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673" r:id="rId3"/>
    <p:sldId id="421" r:id="rId5"/>
    <p:sldId id="422" r:id="rId6"/>
    <p:sldId id="496" r:id="rId7"/>
    <p:sldId id="257" r:id="rId8"/>
    <p:sldId id="334" r:id="rId9"/>
    <p:sldId id="337" r:id="rId10"/>
    <p:sldId id="336" r:id="rId11"/>
    <p:sldId id="259" r:id="rId12"/>
    <p:sldId id="611" r:id="rId13"/>
    <p:sldId id="423" r:id="rId14"/>
    <p:sldId id="277" r:id="rId15"/>
    <p:sldId id="275" r:id="rId16"/>
    <p:sldId id="379" r:id="rId17"/>
    <p:sldId id="424" r:id="rId18"/>
    <p:sldId id="274" r:id="rId19"/>
    <p:sldId id="583" r:id="rId20"/>
    <p:sldId id="647" r:id="rId21"/>
    <p:sldId id="465" r:id="rId22"/>
    <p:sldId id="584" r:id="rId23"/>
    <p:sldId id="499" r:id="rId24"/>
    <p:sldId id="612" r:id="rId25"/>
    <p:sldId id="582" r:id="rId26"/>
    <p:sldId id="586" r:id="rId27"/>
    <p:sldId id="500" r:id="rId28"/>
    <p:sldId id="585" r:id="rId29"/>
    <p:sldId id="648" r:id="rId30"/>
    <p:sldId id="668" r:id="rId31"/>
    <p:sldId id="542" r:id="rId32"/>
    <p:sldId id="503" r:id="rId33"/>
    <p:sldId id="261" r:id="rId34"/>
    <p:sldId id="672" r:id="rId35"/>
  </p:sldIdLst>
  <p:sldSz cx="9144000" cy="6858000" type="screen4x3"/>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6098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6" d="100"/>
          <a:sy n="76" d="100"/>
        </p:scale>
        <p:origin x="1398" y="90"/>
      </p:cViewPr>
      <p:guideLst/>
    </p:cSldViewPr>
  </p:slideViewPr>
  <p:notesTextViewPr>
    <p:cViewPr>
      <p:scale>
        <a:sx n="1" d="1"/>
        <a:sy n="1" d="1"/>
      </p:scale>
      <p:origin x="0" y="0"/>
    </p:cViewPr>
  </p:notesTextViewPr>
  <p:sorterViewPr>
    <p:cViewPr>
      <p:scale>
        <a:sx n="200" d="100"/>
        <a:sy n="200" d="100"/>
      </p:scale>
      <p:origin x="0" y="-231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1101725" y="1431925"/>
            <a:ext cx="5154613" cy="3865563"/>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57" y="1122396"/>
            <a:ext cx="6858340" cy="2387671"/>
          </a:xfrm>
        </p:spPr>
        <p:txBody>
          <a:bodyPr anchor="b"/>
          <a:lstStyle>
            <a:lvl1pPr algn="ctr">
              <a:defRPr sz="5995"/>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57" y="3602145"/>
            <a:ext cx="6858340" cy="1655811"/>
          </a:xfrm>
        </p:spPr>
        <p:txBody>
          <a:bodyPr/>
          <a:lstStyle>
            <a:lvl1pPr marL="0" indent="0" algn="ctr">
              <a:buNone/>
              <a:defRPr sz="2400"/>
            </a:lvl1pPr>
            <a:lvl2pPr marL="457200" indent="0" algn="ctr">
              <a:buNone/>
              <a:defRPr sz="1995"/>
            </a:lvl2pPr>
            <a:lvl3pPr marL="915035" indent="0" algn="ctr">
              <a:buNone/>
              <a:defRPr sz="1800"/>
            </a:lvl3pPr>
            <a:lvl4pPr marL="1371600" indent="0" algn="ctr">
              <a:buNone/>
              <a:defRPr sz="1600"/>
            </a:lvl4pPr>
            <a:lvl5pPr marL="1828800" indent="0" algn="ctr">
              <a:buNone/>
              <a:defRPr sz="1600"/>
            </a:lvl5pPr>
            <a:lvl6pPr marL="2286000" indent="0" algn="ctr">
              <a:buNone/>
              <a:defRPr sz="1600"/>
            </a:lvl6pPr>
            <a:lvl7pPr marL="2743835"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81" y="365136"/>
            <a:ext cx="7887091" cy="581201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1"/>
        </a:solidFill>
        <a:effectLst/>
      </p:bgPr>
    </p:bg>
    <p:spTree>
      <p:nvGrpSpPr>
        <p:cNvPr id="1" name=""/>
        <p:cNvGrpSpPr/>
        <p:nvPr/>
      </p:nvGrpSpPr>
      <p:grpSpPr>
        <a:xfrm>
          <a:off x="0" y="0"/>
          <a:ext cx="0" cy="0"/>
          <a:chOff x="0" y="0"/>
          <a:chExt cx="0" cy="0"/>
        </a:xfrm>
      </p:grpSpPr>
      <p:pic>
        <p:nvPicPr>
          <p:cNvPr id="5123" name="图片 2"/>
          <p:cNvPicPr>
            <a:picLocks noChangeAspect="1"/>
          </p:cNvPicPr>
          <p:nvPr userDrawn="1"/>
        </p:nvPicPr>
        <p:blipFill>
          <a:blip r:embed="rId2"/>
          <a:stretch>
            <a:fillRect/>
          </a:stretch>
        </p:blipFill>
        <p:spPr>
          <a:xfrm>
            <a:off x="1588" y="0"/>
            <a:ext cx="9140825" cy="685800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918" y="1709789"/>
            <a:ext cx="7887091" cy="2852822"/>
          </a:xfrm>
        </p:spPr>
        <p:txBody>
          <a:bodyPr anchor="b"/>
          <a:lstStyle>
            <a:lvl1pPr>
              <a:defRPr sz="5995"/>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918" y="4589600"/>
            <a:ext cx="7887091" cy="1500232"/>
          </a:xfrm>
        </p:spPr>
        <p:txBody>
          <a:bodyPr/>
          <a:lstStyle>
            <a:lvl1pPr marL="0" indent="0">
              <a:buNone/>
              <a:defRPr sz="2400">
                <a:solidFill>
                  <a:schemeClr val="tx1">
                    <a:tint val="75000"/>
                  </a:schemeClr>
                </a:solidFill>
              </a:defRPr>
            </a:lvl1pPr>
            <a:lvl2pPr marL="457200" indent="0">
              <a:buNone/>
              <a:defRPr sz="1995">
                <a:solidFill>
                  <a:schemeClr val="tx1">
                    <a:tint val="75000"/>
                  </a:schemeClr>
                </a:solidFill>
              </a:defRPr>
            </a:lvl2pPr>
            <a:lvl3pPr marL="915035"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835"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81" y="1825679"/>
            <a:ext cx="3886393" cy="435146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379" y="1825679"/>
            <a:ext cx="3886393" cy="435146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72" y="365136"/>
            <a:ext cx="7887091" cy="1325602"/>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90125" y="1778491"/>
            <a:ext cx="3655362" cy="823937"/>
          </a:xfrm>
        </p:spPr>
        <p:txBody>
          <a:bodyPr anchor="ctr" anchorCtr="0"/>
          <a:lstStyle>
            <a:lvl1pPr marL="0" indent="0">
              <a:buNone/>
              <a:defRPr sz="2800"/>
            </a:lvl1pPr>
            <a:lvl2pPr marL="457200" indent="0">
              <a:buNone/>
              <a:defRPr sz="2400"/>
            </a:lvl2pPr>
            <a:lvl3pPr marL="915035" indent="0">
              <a:buNone/>
              <a:defRPr sz="1995"/>
            </a:lvl3pPr>
            <a:lvl4pPr marL="1371600" indent="0">
              <a:buNone/>
              <a:defRPr sz="1800"/>
            </a:lvl4pPr>
            <a:lvl5pPr marL="1828800" indent="0">
              <a:buNone/>
              <a:defRPr sz="1800"/>
            </a:lvl5pPr>
            <a:lvl6pPr marL="2286000" indent="0">
              <a:buNone/>
              <a:defRPr sz="1800"/>
            </a:lvl6pPr>
            <a:lvl7pPr marL="2743835"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90125" y="2665458"/>
            <a:ext cx="3655362" cy="352438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92936" y="1778491"/>
            <a:ext cx="3673364" cy="823937"/>
          </a:xfrm>
        </p:spPr>
        <p:txBody>
          <a:bodyPr anchor="ctr" anchorCtr="0"/>
          <a:lstStyle>
            <a:lvl1pPr marL="0" indent="0">
              <a:buNone/>
              <a:defRPr sz="2800"/>
            </a:lvl1pPr>
            <a:lvl2pPr marL="457200" indent="0">
              <a:buNone/>
              <a:defRPr sz="2400"/>
            </a:lvl2pPr>
            <a:lvl3pPr marL="915035" indent="0">
              <a:buNone/>
              <a:defRPr sz="1995"/>
            </a:lvl3pPr>
            <a:lvl4pPr marL="1371600" indent="0">
              <a:buNone/>
              <a:defRPr sz="1800"/>
            </a:lvl4pPr>
            <a:lvl5pPr marL="1828800" indent="0">
              <a:buNone/>
              <a:defRPr sz="1800"/>
            </a:lvl5pPr>
            <a:lvl6pPr marL="2286000" indent="0">
              <a:buNone/>
              <a:defRPr sz="1800"/>
            </a:lvl6pPr>
            <a:lvl7pPr marL="2743835"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92936" y="2665458"/>
            <a:ext cx="3673364" cy="352438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72" y="457214"/>
            <a:ext cx="3124167" cy="1600248"/>
          </a:xfrm>
        </p:spPr>
        <p:txBody>
          <a:bodyPr anchor="b"/>
          <a:lstStyle>
            <a:lvl1pPr>
              <a:defRPr sz="3205"/>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584" y="457215"/>
            <a:ext cx="4629379" cy="5404011"/>
          </a:xfrm>
        </p:spPr>
        <p:txBody>
          <a:bodyPr/>
          <a:lstStyle>
            <a:lvl1pPr marL="0" indent="0">
              <a:buNone/>
              <a:defRPr sz="3205"/>
            </a:lvl1pPr>
            <a:lvl2pPr marL="457200" indent="0">
              <a:buNone/>
              <a:defRPr sz="2800"/>
            </a:lvl2pPr>
            <a:lvl3pPr marL="915035" indent="0">
              <a:buNone/>
              <a:defRPr sz="2400"/>
            </a:lvl3pPr>
            <a:lvl4pPr marL="1371600" indent="0">
              <a:buNone/>
              <a:defRPr sz="1995"/>
            </a:lvl4pPr>
            <a:lvl5pPr marL="1828800" indent="0">
              <a:buNone/>
              <a:defRPr sz="1995"/>
            </a:lvl5pPr>
            <a:lvl6pPr marL="2286000" indent="0">
              <a:buNone/>
              <a:defRPr sz="1995"/>
            </a:lvl6pPr>
            <a:lvl7pPr marL="2743835" indent="0">
              <a:buNone/>
              <a:defRPr sz="1995"/>
            </a:lvl7pPr>
            <a:lvl8pPr marL="3200400" indent="0">
              <a:buNone/>
              <a:defRPr sz="1995"/>
            </a:lvl8pPr>
            <a:lvl9pPr marL="3657600" indent="0">
              <a:buNone/>
              <a:defRPr sz="1995"/>
            </a:lvl9pPr>
          </a:lstStyle>
          <a:p>
            <a:endParaRPr lang="zh-CN" altLang="en-US"/>
          </a:p>
        </p:txBody>
      </p:sp>
      <p:sp>
        <p:nvSpPr>
          <p:cNvPr id="4" name="文本占位符 3"/>
          <p:cNvSpPr>
            <a:spLocks noGrp="1"/>
          </p:cNvSpPr>
          <p:nvPr>
            <p:ph type="body" sz="half" idx="2"/>
          </p:nvPr>
        </p:nvSpPr>
        <p:spPr>
          <a:xfrm>
            <a:off x="629872" y="2057461"/>
            <a:ext cx="3124167" cy="3811701"/>
          </a:xfrm>
        </p:spPr>
        <p:txBody>
          <a:bodyPr/>
          <a:lstStyle>
            <a:lvl1pPr marL="0" indent="0">
              <a:buNone/>
              <a:defRPr sz="1995"/>
            </a:lvl1pPr>
            <a:lvl2pPr marL="457200" indent="0">
              <a:buNone/>
              <a:defRPr sz="1800"/>
            </a:lvl2pPr>
            <a:lvl3pPr marL="915035" indent="0">
              <a:buNone/>
              <a:defRPr sz="1600"/>
            </a:lvl3pPr>
            <a:lvl4pPr marL="1371600" indent="0">
              <a:buNone/>
              <a:defRPr sz="1395"/>
            </a:lvl4pPr>
            <a:lvl5pPr marL="1828800" indent="0">
              <a:buNone/>
              <a:defRPr sz="1395"/>
            </a:lvl5pPr>
            <a:lvl6pPr marL="2286000" indent="0">
              <a:buNone/>
              <a:defRPr sz="1395"/>
            </a:lvl6pPr>
            <a:lvl7pPr marL="2743835" indent="0">
              <a:buNone/>
              <a:defRPr sz="1395"/>
            </a:lvl7pPr>
            <a:lvl8pPr marL="3200400" indent="0">
              <a:buNone/>
              <a:defRPr sz="1395"/>
            </a:lvl8pPr>
            <a:lvl9pPr marL="3657600" indent="0">
              <a:buNone/>
              <a:defRPr sz="1395"/>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999" y="365136"/>
            <a:ext cx="1971773" cy="581201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81" y="365136"/>
            <a:ext cx="5801013" cy="5812011"/>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81" y="365136"/>
            <a:ext cx="7887091" cy="1325602"/>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81" y="1825679"/>
            <a:ext cx="7887091" cy="435146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0"/>
            <a:r>
              <a:rPr lang="zh-CN" altLang="en-US"/>
              <a:t>第二级</a:t>
            </a:r>
            <a:endParaRPr lang="zh-CN" altLang="en-US"/>
          </a:p>
          <a:p>
            <a:pPr lvl="0"/>
            <a:r>
              <a:rPr lang="zh-CN" altLang="en-US"/>
              <a:t>第三级</a:t>
            </a:r>
            <a:endParaRPr lang="zh-CN" altLang="en-US"/>
          </a:p>
          <a:p>
            <a:pPr lvl="0"/>
            <a:r>
              <a:rPr lang="zh-CN" altLang="en-US"/>
              <a:t>第四级</a:t>
            </a:r>
            <a:endParaRPr lang="zh-CN" altLang="en-US"/>
          </a:p>
          <a:p>
            <a:pPr lvl="0"/>
            <a:r>
              <a:rPr lang="zh-CN" altLang="en-US"/>
              <a:t>第五级</a:t>
            </a:r>
            <a:endParaRPr lang="zh-CN" altLang="en-US"/>
          </a:p>
        </p:txBody>
      </p:sp>
      <p:sp>
        <p:nvSpPr>
          <p:cNvPr id="4" name="日期占位符 3"/>
          <p:cNvSpPr>
            <a:spLocks noGrp="1"/>
          </p:cNvSpPr>
          <p:nvPr>
            <p:ph type="dt" sz="half" idx="2"/>
          </p:nvPr>
        </p:nvSpPr>
        <p:spPr>
          <a:xfrm>
            <a:off x="628681" y="6356539"/>
            <a:ext cx="2057502" cy="365136"/>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zh-CN"/>
              <a:t>2021/1/27</a:t>
            </a:r>
            <a:endParaRPr lang="zh-CN" altLang="en-US"/>
          </a:p>
        </p:txBody>
      </p:sp>
      <p:sp>
        <p:nvSpPr>
          <p:cNvPr id="5" name="页脚占位符 4"/>
          <p:cNvSpPr>
            <a:spLocks noGrp="1"/>
          </p:cNvSpPr>
          <p:nvPr>
            <p:ph type="ftr" sz="quarter" idx="3"/>
          </p:nvPr>
        </p:nvSpPr>
        <p:spPr>
          <a:xfrm>
            <a:off x="3029100" y="6356539"/>
            <a:ext cx="3086253" cy="365136"/>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8270" y="6356539"/>
            <a:ext cx="2057502" cy="365136"/>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altLang="zh-CN"/>
              <a:t>‹#›</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503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7330" algn="l" defTabSz="91503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165" indent="-227330" algn="l" defTabSz="91503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7330" algn="l" defTabSz="915035" rtl="0" eaLnBrk="1" latinLnBrk="0" hangingPunct="1">
        <a:lnSpc>
          <a:spcPct val="90000"/>
        </a:lnSpc>
        <a:spcBef>
          <a:spcPts val="500"/>
        </a:spcBef>
        <a:buFont typeface="Arial" panose="020B0604020202020204" pitchFamily="34" charset="0"/>
        <a:buChar char="•"/>
        <a:defRPr sz="1995" kern="1200">
          <a:solidFill>
            <a:schemeClr val="tx1"/>
          </a:solidFill>
          <a:latin typeface="+mn-lt"/>
          <a:ea typeface="+mn-ea"/>
          <a:cs typeface="+mn-cs"/>
        </a:defRPr>
      </a:lvl3pPr>
      <a:lvl4pPr marL="16002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5035" rtl="0" eaLnBrk="1" latinLnBrk="0" hangingPunct="1">
        <a:defRPr sz="1800" kern="1200">
          <a:solidFill>
            <a:schemeClr val="tx1"/>
          </a:solidFill>
          <a:latin typeface="+mn-lt"/>
          <a:ea typeface="+mn-ea"/>
          <a:cs typeface="+mn-cs"/>
        </a:defRPr>
      </a:lvl1pPr>
      <a:lvl2pPr marL="457200" algn="l" defTabSz="915035" rtl="0" eaLnBrk="1" latinLnBrk="0" hangingPunct="1">
        <a:defRPr sz="1800" kern="1200">
          <a:solidFill>
            <a:schemeClr val="tx1"/>
          </a:solidFill>
          <a:latin typeface="+mn-lt"/>
          <a:ea typeface="+mn-ea"/>
          <a:cs typeface="+mn-cs"/>
        </a:defRPr>
      </a:lvl2pPr>
      <a:lvl3pPr marL="915035" algn="l" defTabSz="915035" rtl="0" eaLnBrk="1" latinLnBrk="0" hangingPunct="1">
        <a:defRPr sz="1800" kern="1200">
          <a:solidFill>
            <a:schemeClr val="tx1"/>
          </a:solidFill>
          <a:latin typeface="+mn-lt"/>
          <a:ea typeface="+mn-ea"/>
          <a:cs typeface="+mn-cs"/>
        </a:defRPr>
      </a:lvl3pPr>
      <a:lvl4pPr marL="1371600" algn="l" defTabSz="915035" rtl="0" eaLnBrk="1" latinLnBrk="0" hangingPunct="1">
        <a:defRPr sz="1800" kern="1200">
          <a:solidFill>
            <a:schemeClr val="tx1"/>
          </a:solidFill>
          <a:latin typeface="+mn-lt"/>
          <a:ea typeface="+mn-ea"/>
          <a:cs typeface="+mn-cs"/>
        </a:defRPr>
      </a:lvl4pPr>
      <a:lvl5pPr marL="1828800" algn="l" defTabSz="915035" rtl="0" eaLnBrk="1" latinLnBrk="0" hangingPunct="1">
        <a:defRPr sz="1800" kern="1200">
          <a:solidFill>
            <a:schemeClr val="tx1"/>
          </a:solidFill>
          <a:latin typeface="+mn-lt"/>
          <a:ea typeface="+mn-ea"/>
          <a:cs typeface="+mn-cs"/>
        </a:defRPr>
      </a:lvl5pPr>
      <a:lvl6pPr marL="2286000" algn="l" defTabSz="915035" rtl="0" eaLnBrk="1" latinLnBrk="0" hangingPunct="1">
        <a:defRPr sz="1800" kern="1200">
          <a:solidFill>
            <a:schemeClr val="tx1"/>
          </a:solidFill>
          <a:latin typeface="+mn-lt"/>
          <a:ea typeface="+mn-ea"/>
          <a:cs typeface="+mn-cs"/>
        </a:defRPr>
      </a:lvl6pPr>
      <a:lvl7pPr marL="2743835" algn="l" defTabSz="915035" rtl="0" eaLnBrk="1" latinLnBrk="0" hangingPunct="1">
        <a:defRPr sz="1800" kern="1200">
          <a:solidFill>
            <a:schemeClr val="tx1"/>
          </a:solidFill>
          <a:latin typeface="+mn-lt"/>
          <a:ea typeface="+mn-ea"/>
          <a:cs typeface="+mn-cs"/>
        </a:defRPr>
      </a:lvl7pPr>
      <a:lvl8pPr marL="3200400" algn="l" defTabSz="915035" rtl="0" eaLnBrk="1" latinLnBrk="0" hangingPunct="1">
        <a:defRPr sz="1800" kern="1200">
          <a:solidFill>
            <a:schemeClr val="tx1"/>
          </a:solidFill>
          <a:latin typeface="+mn-lt"/>
          <a:ea typeface="+mn-ea"/>
          <a:cs typeface="+mn-cs"/>
        </a:defRPr>
      </a:lvl8pPr>
      <a:lvl9pPr marL="3657600" algn="l" defTabSz="91503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30.png"/><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image" Target="../media/image36.png"/><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37.png"/><Relationship Id="rId1" Type="http://schemas.openxmlformats.org/officeDocument/2006/relationships/image" Target="../media/image14.jpe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openxmlformats.org/officeDocument/2006/relationships/image" Target="../media/image39.png"/><Relationship Id="rId3" Type="http://schemas.openxmlformats.org/officeDocument/2006/relationships/image" Target="../media/image32.png"/><Relationship Id="rId2" Type="http://schemas.openxmlformats.org/officeDocument/2006/relationships/image" Target="../media/image33.png"/><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40.png"/><Relationship Id="rId1" Type="http://schemas.openxmlformats.org/officeDocument/2006/relationships/image" Target="../media/image10.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41.png"/><Relationship Id="rId1" Type="http://schemas.openxmlformats.org/officeDocument/2006/relationships/image" Target="../media/image10.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42.png"/><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2.xml"/><Relationship Id="rId4" Type="http://schemas.openxmlformats.org/officeDocument/2006/relationships/image" Target="../media/image45.png"/><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3.jpe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image" Target="../media/image43.png"/><Relationship Id="rId2" Type="http://schemas.openxmlformats.org/officeDocument/2006/relationships/image" Target="../media/image34.png"/><Relationship Id="rId1" Type="http://schemas.openxmlformats.org/officeDocument/2006/relationships/image" Target="../media/image3.jpeg"/></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7.xml"/><Relationship Id="rId5" Type="http://schemas.openxmlformats.org/officeDocument/2006/relationships/slideLayout" Target="../slideLayouts/slideLayout2.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37.png"/><Relationship Id="rId1" Type="http://schemas.openxmlformats.org/officeDocument/2006/relationships/image" Target="../media/image10.jpe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image" Target="../media/image46.pn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2.xml"/><Relationship Id="rId2" Type="http://schemas.openxmlformats.org/officeDocument/2006/relationships/image" Target="../media/image46.png"/><Relationship Id="rId1" Type="http://schemas.openxmlformats.org/officeDocument/2006/relationships/image" Target="../media/image3.jpe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2.xml"/><Relationship Id="rId3" Type="http://schemas.openxmlformats.org/officeDocument/2006/relationships/image" Target="../media/image47.png"/><Relationship Id="rId2" Type="http://schemas.openxmlformats.org/officeDocument/2006/relationships/image" Target="../media/image8.png"/><Relationship Id="rId1" Type="http://schemas.openxmlformats.org/officeDocument/2006/relationships/image" Target="../media/image3.jpe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43.png"/><Relationship Id="rId1" Type="http://schemas.openxmlformats.org/officeDocument/2006/relationships/image" Target="../media/image48.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9" Type="http://schemas.microsoft.com/office/2007/relationships/hdphoto" Target="../media/image21.wdp"/><Relationship Id="rId8" Type="http://schemas.openxmlformats.org/officeDocument/2006/relationships/image" Target="../media/image20.png"/><Relationship Id="rId7" Type="http://schemas.openxmlformats.org/officeDocument/2006/relationships/image" Target="../media/image13.png"/><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1" Type="http://schemas.openxmlformats.org/officeDocument/2006/relationships/notesSlide" Target="../notesSlides/notesSlide6.xml"/><Relationship Id="rId10" Type="http://schemas.openxmlformats.org/officeDocument/2006/relationships/slideLayout" Target="../slideLayouts/slideLayout2.xml"/><Relationship Id="rId1" Type="http://schemas.openxmlformats.org/officeDocument/2006/relationships/image" Target="../media/image14.jpeg"/></Relationships>
</file>

<file path=ppt/slides/_rels/slide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2.xml"/><Relationship Id="rId7" Type="http://schemas.openxmlformats.org/officeDocument/2006/relationships/image" Target="../media/image23.png"/><Relationship Id="rId6" Type="http://schemas.microsoft.com/office/2007/relationships/media" Target="file:///D:\&#35821;&#25991;&#36164;&#28304;&#21253;\&#20170;&#24180;\&#26417;&#32418;\&#20154;&#25945;&#20108;&#19978;\&#23567;&#23398;&#35821;&#25991;&#37096;&#32534;&#29256;&#20108;&#24180;&#32423;&#19978;&#31532;14&#35838;%20&#25105;&#35201;&#30340;&#26159;&#33899;&#33446;-&#40077;&#27743;&#25935;\&#24618;.wmv" TargetMode="External"/><Relationship Id="rId5" Type="http://schemas.openxmlformats.org/officeDocument/2006/relationships/video" Target="file:///D:\&#35821;&#25991;&#36164;&#28304;&#21253;\&#20170;&#24180;\&#26417;&#32418;\&#20154;&#25945;&#20108;&#19978;\&#23567;&#23398;&#35821;&#25991;&#37096;&#32534;&#29256;&#20108;&#24180;&#32423;&#19978;&#31532;14&#35838;%20&#25105;&#35201;&#30340;&#26159;&#33899;&#33446;-&#40077;&#27743;&#25935;\&#24618;.wmv" TargetMode="External"/><Relationship Id="rId4" Type="http://schemas.openxmlformats.org/officeDocument/2006/relationships/image" Target="../media/image22.png"/><Relationship Id="rId3" Type="http://schemas.microsoft.com/office/2007/relationships/media" Target="file:///D:\&#35821;&#25991;&#36164;&#28304;&#21253;\&#20170;&#24180;\&#26417;&#32418;\&#20154;&#25945;&#20108;&#19978;\&#23567;&#23398;&#35821;&#25991;&#37096;&#32534;&#29256;&#20108;&#24180;&#32423;&#19978;&#31532;14&#35838;%20&#25105;&#35201;&#30340;&#26159;&#33899;&#33446;-&#40077;&#27743;&#25935;\&#35874;.wmv" TargetMode="External"/><Relationship Id="rId2" Type="http://schemas.openxmlformats.org/officeDocument/2006/relationships/video" Target="file:///D:\&#35821;&#25991;&#36164;&#28304;&#21253;\&#20170;&#24180;\&#26417;&#32418;\&#20154;&#25945;&#20108;&#19978;\&#23567;&#23398;&#35821;&#25991;&#37096;&#32534;&#29256;&#20108;&#24180;&#32423;&#19978;&#31532;14&#35838;%20&#25105;&#35201;&#30340;&#26159;&#33899;&#33446;-&#40077;&#27743;&#25935;\&#35874;.wmv" TargetMode="External"/><Relationship Id="rId1" Type="http://schemas.openxmlformats.org/officeDocument/2006/relationships/image" Target="../media/image3.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microsoft.com/office/2007/relationships/hdphoto" Target="../media/image26.wdp"/><Relationship Id="rId2" Type="http://schemas.openxmlformats.org/officeDocument/2006/relationships/image" Target="../media/image25.png"/><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nvSpPr>
        <p:spPr>
          <a:xfrm>
            <a:off x="284163" y="1524000"/>
            <a:ext cx="720725" cy="720725"/>
          </a:xfrm>
          <a:prstGeom prst="ellipse">
            <a:avLst/>
          </a:prstGeom>
          <a:solidFill>
            <a:srgbClr val="22B7BB"/>
          </a:solidFill>
          <a:ln>
            <a:noFill/>
          </a:ln>
        </p:spPr>
        <p:style>
          <a:lnRef idx="1">
            <a:schemeClr val="accent3"/>
          </a:lnRef>
          <a:fillRef idx="2">
            <a:schemeClr val="accent3"/>
          </a:fillRef>
          <a:effectRef idx="1">
            <a:schemeClr val="accent3"/>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grpSp>
        <p:nvGrpSpPr>
          <p:cNvPr id="16386" name="组合 11"/>
          <p:cNvGrpSpPr/>
          <p:nvPr/>
        </p:nvGrpSpPr>
        <p:grpSpPr>
          <a:xfrm>
            <a:off x="227013" y="1474788"/>
            <a:ext cx="5365750" cy="768350"/>
            <a:chOff x="4878456" y="1672035"/>
            <a:chExt cx="5367367" cy="768610"/>
          </a:xfrm>
        </p:grpSpPr>
        <p:sp>
          <p:nvSpPr>
            <p:cNvPr id="16387" name="文本框 3"/>
            <p:cNvSpPr txBox="1"/>
            <p:nvPr/>
          </p:nvSpPr>
          <p:spPr>
            <a:xfrm>
              <a:off x="4878456" y="1672035"/>
              <a:ext cx="1296987" cy="768610"/>
            </a:xfrm>
            <a:prstGeom prst="rect">
              <a:avLst/>
            </a:prstGeom>
            <a:noFill/>
            <a:ln w="9525">
              <a:noFill/>
            </a:ln>
          </p:spPr>
          <p:txBody>
            <a:bodyPr anchor="t">
              <a:spAutoFit/>
            </a:bodyPr>
            <a:lstStyle/>
            <a:p>
              <a:r>
                <a:rPr lang="en-US" altLang="zh-CN" sz="4400" b="1">
                  <a:solidFill>
                    <a:schemeClr val="bg1"/>
                  </a:solidFill>
                  <a:latin typeface="楷体" panose="02010609060101010101" pitchFamily="49" charset="-122"/>
                  <a:ea typeface="楷体" panose="02010609060101010101" pitchFamily="49" charset="-122"/>
                </a:rPr>
                <a:t>14</a:t>
              </a:r>
              <a:endParaRPr lang="zh-CN" altLang="en-US" sz="4400" b="1" dirty="0">
                <a:solidFill>
                  <a:schemeClr val="bg1"/>
                </a:solidFill>
                <a:latin typeface="楷体" panose="02010609060101010101" pitchFamily="49" charset="-122"/>
                <a:ea typeface="楷体" panose="02010609060101010101" pitchFamily="49" charset="-122"/>
              </a:endParaRPr>
            </a:p>
          </p:txBody>
        </p:sp>
        <p:sp>
          <p:nvSpPr>
            <p:cNvPr id="16388" name="文本框 9"/>
            <p:cNvSpPr txBox="1"/>
            <p:nvPr/>
          </p:nvSpPr>
          <p:spPr>
            <a:xfrm>
              <a:off x="5715060" y="1672035"/>
              <a:ext cx="4530763" cy="768610"/>
            </a:xfrm>
            <a:prstGeom prst="rect">
              <a:avLst/>
            </a:prstGeom>
            <a:noFill/>
            <a:ln w="9525">
              <a:noFill/>
            </a:ln>
          </p:spPr>
          <p:txBody>
            <a:bodyPr anchor="t">
              <a:spAutoFit/>
            </a:bodyPr>
            <a:lstStyle/>
            <a:p>
              <a:r>
                <a:rPr lang="zh-CN" altLang="en-US" sz="4400" b="1">
                  <a:latin typeface="楷体" panose="02010609060101010101" pitchFamily="49" charset="-122"/>
                  <a:ea typeface="楷体" panose="02010609060101010101" pitchFamily="49" charset="-122"/>
                </a:rPr>
                <a:t>我要的是葫芦</a:t>
              </a:r>
              <a:endParaRPr lang="zh-CN" altLang="en-US" sz="4400" b="1" dirty="0">
                <a:latin typeface="楷体" panose="02010609060101010101" pitchFamily="49" charset="-122"/>
                <a:ea typeface="楷体" panose="02010609060101010101" pitchFamily="49" charset="-122"/>
              </a:endParaRPr>
            </a:p>
          </p:txBody>
        </p:sp>
      </p:grpSp>
    </p:spTree>
  </p:cSld>
  <p:clrMapOvr>
    <a:masterClrMapping/>
  </p:clrMapOvr>
  <p:transition spd="slow">
    <p:circle/>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39" name="图片 38"/>
          <p:cNvPicPr>
            <a:picLocks noChangeAspect="1"/>
          </p:cNvPicPr>
          <p:nvPr/>
        </p:nvPicPr>
        <p:blipFill>
          <a:blip r:embed="rId2"/>
          <a:stretch>
            <a:fillRect/>
          </a:stretch>
        </p:blipFill>
        <p:spPr>
          <a:xfrm>
            <a:off x="210820" y="3654425"/>
            <a:ext cx="3632835" cy="2806065"/>
          </a:xfrm>
          <a:prstGeom prst="rect">
            <a:avLst/>
          </a:prstGeom>
        </p:spPr>
      </p:pic>
      <p:sp>
        <p:nvSpPr>
          <p:cNvPr id="16" name="椭圆 9"/>
          <p:cNvSpPr/>
          <p:nvPr/>
        </p:nvSpPr>
        <p:spPr>
          <a:xfrm rot="10800000">
            <a:off x="434975" y="2019935"/>
            <a:ext cx="4119245" cy="1555750"/>
          </a:xfrm>
          <a:custGeom>
            <a:avLst/>
            <a:gdLst/>
            <a:ahLst/>
            <a:cxnLst/>
            <a:rect l="l" t="t" r="r" b="b"/>
            <a:pathLst>
              <a:path w="5166653" h="2369443">
                <a:moveTo>
                  <a:pt x="1350229" y="0"/>
                </a:moveTo>
                <a:lnTo>
                  <a:pt x="5166653" y="0"/>
                </a:lnTo>
                <a:lnTo>
                  <a:pt x="5166653" y="2369443"/>
                </a:lnTo>
                <a:lnTo>
                  <a:pt x="1350229" y="2369443"/>
                </a:lnTo>
                <a:lnTo>
                  <a:pt x="1350229" y="2153255"/>
                </a:lnTo>
                <a:cubicBezTo>
                  <a:pt x="1247686" y="2188856"/>
                  <a:pt x="1137525" y="2207687"/>
                  <a:pt x="1022966" y="2207687"/>
                </a:cubicBezTo>
                <a:cubicBezTo>
                  <a:pt x="457997" y="2207687"/>
                  <a:pt x="0" y="1749690"/>
                  <a:pt x="0" y="1184721"/>
                </a:cubicBezTo>
                <a:cubicBezTo>
                  <a:pt x="0" y="619752"/>
                  <a:pt x="457997" y="161755"/>
                  <a:pt x="1022966" y="161755"/>
                </a:cubicBezTo>
                <a:cubicBezTo>
                  <a:pt x="1137525" y="161755"/>
                  <a:pt x="1247686" y="180586"/>
                  <a:pt x="1350229" y="216187"/>
                </a:cubicBezTo>
                <a:close/>
              </a:path>
            </a:pathLst>
          </a:custGeom>
          <a:solidFill>
            <a:schemeClr val="bg1"/>
          </a:solidFill>
          <a:ln>
            <a:solidFill>
              <a:srgbClr val="5F9702"/>
            </a:solidFill>
          </a:ln>
          <a:effectLst>
            <a:outerShdw blurRad="38100" dist="63500" dir="5400000" algn="t" rotWithShape="0">
              <a:schemeClr val="accent3">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sp>
        <p:nvSpPr>
          <p:cNvPr id="63" name="椭圆 9"/>
          <p:cNvSpPr/>
          <p:nvPr/>
        </p:nvSpPr>
        <p:spPr>
          <a:xfrm>
            <a:off x="4644390" y="1885950"/>
            <a:ext cx="3933825" cy="1534795"/>
          </a:xfrm>
          <a:custGeom>
            <a:avLst/>
            <a:gdLst/>
            <a:ahLst/>
            <a:cxnLst/>
            <a:rect l="l" t="t" r="r" b="b"/>
            <a:pathLst>
              <a:path w="5166653" h="2369443">
                <a:moveTo>
                  <a:pt x="1350229" y="0"/>
                </a:moveTo>
                <a:lnTo>
                  <a:pt x="5166653" y="0"/>
                </a:lnTo>
                <a:lnTo>
                  <a:pt x="5166653" y="2369443"/>
                </a:lnTo>
                <a:lnTo>
                  <a:pt x="1350229" y="2369443"/>
                </a:lnTo>
                <a:lnTo>
                  <a:pt x="1350229" y="2153255"/>
                </a:lnTo>
                <a:cubicBezTo>
                  <a:pt x="1247686" y="2188856"/>
                  <a:pt x="1137525" y="2207687"/>
                  <a:pt x="1022966" y="2207687"/>
                </a:cubicBezTo>
                <a:cubicBezTo>
                  <a:pt x="457997" y="2207687"/>
                  <a:pt x="0" y="1749690"/>
                  <a:pt x="0" y="1184721"/>
                </a:cubicBezTo>
                <a:cubicBezTo>
                  <a:pt x="0" y="619752"/>
                  <a:pt x="457997" y="161755"/>
                  <a:pt x="1022966" y="161755"/>
                </a:cubicBezTo>
                <a:cubicBezTo>
                  <a:pt x="1137525" y="161755"/>
                  <a:pt x="1247686" y="180586"/>
                  <a:pt x="1350229" y="216187"/>
                </a:cubicBezTo>
                <a:close/>
              </a:path>
            </a:pathLst>
          </a:custGeom>
          <a:solidFill>
            <a:schemeClr val="bg1"/>
          </a:solidFill>
          <a:ln>
            <a:solidFill>
              <a:srgbClr val="5F9702"/>
            </a:solidFill>
          </a:ln>
          <a:effectLst>
            <a:outerShdw blurRad="38100" dist="63500" dir="5400000" algn="t" rotWithShape="0">
              <a:schemeClr val="accent3">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grpSp>
        <p:nvGrpSpPr>
          <p:cNvPr id="5" name="组合 4"/>
          <p:cNvGrpSpPr/>
          <p:nvPr/>
        </p:nvGrpSpPr>
        <p:grpSpPr>
          <a:xfrm>
            <a:off x="114403" y="399295"/>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7" name="文本框 6"/>
          <p:cNvSpPr txBox="1">
            <a:spLocks noChangeArrowheads="1"/>
          </p:cNvSpPr>
          <p:nvPr/>
        </p:nvSpPr>
        <p:spPr bwMode="auto">
          <a:xfrm>
            <a:off x="5777865" y="1771650"/>
            <a:ext cx="2760345" cy="1753235"/>
          </a:xfrm>
          <a:prstGeom prst="rect">
            <a:avLst/>
          </a:prstGeom>
          <a:noFill/>
          <a:ln w="9525">
            <a:noFill/>
            <a:miter lim="800000"/>
          </a:ln>
        </p:spPr>
        <p:txBody>
          <a:bodyPr wrap="square">
            <a:spAutoFit/>
          </a:bodyPr>
          <a:lstStyle/>
          <a:p>
            <a:pPr eaLnBrk="1" hangingPunct="1">
              <a:lnSpc>
                <a:spcPct val="150000"/>
              </a:lnSpc>
            </a:pPr>
            <a:r>
              <a:rPr lang="zh-CN" altLang="en-US" sz="2400" b="1">
                <a:latin typeface="微软雅黑" panose="020B0503020204020204" charset="-122"/>
                <a:ea typeface="微软雅黑" panose="020B0503020204020204" charset="-122"/>
                <a:sym typeface="+mn-ea"/>
              </a:rPr>
              <a:t>写小葫芦长得很可爱，种葫芦的人非常喜欢小葫芦。</a:t>
            </a:r>
            <a:endParaRPr lang="zh-CN" altLang="en-US" sz="2400" b="1" dirty="0">
              <a:latin typeface="微软雅黑" panose="020B0503020204020204" charset="-122"/>
              <a:ea typeface="微软雅黑" panose="020B0503020204020204" charset="-122"/>
              <a:sym typeface="+mn-ea"/>
            </a:endParaRPr>
          </a:p>
        </p:txBody>
      </p:sp>
      <p:sp>
        <p:nvSpPr>
          <p:cNvPr id="22536" name="Text Box 8"/>
          <p:cNvSpPr txBox="1">
            <a:spLocks noChangeArrowheads="1"/>
          </p:cNvSpPr>
          <p:nvPr/>
        </p:nvSpPr>
        <p:spPr bwMode="auto">
          <a:xfrm>
            <a:off x="1106170" y="1273810"/>
            <a:ext cx="6932295" cy="581057"/>
          </a:xfrm>
          <a:prstGeom prst="rect">
            <a:avLst/>
          </a:prstGeom>
          <a:noFill/>
          <a:ln w="9525">
            <a:noFill/>
            <a:miter lim="800000"/>
          </a:ln>
        </p:spPr>
        <p:txBody>
          <a:bodyPr wrap="square">
            <a:spAutoFit/>
          </a:bodyPr>
          <a:lstStyle/>
          <a:p>
            <a:pPr eaLnBrk="0" hangingPunct="0">
              <a:lnSpc>
                <a:spcPct val="150000"/>
              </a:lnSpc>
              <a:spcBef>
                <a:spcPct val="50000"/>
              </a:spcBef>
            </a:pPr>
            <a:r>
              <a:rPr lang="zh-CN" altLang="en-US" sz="2400" b="1">
                <a:latin typeface="微软雅黑" panose="020B0503020204020204" charset="-122"/>
                <a:ea typeface="微软雅黑" panose="020B0503020204020204" charset="-122"/>
              </a:rPr>
              <a:t>这篇课文可分为几部分？每部分分别说的是什么？</a:t>
            </a:r>
            <a:endParaRPr lang="zh-CN" altLang="en-US" sz="2400" b="1" dirty="0">
              <a:latin typeface="微软雅黑" panose="020B0503020204020204" charset="-122"/>
              <a:ea typeface="微软雅黑" panose="020B0503020204020204" charset="-122"/>
            </a:endParaRPr>
          </a:p>
        </p:txBody>
      </p:sp>
      <p:grpSp>
        <p:nvGrpSpPr>
          <p:cNvPr id="64" name="组合 63"/>
          <p:cNvGrpSpPr/>
          <p:nvPr/>
        </p:nvGrpSpPr>
        <p:grpSpPr bwMode="auto">
          <a:xfrm>
            <a:off x="4585970" y="1963420"/>
            <a:ext cx="884555" cy="1252855"/>
            <a:chOff x="1573983" y="1974776"/>
            <a:chExt cx="1813954" cy="1813954"/>
          </a:xfrm>
        </p:grpSpPr>
        <p:grpSp>
          <p:nvGrpSpPr>
            <p:cNvPr id="22561" name="组合 64"/>
            <p:cNvGrpSpPr/>
            <p:nvPr/>
          </p:nvGrpSpPr>
          <p:grpSpPr bwMode="auto">
            <a:xfrm rot="1267204">
              <a:off x="1573983" y="1974776"/>
              <a:ext cx="1813954" cy="1813954"/>
              <a:chOff x="3518404" y="1580443"/>
              <a:chExt cx="1276350" cy="1276350"/>
            </a:xfrm>
          </p:grpSpPr>
          <p:sp>
            <p:nvSpPr>
              <p:cNvPr id="67" name="椭圆 66"/>
              <p:cNvSpPr/>
              <p:nvPr/>
            </p:nvSpPr>
            <p:spPr bwMode="auto">
              <a:xfrm>
                <a:off x="3518404" y="1580443"/>
                <a:ext cx="1276350" cy="1276350"/>
              </a:xfrm>
              <a:prstGeom prst="ellipse">
                <a:avLst/>
              </a:prstGeom>
              <a:gradFill flip="none" rotWithShape="1">
                <a:gsLst>
                  <a:gs pos="0">
                    <a:srgbClr val="DAED23"/>
                  </a:gs>
                  <a:gs pos="47000">
                    <a:srgbClr val="C1D31B"/>
                  </a:gs>
                  <a:gs pos="82000">
                    <a:srgbClr val="809B1D"/>
                  </a:gs>
                </a:gsLst>
                <a:path path="circle">
                  <a:fillToRect r="100000" b="100000"/>
                </a:path>
                <a:tileRect l="-100000" t="-100000"/>
              </a:gra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68" name="椭圆 67"/>
              <p:cNvSpPr/>
              <p:nvPr/>
            </p:nvSpPr>
            <p:spPr bwMode="auto">
              <a:xfrm rot="20122633">
                <a:off x="3971880" y="2567004"/>
                <a:ext cx="774517" cy="267622"/>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69" name="椭圆 68"/>
              <p:cNvSpPr/>
              <p:nvPr/>
            </p:nvSpPr>
            <p:spPr bwMode="auto">
              <a:xfrm rot="912585">
                <a:off x="3690108" y="1629475"/>
                <a:ext cx="838678" cy="839464"/>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grpSp>
        <p:sp>
          <p:nvSpPr>
            <p:cNvPr id="66" name="椭圆 65"/>
            <p:cNvSpPr/>
            <p:nvPr/>
          </p:nvSpPr>
          <p:spPr>
            <a:xfrm rot="1267204">
              <a:off x="1780571" y="2169363"/>
              <a:ext cx="1393865" cy="1393865"/>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grpSp>
      <p:sp>
        <p:nvSpPr>
          <p:cNvPr id="86" name="TextBox 30"/>
          <p:cNvSpPr txBox="1"/>
          <p:nvPr/>
        </p:nvSpPr>
        <p:spPr>
          <a:xfrm>
            <a:off x="4892675" y="2329180"/>
            <a:ext cx="885190" cy="460375"/>
          </a:xfrm>
          <a:prstGeom prst="rect">
            <a:avLst/>
          </a:prstGeom>
          <a:noFill/>
        </p:spPr>
        <p:txBody>
          <a:bodyPr wrap="square">
            <a:spAutoFit/>
          </a:bodyPr>
          <a:lstStyle/>
          <a:p>
            <a:pPr>
              <a:defRPr/>
            </a:pPr>
            <a:r>
              <a:rPr lang="en-US" altLang="zh-CN" sz="2400" b="1">
                <a:solidFill>
                  <a:schemeClr val="tx1"/>
                </a:solidFill>
                <a:latin typeface="微软雅黑" panose="020B0503020204020204" charset="-122"/>
                <a:ea typeface="微软雅黑" panose="020B0503020204020204" charset="-122"/>
              </a:rPr>
              <a:t>1</a:t>
            </a:r>
            <a:endParaRPr lang="en-US" sz="2400" b="1" dirty="0">
              <a:solidFill>
                <a:schemeClr val="tx1"/>
              </a:solidFill>
              <a:latin typeface="微软雅黑" panose="020B0503020204020204" charset="-122"/>
              <a:ea typeface="微软雅黑" panose="020B0503020204020204" charset="-122"/>
            </a:endParaRPr>
          </a:p>
        </p:txBody>
      </p:sp>
      <p:sp>
        <p:nvSpPr>
          <p:cNvPr id="8" name="椭圆 9"/>
          <p:cNvSpPr/>
          <p:nvPr/>
        </p:nvSpPr>
        <p:spPr>
          <a:xfrm>
            <a:off x="4507865" y="3954780"/>
            <a:ext cx="4070350" cy="1591945"/>
          </a:xfrm>
          <a:custGeom>
            <a:avLst/>
            <a:gdLst/>
            <a:ahLst/>
            <a:cxnLst/>
            <a:rect l="l" t="t" r="r" b="b"/>
            <a:pathLst>
              <a:path w="5166653" h="2369443">
                <a:moveTo>
                  <a:pt x="1350229" y="0"/>
                </a:moveTo>
                <a:lnTo>
                  <a:pt x="5166653" y="0"/>
                </a:lnTo>
                <a:lnTo>
                  <a:pt x="5166653" y="2369443"/>
                </a:lnTo>
                <a:lnTo>
                  <a:pt x="1350229" y="2369443"/>
                </a:lnTo>
                <a:lnTo>
                  <a:pt x="1350229" y="2153255"/>
                </a:lnTo>
                <a:cubicBezTo>
                  <a:pt x="1247686" y="2188856"/>
                  <a:pt x="1137525" y="2207687"/>
                  <a:pt x="1022966" y="2207687"/>
                </a:cubicBezTo>
                <a:cubicBezTo>
                  <a:pt x="457997" y="2207687"/>
                  <a:pt x="0" y="1749690"/>
                  <a:pt x="0" y="1184721"/>
                </a:cubicBezTo>
                <a:cubicBezTo>
                  <a:pt x="0" y="619752"/>
                  <a:pt x="457997" y="161755"/>
                  <a:pt x="1022966" y="161755"/>
                </a:cubicBezTo>
                <a:cubicBezTo>
                  <a:pt x="1137525" y="161755"/>
                  <a:pt x="1247686" y="180586"/>
                  <a:pt x="1350229" y="216187"/>
                </a:cubicBezTo>
                <a:close/>
              </a:path>
            </a:pathLst>
          </a:custGeom>
          <a:solidFill>
            <a:schemeClr val="bg1"/>
          </a:solidFill>
          <a:ln>
            <a:solidFill>
              <a:srgbClr val="5F9702"/>
            </a:solidFill>
          </a:ln>
          <a:effectLst>
            <a:outerShdw blurRad="38100" dist="63500" dir="5400000" algn="t" rotWithShape="0">
              <a:schemeClr val="accent3">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sp>
        <p:nvSpPr>
          <p:cNvPr id="9" name="文本框 8"/>
          <p:cNvSpPr txBox="1">
            <a:spLocks noChangeArrowheads="1"/>
          </p:cNvSpPr>
          <p:nvPr/>
        </p:nvSpPr>
        <p:spPr bwMode="auto">
          <a:xfrm>
            <a:off x="5636895" y="4079875"/>
            <a:ext cx="3042285" cy="1135054"/>
          </a:xfrm>
          <a:prstGeom prst="rect">
            <a:avLst/>
          </a:prstGeom>
          <a:noFill/>
          <a:ln w="9525">
            <a:noFill/>
            <a:miter lim="800000"/>
          </a:ln>
        </p:spPr>
        <p:txBody>
          <a:bodyPr wrap="square">
            <a:spAutoFit/>
          </a:bodyPr>
          <a:lstStyle/>
          <a:p>
            <a:pPr eaLnBrk="1" hangingPunct="1">
              <a:lnSpc>
                <a:spcPct val="150000"/>
              </a:lnSpc>
            </a:pPr>
            <a:r>
              <a:rPr lang="zh-CN" altLang="en-US" sz="2400" b="1">
                <a:latin typeface="微软雅黑" panose="020B0503020204020204" charset="-122"/>
                <a:ea typeface="微软雅黑" panose="020B0503020204020204" charset="-122"/>
                <a:sym typeface="+mn-ea"/>
              </a:rPr>
              <a:t>写葫芦叶子上生了蚜虫，主人不听劝告。 </a:t>
            </a:r>
            <a:endParaRPr lang="zh-CN" altLang="en-US" sz="2400" b="1" dirty="0">
              <a:latin typeface="微软雅黑" panose="020B0503020204020204" charset="-122"/>
              <a:ea typeface="微软雅黑" panose="020B0503020204020204" charset="-122"/>
              <a:sym typeface="+mn-ea"/>
            </a:endParaRPr>
          </a:p>
        </p:txBody>
      </p:sp>
      <p:grpSp>
        <p:nvGrpSpPr>
          <p:cNvPr id="10" name="组合 9"/>
          <p:cNvGrpSpPr/>
          <p:nvPr/>
        </p:nvGrpSpPr>
        <p:grpSpPr bwMode="auto">
          <a:xfrm>
            <a:off x="4520565" y="4025900"/>
            <a:ext cx="922655" cy="1365885"/>
            <a:chOff x="1573983" y="1974776"/>
            <a:chExt cx="1813954" cy="1813954"/>
          </a:xfrm>
        </p:grpSpPr>
        <p:grpSp>
          <p:nvGrpSpPr>
            <p:cNvPr id="11" name="组合 64"/>
            <p:cNvGrpSpPr/>
            <p:nvPr/>
          </p:nvGrpSpPr>
          <p:grpSpPr bwMode="auto">
            <a:xfrm rot="1267204">
              <a:off x="1573983" y="1974776"/>
              <a:ext cx="1813954" cy="1813954"/>
              <a:chOff x="3518404" y="1580443"/>
              <a:chExt cx="1276350" cy="1276350"/>
            </a:xfrm>
          </p:grpSpPr>
          <p:sp>
            <p:nvSpPr>
              <p:cNvPr id="17" name="椭圆 16"/>
              <p:cNvSpPr/>
              <p:nvPr/>
            </p:nvSpPr>
            <p:spPr bwMode="auto">
              <a:xfrm>
                <a:off x="3518404" y="1580443"/>
                <a:ext cx="1276350" cy="1276350"/>
              </a:xfrm>
              <a:prstGeom prst="ellipse">
                <a:avLst/>
              </a:prstGeom>
              <a:gradFill flip="none" rotWithShape="1">
                <a:gsLst>
                  <a:gs pos="0">
                    <a:srgbClr val="DAED23"/>
                  </a:gs>
                  <a:gs pos="47000">
                    <a:srgbClr val="C1D31B"/>
                  </a:gs>
                  <a:gs pos="82000">
                    <a:srgbClr val="809B1D"/>
                  </a:gs>
                </a:gsLst>
                <a:path path="circle">
                  <a:fillToRect r="100000" b="100000"/>
                </a:path>
                <a:tileRect l="-100000" t="-100000"/>
              </a:gra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8" name="椭圆 17"/>
              <p:cNvSpPr/>
              <p:nvPr/>
            </p:nvSpPr>
            <p:spPr bwMode="auto">
              <a:xfrm rot="20122633">
                <a:off x="3971880" y="2567004"/>
                <a:ext cx="774517" cy="267622"/>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25" name="椭圆 24"/>
              <p:cNvSpPr/>
              <p:nvPr/>
            </p:nvSpPr>
            <p:spPr bwMode="auto">
              <a:xfrm rot="912585">
                <a:off x="3690108" y="1629475"/>
                <a:ext cx="838678" cy="839464"/>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grpSp>
        <p:sp>
          <p:nvSpPr>
            <p:cNvPr id="26" name="椭圆 25"/>
            <p:cNvSpPr/>
            <p:nvPr/>
          </p:nvSpPr>
          <p:spPr>
            <a:xfrm rot="1267204">
              <a:off x="1780571" y="2169363"/>
              <a:ext cx="1393865" cy="1393865"/>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grpSp>
      <p:sp>
        <p:nvSpPr>
          <p:cNvPr id="27" name="TextBox 30"/>
          <p:cNvSpPr txBox="1"/>
          <p:nvPr/>
        </p:nvSpPr>
        <p:spPr>
          <a:xfrm>
            <a:off x="4521200" y="4511040"/>
            <a:ext cx="885190" cy="460375"/>
          </a:xfrm>
          <a:prstGeom prst="rect">
            <a:avLst/>
          </a:prstGeom>
          <a:noFill/>
        </p:spPr>
        <p:txBody>
          <a:bodyPr wrap="square">
            <a:spAutoFit/>
          </a:bodyPr>
          <a:lstStyle/>
          <a:p>
            <a:pPr>
              <a:defRPr/>
            </a:pPr>
            <a:r>
              <a:rPr lang="en-US" altLang="zh-CN" sz="2400" b="1">
                <a:solidFill>
                  <a:schemeClr val="tx1"/>
                </a:solidFill>
                <a:latin typeface="微软雅黑" panose="020B0503020204020204" charset="-122"/>
                <a:ea typeface="微软雅黑" panose="020B0503020204020204" charset="-122"/>
              </a:rPr>
              <a:t>2</a:t>
            </a:r>
            <a:r>
              <a:rPr lang="zh-CN" altLang="en-US" sz="2400" b="1">
                <a:solidFill>
                  <a:schemeClr val="tx1"/>
                </a:solidFill>
                <a:latin typeface="微软雅黑" panose="020B0503020204020204" charset="-122"/>
                <a:ea typeface="微软雅黑" panose="020B0503020204020204" charset="-122"/>
              </a:rPr>
              <a:t>、</a:t>
            </a:r>
            <a:r>
              <a:rPr lang="en-US" altLang="zh-CN" sz="2400" b="1">
                <a:solidFill>
                  <a:schemeClr val="tx1"/>
                </a:solidFill>
                <a:latin typeface="微软雅黑" panose="020B0503020204020204" charset="-122"/>
                <a:ea typeface="微软雅黑" panose="020B0503020204020204" charset="-122"/>
              </a:rPr>
              <a:t>3</a:t>
            </a:r>
            <a:endParaRPr lang="en-US" altLang="zh-CN" sz="2400" b="1" dirty="0">
              <a:solidFill>
                <a:schemeClr val="tx1"/>
              </a:solidFill>
              <a:latin typeface="微软雅黑" panose="020B0503020204020204" charset="-122"/>
              <a:ea typeface="宋体" panose="02010600030101010101" pitchFamily="2" charset="-122"/>
            </a:endParaRPr>
          </a:p>
        </p:txBody>
      </p:sp>
      <p:grpSp>
        <p:nvGrpSpPr>
          <p:cNvPr id="2" name="组合 1"/>
          <p:cNvGrpSpPr/>
          <p:nvPr/>
        </p:nvGrpSpPr>
        <p:grpSpPr bwMode="auto">
          <a:xfrm>
            <a:off x="3648710" y="2284730"/>
            <a:ext cx="884555" cy="1252855"/>
            <a:chOff x="1573983" y="1974776"/>
            <a:chExt cx="1813954" cy="1813954"/>
          </a:xfrm>
        </p:grpSpPr>
        <p:grpSp>
          <p:nvGrpSpPr>
            <p:cNvPr id="3" name="组合 64"/>
            <p:cNvGrpSpPr/>
            <p:nvPr/>
          </p:nvGrpSpPr>
          <p:grpSpPr bwMode="auto">
            <a:xfrm rot="1267204">
              <a:off x="1573983" y="1974776"/>
              <a:ext cx="1813954" cy="1813954"/>
              <a:chOff x="3518404" y="1580443"/>
              <a:chExt cx="1276350" cy="1276350"/>
            </a:xfrm>
          </p:grpSpPr>
          <p:sp>
            <p:nvSpPr>
              <p:cNvPr id="6" name="椭圆 5"/>
              <p:cNvSpPr/>
              <p:nvPr/>
            </p:nvSpPr>
            <p:spPr bwMode="auto">
              <a:xfrm>
                <a:off x="3518404" y="1580443"/>
                <a:ext cx="1276350" cy="1276350"/>
              </a:xfrm>
              <a:prstGeom prst="ellipse">
                <a:avLst/>
              </a:prstGeom>
              <a:gradFill flip="none" rotWithShape="1">
                <a:gsLst>
                  <a:gs pos="0">
                    <a:srgbClr val="DAED23"/>
                  </a:gs>
                  <a:gs pos="47000">
                    <a:srgbClr val="C1D31B"/>
                  </a:gs>
                  <a:gs pos="82000">
                    <a:srgbClr val="809B1D"/>
                  </a:gs>
                </a:gsLst>
                <a:path path="circle">
                  <a:fillToRect r="100000" b="100000"/>
                </a:path>
                <a:tileRect l="-100000" t="-100000"/>
              </a:gradFill>
              <a:ln w="635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3" name="椭圆 12"/>
              <p:cNvSpPr/>
              <p:nvPr/>
            </p:nvSpPr>
            <p:spPr bwMode="auto">
              <a:xfrm rot="20122633">
                <a:off x="3971880" y="2567004"/>
                <a:ext cx="774517" cy="267622"/>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sp>
            <p:nvSpPr>
              <p:cNvPr id="14" name="椭圆 13"/>
              <p:cNvSpPr/>
              <p:nvPr/>
            </p:nvSpPr>
            <p:spPr bwMode="auto">
              <a:xfrm rot="912585">
                <a:off x="3690108" y="1629475"/>
                <a:ext cx="838678" cy="839464"/>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defRPr/>
                </a:pPr>
                <a:endParaRPr lang="zh-CN" altLang="en-US"/>
              </a:p>
            </p:txBody>
          </p:sp>
        </p:grpSp>
        <p:sp>
          <p:nvSpPr>
            <p:cNvPr id="15" name="椭圆 14"/>
            <p:cNvSpPr/>
            <p:nvPr/>
          </p:nvSpPr>
          <p:spPr>
            <a:xfrm rot="1267204">
              <a:off x="1780571" y="2169363"/>
              <a:ext cx="1393865" cy="1393865"/>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p>
          </p:txBody>
        </p:sp>
      </p:grpSp>
      <p:sp>
        <p:nvSpPr>
          <p:cNvPr id="28" name="TextBox 30"/>
          <p:cNvSpPr txBox="1"/>
          <p:nvPr/>
        </p:nvSpPr>
        <p:spPr>
          <a:xfrm>
            <a:off x="3843655" y="2690495"/>
            <a:ext cx="885190" cy="460375"/>
          </a:xfrm>
          <a:prstGeom prst="rect">
            <a:avLst/>
          </a:prstGeom>
          <a:noFill/>
        </p:spPr>
        <p:txBody>
          <a:bodyPr wrap="square">
            <a:spAutoFit/>
          </a:bodyPr>
          <a:lstStyle/>
          <a:p>
            <a:pPr>
              <a:defRPr/>
            </a:pPr>
            <a:r>
              <a:rPr lang="en-US" altLang="zh-CN" sz="2400" b="1">
                <a:solidFill>
                  <a:schemeClr val="tx1"/>
                </a:solidFill>
                <a:latin typeface="微软雅黑" panose="020B0503020204020204" charset="-122"/>
                <a:ea typeface="微软雅黑" panose="020B0503020204020204" charset="-122"/>
              </a:rPr>
              <a:t>4</a:t>
            </a:r>
            <a:endParaRPr lang="en-US" sz="2400" b="1" dirty="0">
              <a:solidFill>
                <a:schemeClr val="tx1"/>
              </a:solidFill>
              <a:latin typeface="微软雅黑" panose="020B0503020204020204" charset="-122"/>
              <a:ea typeface="微软雅黑" panose="020B0503020204020204" charset="-122"/>
            </a:endParaRPr>
          </a:p>
        </p:txBody>
      </p:sp>
      <p:sp>
        <p:nvSpPr>
          <p:cNvPr id="29" name="文本框 28"/>
          <p:cNvSpPr txBox="1">
            <a:spLocks noChangeArrowheads="1"/>
          </p:cNvSpPr>
          <p:nvPr/>
        </p:nvSpPr>
        <p:spPr bwMode="auto">
          <a:xfrm>
            <a:off x="558800" y="2192655"/>
            <a:ext cx="2871470" cy="1135054"/>
          </a:xfrm>
          <a:prstGeom prst="rect">
            <a:avLst/>
          </a:prstGeom>
          <a:noFill/>
          <a:ln w="9525">
            <a:noFill/>
            <a:miter lim="800000"/>
          </a:ln>
        </p:spPr>
        <p:txBody>
          <a:bodyPr wrap="square">
            <a:spAutoFit/>
          </a:bodyPr>
          <a:lstStyle/>
          <a:p>
            <a:pPr eaLnBrk="1" hangingPunct="1">
              <a:lnSpc>
                <a:spcPct val="150000"/>
              </a:lnSpc>
            </a:pPr>
            <a:r>
              <a:rPr lang="zh-CN" altLang="en-US" sz="2400" b="1">
                <a:latin typeface="微软雅黑" panose="020B0503020204020204" charset="-122"/>
                <a:ea typeface="微软雅黑" panose="020B0503020204020204" charset="-122"/>
                <a:sym typeface="+mn-ea"/>
              </a:rPr>
              <a:t>写蚜虫越来越多，小葫芦变黄落地了。</a:t>
            </a:r>
            <a:endParaRPr lang="zh-CN" altLang="en-US" sz="2400" b="1" dirty="0">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blinds(horizontal)">
                                      <p:cBhvr>
                                        <p:cTn id="10" dur="500"/>
                                        <p:tgtEl>
                                          <p:spTgt spid="86"/>
                                        </p:tgtEl>
                                      </p:cBhvr>
                                    </p:animEffect>
                                  </p:childTnLst>
                                </p:cTn>
                              </p:par>
                              <p:par>
                                <p:cTn id="11" presetID="3" presetClass="entr" presetSubtype="10" fill="hold" nodeType="with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blinds(horizontal)">
                                      <p:cBhvr>
                                        <p:cTn id="13" dur="500"/>
                                        <p:tgtEl>
                                          <p:spTgt spid="64"/>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blinds(horizontal)">
                                      <p:cBhvr>
                                        <p:cTn id="16" dur="500"/>
                                        <p:tgtEl>
                                          <p:spTgt spid="63"/>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blinds(horizontal)">
                                      <p:cBhvr>
                                        <p:cTn id="24" dur="500"/>
                                        <p:tgtEl>
                                          <p:spTgt spid="27"/>
                                        </p:tgtEl>
                                      </p:cBhvr>
                                    </p:animEffect>
                                  </p:childTnLst>
                                </p:cTn>
                              </p:par>
                              <p:par>
                                <p:cTn id="25" presetID="3" presetClass="entr" presetSubtype="1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horizontal)">
                                      <p:cBhvr>
                                        <p:cTn id="30" dur="5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blinds(horizontal)">
                                      <p:cBhvr>
                                        <p:cTn id="35" dur="500"/>
                                        <p:tgtEl>
                                          <p:spTgt spid="29"/>
                                        </p:tgtEl>
                                      </p:cBhvr>
                                    </p:animEffect>
                                  </p:childTnLst>
                                </p:cTn>
                              </p:par>
                              <p:par>
                                <p:cTn id="36" presetID="3" presetClass="entr" presetSubtype="10" fill="hold" nodeType="with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blinds(horizontal)">
                                      <p:cBhvr>
                                        <p:cTn id="38" dur="500"/>
                                        <p:tgtEl>
                                          <p:spTgt spid="2"/>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blinds(horizontal)">
                                      <p:cBhvr>
                                        <p:cTn id="41" dur="500"/>
                                        <p:tgtEl>
                                          <p:spTgt spid="16"/>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blinds(horizontal)">
                                      <p:cBhvr>
                                        <p:cTn id="4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63" grpId="0" bldLvl="0" animBg="1"/>
      <p:bldP spid="7" grpId="0"/>
      <p:bldP spid="86" grpId="0"/>
      <p:bldP spid="8" grpId="0" bldLvl="0" animBg="1"/>
      <p:bldP spid="9"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6289675" y="519430"/>
            <a:ext cx="2586355" cy="2104390"/>
          </a:xfrm>
          <a:prstGeom prst="rect">
            <a:avLst/>
          </a:prstGeom>
        </p:spPr>
      </p:pic>
      <p:grpSp>
        <p:nvGrpSpPr>
          <p:cNvPr id="5" name="组合 4"/>
          <p:cNvGrpSpPr/>
          <p:nvPr/>
        </p:nvGrpSpPr>
        <p:grpSpPr>
          <a:xfrm>
            <a:off x="118213" y="434220"/>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grpSp>
        <p:nvGrpSpPr>
          <p:cNvPr id="16" name="组合 15"/>
          <p:cNvGrpSpPr/>
          <p:nvPr/>
        </p:nvGrpSpPr>
        <p:grpSpPr>
          <a:xfrm>
            <a:off x="624205" y="2633980"/>
            <a:ext cx="8006080" cy="2958465"/>
            <a:chOff x="999" y="3501"/>
            <a:chExt cx="12608" cy="4659"/>
          </a:xfrm>
        </p:grpSpPr>
        <p:sp>
          <p:nvSpPr>
            <p:cNvPr id="2" name="对角圆角矩形 1"/>
            <p:cNvSpPr/>
            <p:nvPr/>
          </p:nvSpPr>
          <p:spPr>
            <a:xfrm>
              <a:off x="999" y="3501"/>
              <a:ext cx="12608" cy="4659"/>
            </a:xfrm>
            <a:prstGeom prst="round2Diag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530" y="3674"/>
              <a:ext cx="11340" cy="4215"/>
            </a:xfrm>
            <a:prstGeom prst="rect">
              <a:avLst/>
            </a:prstGeom>
            <a:noFill/>
          </p:spPr>
          <p:txBody>
            <a:bodyPr wrap="square" rtlCol="0">
              <a:spAutoFit/>
            </a:bodyPr>
            <a:lstStyle/>
            <a:p>
              <a:pPr algn="just" fontAlgn="auto">
                <a:lnSpc>
                  <a:spcPct val="150000"/>
                </a:lnSpc>
              </a:pPr>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       从前，有个人种了一棵葫芦。细长的葫芦藤上长满了绿叶。开出了几朵雪白的小花。花谢以后，藤上挂了几个小葫芦。多么可爱的小葫芦哇！那个人每天都要去看几次。</a:t>
              </a:r>
              <a:endParaRPr sz="2800" b="1" dirty="0">
                <a:ln>
                  <a:noFill/>
                </a:ln>
                <a:effectLst/>
                <a:latin typeface="微软雅黑" panose="020B0503020204020204" charset="-122"/>
                <a:ea typeface="微软雅黑" panose="020B0503020204020204" charset="-122"/>
                <a:cs typeface="Times New Roman" panose="02020603050405020304" pitchFamily="18" charset="0"/>
              </a:endParaRPr>
            </a:p>
          </p:txBody>
        </p:sp>
      </p:grpSp>
      <p:grpSp>
        <p:nvGrpSpPr>
          <p:cNvPr id="15" name="组合 14"/>
          <p:cNvGrpSpPr/>
          <p:nvPr/>
        </p:nvGrpSpPr>
        <p:grpSpPr>
          <a:xfrm>
            <a:off x="624205" y="1354455"/>
            <a:ext cx="1813560" cy="558165"/>
            <a:chOff x="885" y="2166"/>
            <a:chExt cx="2856" cy="879"/>
          </a:xfrm>
        </p:grpSpPr>
        <p:sp>
          <p:nvSpPr>
            <p:cNvPr id="13" name="燕尾形 12"/>
            <p:cNvSpPr/>
            <p:nvPr/>
          </p:nvSpPr>
          <p:spPr>
            <a:xfrm>
              <a:off x="885" y="2361"/>
              <a:ext cx="2492" cy="684"/>
            </a:xfrm>
            <a:prstGeom prst="chevron">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燕尾形 13"/>
            <p:cNvSpPr/>
            <p:nvPr/>
          </p:nvSpPr>
          <p:spPr>
            <a:xfrm>
              <a:off x="1249" y="2166"/>
              <a:ext cx="2492" cy="684"/>
            </a:xfrm>
            <a:prstGeom prst="chevron">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edge">
                                      <p:cBhvr>
                                        <p:cTn id="1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15" name="组合 14"/>
          <p:cNvGrpSpPr/>
          <p:nvPr/>
        </p:nvGrpSpPr>
        <p:grpSpPr>
          <a:xfrm>
            <a:off x="855345" y="1191895"/>
            <a:ext cx="5179060" cy="1667510"/>
            <a:chOff x="674" y="2103"/>
            <a:chExt cx="8829" cy="3330"/>
          </a:xfrm>
        </p:grpSpPr>
        <p:sp>
          <p:nvSpPr>
            <p:cNvPr id="8" name="文本框 7"/>
            <p:cNvSpPr txBox="1"/>
            <p:nvPr/>
          </p:nvSpPr>
          <p:spPr>
            <a:xfrm>
              <a:off x="3179" y="2669"/>
              <a:ext cx="6324" cy="1903"/>
            </a:xfrm>
            <a:prstGeom prst="rect">
              <a:avLst/>
            </a:prstGeom>
            <a:noFill/>
          </p:spPr>
          <p:txBody>
            <a:bodyPr wrap="square" rtlCol="0">
              <a:spAutoFit/>
            </a:bodyPr>
            <a:lstStyle/>
            <a:p>
              <a:r>
                <a:rPr lang="zh-CN" altLang="en-US" sz="2800" b="1">
                  <a:ln>
                    <a:noFill/>
                  </a:ln>
                  <a:solidFill>
                    <a:schemeClr val="accent6">
                      <a:lumMod val="50000"/>
                    </a:schemeClr>
                  </a:solidFill>
                  <a:effectLst/>
                  <a:latin typeface="微软雅黑" panose="020B0503020204020204" charset="-122"/>
                  <a:ea typeface="微软雅黑" panose="020B0503020204020204" charset="-122"/>
                  <a:cs typeface="Times New Roman" panose="02020603050405020304" pitchFamily="18" charset="0"/>
                </a:rPr>
                <a:t>这里说有个人种了一棵什么呀？</a:t>
              </a:r>
              <a:endParaRPr sz="2800" b="1" dirty="0">
                <a:ln>
                  <a:noFill/>
                </a:ln>
                <a:solidFill>
                  <a:schemeClr val="accent6">
                    <a:lumMod val="50000"/>
                  </a:schemeClr>
                </a:solidFill>
                <a:effectLst/>
                <a:latin typeface="微软雅黑" panose="020B0503020204020204" charset="-122"/>
                <a:ea typeface="微软雅黑" panose="020B0503020204020204" charset="-122"/>
                <a:cs typeface="Times New Roman" panose="02020603050405020304" pitchFamily="18" charset="0"/>
              </a:endParaRPr>
            </a:p>
          </p:txBody>
        </p:sp>
        <p:pic>
          <p:nvPicPr>
            <p:cNvPr id="14" name="图片 13"/>
            <p:cNvPicPr>
              <a:picLocks noChangeAspect="1"/>
            </p:cNvPicPr>
            <p:nvPr/>
          </p:nvPicPr>
          <p:blipFill>
            <a:blip r:embed="rId2"/>
            <a:stretch>
              <a:fillRect/>
            </a:stretch>
          </p:blipFill>
          <p:spPr>
            <a:xfrm>
              <a:off x="674" y="2103"/>
              <a:ext cx="2505" cy="3330"/>
            </a:xfrm>
            <a:prstGeom prst="rect">
              <a:avLst/>
            </a:prstGeom>
          </p:spPr>
        </p:pic>
      </p:grpSp>
      <p:grpSp>
        <p:nvGrpSpPr>
          <p:cNvPr id="5" name="组合 4"/>
          <p:cNvGrpSpPr/>
          <p:nvPr/>
        </p:nvGrpSpPr>
        <p:grpSpPr>
          <a:xfrm>
            <a:off x="225528" y="184665"/>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1" name="文本框 10"/>
          <p:cNvSpPr txBox="1"/>
          <p:nvPr/>
        </p:nvSpPr>
        <p:spPr>
          <a:xfrm>
            <a:off x="6593840" y="2198370"/>
            <a:ext cx="1092200" cy="521970"/>
          </a:xfrm>
          <a:prstGeom prst="rect">
            <a:avLst/>
          </a:prstGeom>
          <a:noFill/>
        </p:spPr>
        <p:txBody>
          <a:bodyPr wrap="square" rtlCol="0">
            <a:spAutoFit/>
          </a:bodyPr>
          <a:lstStyle/>
          <a:p>
            <a:r>
              <a:rPr lang="zh-CN" altLang="en-US" sz="2800" b="1">
                <a:ln>
                  <a:noFill/>
                </a:ln>
                <a:solidFill>
                  <a:schemeClr val="accent6">
                    <a:lumMod val="50000"/>
                  </a:schemeClr>
                </a:solidFill>
                <a:effectLst/>
                <a:latin typeface="微软雅黑" panose="020B0503020204020204" charset="-122"/>
                <a:ea typeface="微软雅黑" panose="020B0503020204020204" charset="-122"/>
                <a:cs typeface="Times New Roman" panose="02020603050405020304" pitchFamily="18" charset="0"/>
              </a:rPr>
              <a:t>葫芦。</a:t>
            </a:r>
            <a:endParaRPr lang="zh-CN" sz="2800" b="1" dirty="0">
              <a:ln>
                <a:noFill/>
              </a:ln>
              <a:solidFill>
                <a:schemeClr val="accent6">
                  <a:lumMod val="50000"/>
                </a:schemeClr>
              </a:solidFill>
              <a:effectLst/>
              <a:latin typeface="微软雅黑" panose="020B0503020204020204" charset="-122"/>
              <a:ea typeface="微软雅黑" panose="020B0503020204020204" charset="-122"/>
              <a:cs typeface="Times New Roman" panose="02020603050405020304" pitchFamily="18" charset="0"/>
            </a:endParaRPr>
          </a:p>
        </p:txBody>
      </p:sp>
      <p:sp>
        <p:nvSpPr>
          <p:cNvPr id="16" name="左弧形箭头 15"/>
          <p:cNvSpPr/>
          <p:nvPr/>
        </p:nvSpPr>
        <p:spPr>
          <a:xfrm rot="18000000">
            <a:off x="5547995" y="1891665"/>
            <a:ext cx="485775" cy="1263015"/>
          </a:xfrm>
          <a:prstGeom prst="curvedRightArrow">
            <a:avLst>
              <a:gd name="adj1" fmla="val 25000"/>
              <a:gd name="adj2" fmla="val 50000"/>
              <a:gd name="adj3" fmla="val 41700"/>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文本框 12"/>
          <p:cNvSpPr txBox="1"/>
          <p:nvPr/>
        </p:nvSpPr>
        <p:spPr>
          <a:xfrm>
            <a:off x="62865" y="3419475"/>
            <a:ext cx="5278120" cy="521970"/>
          </a:xfrm>
          <a:prstGeom prst="rect">
            <a:avLst/>
          </a:prstGeom>
          <a:noFill/>
        </p:spPr>
        <p:txBody>
          <a:bodyPr wrap="square" rtlCol="0">
            <a:spAutoFit/>
          </a:bodyPr>
          <a:lstStyle/>
          <a:p>
            <a:r>
              <a:rPr lang="zh-CN" altLang="en-US" sz="2800" b="1">
                <a:ln>
                  <a:noFill/>
                </a:ln>
                <a:solidFill>
                  <a:schemeClr val="accent6">
                    <a:lumMod val="50000"/>
                  </a:schemeClr>
                </a:solidFill>
                <a:effectLst/>
                <a:latin typeface="微软雅黑" panose="020B0503020204020204" charset="-122"/>
                <a:ea typeface="微软雅黑" panose="020B0503020204020204" charset="-122"/>
                <a:cs typeface="Times New Roman" panose="02020603050405020304" pitchFamily="18" charset="0"/>
              </a:rPr>
              <a:t>这里是怎样描写葫芦的样子的呢？</a:t>
            </a:r>
            <a:endParaRPr lang="zh-CN" sz="2800" b="1" dirty="0">
              <a:ln>
                <a:noFill/>
              </a:ln>
              <a:solidFill>
                <a:schemeClr val="accent6">
                  <a:lumMod val="50000"/>
                </a:schemeClr>
              </a:solidFill>
              <a:effectLst/>
              <a:latin typeface="微软雅黑" panose="020B0503020204020204" charset="-122"/>
              <a:ea typeface="微软雅黑" panose="020B0503020204020204" charset="-122"/>
              <a:cs typeface="Times New Roman" panose="02020603050405020304" pitchFamily="18" charset="0"/>
            </a:endParaRPr>
          </a:p>
        </p:txBody>
      </p:sp>
      <p:sp>
        <p:nvSpPr>
          <p:cNvPr id="3" name="文本框 2"/>
          <p:cNvSpPr txBox="1"/>
          <p:nvPr/>
        </p:nvSpPr>
        <p:spPr>
          <a:xfrm>
            <a:off x="313690" y="4551680"/>
            <a:ext cx="5071110" cy="1383665"/>
          </a:xfrm>
          <a:prstGeom prst="rect">
            <a:avLst/>
          </a:prstGeom>
          <a:noFill/>
        </p:spPr>
        <p:txBody>
          <a:bodyPr wrap="square" rtlCol="0">
            <a:spAutoFit/>
          </a:bodyPr>
          <a:lstStyle/>
          <a:p>
            <a:r>
              <a:rPr lang="zh-CN" altLang="en-US" sz="2800" b="1">
                <a:ln>
                  <a:noFill/>
                </a:ln>
                <a:solidFill>
                  <a:schemeClr val="accent6">
                    <a:lumMod val="50000"/>
                  </a:schemeClr>
                </a:solidFill>
                <a:effectLst/>
                <a:latin typeface="微软雅黑" panose="020B0503020204020204" charset="-122"/>
                <a:ea typeface="微软雅黑" panose="020B0503020204020204" charset="-122"/>
                <a:cs typeface="Times New Roman" panose="02020603050405020304" pitchFamily="18" charset="0"/>
              </a:rPr>
              <a:t>细长的葫芦藤上长满了绿叶。开出了几朵雪白的小花。花谢以后，藤上挂了几个小葫芦。</a:t>
            </a:r>
            <a:endParaRPr lang="zh-CN" sz="2800" b="1" dirty="0">
              <a:ln>
                <a:noFill/>
              </a:ln>
              <a:solidFill>
                <a:schemeClr val="accent6">
                  <a:lumMod val="50000"/>
                </a:schemeClr>
              </a:solidFill>
              <a:effectLst/>
              <a:latin typeface="微软雅黑" panose="020B0503020204020204" charset="-122"/>
              <a:ea typeface="微软雅黑" panose="020B0503020204020204" charset="-122"/>
              <a:cs typeface="Times New Roman" panose="02020603050405020304" pitchFamily="18" charset="0"/>
            </a:endParaRPr>
          </a:p>
        </p:txBody>
      </p:sp>
      <p:pic>
        <p:nvPicPr>
          <p:cNvPr id="2" name="图片 1"/>
          <p:cNvPicPr>
            <a:picLocks noChangeAspect="1"/>
          </p:cNvPicPr>
          <p:nvPr/>
        </p:nvPicPr>
        <p:blipFill>
          <a:blip r:embed="rId3"/>
          <a:stretch>
            <a:fillRect/>
          </a:stretch>
        </p:blipFill>
        <p:spPr>
          <a:xfrm>
            <a:off x="5556250" y="3262630"/>
            <a:ext cx="3303270" cy="31013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ppt_y</p:attrName>
                                        </p:attrNameLst>
                                      </p:cBhvr>
                                      <p:tavLst>
                                        <p:tav tm="0">
                                          <p:val>
                                            <p:strVal val="#ppt_y+#ppt_h*1.125000"/>
                                          </p:val>
                                        </p:tav>
                                        <p:tav tm="100000">
                                          <p:val>
                                            <p:strVal val="#ppt_y"/>
                                          </p:val>
                                        </p:tav>
                                      </p:tavLst>
                                    </p:anim>
                                    <p:animEffect transition="in" filter="wipe(up)">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1000" fill="hold"/>
                                        <p:tgtEl>
                                          <p:spTgt spid="11"/>
                                        </p:tgtEl>
                                        <p:attrNameLst>
                                          <p:attrName>ppt_x</p:attrName>
                                        </p:attrNameLst>
                                      </p:cBhvr>
                                      <p:tavLst>
                                        <p:tav tm="0">
                                          <p:val>
                                            <p:strVal val="#ppt_x-.2"/>
                                          </p:val>
                                        </p:tav>
                                        <p:tav tm="100000">
                                          <p:val>
                                            <p:strVal val="#ppt_x"/>
                                          </p:val>
                                        </p:tav>
                                      </p:tavLst>
                                    </p:anim>
                                    <p:anim calcmode="lin" valueType="num">
                                      <p:cBhvr>
                                        <p:cTn id="20"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1000" fill="hold"/>
                                        <p:tgtEl>
                                          <p:spTgt spid="13"/>
                                        </p:tgtEl>
                                        <p:attrNameLst>
                                          <p:attrName>ppt_x</p:attrName>
                                        </p:attrNameLst>
                                      </p:cBhvr>
                                      <p:tavLst>
                                        <p:tav tm="0">
                                          <p:val>
                                            <p:strVal val="#ppt_x-.2"/>
                                          </p:val>
                                        </p:tav>
                                        <p:tav tm="100000">
                                          <p:val>
                                            <p:strVal val="#ppt_x"/>
                                          </p:val>
                                        </p:tav>
                                      </p:tavLst>
                                    </p:anim>
                                    <p:anim calcmode="lin" valueType="num">
                                      <p:cBhvr>
                                        <p:cTn id="27"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1000" fill="hold"/>
                                        <p:tgtEl>
                                          <p:spTgt spid="3"/>
                                        </p:tgtEl>
                                        <p:attrNameLst>
                                          <p:attrName>ppt_x</p:attrName>
                                        </p:attrNameLst>
                                      </p:cBhvr>
                                      <p:tavLst>
                                        <p:tav tm="0">
                                          <p:val>
                                            <p:strVal val="#ppt_x-.2"/>
                                          </p:val>
                                        </p:tav>
                                        <p:tav tm="100000">
                                          <p:val>
                                            <p:strVal val="#ppt_x"/>
                                          </p:val>
                                        </p:tav>
                                      </p:tavLst>
                                    </p:anim>
                                    <p:anim calcmode="lin" valueType="num">
                                      <p:cBhvr>
                                        <p:cTn id="34"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additive="base">
                                        <p:cTn id="40" dur="500" fill="hold"/>
                                        <p:tgtEl>
                                          <p:spTgt spid="2"/>
                                        </p:tgtEl>
                                        <p:attrNameLst>
                                          <p:attrName>ppt_x</p:attrName>
                                        </p:attrNameLst>
                                      </p:cBhvr>
                                      <p:tavLst>
                                        <p:tav tm="0">
                                          <p:val>
                                            <p:strVal val="#ppt_x"/>
                                          </p:val>
                                        </p:tav>
                                        <p:tav tm="100000">
                                          <p:val>
                                            <p:strVal val="#ppt_x"/>
                                          </p:val>
                                        </p:tav>
                                      </p:tavLst>
                                    </p:anim>
                                    <p:anim calcmode="lin" valueType="num">
                                      <p:cBhvr additive="base">
                                        <p:cTn id="4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bldLvl="0" animBg="1"/>
      <p:bldP spid="13"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5180965" y="588010"/>
            <a:ext cx="3828415" cy="3142615"/>
          </a:xfrm>
          <a:prstGeom prst="rect">
            <a:avLst/>
          </a:prstGeom>
        </p:spPr>
      </p:pic>
      <p:grpSp>
        <p:nvGrpSpPr>
          <p:cNvPr id="5" name="组合 4"/>
          <p:cNvGrpSpPr/>
          <p:nvPr/>
        </p:nvGrpSpPr>
        <p:grpSpPr>
          <a:xfrm>
            <a:off x="142978" y="588525"/>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6" name="文本框 5"/>
          <p:cNvSpPr txBox="1"/>
          <p:nvPr/>
        </p:nvSpPr>
        <p:spPr>
          <a:xfrm>
            <a:off x="313690" y="1790700"/>
            <a:ext cx="4752975" cy="662554"/>
          </a:xfrm>
          <a:prstGeom prst="rect">
            <a:avLst/>
          </a:prstGeom>
          <a:noFill/>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rPr>
              <a:t>“长满了绿叶”说明了什么？</a:t>
            </a:r>
            <a:endParaRPr lang="zh-CN" sz="28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9" name="文本框 8"/>
          <p:cNvSpPr txBox="1"/>
          <p:nvPr/>
        </p:nvSpPr>
        <p:spPr>
          <a:xfrm>
            <a:off x="485775" y="3013710"/>
            <a:ext cx="5217160" cy="662554"/>
          </a:xfrm>
          <a:prstGeom prst="rect">
            <a:avLst/>
          </a:prstGeom>
          <a:noFill/>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rPr>
              <a:t>葫芦的叶子长得很多，很茂盛。</a:t>
            </a:r>
            <a:endParaRPr lang="zh-CN" sz="28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10" name="文本框 9"/>
          <p:cNvSpPr txBox="1"/>
          <p:nvPr/>
        </p:nvSpPr>
        <p:spPr>
          <a:xfrm>
            <a:off x="1228090" y="4739005"/>
            <a:ext cx="6987540" cy="1308884"/>
          </a:xfrm>
          <a:prstGeom prst="rect">
            <a:avLst/>
          </a:prstGeom>
          <a:noFill/>
        </p:spPr>
        <p:txBody>
          <a:bodyPr wrap="square" rtlCol="0">
            <a:spAutoFit/>
          </a:bodyPr>
          <a:lstStyle/>
          <a:p>
            <a:pPr fontAlgn="auto">
              <a:lnSpc>
                <a:spcPct val="150000"/>
              </a:lnSpc>
            </a:pPr>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         ）的藤          （         ）的叶子    </a:t>
            </a:r>
            <a:endPar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fontAlgn="auto">
              <a:lnSpc>
                <a:spcPct val="150000"/>
              </a:lnSpc>
            </a:pPr>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         ）的小花       （         ）的小葫芦</a:t>
            </a:r>
            <a:endParaRPr lang="zh-CN" sz="2800" b="1"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p:txBody>
      </p:sp>
      <p:sp>
        <p:nvSpPr>
          <p:cNvPr id="11" name="文本框 10"/>
          <p:cNvSpPr txBox="1"/>
          <p:nvPr/>
        </p:nvSpPr>
        <p:spPr>
          <a:xfrm>
            <a:off x="1653540" y="4739005"/>
            <a:ext cx="1029335" cy="662554"/>
          </a:xfrm>
          <a:prstGeom prst="rect">
            <a:avLst/>
          </a:prstGeom>
          <a:noFill/>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sym typeface="+mn-ea"/>
              </a:rPr>
              <a:t>细长</a:t>
            </a:r>
            <a:endParaRPr lang="zh-CN" sz="28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7" name="文本框 6"/>
          <p:cNvSpPr txBox="1"/>
          <p:nvPr/>
        </p:nvSpPr>
        <p:spPr>
          <a:xfrm>
            <a:off x="5177155" y="4690110"/>
            <a:ext cx="1029335" cy="662554"/>
          </a:xfrm>
          <a:prstGeom prst="rect">
            <a:avLst/>
          </a:prstGeom>
          <a:noFill/>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sym typeface="+mn-ea"/>
              </a:rPr>
              <a:t>嫩绿</a:t>
            </a:r>
            <a:endParaRPr lang="zh-CN" sz="28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8" name="文本框 7"/>
          <p:cNvSpPr txBox="1"/>
          <p:nvPr/>
        </p:nvSpPr>
        <p:spPr>
          <a:xfrm>
            <a:off x="1653540" y="5385435"/>
            <a:ext cx="1029335" cy="662554"/>
          </a:xfrm>
          <a:prstGeom prst="rect">
            <a:avLst/>
          </a:prstGeom>
          <a:noFill/>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sym typeface="+mn-ea"/>
              </a:rPr>
              <a:t>雪白</a:t>
            </a:r>
            <a:endParaRPr lang="zh-CN" sz="28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14" name="文本框 13"/>
          <p:cNvSpPr txBox="1"/>
          <p:nvPr/>
        </p:nvSpPr>
        <p:spPr>
          <a:xfrm>
            <a:off x="5180965" y="5385435"/>
            <a:ext cx="1025525" cy="662554"/>
          </a:xfrm>
          <a:prstGeom prst="rect">
            <a:avLst/>
          </a:prstGeom>
          <a:noFill/>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sym typeface="+mn-ea"/>
              </a:rPr>
              <a:t>可爱</a:t>
            </a:r>
            <a:endParaRPr lang="zh-CN" sz="28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grpSp>
        <p:nvGrpSpPr>
          <p:cNvPr id="15" name="组合 14"/>
          <p:cNvGrpSpPr/>
          <p:nvPr/>
        </p:nvGrpSpPr>
        <p:grpSpPr>
          <a:xfrm>
            <a:off x="767080" y="3828415"/>
            <a:ext cx="2735580" cy="861695"/>
            <a:chOff x="1208" y="6029"/>
            <a:chExt cx="4308" cy="1357"/>
          </a:xfrm>
        </p:grpSpPr>
        <p:sp>
          <p:nvSpPr>
            <p:cNvPr id="3" name="文本框 2"/>
            <p:cNvSpPr txBox="1"/>
            <p:nvPr/>
          </p:nvSpPr>
          <p:spPr>
            <a:xfrm>
              <a:off x="2964" y="6104"/>
              <a:ext cx="2552" cy="1043"/>
            </a:xfrm>
            <a:prstGeom prst="rect">
              <a:avLst/>
            </a:prstGeom>
            <a:noFill/>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rPr>
                <a:t>我会说：</a:t>
              </a:r>
              <a:endParaRPr lang="zh-CN" sz="28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grpSp>
          <p:nvGrpSpPr>
            <p:cNvPr id="40309" name="组合 2"/>
            <p:cNvGrpSpPr/>
            <p:nvPr/>
          </p:nvGrpSpPr>
          <p:grpSpPr>
            <a:xfrm>
              <a:off x="1208" y="6029"/>
              <a:ext cx="1510" cy="1357"/>
              <a:chOff x="2527300" y="3495675"/>
              <a:chExt cx="1554163" cy="1552575"/>
            </a:xfrm>
          </p:grpSpPr>
          <p:sp>
            <p:nvSpPr>
              <p:cNvPr id="40310" name="Oval 5"/>
              <p:cNvSpPr/>
              <p:nvPr/>
            </p:nvSpPr>
            <p:spPr>
              <a:xfrm>
                <a:off x="2527300" y="3495675"/>
                <a:ext cx="1554163" cy="1552575"/>
              </a:xfrm>
              <a:prstGeom prst="ellipse">
                <a:avLst/>
              </a:prstGeom>
              <a:solidFill>
                <a:srgbClr val="E24348"/>
              </a:solidFill>
              <a:ln w="9525">
                <a:noFill/>
              </a:ln>
            </p:spPr>
            <p:txBody>
              <a:bodyPr anchor="t"/>
              <a:lstStyle/>
              <a:p>
                <a:endParaRPr lang="en-US" altLang="zh-CN" dirty="0">
                  <a:latin typeface="Calibri" panose="020F0502020204030204" charset="0"/>
                  <a:ea typeface="宋体" panose="02010600030101010101" pitchFamily="2" charset="-122"/>
                </a:endParaRPr>
              </a:p>
            </p:txBody>
          </p:sp>
          <p:sp>
            <p:nvSpPr>
              <p:cNvPr id="40311" name="Freeform 6"/>
              <p:cNvSpPr/>
              <p:nvPr/>
            </p:nvSpPr>
            <p:spPr>
              <a:xfrm>
                <a:off x="2922588" y="4470400"/>
                <a:ext cx="373063" cy="290513"/>
              </a:xfrm>
              <a:custGeom>
                <a:avLst/>
                <a:gdLst/>
                <a:ahLst/>
                <a:cxnLst>
                  <a:cxn ang="0">
                    <a:pos x="0" y="0"/>
                  </a:cxn>
                  <a:cxn ang="0">
                    <a:pos x="85685430" y="461190226"/>
                  </a:cxn>
                  <a:cxn ang="0">
                    <a:pos x="592238351" y="224295110"/>
                  </a:cxn>
                  <a:cxn ang="0">
                    <a:pos x="0" y="0"/>
                  </a:cxn>
                </a:cxnLst>
                <a:rect l="0" t="0" r="0" b="0"/>
                <a:pathLst>
                  <a:path w="235" h="183">
                    <a:moveTo>
                      <a:pt x="0" y="0"/>
                    </a:moveTo>
                    <a:lnTo>
                      <a:pt x="34" y="183"/>
                    </a:lnTo>
                    <a:lnTo>
                      <a:pt x="235" y="89"/>
                    </a:lnTo>
                    <a:lnTo>
                      <a:pt x="0" y="0"/>
                    </a:lnTo>
                    <a:close/>
                  </a:path>
                </a:pathLst>
              </a:custGeom>
              <a:solidFill>
                <a:srgbClr val="8FAAA8"/>
              </a:solidFill>
              <a:ln w="9525">
                <a:noFill/>
              </a:ln>
            </p:spPr>
            <p:txBody>
              <a:bodyPr/>
              <a:lstStyle/>
              <a:p>
                <a:endParaRPr lang="zh-CN" altLang="en-US"/>
              </a:p>
            </p:txBody>
          </p:sp>
          <p:sp>
            <p:nvSpPr>
              <p:cNvPr id="40312" name="Freeform 7"/>
              <p:cNvSpPr/>
              <p:nvPr/>
            </p:nvSpPr>
            <p:spPr>
              <a:xfrm>
                <a:off x="2663825" y="3883025"/>
                <a:ext cx="1200150" cy="868363"/>
              </a:xfrm>
              <a:custGeom>
                <a:avLst/>
                <a:gdLst/>
                <a:ahLst/>
                <a:cxnLst>
                  <a:cxn ang="0">
                    <a:pos x="0" y="723285930"/>
                  </a:cxn>
                  <a:cxn ang="0">
                    <a:pos x="1287800618" y="1378526838"/>
                  </a:cxn>
                  <a:cxn ang="0">
                    <a:pos x="1905238303" y="0"/>
                  </a:cxn>
                  <a:cxn ang="0">
                    <a:pos x="0" y="723285930"/>
                  </a:cxn>
                </a:cxnLst>
                <a:rect l="0" t="0" r="0" b="0"/>
                <a:pathLst>
                  <a:path w="756" h="547">
                    <a:moveTo>
                      <a:pt x="0" y="287"/>
                    </a:moveTo>
                    <a:lnTo>
                      <a:pt x="511" y="547"/>
                    </a:lnTo>
                    <a:lnTo>
                      <a:pt x="756" y="0"/>
                    </a:lnTo>
                    <a:lnTo>
                      <a:pt x="0" y="287"/>
                    </a:lnTo>
                    <a:close/>
                  </a:path>
                </a:pathLst>
              </a:custGeom>
              <a:solidFill>
                <a:srgbClr val="DDE8E8"/>
              </a:solidFill>
              <a:ln w="9525">
                <a:noFill/>
              </a:ln>
            </p:spPr>
            <p:txBody>
              <a:bodyPr/>
              <a:lstStyle/>
              <a:p>
                <a:endParaRPr lang="zh-CN" altLang="en-US"/>
              </a:p>
            </p:txBody>
          </p:sp>
          <p:sp>
            <p:nvSpPr>
              <p:cNvPr id="40313" name="Freeform 8"/>
              <p:cNvSpPr/>
              <p:nvPr/>
            </p:nvSpPr>
            <p:spPr>
              <a:xfrm>
                <a:off x="2919413" y="3883025"/>
                <a:ext cx="944563" cy="723900"/>
              </a:xfrm>
              <a:custGeom>
                <a:avLst/>
                <a:gdLst/>
                <a:ahLst/>
                <a:cxnLst>
                  <a:cxn ang="0">
                    <a:pos x="0" y="932457960"/>
                  </a:cxn>
                  <a:cxn ang="0">
                    <a:pos x="430947762" y="1149191339"/>
                  </a:cxn>
                  <a:cxn ang="0">
                    <a:pos x="1499494338" y="0"/>
                  </a:cxn>
                  <a:cxn ang="0">
                    <a:pos x="0" y="932457960"/>
                  </a:cxn>
                </a:cxnLst>
                <a:rect l="0" t="0" r="0" b="0"/>
                <a:pathLst>
                  <a:path w="595" h="456">
                    <a:moveTo>
                      <a:pt x="0" y="370"/>
                    </a:moveTo>
                    <a:lnTo>
                      <a:pt x="171" y="456"/>
                    </a:lnTo>
                    <a:lnTo>
                      <a:pt x="595" y="0"/>
                    </a:lnTo>
                    <a:lnTo>
                      <a:pt x="0" y="370"/>
                    </a:lnTo>
                    <a:close/>
                  </a:path>
                </a:pathLst>
              </a:custGeom>
              <a:solidFill>
                <a:srgbClr val="B4D3D2"/>
              </a:solidFill>
              <a:ln w="9525">
                <a:noFill/>
              </a:ln>
            </p:spPr>
            <p:txBody>
              <a:bodyPr/>
              <a:lstStyle/>
              <a:p>
                <a:endParaRPr lang="zh-CN" altLang="en-US"/>
              </a:p>
            </p:txBody>
          </p:sp>
          <p:sp>
            <p:nvSpPr>
              <p:cNvPr id="40314" name="Freeform 9"/>
              <p:cNvSpPr/>
              <p:nvPr/>
            </p:nvSpPr>
            <p:spPr>
              <a:xfrm>
                <a:off x="2919413" y="4470400"/>
                <a:ext cx="271463" cy="290513"/>
              </a:xfrm>
              <a:custGeom>
                <a:avLst/>
                <a:gdLst/>
                <a:ahLst/>
                <a:cxnLst>
                  <a:cxn ang="0">
                    <a:pos x="0" y="0"/>
                  </a:cxn>
                  <a:cxn ang="0">
                    <a:pos x="90725785" y="461190226"/>
                  </a:cxn>
                  <a:cxn ang="0">
                    <a:pos x="430948351" y="216733837"/>
                  </a:cxn>
                  <a:cxn ang="0">
                    <a:pos x="0" y="0"/>
                  </a:cxn>
                </a:cxnLst>
                <a:rect l="0" t="0" r="0" b="0"/>
                <a:pathLst>
                  <a:path w="171" h="183">
                    <a:moveTo>
                      <a:pt x="0" y="0"/>
                    </a:moveTo>
                    <a:lnTo>
                      <a:pt x="36" y="183"/>
                    </a:lnTo>
                    <a:lnTo>
                      <a:pt x="171" y="86"/>
                    </a:lnTo>
                    <a:lnTo>
                      <a:pt x="0" y="0"/>
                    </a:lnTo>
                    <a:close/>
                  </a:path>
                </a:pathLst>
              </a:custGeom>
              <a:solidFill>
                <a:srgbClr val="B4D3D2"/>
              </a:solidFill>
              <a:ln w="9525">
                <a:noFill/>
              </a:ln>
            </p:spPr>
            <p:txBody>
              <a:bodyPr/>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ppt_x</p:attrName>
                                        </p:attrNameLst>
                                      </p:cBhvr>
                                      <p:tavLst>
                                        <p:tav tm="0">
                                          <p:val>
                                            <p:strVal val="#ppt_x-.2"/>
                                          </p:val>
                                        </p:tav>
                                        <p:tav tm="100000">
                                          <p:val>
                                            <p:strVal val="#ppt_x"/>
                                          </p:val>
                                        </p:tav>
                                      </p:tavLst>
                                    </p:anim>
                                    <p:anim calcmode="lin" valueType="num">
                                      <p:cBhvr>
                                        <p:cTn id="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ppt_x</p:attrName>
                                        </p:attrNameLst>
                                      </p:cBhvr>
                                      <p:tavLst>
                                        <p:tav tm="0">
                                          <p:val>
                                            <p:strVal val="#ppt_x-.2"/>
                                          </p:val>
                                        </p:tav>
                                        <p:tav tm="100000">
                                          <p:val>
                                            <p:strVal val="#ppt_x"/>
                                          </p:val>
                                        </p:tav>
                                      </p:tavLst>
                                    </p:anim>
                                    <p:anim calcmode="lin" valueType="num">
                                      <p:cBhvr>
                                        <p:cTn id="15"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1000" fill="hold"/>
                                        <p:tgtEl>
                                          <p:spTgt spid="10"/>
                                        </p:tgtEl>
                                        <p:attrNameLst>
                                          <p:attrName>ppt_x</p:attrName>
                                        </p:attrNameLst>
                                      </p:cBhvr>
                                      <p:tavLst>
                                        <p:tav tm="0">
                                          <p:val>
                                            <p:strVal val="#ppt_x-.2"/>
                                          </p:val>
                                        </p:tav>
                                        <p:tav tm="100000">
                                          <p:val>
                                            <p:strVal val="#ppt_x"/>
                                          </p:val>
                                        </p:tav>
                                      </p:tavLst>
                                    </p:anim>
                                    <p:anim calcmode="lin" valueType="num">
                                      <p:cBhvr>
                                        <p:cTn id="2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29"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1000" fill="hold"/>
                                        <p:tgtEl>
                                          <p:spTgt spid="11"/>
                                        </p:tgtEl>
                                        <p:attrNameLst>
                                          <p:attrName>ppt_x</p:attrName>
                                        </p:attrNameLst>
                                      </p:cBhvr>
                                      <p:tavLst>
                                        <p:tav tm="0">
                                          <p:val>
                                            <p:strVal val="#ppt_x-.2"/>
                                          </p:val>
                                        </p:tav>
                                        <p:tav tm="100000">
                                          <p:val>
                                            <p:strVal val="#ppt_x"/>
                                          </p:val>
                                        </p:tav>
                                      </p:tavLst>
                                    </p:anim>
                                    <p:anim calcmode="lin" valueType="num">
                                      <p:cBhvr>
                                        <p:cTn id="35"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6" dur="10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1000" fill="hold"/>
                                        <p:tgtEl>
                                          <p:spTgt spid="7"/>
                                        </p:tgtEl>
                                        <p:attrNameLst>
                                          <p:attrName>ppt_x</p:attrName>
                                        </p:attrNameLst>
                                      </p:cBhvr>
                                      <p:tavLst>
                                        <p:tav tm="0">
                                          <p:val>
                                            <p:strVal val="#ppt_x-.2"/>
                                          </p:val>
                                        </p:tav>
                                        <p:tav tm="100000">
                                          <p:val>
                                            <p:strVal val="#ppt_x"/>
                                          </p:val>
                                        </p:tav>
                                      </p:tavLst>
                                    </p:anim>
                                    <p:anim calcmode="lin" valueType="num">
                                      <p:cBhvr>
                                        <p:cTn id="4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43" dur="10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1000" fill="hold"/>
                                        <p:tgtEl>
                                          <p:spTgt spid="8"/>
                                        </p:tgtEl>
                                        <p:attrNameLst>
                                          <p:attrName>ppt_x</p:attrName>
                                        </p:attrNameLst>
                                      </p:cBhvr>
                                      <p:tavLst>
                                        <p:tav tm="0">
                                          <p:val>
                                            <p:strVal val="#ppt_x-.2"/>
                                          </p:val>
                                        </p:tav>
                                        <p:tav tm="100000">
                                          <p:val>
                                            <p:strVal val="#ppt_x"/>
                                          </p:val>
                                        </p:tav>
                                      </p:tavLst>
                                    </p:anim>
                                    <p:anim calcmode="lin" valueType="num">
                                      <p:cBhvr>
                                        <p:cTn id="49"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50" dur="10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29"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000" fill="hold"/>
                                        <p:tgtEl>
                                          <p:spTgt spid="14"/>
                                        </p:tgtEl>
                                        <p:attrNameLst>
                                          <p:attrName>ppt_x</p:attrName>
                                        </p:attrNameLst>
                                      </p:cBhvr>
                                      <p:tavLst>
                                        <p:tav tm="0">
                                          <p:val>
                                            <p:strVal val="#ppt_x-.2"/>
                                          </p:val>
                                        </p:tav>
                                        <p:tav tm="100000">
                                          <p:val>
                                            <p:strVal val="#ppt_x"/>
                                          </p:val>
                                        </p:tav>
                                      </p:tavLst>
                                    </p:anim>
                                    <p:anim calcmode="lin" valueType="num">
                                      <p:cBhvr>
                                        <p:cTn id="56"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5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7" grpId="0"/>
      <p:bldP spid="8"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69215" y="-8890"/>
            <a:ext cx="2788285" cy="1094740"/>
            <a:chOff x="303" y="1316"/>
            <a:chExt cx="4391" cy="995"/>
          </a:xfrm>
          <a:solidFill>
            <a:srgbClr val="00B0F0"/>
          </a:solidFill>
        </p:grpSpPr>
        <p:sp>
          <p:nvSpPr>
            <p:cNvPr id="12" name="矩形 3"/>
            <p:cNvSpPr>
              <a:spLocks noChangeArrowheads="1"/>
            </p:cNvSpPr>
            <p:nvPr/>
          </p:nvSpPr>
          <p:spPr bwMode="auto">
            <a:xfrm>
              <a:off x="1889" y="1656"/>
              <a:ext cx="1368" cy="31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796" cy="883"/>
              <a:chOff x="903371" y="249943"/>
              <a:chExt cx="2921249"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904141" y="325912"/>
                <a:ext cx="2920479" cy="534006"/>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32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pic>
        <p:nvPicPr>
          <p:cNvPr id="61447" name="Picture 2"/>
          <p:cNvPicPr>
            <a:picLocks noChangeAspect="1" noChangeArrowheads="1"/>
          </p:cNvPicPr>
          <p:nvPr/>
        </p:nvPicPr>
        <p:blipFill>
          <a:blip r:embed="rId2"/>
          <a:srcRect/>
          <a:stretch>
            <a:fillRect/>
          </a:stretch>
        </p:blipFill>
        <p:spPr bwMode="auto">
          <a:xfrm>
            <a:off x="1475740" y="1219518"/>
            <a:ext cx="2103438" cy="1800225"/>
          </a:xfrm>
          <a:prstGeom prst="rect">
            <a:avLst/>
          </a:prstGeom>
          <a:noFill/>
          <a:ln w="9525">
            <a:noFill/>
            <a:miter lim="800000"/>
            <a:headEnd/>
            <a:tailEnd/>
          </a:ln>
        </p:spPr>
      </p:pic>
      <p:sp>
        <p:nvSpPr>
          <p:cNvPr id="2" name="矩形 25"/>
          <p:cNvSpPr/>
          <p:nvPr/>
        </p:nvSpPr>
        <p:spPr>
          <a:xfrm>
            <a:off x="3279775" y="1662430"/>
            <a:ext cx="5628640" cy="1155700"/>
          </a:xfrm>
          <a:custGeom>
            <a:avLst/>
            <a:gdLst>
              <a:gd name="connsiteX0" fmla="*/ 0 w 2279140"/>
              <a:gd name="connsiteY0" fmla="*/ 0 h 3861338"/>
              <a:gd name="connsiteX1" fmla="*/ 2279140 w 2279140"/>
              <a:gd name="connsiteY1" fmla="*/ 0 h 3861338"/>
              <a:gd name="connsiteX2" fmla="*/ 2279140 w 2279140"/>
              <a:gd name="connsiteY2" fmla="*/ 3861338 h 3861338"/>
              <a:gd name="connsiteX3" fmla="*/ 0 w 2279140"/>
              <a:gd name="connsiteY3" fmla="*/ 3861338 h 3861338"/>
              <a:gd name="connsiteX4" fmla="*/ 0 w 2279140"/>
              <a:gd name="connsiteY4" fmla="*/ 0 h 3861338"/>
              <a:gd name="connsiteX0-1" fmla="*/ 0 w 2279140"/>
              <a:gd name="connsiteY0-2" fmla="*/ 0 h 3861338"/>
              <a:gd name="connsiteX1-3" fmla="*/ 2279140 w 2279140"/>
              <a:gd name="connsiteY1-4" fmla="*/ 0 h 3861338"/>
              <a:gd name="connsiteX2-5" fmla="*/ 2279140 w 2279140"/>
              <a:gd name="connsiteY2-6" fmla="*/ 3861338 h 3861338"/>
              <a:gd name="connsiteX3-7" fmla="*/ 187569 w 2279140"/>
              <a:gd name="connsiteY3-8" fmla="*/ 3826169 h 3861338"/>
              <a:gd name="connsiteX4-9" fmla="*/ 0 w 2279140"/>
              <a:gd name="connsiteY4-10" fmla="*/ 0 h 3861338"/>
              <a:gd name="connsiteX0-11" fmla="*/ 0 w 2279140"/>
              <a:gd name="connsiteY0-12" fmla="*/ 0 h 3861338"/>
              <a:gd name="connsiteX1-13" fmla="*/ 2279140 w 2279140"/>
              <a:gd name="connsiteY1-14" fmla="*/ 0 h 3861338"/>
              <a:gd name="connsiteX2-15" fmla="*/ 2126740 w 2279140"/>
              <a:gd name="connsiteY2-16" fmla="*/ 3861338 h 3861338"/>
              <a:gd name="connsiteX3-17" fmla="*/ 187569 w 2279140"/>
              <a:gd name="connsiteY3-18" fmla="*/ 3826169 h 3861338"/>
              <a:gd name="connsiteX4-19" fmla="*/ 0 w 2279140"/>
              <a:gd name="connsiteY4-20" fmla="*/ 0 h 3861338"/>
              <a:gd name="connsiteX0-21" fmla="*/ 0 w 2279140"/>
              <a:gd name="connsiteY0-22" fmla="*/ 0 h 3861338"/>
              <a:gd name="connsiteX1-23" fmla="*/ 2279140 w 2279140"/>
              <a:gd name="connsiteY1-24" fmla="*/ 0 h 3861338"/>
              <a:gd name="connsiteX2-25" fmla="*/ 2126740 w 2279140"/>
              <a:gd name="connsiteY2-26" fmla="*/ 3861338 h 3861338"/>
              <a:gd name="connsiteX3-27" fmla="*/ 234461 w 2279140"/>
              <a:gd name="connsiteY3-28" fmla="*/ 3861338 h 3861338"/>
              <a:gd name="connsiteX4-29" fmla="*/ 0 w 2279140"/>
              <a:gd name="connsiteY4-30" fmla="*/ 0 h 3861338"/>
              <a:gd name="connsiteX0-31" fmla="*/ 0 w 2266783"/>
              <a:gd name="connsiteY0-32" fmla="*/ 49427 h 3861338"/>
              <a:gd name="connsiteX1-33" fmla="*/ 2266783 w 2266783"/>
              <a:gd name="connsiteY1-34" fmla="*/ 0 h 3861338"/>
              <a:gd name="connsiteX2-35" fmla="*/ 2114383 w 2266783"/>
              <a:gd name="connsiteY2-36" fmla="*/ 3861338 h 3861338"/>
              <a:gd name="connsiteX3-37" fmla="*/ 222104 w 2266783"/>
              <a:gd name="connsiteY3-38" fmla="*/ 3861338 h 3861338"/>
              <a:gd name="connsiteX4-39" fmla="*/ 0 w 2266783"/>
              <a:gd name="connsiteY4-40" fmla="*/ 49427 h 38613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66783" h="3861338">
                <a:moveTo>
                  <a:pt x="0" y="49427"/>
                </a:moveTo>
                <a:lnTo>
                  <a:pt x="2266783" y="0"/>
                </a:lnTo>
                <a:lnTo>
                  <a:pt x="2114383" y="3861338"/>
                </a:lnTo>
                <a:lnTo>
                  <a:pt x="222104" y="3861338"/>
                </a:lnTo>
                <a:lnTo>
                  <a:pt x="0" y="49427"/>
                </a:lnTo>
                <a:close/>
              </a:path>
            </a:pathLst>
          </a:custGeom>
          <a:solidFill>
            <a:srgbClr val="1F497D">
              <a:lumMod val="60000"/>
              <a:lumOff val="40000"/>
            </a:srgbClr>
          </a:solidFill>
          <a:ln w="25400" cap="flat" cmpd="sng" algn="ctr">
            <a:noFill/>
            <a:prstDash val="solid"/>
          </a:ln>
          <a:effectLst/>
        </p:spPr>
        <p:txBody>
          <a:bodyPr anchor="ctr"/>
          <a:lstStyle/>
          <a:p>
            <a:pPr fontAlgn="auto">
              <a:spcBef>
                <a:spcPts val="0"/>
              </a:spcBef>
              <a:spcAft>
                <a:spcPts val="0"/>
              </a:spcAft>
              <a:defRPr/>
            </a:pPr>
            <a:endParaRPr lang="zh-CN" altLang="en-US" sz="1800" kern="0">
              <a:solidFill>
                <a:prstClr val="white"/>
              </a:solidFill>
              <a:latin typeface="微软雅黑" panose="020B0503020204020204" charset="-122"/>
              <a:ea typeface="宋体" panose="02010600030101010101" pitchFamily="2" charset="-122"/>
            </a:endParaRPr>
          </a:p>
        </p:txBody>
      </p:sp>
      <p:sp>
        <p:nvSpPr>
          <p:cNvPr id="7" name="文本框 6"/>
          <p:cNvSpPr txBox="1"/>
          <p:nvPr/>
        </p:nvSpPr>
        <p:spPr>
          <a:xfrm>
            <a:off x="3675380" y="1764030"/>
            <a:ext cx="5027930" cy="953135"/>
          </a:xfrm>
          <a:prstGeom prst="rect">
            <a:avLst/>
          </a:prstGeom>
          <a:noFill/>
        </p:spPr>
        <p:txBody>
          <a:bodyPr wrap="square" rtlCol="0">
            <a:spAutoFit/>
          </a:bodyPr>
          <a:lstStyle/>
          <a:p>
            <a:r>
              <a:rPr lang="zh-CN" altLang="en-US" sz="2800" b="1">
                <a:solidFill>
                  <a:schemeClr val="bg1"/>
                </a:solidFill>
                <a:latin typeface="微软雅黑" panose="020B0503020204020204" charset="-122"/>
                <a:ea typeface="微软雅黑" panose="020B0503020204020204" charset="-122"/>
                <a:cs typeface="Times New Roman" panose="02020603050405020304" pitchFamily="18" charset="0"/>
                <a:sym typeface="+mn-ea"/>
              </a:rPr>
              <a:t>“多么可爱的小葫芦哇！”这句话说明了什么？</a:t>
            </a:r>
            <a:endParaRPr lang="zh-CN" altLang="en-US" sz="2800" b="1" dirty="0">
              <a:solidFill>
                <a:schemeClr val="bg1"/>
              </a:solidFill>
              <a:latin typeface="微软雅黑" panose="020B0503020204020204" charset="-122"/>
              <a:ea typeface="微软雅黑" panose="020B0503020204020204" charset="-122"/>
              <a:cs typeface="Times New Roman" panose="02020603050405020304" pitchFamily="18" charset="0"/>
              <a:sym typeface="+mn-ea"/>
            </a:endParaRPr>
          </a:p>
        </p:txBody>
      </p:sp>
      <p:sp>
        <p:nvSpPr>
          <p:cNvPr id="3" name="文本框 2"/>
          <p:cNvSpPr txBox="1"/>
          <p:nvPr/>
        </p:nvSpPr>
        <p:spPr>
          <a:xfrm>
            <a:off x="685165" y="3168015"/>
            <a:ext cx="4004945" cy="521970"/>
          </a:xfrm>
          <a:prstGeom prst="rect">
            <a:avLst/>
          </a:prstGeom>
          <a:noFill/>
        </p:spPr>
        <p:txBody>
          <a:bodyPr wrap="square" rtlCol="0">
            <a:spAutoFit/>
          </a:bodyPr>
          <a:lstStyle/>
          <a:p>
            <a:r>
              <a:rPr lang="zh-CN" altLang="en-US" sz="2800" b="1">
                <a:latin typeface="微软雅黑" panose="020B0503020204020204" charset="-122"/>
                <a:ea typeface="微软雅黑" panose="020B0503020204020204" charset="-122"/>
                <a:cs typeface="Times New Roman" panose="02020603050405020304" pitchFamily="18" charset="0"/>
                <a:sym typeface="+mn-ea"/>
              </a:rPr>
              <a:t>从哪句话可以看出来？</a:t>
            </a:r>
            <a:endParaRPr lang="zh-CN" altLang="en-US" sz="2800" b="1" dirty="0">
              <a:latin typeface="微软雅黑" panose="020B0503020204020204" charset="-122"/>
              <a:ea typeface="微软雅黑" panose="020B0503020204020204" charset="-122"/>
              <a:cs typeface="Times New Roman" panose="02020603050405020304" pitchFamily="18" charset="0"/>
              <a:sym typeface="+mn-ea"/>
            </a:endParaRPr>
          </a:p>
        </p:txBody>
      </p:sp>
      <p:sp>
        <p:nvSpPr>
          <p:cNvPr id="8" name="文本框 7"/>
          <p:cNvSpPr txBox="1"/>
          <p:nvPr/>
        </p:nvSpPr>
        <p:spPr>
          <a:xfrm>
            <a:off x="5140325" y="3020060"/>
            <a:ext cx="3562985" cy="953135"/>
          </a:xfrm>
          <a:prstGeom prst="rect">
            <a:avLst/>
          </a:prstGeom>
          <a:solidFill>
            <a:schemeClr val="accent6">
              <a:lumMod val="20000"/>
              <a:lumOff val="80000"/>
            </a:schemeClr>
          </a:solidFill>
        </p:spPr>
        <p:txBody>
          <a:bodyPr wrap="square" rtlCol="0">
            <a:spAutoFit/>
          </a:bodyPr>
          <a:lstStyle/>
          <a:p>
            <a:r>
              <a:rPr lang="zh-CN" altLang="en-US" sz="2800" b="1">
                <a:latin typeface="微软雅黑" panose="020B0503020204020204" charset="-122"/>
                <a:ea typeface="微软雅黑" panose="020B0503020204020204" charset="-122"/>
                <a:cs typeface="Times New Roman" panose="02020603050405020304" pitchFamily="18" charset="0"/>
                <a:sym typeface="+mn-ea"/>
              </a:rPr>
              <a:t>说明了种葫芦人对葫芦的喜爱。</a:t>
            </a:r>
            <a:endParaRPr lang="zh-CN" altLang="en-US" sz="2800" b="1" dirty="0">
              <a:latin typeface="微软雅黑" panose="020B0503020204020204" charset="-122"/>
              <a:ea typeface="微软雅黑" panose="020B0503020204020204" charset="-122"/>
              <a:cs typeface="Times New Roman" panose="02020603050405020304" pitchFamily="18" charset="0"/>
              <a:sym typeface="+mn-ea"/>
            </a:endParaRPr>
          </a:p>
        </p:txBody>
      </p:sp>
      <p:sp>
        <p:nvSpPr>
          <p:cNvPr id="10" name="文本框 9"/>
          <p:cNvSpPr txBox="1"/>
          <p:nvPr/>
        </p:nvSpPr>
        <p:spPr>
          <a:xfrm>
            <a:off x="685165" y="3973195"/>
            <a:ext cx="4293870" cy="521970"/>
          </a:xfrm>
          <a:prstGeom prst="rect">
            <a:avLst/>
          </a:prstGeom>
          <a:noFill/>
          <a:extLst>
            <a:ext uri="{909E8E84-426E-40DD-AFC4-6F175D3DCCD1}">
              <a14:hiddenFill xmlns:a14="http://schemas.microsoft.com/office/drawing/2010/main">
                <a:solidFill>
                  <a:schemeClr val="accent6">
                    <a:lumMod val="20000"/>
                    <a:lumOff val="80000"/>
                  </a:schemeClr>
                </a:solidFill>
              </a14:hiddenFill>
            </a:ext>
          </a:extLst>
        </p:spPr>
        <p:txBody>
          <a:bodyPr wrap="square" rtlCol="0">
            <a:spAutoFit/>
          </a:bodyPr>
          <a:lstStyle/>
          <a:p>
            <a:r>
              <a:rPr lang="zh-CN" altLang="en-US" sz="2800" b="1">
                <a:solidFill>
                  <a:srgbClr val="FF0000"/>
                </a:solidFill>
                <a:latin typeface="微软雅黑" panose="020B0503020204020204" charset="-122"/>
                <a:ea typeface="微软雅黑" panose="020B0503020204020204" charset="-122"/>
                <a:cs typeface="Times New Roman" panose="02020603050405020304" pitchFamily="18" charset="0"/>
                <a:sym typeface="+mn-ea"/>
              </a:rPr>
              <a:t>那个人每天都要去看几次。</a:t>
            </a:r>
            <a:endParaRPr lang="zh-CN" altLang="en-US" sz="2800" b="1" dirty="0">
              <a:solidFill>
                <a:srgbClr val="FF0000"/>
              </a:solidFill>
              <a:latin typeface="微软雅黑" panose="020B0503020204020204" charset="-122"/>
              <a:ea typeface="微软雅黑" panose="020B0503020204020204" charset="-122"/>
              <a:cs typeface="Times New Roman" panose="02020603050405020304" pitchFamily="18" charset="0"/>
              <a:sym typeface="+mn-ea"/>
            </a:endParaRPr>
          </a:p>
        </p:txBody>
      </p:sp>
      <p:sp>
        <p:nvSpPr>
          <p:cNvPr id="6" name="文本框 5"/>
          <p:cNvSpPr txBox="1"/>
          <p:nvPr/>
        </p:nvSpPr>
        <p:spPr>
          <a:xfrm>
            <a:off x="685165" y="4643120"/>
            <a:ext cx="4531360" cy="1814830"/>
          </a:xfrm>
          <a:prstGeom prst="rect">
            <a:avLst/>
          </a:prstGeom>
          <a:noFill/>
        </p:spPr>
        <p:txBody>
          <a:bodyPr wrap="square" rtlCol="0">
            <a:spAutoFit/>
          </a:bodyPr>
          <a:lstStyle/>
          <a:p>
            <a:r>
              <a:rPr lang="zh-CN" altLang="en-US" sz="2800" b="1">
                <a:latin typeface="微软雅黑" panose="020B0503020204020204" charset="-122"/>
                <a:ea typeface="微软雅黑" panose="020B0503020204020204" charset="-122"/>
                <a:cs typeface="Times New Roman" panose="02020603050405020304" pitchFamily="18" charset="0"/>
                <a:sym typeface="+mn-ea"/>
              </a:rPr>
              <a:t>同学们，你们知道葫芦是怎样长出来的吗？</a:t>
            </a:r>
            <a:endParaRPr lang="zh-CN" altLang="en-US" sz="2800" b="1">
              <a:latin typeface="微软雅黑" panose="020B0503020204020204" charset="-122"/>
              <a:ea typeface="微软雅黑" panose="020B0503020204020204" charset="-122"/>
              <a:cs typeface="Times New Roman" panose="02020603050405020304" pitchFamily="18" charset="0"/>
              <a:sym typeface="+mn-ea"/>
            </a:endParaRPr>
          </a:p>
          <a:p>
            <a:r>
              <a:rPr lang="zh-CN" altLang="en-US" sz="2800" b="1">
                <a:latin typeface="微软雅黑" panose="020B0503020204020204" charset="-122"/>
                <a:ea typeface="微软雅黑" panose="020B0503020204020204" charset="-122"/>
                <a:cs typeface="Times New Roman" panose="02020603050405020304" pitchFamily="18" charset="0"/>
                <a:sym typeface="+mn-ea"/>
              </a:rPr>
              <a:t>（用“先</a:t>
            </a:r>
            <a:r>
              <a:rPr lang="en-US" altLang="zh-CN" sz="2800" b="1">
                <a:latin typeface="微软雅黑" panose="020B0503020204020204" charset="-122"/>
                <a:ea typeface="微软雅黑" panose="020B0503020204020204" charset="-122"/>
                <a:cs typeface="Times New Roman" panose="02020603050405020304" pitchFamily="18" charset="0"/>
                <a:sym typeface="+mn-ea"/>
              </a:rPr>
              <a:t>……</a:t>
            </a:r>
            <a:r>
              <a:rPr lang="zh-CN" altLang="en-US" sz="2800" b="1">
                <a:latin typeface="微软雅黑" panose="020B0503020204020204" charset="-122"/>
                <a:ea typeface="微软雅黑" panose="020B0503020204020204" charset="-122"/>
                <a:cs typeface="Times New Roman" panose="02020603050405020304" pitchFamily="18" charset="0"/>
                <a:sym typeface="+mn-ea"/>
              </a:rPr>
              <a:t>再</a:t>
            </a:r>
            <a:r>
              <a:rPr lang="en-US" altLang="zh-CN" sz="2800" b="1">
                <a:latin typeface="微软雅黑" panose="020B0503020204020204" charset="-122"/>
                <a:ea typeface="微软雅黑" panose="020B0503020204020204" charset="-122"/>
                <a:cs typeface="Times New Roman" panose="02020603050405020304" pitchFamily="18" charset="0"/>
                <a:sym typeface="+mn-ea"/>
              </a:rPr>
              <a:t>……</a:t>
            </a:r>
            <a:r>
              <a:rPr lang="zh-CN" altLang="en-US" sz="2800" b="1">
                <a:latin typeface="微软雅黑" panose="020B0503020204020204" charset="-122"/>
                <a:ea typeface="微软雅黑" panose="020B0503020204020204" charset="-122"/>
                <a:cs typeface="Times New Roman" panose="02020603050405020304" pitchFamily="18" charset="0"/>
                <a:sym typeface="+mn-ea"/>
              </a:rPr>
              <a:t>最后</a:t>
            </a:r>
            <a:r>
              <a:rPr lang="en-US" altLang="zh-CN" sz="2800" b="1">
                <a:latin typeface="微软雅黑" panose="020B0503020204020204" charset="-122"/>
                <a:ea typeface="微软雅黑" panose="020B0503020204020204" charset="-122"/>
                <a:cs typeface="Times New Roman" panose="02020603050405020304" pitchFamily="18" charset="0"/>
                <a:sym typeface="+mn-ea"/>
              </a:rPr>
              <a:t>……”</a:t>
            </a:r>
            <a:r>
              <a:rPr lang="zh-CN" altLang="en-US" sz="2800" b="1">
                <a:latin typeface="微软雅黑" panose="020B0503020204020204" charset="-122"/>
                <a:ea typeface="微软雅黑" panose="020B0503020204020204" charset="-122"/>
                <a:cs typeface="Times New Roman" panose="02020603050405020304" pitchFamily="18" charset="0"/>
                <a:sym typeface="+mn-ea"/>
              </a:rPr>
              <a:t>写一写）</a:t>
            </a:r>
            <a:endParaRPr lang="zh-CN" altLang="en-US" sz="2800" b="1" dirty="0">
              <a:latin typeface="微软雅黑" panose="020B0503020204020204" charset="-122"/>
              <a:ea typeface="微软雅黑" panose="020B0503020204020204" charset="-122"/>
              <a:cs typeface="Times New Roman" panose="02020603050405020304" pitchFamily="18" charset="0"/>
              <a:sym typeface="+mn-ea"/>
            </a:endParaRPr>
          </a:p>
        </p:txBody>
      </p:sp>
      <p:sp>
        <p:nvSpPr>
          <p:cNvPr id="9" name="文本框 8"/>
          <p:cNvSpPr txBox="1"/>
          <p:nvPr/>
        </p:nvSpPr>
        <p:spPr>
          <a:xfrm>
            <a:off x="5434330" y="4643120"/>
            <a:ext cx="3394075" cy="1814830"/>
          </a:xfrm>
          <a:prstGeom prst="rect">
            <a:avLst/>
          </a:prstGeom>
          <a:noFill/>
          <a:extLst>
            <a:ext uri="{909E8E84-426E-40DD-AFC4-6F175D3DCCD1}">
              <a14:hiddenFill xmlns:a14="http://schemas.microsoft.com/office/drawing/2010/main">
                <a:solidFill>
                  <a:schemeClr val="accent6">
                    <a:lumMod val="20000"/>
                    <a:lumOff val="80000"/>
                  </a:schemeClr>
                </a:solidFill>
              </a14:hiddenFill>
            </a:ext>
          </a:extLst>
        </p:spPr>
        <p:txBody>
          <a:bodyPr wrap="square" rtlCol="0">
            <a:spAutoFit/>
          </a:bodyPr>
          <a:lstStyle/>
          <a:p>
            <a:r>
              <a:rPr lang="zh-CN" altLang="en-US" sz="2800" b="1">
                <a:solidFill>
                  <a:srgbClr val="FF0000"/>
                </a:solidFill>
                <a:latin typeface="微软雅黑" panose="020B0503020204020204" charset="-122"/>
                <a:ea typeface="微软雅黑" panose="020B0503020204020204" charset="-122"/>
                <a:cs typeface="Times New Roman" panose="02020603050405020304" pitchFamily="18" charset="0"/>
                <a:sym typeface="+mn-ea"/>
              </a:rPr>
              <a:t>先把葫芦的籽种到地里，再等葫芦籽发芽长出叶子，最后开花结果。</a:t>
            </a:r>
            <a:endParaRPr lang="zh-CN" altLang="en-US" sz="2800" b="1" dirty="0">
              <a:solidFill>
                <a:schemeClr val="accent6">
                  <a:lumMod val="50000"/>
                </a:schemeClr>
              </a:solidFill>
              <a:latin typeface="微软雅黑" panose="020B0503020204020204" charset="-122"/>
              <a:ea typeface="微软雅黑" panose="020B050302020402020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ppt_x</p:attrName>
                                        </p:attrNameLst>
                                      </p:cBhvr>
                                      <p:tavLst>
                                        <p:tav tm="0">
                                          <p:val>
                                            <p:strVal val="#ppt_x-.2"/>
                                          </p:val>
                                        </p:tav>
                                        <p:tav tm="100000">
                                          <p:val>
                                            <p:strVal val="#ppt_x"/>
                                          </p:val>
                                        </p:tav>
                                      </p:tavLst>
                                    </p:anim>
                                    <p:anim calcmode="lin" valueType="num">
                                      <p:cBhvr>
                                        <p:cTn id="15"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ppt_x</p:attrName>
                                        </p:attrNameLst>
                                      </p:cBhvr>
                                      <p:tavLst>
                                        <p:tav tm="0">
                                          <p:val>
                                            <p:strVal val="#ppt_x-.2"/>
                                          </p:val>
                                        </p:tav>
                                        <p:tav tm="100000">
                                          <p:val>
                                            <p:strVal val="#ppt_x"/>
                                          </p:val>
                                        </p:tav>
                                      </p:tavLst>
                                    </p:anim>
                                    <p:anim calcmode="lin" valueType="num">
                                      <p:cBhvr>
                                        <p:cTn id="22"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1000" fill="hold"/>
                                        <p:tgtEl>
                                          <p:spTgt spid="10"/>
                                        </p:tgtEl>
                                        <p:attrNameLst>
                                          <p:attrName>ppt_x</p:attrName>
                                        </p:attrNameLst>
                                      </p:cBhvr>
                                      <p:tavLst>
                                        <p:tav tm="0">
                                          <p:val>
                                            <p:strVal val="#ppt_x-.2"/>
                                          </p:val>
                                        </p:tav>
                                        <p:tav tm="100000">
                                          <p:val>
                                            <p:strVal val="#ppt_x"/>
                                          </p:val>
                                        </p:tav>
                                      </p:tavLst>
                                    </p:anim>
                                    <p:anim calcmode="lin" valueType="num">
                                      <p:cBhvr>
                                        <p:cTn id="29"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1000" fill="hold"/>
                                        <p:tgtEl>
                                          <p:spTgt spid="6"/>
                                        </p:tgtEl>
                                        <p:attrNameLst>
                                          <p:attrName>ppt_x</p:attrName>
                                        </p:attrNameLst>
                                      </p:cBhvr>
                                      <p:tavLst>
                                        <p:tav tm="0">
                                          <p:val>
                                            <p:strVal val="#ppt_x-.2"/>
                                          </p:val>
                                        </p:tav>
                                        <p:tav tm="100000">
                                          <p:val>
                                            <p:strVal val="#ppt_x"/>
                                          </p:val>
                                        </p:tav>
                                      </p:tavLst>
                                    </p:anim>
                                    <p:anim calcmode="lin" valueType="num">
                                      <p:cBhvr>
                                        <p:cTn id="36"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7" dur="1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1000" fill="hold"/>
                                        <p:tgtEl>
                                          <p:spTgt spid="9"/>
                                        </p:tgtEl>
                                        <p:attrNameLst>
                                          <p:attrName>ppt_x</p:attrName>
                                        </p:attrNameLst>
                                      </p:cBhvr>
                                      <p:tavLst>
                                        <p:tav tm="0">
                                          <p:val>
                                            <p:strVal val="#ppt_x-.2"/>
                                          </p:val>
                                        </p:tav>
                                        <p:tav tm="100000">
                                          <p:val>
                                            <p:strVal val="#ppt_x"/>
                                          </p:val>
                                        </p:tav>
                                      </p:tavLst>
                                    </p:anim>
                                    <p:anim calcmode="lin" valueType="num">
                                      <p:cBhvr>
                                        <p:cTn id="4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8" grpId="0" bldLvl="0" animBg="1"/>
      <p:bldP spid="10" grpId="0" bldLvl="0" animBg="1"/>
      <p:bldP spid="6" grpId="0"/>
      <p:bldP spid="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32772" name="Picture 4"/>
          <p:cNvPicPr>
            <a:picLocks noChangeAspect="1" noChangeArrowheads="1"/>
          </p:cNvPicPr>
          <p:nvPr/>
        </p:nvPicPr>
        <p:blipFill>
          <a:blip r:embed="rId2"/>
          <a:srcRect/>
          <a:stretch>
            <a:fillRect/>
          </a:stretch>
        </p:blipFill>
        <p:spPr bwMode="auto">
          <a:xfrm>
            <a:off x="7028815" y="883285"/>
            <a:ext cx="1746250" cy="2160588"/>
          </a:xfrm>
          <a:prstGeom prst="rect">
            <a:avLst/>
          </a:prstGeom>
          <a:noFill/>
          <a:ln w="9525">
            <a:noFill/>
            <a:miter lim="800000"/>
            <a:headEnd/>
            <a:tailEnd/>
          </a:ln>
        </p:spPr>
      </p:pic>
      <p:sp>
        <p:nvSpPr>
          <p:cNvPr id="17" name="对角圆角矩形 16"/>
          <p:cNvSpPr/>
          <p:nvPr/>
        </p:nvSpPr>
        <p:spPr>
          <a:xfrm>
            <a:off x="297815" y="3147060"/>
            <a:ext cx="7329805" cy="3470275"/>
          </a:xfrm>
          <a:prstGeom prst="round2DiagRect">
            <a:avLst/>
          </a:prstGeom>
          <a:noFill/>
          <a:ln w="34925" cmpd="sng">
            <a:solidFill>
              <a:srgbClr val="00B0F0"/>
            </a:solidFill>
            <a:prstDash val="sysDot"/>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圆角矩形标注 3"/>
          <p:cNvGrpSpPr/>
          <p:nvPr/>
        </p:nvGrpSpPr>
        <p:grpSpPr bwMode="auto">
          <a:xfrm>
            <a:off x="367665" y="1369060"/>
            <a:ext cx="6720205" cy="1513840"/>
            <a:chOff x="1597" y="837"/>
            <a:chExt cx="2662" cy="423"/>
          </a:xfrm>
        </p:grpSpPr>
        <p:pic>
          <p:nvPicPr>
            <p:cNvPr id="32773" name="圆角矩形标注 3"/>
            <p:cNvPicPr>
              <a:picLocks noChangeArrowheads="1"/>
            </p:cNvPicPr>
            <p:nvPr/>
          </p:nvPicPr>
          <p:blipFill>
            <a:blip r:embed="rId3"/>
            <a:srcRect/>
            <a:stretch>
              <a:fillRect/>
            </a:stretch>
          </p:blipFill>
          <p:spPr bwMode="auto">
            <a:xfrm>
              <a:off x="1597" y="837"/>
              <a:ext cx="2662" cy="423"/>
            </a:xfrm>
            <a:prstGeom prst="rect">
              <a:avLst/>
            </a:prstGeom>
            <a:noFill/>
          </p:spPr>
        </p:pic>
        <p:sp>
          <p:nvSpPr>
            <p:cNvPr id="32774" name="Text Box 6"/>
            <p:cNvSpPr txBox="1">
              <a:spLocks noChangeArrowheads="1"/>
            </p:cNvSpPr>
            <p:nvPr/>
          </p:nvSpPr>
          <p:spPr bwMode="auto">
            <a:xfrm>
              <a:off x="1629" y="870"/>
              <a:ext cx="2475" cy="259"/>
            </a:xfrm>
            <a:prstGeom prst="rect">
              <a:avLst/>
            </a:prstGeom>
            <a:noFill/>
            <a:ln w="9525">
              <a:noFill/>
              <a:miter lim="800000"/>
            </a:ln>
          </p:spPr>
          <p:txBody>
            <a:bodyPr anchor="ctr"/>
            <a:lstStyle/>
            <a:p>
              <a:pPr algn="ctr"/>
              <a:endParaRPr lang="zh-CN" altLang="en-US">
                <a:solidFill>
                  <a:srgbClr val="FFFFFF"/>
                </a:solidFill>
              </a:endParaRPr>
            </a:p>
          </p:txBody>
        </p:sp>
      </p:grpSp>
      <p:grpSp>
        <p:nvGrpSpPr>
          <p:cNvPr id="5" name="组合 4"/>
          <p:cNvGrpSpPr/>
          <p:nvPr/>
        </p:nvGrpSpPr>
        <p:grpSpPr>
          <a:xfrm>
            <a:off x="142875" y="125730"/>
            <a:ext cx="2671445" cy="1094740"/>
            <a:chOff x="303" y="1316"/>
            <a:chExt cx="3600" cy="995"/>
          </a:xfrm>
          <a:solidFill>
            <a:srgbClr val="00B0F0"/>
          </a:solidFill>
        </p:grpSpPr>
        <p:grpSp>
          <p:nvGrpSpPr>
            <p:cNvPr id="19" name="组合 18"/>
            <p:cNvGrpSpPr/>
            <p:nvPr userDrawn="1"/>
          </p:nvGrpSpPr>
          <p:grpSpPr>
            <a:xfrm>
              <a:off x="898" y="1383"/>
              <a:ext cx="3005" cy="883"/>
              <a:chOff x="903371" y="249943"/>
              <a:chExt cx="2312640"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04012" y="317027"/>
                <a:ext cx="2211999" cy="527786"/>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32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3" name="文本框 2"/>
          <p:cNvSpPr txBox="1"/>
          <p:nvPr/>
        </p:nvSpPr>
        <p:spPr>
          <a:xfrm>
            <a:off x="584200" y="1487170"/>
            <a:ext cx="5976620" cy="953135"/>
          </a:xfrm>
          <a:prstGeom prst="rect">
            <a:avLst/>
          </a:prstGeom>
          <a:noFill/>
        </p:spPr>
        <p:txBody>
          <a:bodyPr wrap="square" rtlCol="0">
            <a:spAutoFit/>
          </a:bodyPr>
          <a:lstStyle/>
          <a:p>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那你们知道葫芦的叶子和小葫芦之间有什么关系？</a:t>
            </a:r>
            <a:endParaRPr lang="zh-CN" sz="2800" b="1"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p:txBody>
      </p:sp>
      <p:sp>
        <p:nvSpPr>
          <p:cNvPr id="2" name="文本框 1"/>
          <p:cNvSpPr txBox="1"/>
          <p:nvPr/>
        </p:nvSpPr>
        <p:spPr>
          <a:xfrm>
            <a:off x="409575" y="3044190"/>
            <a:ext cx="7218045" cy="3046095"/>
          </a:xfrm>
          <a:prstGeom prst="rect">
            <a:avLst/>
          </a:prstGeom>
          <a:noFill/>
        </p:spPr>
        <p:txBody>
          <a:bodyPr wrap="square" rtlCol="0">
            <a:spAutoFit/>
          </a:bodyPr>
          <a:lstStyle/>
          <a:p>
            <a:pPr algn="just" fontAlgn="auto">
              <a:lnSpc>
                <a:spcPct val="150000"/>
              </a:lnSpc>
            </a:pPr>
            <a:r>
              <a:rPr lang="zh-CN" altLang="en-US" sz="3200" b="1">
                <a:ln>
                  <a:noFill/>
                </a:ln>
                <a:effectLst/>
                <a:latin typeface="微软雅黑" panose="020B0503020204020204" charset="-122"/>
                <a:ea typeface="微软雅黑" panose="020B0503020204020204" charset="-122"/>
                <a:cs typeface="Times New Roman" panose="02020603050405020304" pitchFamily="18" charset="0"/>
              </a:rPr>
              <a:t>      葫芦叶通过太阳光的照射合成植物需要的养分，然后通过葫芦茎把养分输送给小葫芦。也就是说葫芦叶是给小葫芦制造养分的。</a:t>
            </a:r>
            <a:endParaRPr lang="zh-CN" sz="3200" b="1" dirty="0">
              <a:ln>
                <a:noFill/>
              </a:ln>
              <a:effectLst/>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ppt_y</p:attrName>
                                        </p:attrNameLst>
                                      </p:cBhvr>
                                      <p:tavLst>
                                        <p:tav tm="0">
                                          <p:val>
                                            <p:strVal val="#ppt_y+#ppt_h*1.125000"/>
                                          </p:val>
                                        </p:tav>
                                        <p:tav tm="100000">
                                          <p:val>
                                            <p:strVal val="#ppt_y"/>
                                          </p:val>
                                        </p:tav>
                                      </p:tavLst>
                                    </p:anim>
                                    <p:animEffect transition="in" filter="wipe(up)">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245" y="1700530"/>
            <a:ext cx="2069465" cy="3842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对角圆角矩形 36"/>
          <p:cNvSpPr/>
          <p:nvPr/>
        </p:nvSpPr>
        <p:spPr>
          <a:xfrm>
            <a:off x="520700" y="1700530"/>
            <a:ext cx="4379595" cy="1120775"/>
          </a:xfrm>
          <a:prstGeom prst="round2DiagRect">
            <a:avLst/>
          </a:prstGeom>
          <a:solidFill>
            <a:srgbClr val="D99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23293" y="240545"/>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3" name="矩形 2"/>
          <p:cNvSpPr/>
          <p:nvPr/>
        </p:nvSpPr>
        <p:spPr>
          <a:xfrm>
            <a:off x="609600" y="1811020"/>
            <a:ext cx="4290695" cy="662554"/>
          </a:xfrm>
          <a:prstGeom prst="rect">
            <a:avLst/>
          </a:prstGeom>
        </p:spPr>
        <p:txBody>
          <a:bodyPr wrap="square">
            <a:spAutoFit/>
          </a:bodyPr>
          <a:lstStyle/>
          <a:p>
            <a:pPr>
              <a:lnSpc>
                <a:spcPct val="150000"/>
              </a:lnSpc>
            </a:pPr>
            <a:r>
              <a:rPr lang="zh-CN" altLang="en-US" sz="2800" b="1">
                <a:solidFill>
                  <a:schemeClr val="bg1"/>
                </a:solidFill>
                <a:latin typeface="微软雅黑" panose="020B0503020204020204" charset="-122"/>
                <a:ea typeface="微软雅黑" panose="020B0503020204020204" charset="-122"/>
                <a:cs typeface="Times New Roman" panose="02020603050405020304" pitchFamily="18" charset="0"/>
              </a:rPr>
              <a:t>有一天，他看到了什么？</a:t>
            </a:r>
            <a:endParaRPr lang="zh-CN" altLang="en-US" sz="2800" b="1"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13" name="矩形 12"/>
          <p:cNvSpPr/>
          <p:nvPr/>
        </p:nvSpPr>
        <p:spPr>
          <a:xfrm>
            <a:off x="5263515" y="1219835"/>
            <a:ext cx="3279775" cy="1135054"/>
          </a:xfrm>
          <a:prstGeom prst="rect">
            <a:avLst/>
          </a:prstGeom>
        </p:spPr>
        <p:txBody>
          <a:bodyPr wrap="square">
            <a:spAutoFit/>
          </a:bodyPr>
          <a:lstStyle/>
          <a:p>
            <a:pPr>
              <a:lnSpc>
                <a:spcPct val="150000"/>
              </a:lnSpc>
            </a:pPr>
            <a:r>
              <a:rPr lang="zh-CN" altLang="en-US" sz="2400" b="1">
                <a:solidFill>
                  <a:srgbClr val="7030A0"/>
                </a:solidFill>
                <a:latin typeface="微软雅黑" panose="020B0503020204020204" charset="-122"/>
                <a:ea typeface="微软雅黑" panose="020B0503020204020204" charset="-122"/>
                <a:cs typeface="Times New Roman" panose="02020603050405020304" pitchFamily="18" charset="0"/>
              </a:rPr>
              <a:t>他看见叶子上爬着一些蚜虫。</a:t>
            </a:r>
            <a:endParaRPr lang="zh-CN" altLang="en-US" sz="2400" b="1" dirty="0">
              <a:solidFill>
                <a:srgbClr val="7030A0"/>
              </a:solidFill>
              <a:latin typeface="微软雅黑" panose="020B0503020204020204" charset="-122"/>
              <a:ea typeface="微软雅黑" panose="020B0503020204020204" charset="-122"/>
              <a:cs typeface="Times New Roman" panose="02020603050405020304" pitchFamily="18" charset="0"/>
            </a:endParaRPr>
          </a:p>
        </p:txBody>
      </p:sp>
      <p:sp>
        <p:nvSpPr>
          <p:cNvPr id="17" name="矩形 7"/>
          <p:cNvSpPr>
            <a:spLocks noChangeArrowheads="1"/>
          </p:cNvSpPr>
          <p:nvPr/>
        </p:nvSpPr>
        <p:spPr bwMode="auto">
          <a:xfrm>
            <a:off x="3075940" y="3219450"/>
            <a:ext cx="3121025" cy="2861310"/>
          </a:xfrm>
          <a:prstGeom prst="rect">
            <a:avLst/>
          </a:prstGeom>
          <a:noFill/>
          <a:ln w="9525">
            <a:noFill/>
            <a:miter lim="800000"/>
          </a:ln>
        </p:spPr>
        <p:txBody>
          <a:bodyPr wrap="square">
            <a:spAutoFit/>
          </a:bodyPr>
          <a:lstStyle/>
          <a:p>
            <a:pPr algn="just">
              <a:lnSpc>
                <a:spcPct val="150000"/>
              </a:lnSpc>
            </a:pPr>
            <a:r>
              <a:rPr lang="zh-CN" altLang="en-US" sz="2400" b="1">
                <a:solidFill>
                  <a:schemeClr val="tx1"/>
                </a:solidFill>
                <a:ea typeface="微软雅黑" panose="020B0503020204020204" charset="-122"/>
              </a:rPr>
              <a:t>蚜虫：是植物的主要害虫之一，繁殖很快，容易在植物的嫩叶、茎上生存，主要吸食植物的汁液。</a:t>
            </a:r>
            <a:endParaRPr lang="zh-CN" altLang="zh-CN" sz="2400" b="1">
              <a:solidFill>
                <a:schemeClr val="tx1"/>
              </a:solidFill>
              <a:ea typeface="微软雅黑" panose="020B0503020204020204" charset="-122"/>
            </a:endParaRPr>
          </a:p>
        </p:txBody>
      </p:sp>
      <p:grpSp>
        <p:nvGrpSpPr>
          <p:cNvPr id="8" name="组合 7"/>
          <p:cNvGrpSpPr/>
          <p:nvPr/>
        </p:nvGrpSpPr>
        <p:grpSpPr>
          <a:xfrm>
            <a:off x="6981825" y="2548255"/>
            <a:ext cx="1967230" cy="3982085"/>
            <a:chOff x="10161" y="3809"/>
            <a:chExt cx="3098" cy="6271"/>
          </a:xfrm>
        </p:grpSpPr>
        <p:pic>
          <p:nvPicPr>
            <p:cNvPr id="2" name="图片 1"/>
            <p:cNvPicPr>
              <a:picLocks noChangeAspect="1"/>
            </p:cNvPicPr>
            <p:nvPr/>
          </p:nvPicPr>
          <p:blipFill>
            <a:blip r:embed="rId3"/>
            <a:stretch>
              <a:fillRect/>
            </a:stretch>
          </p:blipFill>
          <p:spPr>
            <a:xfrm>
              <a:off x="10161" y="3809"/>
              <a:ext cx="3098" cy="2861"/>
            </a:xfrm>
            <a:prstGeom prst="rect">
              <a:avLst/>
            </a:prstGeom>
          </p:spPr>
        </p:pic>
        <p:pic>
          <p:nvPicPr>
            <p:cNvPr id="6" name="图片 5"/>
            <p:cNvPicPr>
              <a:picLocks noChangeAspect="1"/>
            </p:cNvPicPr>
            <p:nvPr/>
          </p:nvPicPr>
          <p:blipFill>
            <a:blip r:embed="rId4"/>
            <a:stretch>
              <a:fillRect/>
            </a:stretch>
          </p:blipFill>
          <p:spPr>
            <a:xfrm>
              <a:off x="10167" y="6670"/>
              <a:ext cx="3092" cy="341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09323" y="506610"/>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grpSp>
        <p:nvGrpSpPr>
          <p:cNvPr id="17" name="组合 16"/>
          <p:cNvGrpSpPr/>
          <p:nvPr/>
        </p:nvGrpSpPr>
        <p:grpSpPr>
          <a:xfrm>
            <a:off x="5111750" y="2726055"/>
            <a:ext cx="3604260" cy="1269365"/>
            <a:chOff x="2782" y="6357"/>
            <a:chExt cx="9063" cy="3480"/>
          </a:xfrm>
        </p:grpSpPr>
        <p:pic>
          <p:nvPicPr>
            <p:cNvPr id="31746" name="图片 1" descr="C:\Users\Administrator\Desktop\图片1.png图片1"/>
            <p:cNvPicPr>
              <a:picLocks noChangeAspect="1"/>
            </p:cNvPicPr>
            <p:nvPr/>
          </p:nvPicPr>
          <p:blipFill>
            <a:blip r:embed="rId2"/>
            <a:stretch>
              <a:fillRect/>
            </a:stretch>
          </p:blipFill>
          <p:spPr>
            <a:xfrm>
              <a:off x="2782" y="6357"/>
              <a:ext cx="9063" cy="3480"/>
            </a:xfrm>
            <a:prstGeom prst="rect">
              <a:avLst/>
            </a:prstGeom>
            <a:noFill/>
            <a:ln w="9525">
              <a:noFill/>
            </a:ln>
          </p:spPr>
        </p:pic>
        <p:sp>
          <p:nvSpPr>
            <p:cNvPr id="7" name="文本框 6"/>
            <p:cNvSpPr txBox="1"/>
            <p:nvPr/>
          </p:nvSpPr>
          <p:spPr>
            <a:xfrm>
              <a:off x="5740" y="7346"/>
              <a:ext cx="3099" cy="1431"/>
            </a:xfrm>
            <a:prstGeom prst="rect">
              <a:avLst/>
            </a:prstGeom>
            <a:noFill/>
          </p:spPr>
          <p:txBody>
            <a:bodyPr wrap="square" rtlCol="0">
              <a:spAutoFit/>
            </a:bodyPr>
            <a:lstStyle/>
            <a:p>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害虫。</a:t>
              </a:r>
              <a:endParaRPr lang="zh-CN" sz="2800" b="1"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p:txBody>
        </p:sp>
      </p:grpSp>
      <p:grpSp>
        <p:nvGrpSpPr>
          <p:cNvPr id="10" name="组合 9"/>
          <p:cNvGrpSpPr/>
          <p:nvPr/>
        </p:nvGrpSpPr>
        <p:grpSpPr>
          <a:xfrm>
            <a:off x="1156970" y="1052195"/>
            <a:ext cx="5097145" cy="2984500"/>
            <a:chOff x="2685" y="994"/>
            <a:chExt cx="8027" cy="4700"/>
          </a:xfrm>
        </p:grpSpPr>
        <p:pic>
          <p:nvPicPr>
            <p:cNvPr id="37892" name="图片 5" descr="图片7"/>
            <p:cNvPicPr>
              <a:picLocks noChangeAspect="1"/>
            </p:cNvPicPr>
            <p:nvPr/>
          </p:nvPicPr>
          <p:blipFill>
            <a:blip r:embed="rId3"/>
            <a:stretch>
              <a:fillRect/>
            </a:stretch>
          </p:blipFill>
          <p:spPr>
            <a:xfrm>
              <a:off x="4068" y="994"/>
              <a:ext cx="6492" cy="3120"/>
            </a:xfrm>
            <a:prstGeom prst="rect">
              <a:avLst/>
            </a:prstGeom>
            <a:noFill/>
            <a:ln w="9525">
              <a:noFill/>
            </a:ln>
          </p:spPr>
        </p:pic>
        <p:sp>
          <p:nvSpPr>
            <p:cNvPr id="3" name="文本框 2"/>
            <p:cNvSpPr txBox="1"/>
            <p:nvPr/>
          </p:nvSpPr>
          <p:spPr>
            <a:xfrm>
              <a:off x="4859" y="1606"/>
              <a:ext cx="5853" cy="2181"/>
            </a:xfrm>
            <a:prstGeom prst="rect">
              <a:avLst/>
            </a:prstGeom>
            <a:noFill/>
          </p:spPr>
          <p:txBody>
            <a:bodyPr wrap="square" rtlCol="0">
              <a:spAutoFit/>
            </a:bodyPr>
            <a:lstStyle/>
            <a:p>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同学们，你们觉得“蚜虫”是益虫还是害虫？</a:t>
              </a:r>
              <a:endParaRPr lang="zh-CN" sz="2800" b="1"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p:txBody>
        </p:sp>
        <p:pic>
          <p:nvPicPr>
            <p:cNvPr id="37891" name="图片 4" descr="图片3"/>
            <p:cNvPicPr>
              <a:picLocks noChangeAspect="1"/>
            </p:cNvPicPr>
            <p:nvPr/>
          </p:nvPicPr>
          <p:blipFill>
            <a:blip r:embed="rId4"/>
            <a:stretch>
              <a:fillRect/>
            </a:stretch>
          </p:blipFill>
          <p:spPr>
            <a:xfrm>
              <a:off x="2685" y="3566"/>
              <a:ext cx="1883" cy="2128"/>
            </a:xfrm>
            <a:prstGeom prst="rect">
              <a:avLst/>
            </a:prstGeom>
            <a:noFill/>
            <a:ln w="9525">
              <a:noFill/>
            </a:ln>
          </p:spPr>
        </p:pic>
      </p:grpSp>
      <p:sp>
        <p:nvSpPr>
          <p:cNvPr id="13" name="矩形 12"/>
          <p:cNvSpPr/>
          <p:nvPr/>
        </p:nvSpPr>
        <p:spPr>
          <a:xfrm>
            <a:off x="609600" y="4613275"/>
            <a:ext cx="3400425" cy="1135054"/>
          </a:xfrm>
          <a:prstGeom prst="rect">
            <a:avLst/>
          </a:prstGeom>
        </p:spPr>
        <p:txBody>
          <a:bodyPr wrap="square">
            <a:spAutoFit/>
          </a:bodyPr>
          <a:lstStyle/>
          <a:p>
            <a:pPr>
              <a:lnSpc>
                <a:spcPct val="150000"/>
              </a:lnSpc>
            </a:pPr>
            <a:r>
              <a:rPr lang="zh-CN" altLang="en-US" sz="2400" b="1">
                <a:solidFill>
                  <a:srgbClr val="002060"/>
                </a:solidFill>
                <a:latin typeface="微软雅黑" panose="020B0503020204020204" charset="-122"/>
                <a:ea typeface="微软雅黑" panose="020B0503020204020204" charset="-122"/>
                <a:cs typeface="Times New Roman" panose="02020603050405020304" pitchFamily="18" charset="0"/>
              </a:rPr>
              <a:t>那你们如果发现了蚜虫会怎样做呢？为什么呢？</a:t>
            </a:r>
            <a:endParaRPr lang="zh-CN" altLang="en-US" sz="2400" b="1" dirty="0">
              <a:solidFill>
                <a:srgbClr val="002060"/>
              </a:solidFill>
              <a:latin typeface="微软雅黑" panose="020B0503020204020204" charset="-122"/>
              <a:ea typeface="微软雅黑" panose="020B0503020204020204" charset="-122"/>
              <a:cs typeface="Times New Roman" panose="02020603050405020304" pitchFamily="18" charset="0"/>
            </a:endParaRPr>
          </a:p>
        </p:txBody>
      </p:sp>
      <p:sp>
        <p:nvSpPr>
          <p:cNvPr id="2" name="矩形 1"/>
          <p:cNvSpPr/>
          <p:nvPr/>
        </p:nvSpPr>
        <p:spPr>
          <a:xfrm>
            <a:off x="4664710" y="4613275"/>
            <a:ext cx="3279775" cy="1308884"/>
          </a:xfrm>
          <a:prstGeom prst="rect">
            <a:avLst/>
          </a:prstGeom>
        </p:spPr>
        <p:txBody>
          <a:bodyPr wrap="square">
            <a:spAutoFit/>
          </a:bodyPr>
          <a:lstStyle/>
          <a:p>
            <a:pPr>
              <a:lnSpc>
                <a:spcPct val="150000"/>
              </a:lnSpc>
            </a:pPr>
            <a:r>
              <a:rPr lang="zh-CN" altLang="en-US" sz="2800" b="1">
                <a:solidFill>
                  <a:srgbClr val="FF0000"/>
                </a:solidFill>
                <a:latin typeface="微软雅黑" panose="020B0503020204020204" charset="-122"/>
                <a:ea typeface="微软雅黑" panose="020B0503020204020204" charset="-122"/>
                <a:cs typeface="Times New Roman" panose="02020603050405020304" pitchFamily="18" charset="0"/>
              </a:rPr>
              <a:t>把它消灭。为了保护植物健康地成长。</a:t>
            </a:r>
            <a:endParaRPr lang="zh-CN" altLang="en-US" sz="2800" b="1" dirty="0">
              <a:solidFill>
                <a:srgbClr val="FF0000"/>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linds(horizontal)">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42978" y="588525"/>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grpSp>
        <p:nvGrpSpPr>
          <p:cNvPr id="10" name="组合 9"/>
          <p:cNvGrpSpPr/>
          <p:nvPr/>
        </p:nvGrpSpPr>
        <p:grpSpPr>
          <a:xfrm>
            <a:off x="903605" y="618490"/>
            <a:ext cx="5673725" cy="3477895"/>
            <a:chOff x="1908" y="474"/>
            <a:chExt cx="8935" cy="5477"/>
          </a:xfrm>
        </p:grpSpPr>
        <p:pic>
          <p:nvPicPr>
            <p:cNvPr id="37892" name="图片 5" descr="图片7"/>
            <p:cNvPicPr>
              <a:picLocks noChangeAspect="1"/>
            </p:cNvPicPr>
            <p:nvPr/>
          </p:nvPicPr>
          <p:blipFill>
            <a:blip r:embed="rId2"/>
            <a:stretch>
              <a:fillRect/>
            </a:stretch>
          </p:blipFill>
          <p:spPr>
            <a:xfrm>
              <a:off x="3825" y="474"/>
              <a:ext cx="7018" cy="3373"/>
            </a:xfrm>
            <a:prstGeom prst="rect">
              <a:avLst/>
            </a:prstGeom>
            <a:noFill/>
            <a:ln w="9525">
              <a:noFill/>
            </a:ln>
          </p:spPr>
        </p:pic>
        <p:sp>
          <p:nvSpPr>
            <p:cNvPr id="3" name="文本框 2"/>
            <p:cNvSpPr txBox="1"/>
            <p:nvPr/>
          </p:nvSpPr>
          <p:spPr>
            <a:xfrm>
              <a:off x="4990" y="1278"/>
              <a:ext cx="5853" cy="1501"/>
            </a:xfrm>
            <a:prstGeom prst="rect">
              <a:avLst/>
            </a:prstGeom>
            <a:noFill/>
          </p:spPr>
          <p:txBody>
            <a:bodyPr wrap="square" rtlCol="0">
              <a:spAutoFit/>
            </a:bodyPr>
            <a:lstStyle/>
            <a:p>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那我们来看一看这个人是怎样想的呢？</a:t>
              </a:r>
              <a:endParaRPr lang="zh-CN" sz="2800" b="1"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p:txBody>
        </p:sp>
        <p:pic>
          <p:nvPicPr>
            <p:cNvPr id="37891" name="图片 4" descr="图片3"/>
            <p:cNvPicPr>
              <a:picLocks noChangeAspect="1"/>
            </p:cNvPicPr>
            <p:nvPr/>
          </p:nvPicPr>
          <p:blipFill>
            <a:blip r:embed="rId3"/>
            <a:stretch>
              <a:fillRect/>
            </a:stretch>
          </p:blipFill>
          <p:spPr>
            <a:xfrm>
              <a:off x="1908" y="3236"/>
              <a:ext cx="2402" cy="2715"/>
            </a:xfrm>
            <a:prstGeom prst="rect">
              <a:avLst/>
            </a:prstGeom>
            <a:noFill/>
            <a:ln w="9525">
              <a:noFill/>
            </a:ln>
          </p:spPr>
        </p:pic>
      </p:grpSp>
      <p:pic>
        <p:nvPicPr>
          <p:cNvPr id="43014" name="图片 5"/>
          <p:cNvPicPr>
            <a:picLocks noChangeAspect="1"/>
          </p:cNvPicPr>
          <p:nvPr/>
        </p:nvPicPr>
        <p:blipFill>
          <a:blip r:embed="rId4"/>
          <a:stretch>
            <a:fillRect/>
          </a:stretch>
        </p:blipFill>
        <p:spPr>
          <a:xfrm>
            <a:off x="6731635" y="779780"/>
            <a:ext cx="1838325" cy="1495425"/>
          </a:xfrm>
          <a:prstGeom prst="rect">
            <a:avLst/>
          </a:prstGeom>
          <a:noFill/>
          <a:ln w="9525">
            <a:noFill/>
          </a:ln>
        </p:spPr>
      </p:pic>
      <p:pic>
        <p:nvPicPr>
          <p:cNvPr id="43016" name="图片 7"/>
          <p:cNvPicPr>
            <a:picLocks noChangeAspect="1"/>
          </p:cNvPicPr>
          <p:nvPr/>
        </p:nvPicPr>
        <p:blipFill>
          <a:blip r:embed="rId5"/>
          <a:stretch>
            <a:fillRect/>
          </a:stretch>
        </p:blipFill>
        <p:spPr>
          <a:xfrm>
            <a:off x="5327333" y="4416743"/>
            <a:ext cx="3095625" cy="1962150"/>
          </a:xfrm>
          <a:prstGeom prst="rect">
            <a:avLst/>
          </a:prstGeom>
          <a:noFill/>
          <a:ln w="9525">
            <a:noFill/>
          </a:ln>
        </p:spPr>
      </p:pic>
      <p:sp>
        <p:nvSpPr>
          <p:cNvPr id="13" name="矩形 12"/>
          <p:cNvSpPr/>
          <p:nvPr/>
        </p:nvSpPr>
        <p:spPr>
          <a:xfrm>
            <a:off x="2352675" y="3527425"/>
            <a:ext cx="5865495" cy="1753235"/>
          </a:xfrm>
          <a:prstGeom prst="rect">
            <a:avLst/>
          </a:prstGeom>
        </p:spPr>
        <p:txBody>
          <a:bodyPr wrap="square">
            <a:spAutoFit/>
          </a:bodyPr>
          <a:lstStyle/>
          <a:p>
            <a:pPr>
              <a:lnSpc>
                <a:spcPct val="150000"/>
              </a:lnSpc>
            </a:pPr>
            <a:r>
              <a:rPr lang="zh-CN" altLang="en-US" sz="2400" b="1">
                <a:solidFill>
                  <a:srgbClr val="FF0000"/>
                </a:solidFill>
                <a:latin typeface="微软雅黑" panose="020B0503020204020204" charset="-122"/>
                <a:ea typeface="微软雅黑" panose="020B0503020204020204" charset="-122"/>
                <a:cs typeface="Times New Roman" panose="02020603050405020304" pitchFamily="18" charset="0"/>
              </a:rPr>
              <a:t>心里想，有几个虫子怕什么！他盯着小葫芦自言自语地说：“我的小葫芦，快长啊，快长啊！长得赛过大南瓜才好呢！”</a:t>
            </a:r>
            <a:endParaRPr lang="zh-CN" altLang="en-US" sz="2400" b="1" dirty="0">
              <a:solidFill>
                <a:srgbClr val="FF0000"/>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61447" name="Picture 2"/>
          <p:cNvPicPr>
            <a:picLocks noChangeAspect="1" noChangeArrowheads="1"/>
          </p:cNvPicPr>
          <p:nvPr/>
        </p:nvPicPr>
        <p:blipFill>
          <a:blip r:embed="rId2"/>
          <a:srcRect/>
          <a:stretch>
            <a:fillRect/>
          </a:stretch>
        </p:blipFill>
        <p:spPr bwMode="auto">
          <a:xfrm>
            <a:off x="609600" y="1457008"/>
            <a:ext cx="2103438" cy="1800225"/>
          </a:xfrm>
          <a:prstGeom prst="rect">
            <a:avLst/>
          </a:prstGeom>
          <a:noFill/>
          <a:ln w="9525">
            <a:noFill/>
            <a:miter lim="800000"/>
            <a:headEnd/>
            <a:tailEnd/>
          </a:ln>
        </p:spPr>
      </p:pic>
      <p:sp>
        <p:nvSpPr>
          <p:cNvPr id="12" name="矩形 25"/>
          <p:cNvSpPr/>
          <p:nvPr/>
        </p:nvSpPr>
        <p:spPr>
          <a:xfrm>
            <a:off x="2441575" y="1992630"/>
            <a:ext cx="5299710" cy="1155700"/>
          </a:xfrm>
          <a:custGeom>
            <a:avLst/>
            <a:gdLst>
              <a:gd name="connsiteX0" fmla="*/ 0 w 2279140"/>
              <a:gd name="connsiteY0" fmla="*/ 0 h 3861338"/>
              <a:gd name="connsiteX1" fmla="*/ 2279140 w 2279140"/>
              <a:gd name="connsiteY1" fmla="*/ 0 h 3861338"/>
              <a:gd name="connsiteX2" fmla="*/ 2279140 w 2279140"/>
              <a:gd name="connsiteY2" fmla="*/ 3861338 h 3861338"/>
              <a:gd name="connsiteX3" fmla="*/ 0 w 2279140"/>
              <a:gd name="connsiteY3" fmla="*/ 3861338 h 3861338"/>
              <a:gd name="connsiteX4" fmla="*/ 0 w 2279140"/>
              <a:gd name="connsiteY4" fmla="*/ 0 h 3861338"/>
              <a:gd name="connsiteX0-1" fmla="*/ 0 w 2279140"/>
              <a:gd name="connsiteY0-2" fmla="*/ 0 h 3861338"/>
              <a:gd name="connsiteX1-3" fmla="*/ 2279140 w 2279140"/>
              <a:gd name="connsiteY1-4" fmla="*/ 0 h 3861338"/>
              <a:gd name="connsiteX2-5" fmla="*/ 2279140 w 2279140"/>
              <a:gd name="connsiteY2-6" fmla="*/ 3861338 h 3861338"/>
              <a:gd name="connsiteX3-7" fmla="*/ 187569 w 2279140"/>
              <a:gd name="connsiteY3-8" fmla="*/ 3826169 h 3861338"/>
              <a:gd name="connsiteX4-9" fmla="*/ 0 w 2279140"/>
              <a:gd name="connsiteY4-10" fmla="*/ 0 h 3861338"/>
              <a:gd name="connsiteX0-11" fmla="*/ 0 w 2279140"/>
              <a:gd name="connsiteY0-12" fmla="*/ 0 h 3861338"/>
              <a:gd name="connsiteX1-13" fmla="*/ 2279140 w 2279140"/>
              <a:gd name="connsiteY1-14" fmla="*/ 0 h 3861338"/>
              <a:gd name="connsiteX2-15" fmla="*/ 2126740 w 2279140"/>
              <a:gd name="connsiteY2-16" fmla="*/ 3861338 h 3861338"/>
              <a:gd name="connsiteX3-17" fmla="*/ 187569 w 2279140"/>
              <a:gd name="connsiteY3-18" fmla="*/ 3826169 h 3861338"/>
              <a:gd name="connsiteX4-19" fmla="*/ 0 w 2279140"/>
              <a:gd name="connsiteY4-20" fmla="*/ 0 h 3861338"/>
              <a:gd name="connsiteX0-21" fmla="*/ 0 w 2279140"/>
              <a:gd name="connsiteY0-22" fmla="*/ 0 h 3861338"/>
              <a:gd name="connsiteX1-23" fmla="*/ 2279140 w 2279140"/>
              <a:gd name="connsiteY1-24" fmla="*/ 0 h 3861338"/>
              <a:gd name="connsiteX2-25" fmla="*/ 2126740 w 2279140"/>
              <a:gd name="connsiteY2-26" fmla="*/ 3861338 h 3861338"/>
              <a:gd name="connsiteX3-27" fmla="*/ 234461 w 2279140"/>
              <a:gd name="connsiteY3-28" fmla="*/ 3861338 h 3861338"/>
              <a:gd name="connsiteX4-29" fmla="*/ 0 w 2279140"/>
              <a:gd name="connsiteY4-30" fmla="*/ 0 h 3861338"/>
              <a:gd name="connsiteX0-31" fmla="*/ 0 w 2266783"/>
              <a:gd name="connsiteY0-32" fmla="*/ 49427 h 3861338"/>
              <a:gd name="connsiteX1-33" fmla="*/ 2266783 w 2266783"/>
              <a:gd name="connsiteY1-34" fmla="*/ 0 h 3861338"/>
              <a:gd name="connsiteX2-35" fmla="*/ 2114383 w 2266783"/>
              <a:gd name="connsiteY2-36" fmla="*/ 3861338 h 3861338"/>
              <a:gd name="connsiteX3-37" fmla="*/ 222104 w 2266783"/>
              <a:gd name="connsiteY3-38" fmla="*/ 3861338 h 3861338"/>
              <a:gd name="connsiteX4-39" fmla="*/ 0 w 2266783"/>
              <a:gd name="connsiteY4-40" fmla="*/ 49427 h 386133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66783" h="3861338">
                <a:moveTo>
                  <a:pt x="0" y="49427"/>
                </a:moveTo>
                <a:lnTo>
                  <a:pt x="2266783" y="0"/>
                </a:lnTo>
                <a:lnTo>
                  <a:pt x="2114383" y="3861338"/>
                </a:lnTo>
                <a:lnTo>
                  <a:pt x="222104" y="3861338"/>
                </a:lnTo>
                <a:lnTo>
                  <a:pt x="0" y="49427"/>
                </a:lnTo>
                <a:close/>
              </a:path>
            </a:pathLst>
          </a:custGeom>
          <a:solidFill>
            <a:srgbClr val="1F497D">
              <a:lumMod val="60000"/>
              <a:lumOff val="40000"/>
            </a:srgbClr>
          </a:solidFill>
          <a:ln w="25400" cap="flat" cmpd="sng" algn="ctr">
            <a:noFill/>
            <a:prstDash val="solid"/>
          </a:ln>
          <a:effectLst/>
        </p:spPr>
        <p:txBody>
          <a:bodyPr anchor="ctr"/>
          <a:lstStyle/>
          <a:p>
            <a:pPr fontAlgn="auto">
              <a:spcBef>
                <a:spcPts val="0"/>
              </a:spcBef>
              <a:spcAft>
                <a:spcPts val="0"/>
              </a:spcAft>
              <a:defRPr/>
            </a:pPr>
            <a:endParaRPr lang="zh-CN" altLang="en-US" sz="1800" kern="0">
              <a:solidFill>
                <a:prstClr val="white"/>
              </a:solidFill>
              <a:latin typeface="微软雅黑" panose="020B0503020204020204" charset="-122"/>
              <a:ea typeface="宋体" panose="02010600030101010101" pitchFamily="2" charset="-122"/>
            </a:endParaRPr>
          </a:p>
        </p:txBody>
      </p:sp>
      <p:grpSp>
        <p:nvGrpSpPr>
          <p:cNvPr id="5" name="组合 4"/>
          <p:cNvGrpSpPr/>
          <p:nvPr/>
        </p:nvGrpSpPr>
        <p:grpSpPr>
          <a:xfrm>
            <a:off x="142978" y="588525"/>
            <a:ext cx="2286000" cy="631825"/>
            <a:chOff x="303" y="1316"/>
            <a:chExt cx="3600" cy="995"/>
          </a:xfrm>
          <a:solidFill>
            <a:srgbClr val="00B0F0"/>
          </a:solidFill>
        </p:grpSpPr>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3" name="文本框 2"/>
          <p:cNvSpPr txBox="1"/>
          <p:nvPr/>
        </p:nvSpPr>
        <p:spPr>
          <a:xfrm>
            <a:off x="3011805" y="1873885"/>
            <a:ext cx="4302760" cy="1308884"/>
          </a:xfrm>
          <a:prstGeom prst="rect">
            <a:avLst/>
          </a:prstGeom>
          <a:noFill/>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rPr>
              <a:t>①“有几个虫子怕什么！”说明了什么？</a:t>
            </a:r>
            <a:endParaRPr sz="2800" b="1"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p:txBody>
      </p:sp>
      <p:sp>
        <p:nvSpPr>
          <p:cNvPr id="2" name="文本框 1"/>
          <p:cNvSpPr txBox="1"/>
          <p:nvPr/>
        </p:nvSpPr>
        <p:spPr>
          <a:xfrm>
            <a:off x="4928870" y="3411855"/>
            <a:ext cx="3054985" cy="662554"/>
          </a:xfrm>
          <a:prstGeom prst="rect">
            <a:avLst/>
          </a:prstGeom>
          <a:solidFill>
            <a:schemeClr val="accent6"/>
          </a:solidFill>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rPr>
              <a:t>满不在乎的态度。</a:t>
            </a:r>
            <a:endParaRPr lang="zh-CN" sz="28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6" name="文本框 5"/>
          <p:cNvSpPr txBox="1"/>
          <p:nvPr/>
        </p:nvSpPr>
        <p:spPr>
          <a:xfrm>
            <a:off x="596265" y="3411855"/>
            <a:ext cx="3478530" cy="662554"/>
          </a:xfrm>
          <a:prstGeom prst="rect">
            <a:avLst/>
          </a:prstGeom>
          <a:noFill/>
          <a:extLst>
            <a:ext uri="{909E8E84-426E-40DD-AFC4-6F175D3DCCD1}">
              <a14:hiddenFill xmlns:a14="http://schemas.microsoft.com/office/drawing/2010/main">
                <a:solidFill>
                  <a:schemeClr val="accent6"/>
                </a:solidFill>
              </a14:hiddenFill>
            </a:ext>
          </a:extLst>
        </p:spPr>
        <p:txBody>
          <a:bodyPr wrap="square" rtlCol="0">
            <a:spAutoFit/>
          </a:bodyPr>
          <a:lstStyle/>
          <a:p>
            <a:pPr fontAlgn="auto">
              <a:lnSpc>
                <a:spcPct val="150000"/>
              </a:lnSpc>
            </a:pPr>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把这句话改为陈述句：</a:t>
            </a:r>
            <a:endParaRPr lang="zh-CN" sz="2800" b="1"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p:txBody>
      </p:sp>
      <p:sp>
        <p:nvSpPr>
          <p:cNvPr id="7" name="文本框 6"/>
          <p:cNvSpPr txBox="1"/>
          <p:nvPr/>
        </p:nvSpPr>
        <p:spPr>
          <a:xfrm>
            <a:off x="596265" y="4239260"/>
            <a:ext cx="3478530" cy="662554"/>
          </a:xfrm>
          <a:prstGeom prst="rect">
            <a:avLst/>
          </a:prstGeom>
          <a:noFill/>
          <a:extLst>
            <a:ext uri="{909E8E84-426E-40DD-AFC4-6F175D3DCCD1}">
              <a14:hiddenFill xmlns:a14="http://schemas.microsoft.com/office/drawing/2010/main">
                <a:solidFill>
                  <a:schemeClr val="accent6"/>
                </a:solidFill>
              </a14:hiddenFill>
            </a:ext>
          </a:extLst>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rPr>
              <a:t>②有几个虫子不用怕。</a:t>
            </a:r>
            <a:endParaRPr lang="zh-CN" sz="28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8" name="文本框 7"/>
          <p:cNvSpPr txBox="1"/>
          <p:nvPr/>
        </p:nvSpPr>
        <p:spPr>
          <a:xfrm>
            <a:off x="520700" y="4976495"/>
            <a:ext cx="4119245" cy="1308884"/>
          </a:xfrm>
          <a:prstGeom prst="rect">
            <a:avLst/>
          </a:prstGeom>
          <a:noFill/>
          <a:extLst>
            <a:ext uri="{909E8E84-426E-40DD-AFC4-6F175D3DCCD1}">
              <a14:hiddenFill xmlns:a14="http://schemas.microsoft.com/office/drawing/2010/main">
                <a:solidFill>
                  <a:schemeClr val="accent6"/>
                </a:solidFill>
              </a14:hiddenFill>
            </a:ext>
          </a:extLst>
        </p:spPr>
        <p:txBody>
          <a:bodyPr wrap="square" rtlCol="0">
            <a:spAutoFit/>
          </a:bodyPr>
          <a:lstStyle/>
          <a:p>
            <a:pPr fontAlgn="auto">
              <a:lnSpc>
                <a:spcPct val="150000"/>
              </a:lnSpc>
            </a:pPr>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你们觉得这两句话哪句更好？为什么？</a:t>
            </a:r>
            <a:endParaRPr lang="zh-CN" sz="2800" b="1"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p:txBody>
      </p:sp>
      <p:sp>
        <p:nvSpPr>
          <p:cNvPr id="9" name="文本框 8"/>
          <p:cNvSpPr txBox="1"/>
          <p:nvPr/>
        </p:nvSpPr>
        <p:spPr>
          <a:xfrm>
            <a:off x="4836160" y="4476750"/>
            <a:ext cx="3891915" cy="2030095"/>
          </a:xfrm>
          <a:prstGeom prst="rect">
            <a:avLst/>
          </a:prstGeom>
          <a:noFill/>
          <a:extLst>
            <a:ext uri="{909E8E84-426E-40DD-AFC4-6F175D3DCCD1}">
              <a14:hiddenFill xmlns:a14="http://schemas.microsoft.com/office/drawing/2010/main">
                <a:solidFill>
                  <a:schemeClr val="accent6"/>
                </a:solidFill>
              </a14:hiddenFill>
            </a:ext>
          </a:extLst>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rPr>
              <a:t>第①句更好。第②句不能形象地表达出他满不在乎的态度。</a:t>
            </a:r>
            <a:endParaRPr lang="zh-CN" sz="28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linds(horizontal)">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linds(horizontal)">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ldLvl="0" animBg="1"/>
      <p:bldP spid="6" grpId="0" bldLvl="0" animBg="1"/>
      <p:bldP spid="7" grpId="0" bldLvl="0" animBg="1"/>
      <p:bldP spid="8" grpId="0" bldLvl="0" animBg="1"/>
      <p:bldP spid="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77075" y="580287"/>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89" y="325868"/>
                <a:ext cx="2112335"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导入新课</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grpSp>
        <p:nvGrpSpPr>
          <p:cNvPr id="28" name="组合 27"/>
          <p:cNvGrpSpPr/>
          <p:nvPr/>
        </p:nvGrpSpPr>
        <p:grpSpPr>
          <a:xfrm>
            <a:off x="5038725" y="3429635"/>
            <a:ext cx="2785745" cy="3094990"/>
            <a:chOff x="7348" y="5189"/>
            <a:chExt cx="4387" cy="4874"/>
          </a:xfrm>
        </p:grpSpPr>
        <p:pic>
          <p:nvPicPr>
            <p:cNvPr id="38922" name="图片 2" descr="卡通人物和对话框1_1"/>
            <p:cNvPicPr>
              <a:picLocks noChangeAspect="1"/>
            </p:cNvPicPr>
            <p:nvPr/>
          </p:nvPicPr>
          <p:blipFill>
            <a:blip r:embed="rId2"/>
            <a:stretch>
              <a:fillRect/>
            </a:stretch>
          </p:blipFill>
          <p:spPr>
            <a:xfrm rot="17880000">
              <a:off x="7552" y="4985"/>
              <a:ext cx="2675" cy="3084"/>
            </a:xfrm>
            <a:prstGeom prst="rect">
              <a:avLst/>
            </a:prstGeom>
            <a:noFill/>
            <a:ln w="9525">
              <a:noFill/>
            </a:ln>
          </p:spPr>
        </p:pic>
        <p:sp>
          <p:nvSpPr>
            <p:cNvPr id="17" name="TextBox 31"/>
            <p:cNvSpPr txBox="1"/>
            <p:nvPr/>
          </p:nvSpPr>
          <p:spPr>
            <a:xfrm>
              <a:off x="8146" y="5687"/>
              <a:ext cx="960" cy="1043"/>
            </a:xfrm>
            <a:prstGeom prst="rect">
              <a:avLst/>
            </a:prstGeom>
            <a:noFill/>
          </p:spPr>
          <p:txBody>
            <a:bodyPr wrap="square" rtlCol="0">
              <a:spAutoFit/>
            </a:bodyPr>
            <a:lstStyle/>
            <a:p>
              <a:pPr>
                <a:lnSpc>
                  <a:spcPct val="150000"/>
                </a:lnSpc>
              </a:pPr>
              <a:r>
                <a:rPr lang="zh-CN" altLang="en-US" sz="2800" b="1">
                  <a:solidFill>
                    <a:schemeClr val="bg1"/>
                  </a:solidFill>
                  <a:latin typeface="微软雅黑" panose="020B0503020204020204" charset="-122"/>
                  <a:ea typeface="微软雅黑" panose="020B0503020204020204" charset="-122"/>
                </a:rPr>
                <a:t>想</a:t>
              </a:r>
              <a:endParaRPr lang="zh-CN" altLang="zh-CN" sz="2800" b="1" dirty="0">
                <a:solidFill>
                  <a:schemeClr val="bg1"/>
                </a:solidFill>
                <a:latin typeface="微软雅黑" panose="020B0503020204020204" charset="-122"/>
                <a:ea typeface="微软雅黑" panose="020B0503020204020204" charset="-122"/>
              </a:endParaRPr>
            </a:p>
          </p:txBody>
        </p:sp>
        <p:pic>
          <p:nvPicPr>
            <p:cNvPr id="38920" name="图片 7" descr="卡通人物06"/>
            <p:cNvPicPr>
              <a:picLocks noChangeAspect="1"/>
            </p:cNvPicPr>
            <p:nvPr/>
          </p:nvPicPr>
          <p:blipFill>
            <a:blip r:embed="rId3"/>
            <a:stretch>
              <a:fillRect/>
            </a:stretch>
          </p:blipFill>
          <p:spPr>
            <a:xfrm>
              <a:off x="10252" y="6253"/>
              <a:ext cx="1483" cy="3810"/>
            </a:xfrm>
            <a:prstGeom prst="rect">
              <a:avLst/>
            </a:prstGeom>
            <a:noFill/>
            <a:ln w="9525">
              <a:noFill/>
            </a:ln>
          </p:spPr>
        </p:pic>
      </p:grpSp>
      <p:grpSp>
        <p:nvGrpSpPr>
          <p:cNvPr id="3" name="组合 2"/>
          <p:cNvGrpSpPr/>
          <p:nvPr/>
        </p:nvGrpSpPr>
        <p:grpSpPr>
          <a:xfrm>
            <a:off x="173355" y="1183640"/>
            <a:ext cx="6840855" cy="4480560"/>
            <a:chOff x="273" y="1864"/>
            <a:chExt cx="10773" cy="7056"/>
          </a:xfrm>
        </p:grpSpPr>
        <p:pic>
          <p:nvPicPr>
            <p:cNvPr id="37892" name="图片 5" descr="图片7"/>
            <p:cNvPicPr>
              <a:picLocks noChangeAspect="1"/>
            </p:cNvPicPr>
            <p:nvPr/>
          </p:nvPicPr>
          <p:blipFill>
            <a:blip r:embed="rId4"/>
            <a:stretch>
              <a:fillRect/>
            </a:stretch>
          </p:blipFill>
          <p:spPr>
            <a:xfrm>
              <a:off x="2618" y="1864"/>
              <a:ext cx="8429" cy="3804"/>
            </a:xfrm>
            <a:prstGeom prst="rect">
              <a:avLst/>
            </a:prstGeom>
            <a:noFill/>
            <a:ln w="9525">
              <a:noFill/>
            </a:ln>
          </p:spPr>
        </p:pic>
        <p:sp>
          <p:nvSpPr>
            <p:cNvPr id="2" name="TextBox 31"/>
            <p:cNvSpPr txBox="1"/>
            <p:nvPr/>
          </p:nvSpPr>
          <p:spPr>
            <a:xfrm>
              <a:off x="3957" y="1908"/>
              <a:ext cx="5525" cy="3197"/>
            </a:xfrm>
            <a:prstGeom prst="rect">
              <a:avLst/>
            </a:prstGeom>
            <a:noFill/>
          </p:spPr>
          <p:txBody>
            <a:bodyPr wrap="square" rtlCol="0">
              <a:spAutoFit/>
            </a:bodyPr>
            <a:lstStyle/>
            <a:p>
              <a:pPr>
                <a:lnSpc>
                  <a:spcPct val="150000"/>
                </a:lnSpc>
              </a:pPr>
              <a:r>
                <a:rPr lang="zh-CN" altLang="en-US" sz="2800" b="1">
                  <a:solidFill>
                    <a:srgbClr val="C00000"/>
                  </a:solidFill>
                  <a:latin typeface="微软雅黑" panose="020B0503020204020204" charset="-122"/>
                  <a:ea typeface="微软雅黑" panose="020B0503020204020204" charset="-122"/>
                </a:rPr>
                <a:t>同学们，今天老师给你们带来了一个故事，你们想不想听？</a:t>
              </a:r>
              <a:endParaRPr lang="zh-CN" altLang="en-US" sz="2800" b="1" dirty="0">
                <a:solidFill>
                  <a:srgbClr val="C00000"/>
                </a:solidFill>
                <a:latin typeface="微软雅黑" panose="020B0503020204020204" charset="-122"/>
                <a:ea typeface="微软雅黑" panose="020B0503020204020204" charset="-122"/>
              </a:endParaRPr>
            </a:p>
          </p:txBody>
        </p:sp>
        <p:pic>
          <p:nvPicPr>
            <p:cNvPr id="37891" name="图片 4" descr="图片3"/>
            <p:cNvPicPr>
              <a:picLocks noChangeAspect="1"/>
            </p:cNvPicPr>
            <p:nvPr/>
          </p:nvPicPr>
          <p:blipFill>
            <a:blip r:embed="rId5"/>
            <a:stretch>
              <a:fillRect/>
            </a:stretch>
          </p:blipFill>
          <p:spPr>
            <a:xfrm>
              <a:off x="273" y="5668"/>
              <a:ext cx="2877" cy="3252"/>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0" name="圆角矩形 9"/>
          <p:cNvSpPr/>
          <p:nvPr/>
        </p:nvSpPr>
        <p:spPr>
          <a:xfrm>
            <a:off x="955040" y="1391285"/>
            <a:ext cx="5937250" cy="1541145"/>
          </a:xfrm>
          <a:prstGeom prst="roundRect">
            <a:avLst/>
          </a:prstGeom>
          <a:noFill/>
          <a:ln w="28575" cmpd="sng">
            <a:solidFill>
              <a:srgbClr val="00B0F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42978" y="432315"/>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grpSp>
        <p:nvGrpSpPr>
          <p:cNvPr id="16" name="组合 15"/>
          <p:cNvGrpSpPr/>
          <p:nvPr/>
        </p:nvGrpSpPr>
        <p:grpSpPr>
          <a:xfrm>
            <a:off x="609873" y="3098165"/>
            <a:ext cx="7661910" cy="2131695"/>
            <a:chOff x="989" y="4430"/>
            <a:chExt cx="12608" cy="3357"/>
          </a:xfrm>
        </p:grpSpPr>
        <p:sp>
          <p:nvSpPr>
            <p:cNvPr id="2" name="对角圆角矩形 1"/>
            <p:cNvSpPr/>
            <p:nvPr/>
          </p:nvSpPr>
          <p:spPr>
            <a:xfrm>
              <a:off x="989" y="4430"/>
              <a:ext cx="12608" cy="3357"/>
            </a:xfrm>
            <a:prstGeom prst="round2Diag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380" y="4430"/>
              <a:ext cx="11501" cy="3197"/>
            </a:xfrm>
            <a:prstGeom prst="rect">
              <a:avLst/>
            </a:prstGeom>
            <a:noFill/>
          </p:spPr>
          <p:txBody>
            <a:bodyPr wrap="square" rtlCol="0">
              <a:spAutoFit/>
            </a:bodyPr>
            <a:lstStyle/>
            <a:p>
              <a:pPr algn="just" fontAlgn="auto">
                <a:lnSpc>
                  <a:spcPct val="150000"/>
                </a:lnSpc>
              </a:pPr>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     “他盯着小葫芦自言自语地说：“我的小葫芦，快长啊，快长啊！长得赛过大南瓜才好呢！”这句话说明了什么呢？</a:t>
              </a:r>
              <a:endParaRPr sz="2800" b="1" dirty="0">
                <a:ln>
                  <a:noFill/>
                </a:ln>
                <a:effectLst/>
                <a:latin typeface="微软雅黑" panose="020B0503020204020204" charset="-122"/>
                <a:ea typeface="微软雅黑" panose="020B0503020204020204" charset="-122"/>
                <a:cs typeface="Times New Roman" panose="02020603050405020304" pitchFamily="18" charset="0"/>
              </a:endParaRPr>
            </a:p>
          </p:txBody>
        </p:sp>
      </p:grpSp>
      <p:sp>
        <p:nvSpPr>
          <p:cNvPr id="3" name="文本框 2"/>
          <p:cNvSpPr txBox="1"/>
          <p:nvPr/>
        </p:nvSpPr>
        <p:spPr>
          <a:xfrm>
            <a:off x="1296670" y="1570990"/>
            <a:ext cx="5044440" cy="521970"/>
          </a:xfrm>
          <a:prstGeom prst="rect">
            <a:avLst/>
          </a:prstGeom>
          <a:noFill/>
        </p:spPr>
        <p:txBody>
          <a:bodyPr wrap="square" rtlCol="0">
            <a:spAutoFit/>
          </a:bodyPr>
          <a:lstStyle/>
          <a:p>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盯着：集中视力看着，不放松。</a:t>
            </a:r>
            <a:endParaRPr lang="zh-CN" sz="2800" b="1"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p:txBody>
      </p:sp>
      <p:sp>
        <p:nvSpPr>
          <p:cNvPr id="7" name="文本框 6"/>
          <p:cNvSpPr txBox="1"/>
          <p:nvPr/>
        </p:nvSpPr>
        <p:spPr>
          <a:xfrm>
            <a:off x="1288415" y="2223135"/>
            <a:ext cx="5052695" cy="521970"/>
          </a:xfrm>
          <a:prstGeom prst="rect">
            <a:avLst/>
          </a:prstGeom>
          <a:noFill/>
        </p:spPr>
        <p:txBody>
          <a:bodyPr wrap="square" rtlCol="0">
            <a:spAutoFit/>
          </a:bodyPr>
          <a:lstStyle/>
          <a:p>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自言自语：自己对着自己说话。</a:t>
            </a:r>
            <a:endParaRPr lang="zh-CN" sz="2800" b="1"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p:txBody>
      </p:sp>
      <p:sp>
        <p:nvSpPr>
          <p:cNvPr id="9" name="文本框 8"/>
          <p:cNvSpPr txBox="1"/>
          <p:nvPr/>
        </p:nvSpPr>
        <p:spPr>
          <a:xfrm>
            <a:off x="2123440" y="5596890"/>
            <a:ext cx="5205730" cy="521970"/>
          </a:xfrm>
          <a:prstGeom prst="rect">
            <a:avLst/>
          </a:prstGeom>
          <a:solidFill>
            <a:srgbClr val="00B0F0"/>
          </a:solidFill>
        </p:spPr>
        <p:txBody>
          <a:bodyPr wrap="square" rtlCol="0">
            <a:spAutoFit/>
          </a:bodyPr>
          <a:lstStyle/>
          <a:p>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说明了他盼望小葫芦快快长大。</a:t>
            </a:r>
            <a:endParaRPr lang="zh-CN" sz="2800" b="1"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p:txBody>
      </p:sp>
      <p:grpSp>
        <p:nvGrpSpPr>
          <p:cNvPr id="40595" name="组合 667"/>
          <p:cNvGrpSpPr/>
          <p:nvPr/>
        </p:nvGrpSpPr>
        <p:grpSpPr>
          <a:xfrm>
            <a:off x="834708" y="5284153"/>
            <a:ext cx="1168400" cy="1147762"/>
            <a:chOff x="631825" y="3495675"/>
            <a:chExt cx="1554163" cy="1552575"/>
          </a:xfrm>
        </p:grpSpPr>
        <p:sp>
          <p:nvSpPr>
            <p:cNvPr id="40596" name="Oval 278"/>
            <p:cNvSpPr/>
            <p:nvPr/>
          </p:nvSpPr>
          <p:spPr>
            <a:xfrm>
              <a:off x="631825" y="3495675"/>
              <a:ext cx="1554163" cy="1552575"/>
            </a:xfrm>
            <a:prstGeom prst="ellipse">
              <a:avLst/>
            </a:prstGeom>
            <a:solidFill>
              <a:srgbClr val="14B6E7"/>
            </a:solidFill>
            <a:ln w="9525">
              <a:noFill/>
            </a:ln>
          </p:spPr>
          <p:txBody>
            <a:bodyPr anchor="t"/>
            <a:lstStyle/>
            <a:p>
              <a:endParaRPr lang="en-US" altLang="zh-CN" dirty="0">
                <a:latin typeface="Calibri" panose="020F0502020204030204" charset="0"/>
                <a:ea typeface="宋体" panose="02010600030101010101" pitchFamily="2" charset="-122"/>
              </a:endParaRPr>
            </a:p>
          </p:txBody>
        </p:sp>
        <p:sp>
          <p:nvSpPr>
            <p:cNvPr id="40597" name="Freeform 279"/>
            <p:cNvSpPr/>
            <p:nvPr/>
          </p:nvSpPr>
          <p:spPr>
            <a:xfrm>
              <a:off x="1076325" y="3906838"/>
              <a:ext cx="668338" cy="933450"/>
            </a:xfrm>
            <a:custGeom>
              <a:avLst/>
              <a:gdLst/>
              <a:ahLst/>
              <a:cxnLst>
                <a:cxn ang="0">
                  <a:pos x="1876482872" y="931392435"/>
                </a:cxn>
                <a:cxn ang="0">
                  <a:pos x="946329746" y="0"/>
                </a:cxn>
                <a:cxn ang="0">
                  <a:pos x="16176625" y="931392435"/>
                </a:cxn>
                <a:cxn ang="0">
                  <a:pos x="420592282" y="1903278940"/>
                </a:cxn>
                <a:cxn ang="0">
                  <a:pos x="946329746" y="2147483647"/>
                </a:cxn>
                <a:cxn ang="0">
                  <a:pos x="1472067032" y="1903278940"/>
                </a:cxn>
                <a:cxn ang="0">
                  <a:pos x="1876482872" y="931392435"/>
                </a:cxn>
              </a:cxnLst>
              <a:rect l="0" t="0" r="0" b="0"/>
              <a:pathLst>
                <a:path w="235" h="328">
                  <a:moveTo>
                    <a:pt x="232" y="115"/>
                  </a:moveTo>
                  <a:cubicBezTo>
                    <a:pt x="230" y="52"/>
                    <a:pt x="181" y="0"/>
                    <a:pt x="117" y="0"/>
                  </a:cubicBezTo>
                  <a:cubicBezTo>
                    <a:pt x="53" y="0"/>
                    <a:pt x="5" y="52"/>
                    <a:pt x="2" y="115"/>
                  </a:cubicBezTo>
                  <a:cubicBezTo>
                    <a:pt x="0" y="171"/>
                    <a:pt x="36" y="194"/>
                    <a:pt x="52" y="235"/>
                  </a:cubicBezTo>
                  <a:cubicBezTo>
                    <a:pt x="77" y="299"/>
                    <a:pt x="81" y="328"/>
                    <a:pt x="117" y="328"/>
                  </a:cubicBezTo>
                  <a:cubicBezTo>
                    <a:pt x="153" y="328"/>
                    <a:pt x="157" y="299"/>
                    <a:pt x="182" y="235"/>
                  </a:cubicBezTo>
                  <a:cubicBezTo>
                    <a:pt x="198" y="194"/>
                    <a:pt x="235" y="171"/>
                    <a:pt x="232" y="115"/>
                  </a:cubicBezTo>
                  <a:close/>
                </a:path>
              </a:pathLst>
            </a:custGeom>
            <a:solidFill>
              <a:srgbClr val="FFD522"/>
            </a:solidFill>
            <a:ln w="9525">
              <a:noFill/>
            </a:ln>
          </p:spPr>
          <p:txBody>
            <a:bodyPr/>
            <a:lstStyle/>
            <a:p>
              <a:endParaRPr lang="zh-CN" altLang="en-US"/>
            </a:p>
          </p:txBody>
        </p:sp>
        <p:sp>
          <p:nvSpPr>
            <p:cNvPr id="40598" name="Freeform 280"/>
            <p:cNvSpPr/>
            <p:nvPr/>
          </p:nvSpPr>
          <p:spPr>
            <a:xfrm>
              <a:off x="1123950" y="3997325"/>
              <a:ext cx="233363" cy="282575"/>
            </a:xfrm>
            <a:custGeom>
              <a:avLst/>
              <a:gdLst/>
              <a:ahLst/>
              <a:cxnLst>
                <a:cxn ang="0">
                  <a:pos x="121485362" y="268851566"/>
                </a:cxn>
                <a:cxn ang="0">
                  <a:pos x="113385961" y="733227846"/>
                </a:cxn>
                <a:cxn ang="0">
                  <a:pos x="542640098" y="545849281"/>
                </a:cxn>
                <a:cxn ang="0">
                  <a:pos x="542640098" y="81470080"/>
                </a:cxn>
                <a:cxn ang="0">
                  <a:pos x="121485362" y="268851566"/>
                </a:cxn>
              </a:cxnLst>
              <a:rect l="0" t="0" r="0" b="0"/>
              <a:pathLst>
                <a:path w="82" h="99">
                  <a:moveTo>
                    <a:pt x="15" y="33"/>
                  </a:moveTo>
                  <a:cubicBezTo>
                    <a:pt x="0" y="55"/>
                    <a:pt x="0" y="80"/>
                    <a:pt x="14" y="90"/>
                  </a:cubicBezTo>
                  <a:cubicBezTo>
                    <a:pt x="28" y="99"/>
                    <a:pt x="52" y="89"/>
                    <a:pt x="67" y="67"/>
                  </a:cubicBezTo>
                  <a:cubicBezTo>
                    <a:pt x="81" y="45"/>
                    <a:pt x="82" y="19"/>
                    <a:pt x="67" y="10"/>
                  </a:cubicBezTo>
                  <a:cubicBezTo>
                    <a:pt x="53" y="0"/>
                    <a:pt x="29" y="10"/>
                    <a:pt x="15" y="33"/>
                  </a:cubicBezTo>
                  <a:close/>
                </a:path>
              </a:pathLst>
            </a:custGeom>
            <a:solidFill>
              <a:srgbClr val="FFEB97"/>
            </a:solidFill>
            <a:ln w="9525">
              <a:noFill/>
            </a:ln>
          </p:spPr>
          <p:txBody>
            <a:bodyPr/>
            <a:lstStyle/>
            <a:p>
              <a:endParaRPr lang="zh-CN" altLang="en-US"/>
            </a:p>
          </p:txBody>
        </p:sp>
        <p:sp>
          <p:nvSpPr>
            <p:cNvPr id="40599" name="Freeform 281"/>
            <p:cNvSpPr>
              <a:spLocks noEditPoints="1"/>
            </p:cNvSpPr>
            <p:nvPr/>
          </p:nvSpPr>
          <p:spPr>
            <a:xfrm>
              <a:off x="1235075" y="4256088"/>
              <a:ext cx="347663" cy="450850"/>
            </a:xfrm>
            <a:custGeom>
              <a:avLst/>
              <a:gdLst/>
              <a:ahLst/>
              <a:cxnLst>
                <a:cxn ang="0">
                  <a:pos x="860802330" y="32569631"/>
                </a:cxn>
                <a:cxn ang="0">
                  <a:pos x="649662475" y="146563333"/>
                </a:cxn>
                <a:cxn ang="0">
                  <a:pos x="503487319" y="48854452"/>
                </a:cxn>
                <a:cxn ang="0">
                  <a:pos x="349193289" y="154704311"/>
                </a:cxn>
                <a:cxn ang="0">
                  <a:pos x="146175201" y="73280240"/>
                </a:cxn>
                <a:cxn ang="0">
                  <a:pos x="16240423" y="333837264"/>
                </a:cxn>
                <a:cxn ang="0">
                  <a:pos x="154293985" y="708385127"/>
                </a:cxn>
                <a:cxn ang="0">
                  <a:pos x="316709604" y="1172498105"/>
                </a:cxn>
                <a:cxn ang="0">
                  <a:pos x="349193289" y="1156213295"/>
                </a:cxn>
                <a:cxn ang="0">
                  <a:pos x="235501817" y="781665522"/>
                </a:cxn>
                <a:cxn ang="0">
                  <a:pos x="186777715" y="651386865"/>
                </a:cxn>
                <a:cxn ang="0">
                  <a:pos x="479125267" y="651386865"/>
                </a:cxn>
                <a:cxn ang="0">
                  <a:pos x="649662475" y="651386865"/>
                </a:cxn>
                <a:cxn ang="0">
                  <a:pos x="763351276" y="651386865"/>
                </a:cxn>
                <a:cxn ang="0">
                  <a:pos x="706508211" y="814235142"/>
                </a:cxn>
                <a:cxn ang="0">
                  <a:pos x="576573472" y="1221352535"/>
                </a:cxn>
                <a:cxn ang="0">
                  <a:pos x="649662475" y="1245781176"/>
                </a:cxn>
                <a:cxn ang="0">
                  <a:pos x="787716177" y="757239734"/>
                </a:cxn>
                <a:cxn ang="0">
                  <a:pos x="893286015" y="529252218"/>
                </a:cxn>
                <a:cxn ang="0">
                  <a:pos x="974493802" y="309408623"/>
                </a:cxn>
                <a:cxn ang="0">
                  <a:pos x="860802330" y="32569631"/>
                </a:cxn>
                <a:cxn ang="0">
                  <a:pos x="852680696" y="464112979"/>
                </a:cxn>
                <a:cxn ang="0">
                  <a:pos x="771472909" y="635104909"/>
                </a:cxn>
                <a:cxn ang="0">
                  <a:pos x="649662475" y="635104909"/>
                </a:cxn>
                <a:cxn ang="0">
                  <a:pos x="479125267" y="635104909"/>
                </a:cxn>
                <a:cxn ang="0">
                  <a:pos x="186777715" y="635104909"/>
                </a:cxn>
                <a:cxn ang="0">
                  <a:pos x="113691516" y="455972001"/>
                </a:cxn>
                <a:cxn ang="0">
                  <a:pos x="89329443" y="195417807"/>
                </a:cxn>
                <a:cxn ang="0">
                  <a:pos x="227383033" y="113993714"/>
                </a:cxn>
                <a:cxn ang="0">
                  <a:pos x="324831238" y="236128405"/>
                </a:cxn>
                <a:cxn ang="0">
                  <a:pos x="373555429" y="227984574"/>
                </a:cxn>
                <a:cxn ang="0">
                  <a:pos x="487246901" y="105849882"/>
                </a:cxn>
                <a:cxn ang="0">
                  <a:pos x="617178791" y="219843595"/>
                </a:cxn>
                <a:cxn ang="0">
                  <a:pos x="674024527" y="219843595"/>
                </a:cxn>
                <a:cxn ang="0">
                  <a:pos x="885164381" y="138419502"/>
                </a:cxn>
                <a:cxn ang="0">
                  <a:pos x="852680696" y="464112979"/>
                </a:cxn>
              </a:cxnLst>
              <a:rect l="0" t="0" r="0" b="0"/>
              <a:pathLst>
                <a:path w="122" h="158">
                  <a:moveTo>
                    <a:pt x="106" y="4"/>
                  </a:moveTo>
                  <a:cubicBezTo>
                    <a:pt x="94" y="0"/>
                    <a:pt x="86" y="9"/>
                    <a:pt x="80" y="18"/>
                  </a:cubicBezTo>
                  <a:cubicBezTo>
                    <a:pt x="77" y="11"/>
                    <a:pt x="70" y="6"/>
                    <a:pt x="62" y="6"/>
                  </a:cubicBezTo>
                  <a:cubicBezTo>
                    <a:pt x="53" y="7"/>
                    <a:pt x="46" y="12"/>
                    <a:pt x="43" y="19"/>
                  </a:cubicBezTo>
                  <a:cubicBezTo>
                    <a:pt x="37" y="10"/>
                    <a:pt x="29" y="4"/>
                    <a:pt x="18" y="9"/>
                  </a:cubicBezTo>
                  <a:cubicBezTo>
                    <a:pt x="6" y="15"/>
                    <a:pt x="0" y="28"/>
                    <a:pt x="2" y="41"/>
                  </a:cubicBezTo>
                  <a:cubicBezTo>
                    <a:pt x="5" y="57"/>
                    <a:pt x="14" y="72"/>
                    <a:pt x="19" y="87"/>
                  </a:cubicBezTo>
                  <a:cubicBezTo>
                    <a:pt x="26" y="106"/>
                    <a:pt x="29" y="126"/>
                    <a:pt x="39" y="144"/>
                  </a:cubicBezTo>
                  <a:cubicBezTo>
                    <a:pt x="40" y="146"/>
                    <a:pt x="44" y="145"/>
                    <a:pt x="43" y="142"/>
                  </a:cubicBezTo>
                  <a:cubicBezTo>
                    <a:pt x="38" y="127"/>
                    <a:pt x="33" y="112"/>
                    <a:pt x="29" y="96"/>
                  </a:cubicBezTo>
                  <a:cubicBezTo>
                    <a:pt x="27" y="91"/>
                    <a:pt x="25" y="85"/>
                    <a:pt x="23" y="80"/>
                  </a:cubicBezTo>
                  <a:cubicBezTo>
                    <a:pt x="35" y="82"/>
                    <a:pt x="48" y="80"/>
                    <a:pt x="59" y="80"/>
                  </a:cubicBezTo>
                  <a:cubicBezTo>
                    <a:pt x="80" y="80"/>
                    <a:pt x="80" y="80"/>
                    <a:pt x="80" y="80"/>
                  </a:cubicBezTo>
                  <a:cubicBezTo>
                    <a:pt x="85" y="80"/>
                    <a:pt x="89" y="81"/>
                    <a:pt x="94" y="80"/>
                  </a:cubicBezTo>
                  <a:cubicBezTo>
                    <a:pt x="91" y="87"/>
                    <a:pt x="89" y="93"/>
                    <a:pt x="87" y="100"/>
                  </a:cubicBezTo>
                  <a:cubicBezTo>
                    <a:pt x="81" y="117"/>
                    <a:pt x="78" y="134"/>
                    <a:pt x="71" y="150"/>
                  </a:cubicBezTo>
                  <a:cubicBezTo>
                    <a:pt x="69" y="156"/>
                    <a:pt x="78" y="158"/>
                    <a:pt x="80" y="153"/>
                  </a:cubicBezTo>
                  <a:cubicBezTo>
                    <a:pt x="88" y="134"/>
                    <a:pt x="91" y="113"/>
                    <a:pt x="97" y="93"/>
                  </a:cubicBezTo>
                  <a:cubicBezTo>
                    <a:pt x="101" y="83"/>
                    <a:pt x="105" y="74"/>
                    <a:pt x="110" y="65"/>
                  </a:cubicBezTo>
                  <a:cubicBezTo>
                    <a:pt x="114" y="56"/>
                    <a:pt x="118" y="47"/>
                    <a:pt x="120" y="38"/>
                  </a:cubicBezTo>
                  <a:cubicBezTo>
                    <a:pt x="122" y="27"/>
                    <a:pt x="118" y="8"/>
                    <a:pt x="106" y="4"/>
                  </a:cubicBezTo>
                  <a:close/>
                  <a:moveTo>
                    <a:pt x="105" y="57"/>
                  </a:moveTo>
                  <a:cubicBezTo>
                    <a:pt x="101" y="64"/>
                    <a:pt x="98" y="71"/>
                    <a:pt x="95" y="78"/>
                  </a:cubicBezTo>
                  <a:cubicBezTo>
                    <a:pt x="90" y="77"/>
                    <a:pt x="85" y="78"/>
                    <a:pt x="80" y="78"/>
                  </a:cubicBezTo>
                  <a:cubicBezTo>
                    <a:pt x="59" y="78"/>
                    <a:pt x="59" y="78"/>
                    <a:pt x="59" y="78"/>
                  </a:cubicBezTo>
                  <a:cubicBezTo>
                    <a:pt x="48" y="78"/>
                    <a:pt x="34" y="76"/>
                    <a:pt x="23" y="78"/>
                  </a:cubicBezTo>
                  <a:cubicBezTo>
                    <a:pt x="20" y="71"/>
                    <a:pt x="17" y="63"/>
                    <a:pt x="14" y="56"/>
                  </a:cubicBezTo>
                  <a:cubicBezTo>
                    <a:pt x="10" y="46"/>
                    <a:pt x="6" y="34"/>
                    <a:pt x="11" y="24"/>
                  </a:cubicBezTo>
                  <a:cubicBezTo>
                    <a:pt x="14" y="18"/>
                    <a:pt x="22" y="12"/>
                    <a:pt x="28" y="14"/>
                  </a:cubicBezTo>
                  <a:cubicBezTo>
                    <a:pt x="34" y="15"/>
                    <a:pt x="38" y="24"/>
                    <a:pt x="40" y="29"/>
                  </a:cubicBezTo>
                  <a:cubicBezTo>
                    <a:pt x="42" y="31"/>
                    <a:pt x="46" y="30"/>
                    <a:pt x="46" y="28"/>
                  </a:cubicBezTo>
                  <a:cubicBezTo>
                    <a:pt x="48" y="21"/>
                    <a:pt x="53" y="15"/>
                    <a:pt x="60" y="13"/>
                  </a:cubicBezTo>
                  <a:cubicBezTo>
                    <a:pt x="69" y="11"/>
                    <a:pt x="74" y="19"/>
                    <a:pt x="76" y="27"/>
                  </a:cubicBezTo>
                  <a:cubicBezTo>
                    <a:pt x="77" y="30"/>
                    <a:pt x="81" y="30"/>
                    <a:pt x="83" y="27"/>
                  </a:cubicBezTo>
                  <a:cubicBezTo>
                    <a:pt x="88" y="19"/>
                    <a:pt x="100" y="2"/>
                    <a:pt x="109" y="17"/>
                  </a:cubicBezTo>
                  <a:cubicBezTo>
                    <a:pt x="117" y="30"/>
                    <a:pt x="111" y="45"/>
                    <a:pt x="105" y="57"/>
                  </a:cubicBezTo>
                  <a:close/>
                </a:path>
              </a:pathLst>
            </a:custGeom>
            <a:solidFill>
              <a:srgbClr val="FBF8F3"/>
            </a:solidFill>
            <a:ln w="9525">
              <a:noFill/>
            </a:ln>
          </p:spPr>
          <p:txBody>
            <a:bodyPr/>
            <a:lstStyle/>
            <a:p>
              <a:endParaRPr lang="zh-CN" altLang="en-US"/>
            </a:p>
          </p:txBody>
        </p:sp>
        <p:sp>
          <p:nvSpPr>
            <p:cNvPr id="40600" name="Rectangle 282"/>
            <p:cNvSpPr/>
            <p:nvPr/>
          </p:nvSpPr>
          <p:spPr>
            <a:xfrm>
              <a:off x="1246188" y="4635500"/>
              <a:ext cx="325438" cy="269875"/>
            </a:xfrm>
            <a:prstGeom prst="rect">
              <a:avLst/>
            </a:prstGeom>
            <a:solidFill>
              <a:srgbClr val="3B505B"/>
            </a:solidFill>
            <a:ln w="9525">
              <a:noFill/>
            </a:ln>
          </p:spPr>
          <p:txBody>
            <a:bodyPr anchor="t"/>
            <a:lstStyle/>
            <a:p>
              <a:endParaRPr lang="en-US" altLang="zh-CN" dirty="0">
                <a:latin typeface="Calibri" panose="020F0502020204030204" charset="0"/>
                <a:ea typeface="宋体" panose="02010600030101010101" pitchFamily="2" charset="-122"/>
              </a:endParaRPr>
            </a:p>
          </p:txBody>
        </p:sp>
        <p:sp>
          <p:nvSpPr>
            <p:cNvPr id="40601" name="Freeform 283"/>
            <p:cNvSpPr/>
            <p:nvPr/>
          </p:nvSpPr>
          <p:spPr>
            <a:xfrm>
              <a:off x="1246188" y="4746625"/>
              <a:ext cx="325438" cy="139700"/>
            </a:xfrm>
            <a:custGeom>
              <a:avLst/>
              <a:gdLst/>
              <a:ahLst/>
              <a:cxnLst>
                <a:cxn ang="0">
                  <a:pos x="0" y="136088440"/>
                </a:cxn>
                <a:cxn ang="0">
                  <a:pos x="0" y="221773772"/>
                </a:cxn>
                <a:cxn ang="0">
                  <a:pos x="516633663" y="85685308"/>
                </a:cxn>
                <a:cxn ang="0">
                  <a:pos x="516633663" y="0"/>
                </a:cxn>
                <a:cxn ang="0">
                  <a:pos x="0" y="136088440"/>
                </a:cxn>
              </a:cxnLst>
              <a:rect l="0" t="0" r="0" b="0"/>
              <a:pathLst>
                <a:path w="205" h="88">
                  <a:moveTo>
                    <a:pt x="0" y="54"/>
                  </a:moveTo>
                  <a:lnTo>
                    <a:pt x="0" y="88"/>
                  </a:lnTo>
                  <a:lnTo>
                    <a:pt x="205" y="34"/>
                  </a:lnTo>
                  <a:lnTo>
                    <a:pt x="205" y="0"/>
                  </a:lnTo>
                  <a:lnTo>
                    <a:pt x="0" y="54"/>
                  </a:lnTo>
                  <a:close/>
                </a:path>
              </a:pathLst>
            </a:custGeom>
            <a:solidFill>
              <a:srgbClr val="26313A"/>
            </a:solidFill>
            <a:ln w="9525">
              <a:noFill/>
            </a:ln>
          </p:spPr>
          <p:txBody>
            <a:bodyPr/>
            <a:lstStyle/>
            <a:p>
              <a:endParaRPr lang="zh-CN" altLang="en-US"/>
            </a:p>
          </p:txBody>
        </p:sp>
        <p:sp>
          <p:nvSpPr>
            <p:cNvPr id="40602" name="Freeform 284"/>
            <p:cNvSpPr/>
            <p:nvPr/>
          </p:nvSpPr>
          <p:spPr>
            <a:xfrm>
              <a:off x="1246188" y="4649788"/>
              <a:ext cx="325438" cy="141288"/>
            </a:xfrm>
            <a:custGeom>
              <a:avLst/>
              <a:gdLst/>
              <a:ahLst/>
              <a:cxnLst>
                <a:cxn ang="0">
                  <a:pos x="516633663" y="0"/>
                </a:cxn>
                <a:cxn ang="0">
                  <a:pos x="0" y="138609880"/>
                </a:cxn>
                <a:cxn ang="0">
                  <a:pos x="0" y="224295516"/>
                </a:cxn>
                <a:cxn ang="0">
                  <a:pos x="516633663" y="85685611"/>
                </a:cxn>
                <a:cxn ang="0">
                  <a:pos x="516633663" y="0"/>
                </a:cxn>
              </a:cxnLst>
              <a:rect l="0" t="0" r="0" b="0"/>
              <a:pathLst>
                <a:path w="205" h="89">
                  <a:moveTo>
                    <a:pt x="205" y="0"/>
                  </a:moveTo>
                  <a:lnTo>
                    <a:pt x="0" y="55"/>
                  </a:lnTo>
                  <a:lnTo>
                    <a:pt x="0" y="89"/>
                  </a:lnTo>
                  <a:lnTo>
                    <a:pt x="205" y="34"/>
                  </a:lnTo>
                  <a:lnTo>
                    <a:pt x="205" y="0"/>
                  </a:lnTo>
                  <a:close/>
                </a:path>
              </a:pathLst>
            </a:custGeom>
            <a:solidFill>
              <a:srgbClr val="26313A"/>
            </a:solidFill>
            <a:ln w="9525">
              <a:noFill/>
            </a:ln>
          </p:spPr>
          <p:txBody>
            <a:bodyPr/>
            <a:lstStyle/>
            <a:p>
              <a:endParaRPr lang="zh-CN" altLang="en-US"/>
            </a:p>
          </p:txBody>
        </p:sp>
        <p:sp>
          <p:nvSpPr>
            <p:cNvPr id="40603" name="Freeform 285"/>
            <p:cNvSpPr/>
            <p:nvPr/>
          </p:nvSpPr>
          <p:spPr>
            <a:xfrm>
              <a:off x="1246188" y="4905375"/>
              <a:ext cx="325438" cy="50800"/>
            </a:xfrm>
            <a:custGeom>
              <a:avLst/>
              <a:gdLst/>
              <a:ahLst/>
              <a:cxnLst>
                <a:cxn ang="0">
                  <a:pos x="471270795" y="80644986"/>
                </a:cxn>
                <a:cxn ang="0">
                  <a:pos x="516633663" y="0"/>
                </a:cxn>
                <a:cxn ang="0">
                  <a:pos x="0" y="0"/>
                </a:cxn>
                <a:cxn ang="0">
                  <a:pos x="45362881" y="80644986"/>
                </a:cxn>
                <a:cxn ang="0">
                  <a:pos x="471270795" y="80644986"/>
                </a:cxn>
              </a:cxnLst>
              <a:rect l="0" t="0" r="0" b="0"/>
              <a:pathLst>
                <a:path w="205" h="32">
                  <a:moveTo>
                    <a:pt x="187" y="32"/>
                  </a:moveTo>
                  <a:lnTo>
                    <a:pt x="205" y="0"/>
                  </a:lnTo>
                  <a:lnTo>
                    <a:pt x="0" y="0"/>
                  </a:lnTo>
                  <a:lnTo>
                    <a:pt x="18" y="32"/>
                  </a:lnTo>
                  <a:lnTo>
                    <a:pt x="187" y="32"/>
                  </a:lnTo>
                  <a:close/>
                </a:path>
              </a:pathLst>
            </a:custGeom>
            <a:solidFill>
              <a:srgbClr val="26313A"/>
            </a:solidFill>
            <a:ln w="9525">
              <a:noFill/>
            </a:ln>
          </p:spPr>
          <p:txBody>
            <a:bodyPr/>
            <a:lstStyle/>
            <a:p>
              <a:endParaRPr lang="zh-CN" altLang="en-US"/>
            </a:p>
          </p:txBody>
        </p:sp>
        <p:sp>
          <p:nvSpPr>
            <p:cNvPr id="40604" name="Rectangle 286"/>
            <p:cNvSpPr/>
            <p:nvPr/>
          </p:nvSpPr>
          <p:spPr>
            <a:xfrm>
              <a:off x="1368425" y="3587750"/>
              <a:ext cx="53975" cy="244475"/>
            </a:xfrm>
            <a:prstGeom prst="rect">
              <a:avLst/>
            </a:prstGeom>
            <a:solidFill>
              <a:srgbClr val="FFD522"/>
            </a:solidFill>
            <a:ln w="9525">
              <a:noFill/>
            </a:ln>
          </p:spPr>
          <p:txBody>
            <a:bodyPr anchor="t"/>
            <a:lstStyle/>
            <a:p>
              <a:endParaRPr lang="en-US" altLang="zh-CN" dirty="0">
                <a:latin typeface="Calibri" panose="020F0502020204030204" charset="0"/>
                <a:ea typeface="宋体" panose="02010600030101010101" pitchFamily="2" charset="-122"/>
              </a:endParaRPr>
            </a:p>
          </p:txBody>
        </p:sp>
        <p:sp>
          <p:nvSpPr>
            <p:cNvPr id="40605" name="Freeform 287"/>
            <p:cNvSpPr/>
            <p:nvPr/>
          </p:nvSpPr>
          <p:spPr>
            <a:xfrm>
              <a:off x="933450" y="3763963"/>
              <a:ext cx="211138" cy="211138"/>
            </a:xfrm>
            <a:custGeom>
              <a:avLst/>
              <a:gdLst/>
              <a:ahLst/>
              <a:cxnLst>
                <a:cxn ang="0">
                  <a:pos x="335182314" y="269658127"/>
                </a:cxn>
                <a:cxn ang="0">
                  <a:pos x="274698449" y="335182314"/>
                </a:cxn>
                <a:cxn ang="0">
                  <a:pos x="0" y="63004845"/>
                </a:cxn>
                <a:cxn ang="0">
                  <a:pos x="63004845" y="0"/>
                </a:cxn>
                <a:cxn ang="0">
                  <a:pos x="335182314" y="269658127"/>
                </a:cxn>
              </a:cxnLst>
              <a:rect l="0" t="0" r="0" b="0"/>
              <a:pathLst>
                <a:path w="133" h="133">
                  <a:moveTo>
                    <a:pt x="133" y="107"/>
                  </a:moveTo>
                  <a:lnTo>
                    <a:pt x="109" y="133"/>
                  </a:lnTo>
                  <a:lnTo>
                    <a:pt x="0" y="25"/>
                  </a:lnTo>
                  <a:lnTo>
                    <a:pt x="25" y="0"/>
                  </a:lnTo>
                  <a:lnTo>
                    <a:pt x="133" y="107"/>
                  </a:lnTo>
                  <a:close/>
                </a:path>
              </a:pathLst>
            </a:custGeom>
            <a:solidFill>
              <a:srgbClr val="FFD522"/>
            </a:solidFill>
            <a:ln w="9525">
              <a:noFill/>
            </a:ln>
          </p:spPr>
          <p:txBody>
            <a:bodyPr/>
            <a:lstStyle/>
            <a:p>
              <a:endParaRPr lang="zh-CN" altLang="en-US"/>
            </a:p>
          </p:txBody>
        </p:sp>
        <p:sp>
          <p:nvSpPr>
            <p:cNvPr id="40606" name="Rectangle 288"/>
            <p:cNvSpPr/>
            <p:nvPr/>
          </p:nvSpPr>
          <p:spPr>
            <a:xfrm>
              <a:off x="776288" y="4205288"/>
              <a:ext cx="246063" cy="57150"/>
            </a:xfrm>
            <a:prstGeom prst="rect">
              <a:avLst/>
            </a:prstGeom>
            <a:solidFill>
              <a:srgbClr val="FFD522"/>
            </a:solidFill>
            <a:ln w="9525">
              <a:noFill/>
            </a:ln>
          </p:spPr>
          <p:txBody>
            <a:bodyPr anchor="t"/>
            <a:lstStyle/>
            <a:p>
              <a:endParaRPr lang="en-US" altLang="zh-CN" dirty="0">
                <a:latin typeface="Calibri" panose="020F0502020204030204" charset="0"/>
                <a:ea typeface="宋体" panose="02010600030101010101" pitchFamily="2" charset="-122"/>
              </a:endParaRPr>
            </a:p>
          </p:txBody>
        </p:sp>
        <p:sp>
          <p:nvSpPr>
            <p:cNvPr id="40607" name="Rectangle 289"/>
            <p:cNvSpPr/>
            <p:nvPr/>
          </p:nvSpPr>
          <p:spPr>
            <a:xfrm>
              <a:off x="1795463" y="4179888"/>
              <a:ext cx="244475" cy="57150"/>
            </a:xfrm>
            <a:prstGeom prst="rect">
              <a:avLst/>
            </a:prstGeom>
            <a:solidFill>
              <a:srgbClr val="FFD522"/>
            </a:solidFill>
            <a:ln w="9525">
              <a:noFill/>
            </a:ln>
          </p:spPr>
          <p:txBody>
            <a:bodyPr anchor="t"/>
            <a:lstStyle/>
            <a:p>
              <a:endParaRPr lang="en-US" altLang="zh-CN" dirty="0">
                <a:latin typeface="Calibri" panose="020F0502020204030204" charset="0"/>
                <a:ea typeface="宋体" panose="02010600030101010101" pitchFamily="2" charset="-122"/>
              </a:endParaRPr>
            </a:p>
          </p:txBody>
        </p:sp>
        <p:sp>
          <p:nvSpPr>
            <p:cNvPr id="40608" name="Freeform 290"/>
            <p:cNvSpPr/>
            <p:nvPr/>
          </p:nvSpPr>
          <p:spPr>
            <a:xfrm>
              <a:off x="1654175" y="3743325"/>
              <a:ext cx="212725" cy="214313"/>
            </a:xfrm>
            <a:custGeom>
              <a:avLst/>
              <a:gdLst/>
              <a:ahLst/>
              <a:cxnLst>
                <a:cxn ang="0">
                  <a:pos x="63004696" y="340222627"/>
                </a:cxn>
                <a:cxn ang="0">
                  <a:pos x="0" y="277217808"/>
                </a:cxn>
                <a:cxn ang="0">
                  <a:pos x="274697799" y="0"/>
                </a:cxn>
                <a:cxn ang="0">
                  <a:pos x="337700883" y="63004843"/>
                </a:cxn>
                <a:cxn ang="0">
                  <a:pos x="63004696" y="340222627"/>
                </a:cxn>
              </a:cxnLst>
              <a:rect l="0" t="0" r="0" b="0"/>
              <a:pathLst>
                <a:path w="134" h="135">
                  <a:moveTo>
                    <a:pt x="25" y="135"/>
                  </a:moveTo>
                  <a:lnTo>
                    <a:pt x="0" y="110"/>
                  </a:lnTo>
                  <a:lnTo>
                    <a:pt x="109" y="0"/>
                  </a:lnTo>
                  <a:lnTo>
                    <a:pt x="134" y="25"/>
                  </a:lnTo>
                  <a:lnTo>
                    <a:pt x="25" y="135"/>
                  </a:lnTo>
                  <a:close/>
                </a:path>
              </a:pathLst>
            </a:custGeom>
            <a:solidFill>
              <a:srgbClr val="FFD522"/>
            </a:solidFill>
            <a:ln w="9525">
              <a:noFill/>
            </a:ln>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edge">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ppt_x</p:attrName>
                                        </p:attrNameLst>
                                      </p:cBhvr>
                                      <p:tavLst>
                                        <p:tav tm="0">
                                          <p:val>
                                            <p:strVal val="#ppt_x-.2"/>
                                          </p:val>
                                        </p:tav>
                                        <p:tav tm="100000">
                                          <p:val>
                                            <p:strVal val="#ppt_x"/>
                                          </p:val>
                                        </p:tav>
                                      </p:tavLst>
                                    </p:anim>
                                    <p:anim calcmode="lin" valueType="num">
                                      <p:cBhvr>
                                        <p:cTn id="13"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ppt_x</p:attrName>
                                        </p:attrNameLst>
                                      </p:cBhvr>
                                      <p:tavLst>
                                        <p:tav tm="0">
                                          <p:val>
                                            <p:strVal val="#ppt_x-.2"/>
                                          </p:val>
                                        </p:tav>
                                        <p:tav tm="100000">
                                          <p:val>
                                            <p:strVal val="#ppt_x"/>
                                          </p:val>
                                        </p:tav>
                                      </p:tavLst>
                                    </p:anim>
                                    <p:anim calcmode="lin" valueType="num">
                                      <p:cBhvr>
                                        <p:cTn id="20"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ppt_x</p:attrName>
                                        </p:attrNameLst>
                                      </p:cBhvr>
                                      <p:tavLst>
                                        <p:tav tm="0">
                                          <p:val>
                                            <p:strVal val="#ppt_x-.2"/>
                                          </p:val>
                                        </p:tav>
                                        <p:tav tm="100000">
                                          <p:val>
                                            <p:strVal val="#ppt_x"/>
                                          </p:val>
                                        </p:tav>
                                      </p:tavLst>
                                    </p:anim>
                                    <p:anim calcmode="lin" valueType="num">
                                      <p:cBhvr>
                                        <p:cTn id="27"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8"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7" name="圆角矩形标注 3"/>
          <p:cNvGrpSpPr/>
          <p:nvPr/>
        </p:nvGrpSpPr>
        <p:grpSpPr bwMode="auto">
          <a:xfrm>
            <a:off x="1150620" y="1367155"/>
            <a:ext cx="6118225" cy="913130"/>
            <a:chOff x="1597" y="837"/>
            <a:chExt cx="2662" cy="423"/>
          </a:xfrm>
        </p:grpSpPr>
        <p:pic>
          <p:nvPicPr>
            <p:cNvPr id="32773" name="圆角矩形标注 3"/>
            <p:cNvPicPr>
              <a:picLocks noChangeArrowheads="1"/>
            </p:cNvPicPr>
            <p:nvPr/>
          </p:nvPicPr>
          <p:blipFill>
            <a:blip r:embed="rId2"/>
            <a:srcRect/>
            <a:stretch>
              <a:fillRect/>
            </a:stretch>
          </p:blipFill>
          <p:spPr bwMode="auto">
            <a:xfrm>
              <a:off x="1597" y="837"/>
              <a:ext cx="2662" cy="423"/>
            </a:xfrm>
            <a:prstGeom prst="rect">
              <a:avLst/>
            </a:prstGeom>
            <a:noFill/>
          </p:spPr>
        </p:pic>
        <p:sp>
          <p:nvSpPr>
            <p:cNvPr id="32774" name="Text Box 6"/>
            <p:cNvSpPr txBox="1">
              <a:spLocks noChangeArrowheads="1"/>
            </p:cNvSpPr>
            <p:nvPr/>
          </p:nvSpPr>
          <p:spPr bwMode="auto">
            <a:xfrm>
              <a:off x="1629" y="870"/>
              <a:ext cx="2475" cy="259"/>
            </a:xfrm>
            <a:prstGeom prst="rect">
              <a:avLst/>
            </a:prstGeom>
            <a:noFill/>
            <a:ln w="9525">
              <a:noFill/>
              <a:miter lim="800000"/>
            </a:ln>
          </p:spPr>
          <p:txBody>
            <a:bodyPr anchor="ctr"/>
            <a:lstStyle/>
            <a:p>
              <a:pPr algn="ctr"/>
              <a:endParaRPr lang="zh-CN" altLang="en-US">
                <a:solidFill>
                  <a:srgbClr val="FFFFFF"/>
                </a:solidFill>
              </a:endParaRPr>
            </a:p>
          </p:txBody>
        </p:sp>
      </p:grpSp>
      <p:grpSp>
        <p:nvGrpSpPr>
          <p:cNvPr id="5" name="组合 4"/>
          <p:cNvGrpSpPr/>
          <p:nvPr/>
        </p:nvGrpSpPr>
        <p:grpSpPr>
          <a:xfrm>
            <a:off x="142978" y="391040"/>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3" name="文本框 2"/>
          <p:cNvSpPr txBox="1"/>
          <p:nvPr/>
        </p:nvSpPr>
        <p:spPr>
          <a:xfrm>
            <a:off x="1811020" y="1593850"/>
            <a:ext cx="5457825" cy="521970"/>
          </a:xfrm>
          <a:prstGeom prst="rect">
            <a:avLst/>
          </a:prstGeom>
          <a:noFill/>
        </p:spPr>
        <p:txBody>
          <a:bodyPr wrap="square" rtlCol="0">
            <a:spAutoFit/>
          </a:bodyPr>
          <a:lstStyle/>
          <a:p>
            <a:r>
              <a:rPr lang="zh-CN" altLang="en-US" sz="2800" b="1">
                <a:solidFill>
                  <a:schemeClr val="bg1"/>
                </a:solidFill>
                <a:latin typeface="微软雅黑" panose="020B0503020204020204" charset="-122"/>
                <a:ea typeface="微软雅黑" panose="020B0503020204020204" charset="-122"/>
                <a:cs typeface="Times New Roman" panose="02020603050405020304" pitchFamily="18" charset="0"/>
                <a:sym typeface="+mn-ea"/>
              </a:rPr>
              <a:t>邻居看到后对他说了些什么？</a:t>
            </a:r>
            <a:endParaRPr lang="zh-CN" altLang="en-US" sz="2800" b="1" dirty="0">
              <a:solidFill>
                <a:schemeClr val="bg1"/>
              </a:solidFill>
              <a:latin typeface="微软雅黑" panose="020B0503020204020204" charset="-122"/>
              <a:ea typeface="微软雅黑" panose="020B0503020204020204" charset="-122"/>
              <a:cs typeface="Times New Roman" panose="02020603050405020304" pitchFamily="18" charset="0"/>
              <a:sym typeface="+mn-ea"/>
            </a:endParaRPr>
          </a:p>
        </p:txBody>
      </p:sp>
      <p:pic>
        <p:nvPicPr>
          <p:cNvPr id="32772" name="Picture 4"/>
          <p:cNvPicPr>
            <a:picLocks noChangeAspect="1" noChangeArrowheads="1"/>
          </p:cNvPicPr>
          <p:nvPr/>
        </p:nvPicPr>
        <p:blipFill>
          <a:blip r:embed="rId3"/>
          <a:srcRect/>
          <a:stretch>
            <a:fillRect/>
          </a:stretch>
        </p:blipFill>
        <p:spPr bwMode="auto">
          <a:xfrm>
            <a:off x="7028815" y="883285"/>
            <a:ext cx="1570355" cy="1943735"/>
          </a:xfrm>
          <a:prstGeom prst="rect">
            <a:avLst/>
          </a:prstGeom>
          <a:noFill/>
          <a:ln w="9525">
            <a:noFill/>
            <a:miter lim="800000"/>
            <a:headEnd/>
            <a:tailEnd/>
          </a:ln>
        </p:spPr>
      </p:pic>
      <p:sp>
        <p:nvSpPr>
          <p:cNvPr id="15" name="文本框 14"/>
          <p:cNvSpPr txBox="1"/>
          <p:nvPr/>
        </p:nvSpPr>
        <p:spPr>
          <a:xfrm>
            <a:off x="2734310" y="2437130"/>
            <a:ext cx="4614545" cy="1308884"/>
          </a:xfrm>
          <a:prstGeom prst="rect">
            <a:avLst/>
          </a:prstGeom>
          <a:solidFill>
            <a:schemeClr val="accent3">
              <a:lumMod val="20000"/>
              <a:lumOff val="80000"/>
            </a:schemeClr>
          </a:solidFill>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rPr>
              <a:t>你别光盯着葫芦了，叶子上生了蚜虫，快治一治吧！</a:t>
            </a:r>
            <a:endParaRPr lang="zh-CN" sz="28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2" name="文本框 1"/>
          <p:cNvSpPr txBox="1"/>
          <p:nvPr/>
        </p:nvSpPr>
        <p:spPr>
          <a:xfrm>
            <a:off x="142875" y="4062730"/>
            <a:ext cx="4117975" cy="662554"/>
          </a:xfrm>
          <a:prstGeom prst="rect">
            <a:avLst/>
          </a:prstGeom>
          <a:noFill/>
          <a:extLst>
            <a:ext uri="{909E8E84-426E-40DD-AFC4-6F175D3DCCD1}">
              <a14:hiddenFill xmlns:a14="http://schemas.microsoft.com/office/drawing/2010/main">
                <a:solidFill>
                  <a:schemeClr val="accent3">
                    <a:lumMod val="20000"/>
                    <a:lumOff val="80000"/>
                  </a:schemeClr>
                </a:solidFill>
              </a14:hiddenFill>
            </a:ext>
          </a:extLst>
        </p:spPr>
        <p:txBody>
          <a:bodyPr wrap="square" rtlCol="0">
            <a:spAutoFit/>
          </a:bodyPr>
          <a:lstStyle/>
          <a:p>
            <a:pPr fontAlgn="auto">
              <a:lnSpc>
                <a:spcPct val="150000"/>
              </a:lnSpc>
            </a:pPr>
            <a:r>
              <a:rPr lang="zh-CN" altLang="en-US" sz="2800" b="1">
                <a:ln>
                  <a:noFill/>
                </a:ln>
                <a:effectLst/>
                <a:latin typeface="微软雅黑" panose="020B0503020204020204" charset="-122"/>
                <a:ea typeface="微软雅黑" panose="020B0503020204020204" charset="-122"/>
                <a:cs typeface="Times New Roman" panose="02020603050405020304" pitchFamily="18" charset="0"/>
              </a:rPr>
              <a:t>他听了邻居的劝告了吗？</a:t>
            </a:r>
            <a:endParaRPr lang="zh-CN" sz="2800" b="1" dirty="0">
              <a:ln>
                <a:noFill/>
              </a:ln>
              <a:effectLst/>
              <a:latin typeface="微软雅黑" panose="020B0503020204020204" charset="-122"/>
              <a:ea typeface="微软雅黑" panose="020B0503020204020204" charset="-122"/>
              <a:cs typeface="Times New Roman" panose="02020603050405020304" pitchFamily="18" charset="0"/>
            </a:endParaRPr>
          </a:p>
        </p:txBody>
      </p:sp>
      <p:sp>
        <p:nvSpPr>
          <p:cNvPr id="6" name="文本框 5"/>
          <p:cNvSpPr txBox="1"/>
          <p:nvPr/>
        </p:nvSpPr>
        <p:spPr>
          <a:xfrm>
            <a:off x="4446905" y="4062730"/>
            <a:ext cx="1188720" cy="662554"/>
          </a:xfrm>
          <a:prstGeom prst="rect">
            <a:avLst/>
          </a:prstGeom>
          <a:noFill/>
          <a:extLst>
            <a:ext uri="{909E8E84-426E-40DD-AFC4-6F175D3DCCD1}">
              <a14:hiddenFill xmlns:a14="http://schemas.microsoft.com/office/drawing/2010/main">
                <a:solidFill>
                  <a:schemeClr val="accent3">
                    <a:lumMod val="20000"/>
                    <a:lumOff val="80000"/>
                  </a:schemeClr>
                </a:solidFill>
              </a14:hiddenFill>
            </a:ext>
          </a:extLst>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rPr>
              <a:t>没有。</a:t>
            </a:r>
            <a:endParaRPr lang="zh-CN" sz="28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8" name="文本框 7"/>
          <p:cNvSpPr txBox="1"/>
          <p:nvPr/>
        </p:nvSpPr>
        <p:spPr>
          <a:xfrm>
            <a:off x="239395" y="4881245"/>
            <a:ext cx="4117975" cy="662554"/>
          </a:xfrm>
          <a:prstGeom prst="rect">
            <a:avLst/>
          </a:prstGeom>
          <a:noFill/>
          <a:extLst>
            <a:ext uri="{909E8E84-426E-40DD-AFC4-6F175D3DCCD1}">
              <a14:hiddenFill xmlns:a14="http://schemas.microsoft.com/office/drawing/2010/main">
                <a:solidFill>
                  <a:schemeClr val="accent3">
                    <a:lumMod val="20000"/>
                    <a:lumOff val="80000"/>
                  </a:schemeClr>
                </a:solidFill>
              </a14:hiddenFill>
            </a:ext>
          </a:extLst>
        </p:spPr>
        <p:txBody>
          <a:bodyPr wrap="square" rtlCol="0">
            <a:spAutoFit/>
          </a:bodyPr>
          <a:lstStyle/>
          <a:p>
            <a:pPr fontAlgn="auto">
              <a:lnSpc>
                <a:spcPct val="150000"/>
              </a:lnSpc>
            </a:pPr>
            <a:r>
              <a:rPr lang="zh-CN" altLang="en-US" sz="2800" b="1">
                <a:ln>
                  <a:noFill/>
                </a:ln>
                <a:effectLst/>
                <a:latin typeface="微软雅黑" panose="020B0503020204020204" charset="-122"/>
                <a:ea typeface="微软雅黑" panose="020B0503020204020204" charset="-122"/>
                <a:cs typeface="Times New Roman" panose="02020603050405020304" pitchFamily="18" charset="0"/>
              </a:rPr>
              <a:t>他是什么反应？</a:t>
            </a:r>
            <a:endParaRPr lang="zh-CN" sz="2800" b="1" dirty="0">
              <a:ln>
                <a:noFill/>
              </a:ln>
              <a:effectLst/>
              <a:latin typeface="微软雅黑" panose="020B0503020204020204" charset="-122"/>
              <a:ea typeface="微软雅黑" panose="020B0503020204020204" charset="-122"/>
              <a:cs typeface="Times New Roman" panose="02020603050405020304" pitchFamily="18" charset="0"/>
            </a:endParaRPr>
          </a:p>
        </p:txBody>
      </p:sp>
      <p:sp>
        <p:nvSpPr>
          <p:cNvPr id="10" name="文本框 9"/>
          <p:cNvSpPr txBox="1"/>
          <p:nvPr/>
        </p:nvSpPr>
        <p:spPr>
          <a:xfrm>
            <a:off x="313690" y="5618480"/>
            <a:ext cx="4056380" cy="662554"/>
          </a:xfrm>
          <a:prstGeom prst="rect">
            <a:avLst/>
          </a:prstGeom>
          <a:noFill/>
          <a:extLst>
            <a:ext uri="{909E8E84-426E-40DD-AFC4-6F175D3DCCD1}">
              <a14:hiddenFill xmlns:a14="http://schemas.microsoft.com/office/drawing/2010/main">
                <a:solidFill>
                  <a:schemeClr val="accent3">
                    <a:lumMod val="20000"/>
                    <a:lumOff val="80000"/>
                  </a:schemeClr>
                </a:solidFill>
              </a14:hiddenFill>
            </a:ext>
          </a:extLst>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rPr>
              <a:t>感到很奇怪。</a:t>
            </a:r>
            <a:endParaRPr lang="zh-CN" sz="28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9" name="文本框 8"/>
          <p:cNvSpPr txBox="1"/>
          <p:nvPr/>
        </p:nvSpPr>
        <p:spPr>
          <a:xfrm>
            <a:off x="4048125" y="5544820"/>
            <a:ext cx="4056380" cy="662554"/>
          </a:xfrm>
          <a:prstGeom prst="rect">
            <a:avLst/>
          </a:prstGeom>
          <a:noFill/>
          <a:extLst>
            <a:ext uri="{909E8E84-426E-40DD-AFC4-6F175D3DCCD1}">
              <a14:hiddenFill xmlns:a14="http://schemas.microsoft.com/office/drawing/2010/main">
                <a:solidFill>
                  <a:schemeClr val="accent3">
                    <a:lumMod val="20000"/>
                    <a:lumOff val="80000"/>
                  </a:schemeClr>
                </a:solidFill>
              </a14:hiddenFill>
            </a:ext>
          </a:extLst>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rPr>
              <a:t>奇怪：觉得奇异，惊奇。</a:t>
            </a:r>
            <a:endParaRPr lang="zh-CN" sz="28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11" name="右箭头 10"/>
          <p:cNvSpPr/>
          <p:nvPr/>
        </p:nvSpPr>
        <p:spPr>
          <a:xfrm>
            <a:off x="2279015" y="5878830"/>
            <a:ext cx="1654810" cy="217170"/>
          </a:xfrm>
          <a:prstGeom prst="right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218" name="图片 7" descr="卡通人物06"/>
          <p:cNvPicPr>
            <a:picLocks noChangeAspect="1"/>
          </p:cNvPicPr>
          <p:nvPr/>
        </p:nvPicPr>
        <p:blipFill>
          <a:blip r:embed="rId4"/>
          <a:stretch>
            <a:fillRect/>
          </a:stretch>
        </p:blipFill>
        <p:spPr>
          <a:xfrm>
            <a:off x="7859395" y="3512820"/>
            <a:ext cx="1131888" cy="29051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linds(horizontal)">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linds(horizont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linds(horizontal)">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linds(horizontal)">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blinds(horizontal)">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36218"/>
                                        </p:tgtEl>
                                        <p:attrNameLst>
                                          <p:attrName>style.visibility</p:attrName>
                                        </p:attrNameLst>
                                      </p:cBhvr>
                                      <p:to>
                                        <p:strVal val="visible"/>
                                      </p:to>
                                    </p:set>
                                    <p:anim calcmode="lin" valueType="num">
                                      <p:cBhvr additive="base">
                                        <p:cTn id="50" dur="500" fill="hold"/>
                                        <p:tgtEl>
                                          <p:spTgt spid="36218"/>
                                        </p:tgtEl>
                                        <p:attrNameLst>
                                          <p:attrName>ppt_x</p:attrName>
                                        </p:attrNameLst>
                                      </p:cBhvr>
                                      <p:tavLst>
                                        <p:tav tm="0">
                                          <p:val>
                                            <p:strVal val="#ppt_x"/>
                                          </p:val>
                                        </p:tav>
                                        <p:tav tm="100000">
                                          <p:val>
                                            <p:strVal val="#ppt_x"/>
                                          </p:val>
                                        </p:tav>
                                      </p:tavLst>
                                    </p:anim>
                                    <p:anim calcmode="lin" valueType="num">
                                      <p:cBhvr additive="base">
                                        <p:cTn id="51" dur="500" fill="hold"/>
                                        <p:tgtEl>
                                          <p:spTgt spid="36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bldLvl="0" animBg="1"/>
      <p:bldP spid="2" grpId="0" bldLvl="0" animBg="1"/>
      <p:bldP spid="6" grpId="0" bldLvl="0" animBg="1"/>
      <p:bldP spid="8" grpId="0" bldLvl="0" animBg="1"/>
      <p:bldP spid="10" grpId="0" bldLvl="0" animBg="1"/>
      <p:bldP spid="9" grpId="0" bldLvl="0" animBg="1"/>
      <p:bldP spid="11"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12395" y="588645"/>
            <a:ext cx="2074545" cy="631825"/>
            <a:chOff x="303" y="1316"/>
            <a:chExt cx="3388"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686" y="1383"/>
              <a:ext cx="3005" cy="883"/>
              <a:chOff x="740224" y="249943"/>
              <a:chExt cx="2312527" cy="679699"/>
            </a:xfrm>
            <a:grpFill/>
          </p:grpSpPr>
          <p:sp>
            <p:nvSpPr>
              <p:cNvPr id="20" name="任意多边形 44"/>
              <p:cNvSpPr/>
              <p:nvPr/>
            </p:nvSpPr>
            <p:spPr bwMode="auto">
              <a:xfrm>
                <a:off x="740224"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880155" y="326149"/>
                <a:ext cx="2076254" cy="528056"/>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3" name="文本框 2"/>
          <p:cNvSpPr txBox="1"/>
          <p:nvPr/>
        </p:nvSpPr>
        <p:spPr>
          <a:xfrm>
            <a:off x="3245485" y="1282065"/>
            <a:ext cx="2653030" cy="662554"/>
          </a:xfrm>
          <a:prstGeom prst="rect">
            <a:avLst/>
          </a:prstGeom>
          <a:noFill/>
        </p:spPr>
        <p:txBody>
          <a:bodyPr wrap="square" rtlCol="0">
            <a:spAutoFit/>
          </a:bodyPr>
          <a:lstStyle/>
          <a:p>
            <a:pPr fontAlgn="auto">
              <a:lnSpc>
                <a:spcPct val="150000"/>
              </a:lnSpc>
            </a:pPr>
            <a:r>
              <a:rPr lang="zh-CN" altLang="en-US" sz="2800" b="1">
                <a:ln>
                  <a:noFill/>
                </a:ln>
                <a:effectLst/>
                <a:latin typeface="微软雅黑" panose="020B0503020204020204" charset="-122"/>
                <a:ea typeface="微软雅黑" panose="020B0503020204020204" charset="-122"/>
                <a:cs typeface="Times New Roman" panose="02020603050405020304" pitchFamily="18" charset="0"/>
              </a:rPr>
              <a:t>他是怎样说的？</a:t>
            </a:r>
            <a:endParaRPr sz="2800" b="1" dirty="0">
              <a:ln>
                <a:noFill/>
              </a:ln>
              <a:effectLst/>
              <a:latin typeface="微软雅黑" panose="020B0503020204020204" charset="-122"/>
              <a:ea typeface="微软雅黑" panose="020B0503020204020204" charset="-122"/>
              <a:cs typeface="Times New Roman" panose="02020603050405020304" pitchFamily="18" charset="0"/>
            </a:endParaRPr>
          </a:p>
        </p:txBody>
      </p:sp>
      <p:grpSp>
        <p:nvGrpSpPr>
          <p:cNvPr id="6" name="组合 5"/>
          <p:cNvGrpSpPr/>
          <p:nvPr/>
        </p:nvGrpSpPr>
        <p:grpSpPr>
          <a:xfrm>
            <a:off x="24130" y="1840230"/>
            <a:ext cx="8589645" cy="1577975"/>
            <a:chOff x="38" y="2898"/>
            <a:chExt cx="13527" cy="2485"/>
          </a:xfrm>
        </p:grpSpPr>
        <p:pic>
          <p:nvPicPr>
            <p:cNvPr id="31748" name="图片 2" descr="矢量商务对话框图标02"/>
            <p:cNvPicPr>
              <a:picLocks noChangeAspect="1"/>
            </p:cNvPicPr>
            <p:nvPr/>
          </p:nvPicPr>
          <p:blipFill>
            <a:blip r:embed="rId2"/>
            <a:stretch>
              <a:fillRect/>
            </a:stretch>
          </p:blipFill>
          <p:spPr>
            <a:xfrm>
              <a:off x="38" y="2898"/>
              <a:ext cx="13375" cy="2485"/>
            </a:xfrm>
            <a:prstGeom prst="rect">
              <a:avLst/>
            </a:prstGeom>
            <a:noFill/>
            <a:ln w="9525">
              <a:noFill/>
            </a:ln>
          </p:spPr>
        </p:pic>
        <p:sp>
          <p:nvSpPr>
            <p:cNvPr id="8" name="文本框 7"/>
            <p:cNvSpPr txBox="1"/>
            <p:nvPr/>
          </p:nvSpPr>
          <p:spPr>
            <a:xfrm>
              <a:off x="2104" y="4134"/>
              <a:ext cx="11461" cy="1043"/>
            </a:xfrm>
            <a:prstGeom prst="rect">
              <a:avLst/>
            </a:prstGeom>
            <a:noFill/>
          </p:spPr>
          <p:txBody>
            <a:bodyPr wrap="square" rtlCol="0">
              <a:spAutoFit/>
            </a:bodyPr>
            <a:lstStyle/>
            <a:p>
              <a:pPr fontAlgn="auto">
                <a:lnSpc>
                  <a:spcPct val="150000"/>
                </a:lnSpc>
              </a:pPr>
              <a:r>
                <a:rPr lang="zh-CN" altLang="en-US" sz="2800" b="1">
                  <a:ln>
                    <a:noFill/>
                  </a:ln>
                  <a:effectLst/>
                  <a:latin typeface="微软雅黑" panose="020B0503020204020204" charset="-122"/>
                  <a:ea typeface="微软雅黑" panose="020B0503020204020204" charset="-122"/>
                  <a:cs typeface="Times New Roman" panose="02020603050405020304" pitchFamily="18" charset="0"/>
                  <a:sym typeface="+mn-ea"/>
                </a:rPr>
                <a:t>  什么？叶子上的虫还用治？我要的是葫芦。</a:t>
              </a:r>
              <a:endParaRPr sz="28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sym typeface="+mn-ea"/>
              </a:endParaRPr>
            </a:p>
          </p:txBody>
        </p:sp>
      </p:grpSp>
      <p:sp>
        <p:nvSpPr>
          <p:cNvPr id="7" name="文本框 6"/>
          <p:cNvSpPr txBox="1"/>
          <p:nvPr/>
        </p:nvSpPr>
        <p:spPr>
          <a:xfrm>
            <a:off x="1424305" y="3940175"/>
            <a:ext cx="7292975" cy="662554"/>
          </a:xfrm>
          <a:prstGeom prst="rect">
            <a:avLst/>
          </a:prstGeom>
          <a:noFill/>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sym typeface="+mn-ea"/>
              </a:rPr>
              <a:t>“叶子上的虫还用治？”这句话是疑问句吗？</a:t>
            </a:r>
            <a:endParaRPr sz="2800" b="1"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sym typeface="+mn-ea"/>
            </a:endParaRPr>
          </a:p>
        </p:txBody>
      </p:sp>
      <p:grpSp>
        <p:nvGrpSpPr>
          <p:cNvPr id="40595" name="组合 667"/>
          <p:cNvGrpSpPr/>
          <p:nvPr/>
        </p:nvGrpSpPr>
        <p:grpSpPr>
          <a:xfrm>
            <a:off x="495935" y="3976370"/>
            <a:ext cx="840105" cy="723900"/>
            <a:chOff x="631825" y="3495675"/>
            <a:chExt cx="1554163" cy="1552575"/>
          </a:xfrm>
        </p:grpSpPr>
        <p:sp>
          <p:nvSpPr>
            <p:cNvPr id="40596" name="Oval 278"/>
            <p:cNvSpPr/>
            <p:nvPr/>
          </p:nvSpPr>
          <p:spPr>
            <a:xfrm>
              <a:off x="631825" y="3495675"/>
              <a:ext cx="1554163" cy="1552575"/>
            </a:xfrm>
            <a:prstGeom prst="ellipse">
              <a:avLst/>
            </a:prstGeom>
            <a:solidFill>
              <a:srgbClr val="14B6E7"/>
            </a:solidFill>
            <a:ln w="9525">
              <a:noFill/>
            </a:ln>
          </p:spPr>
          <p:txBody>
            <a:bodyPr anchor="t"/>
            <a:lstStyle/>
            <a:p>
              <a:endParaRPr lang="en-US" altLang="zh-CN" dirty="0">
                <a:latin typeface="Calibri" panose="020F0502020204030204" charset="0"/>
                <a:ea typeface="宋体" panose="02010600030101010101" pitchFamily="2" charset="-122"/>
              </a:endParaRPr>
            </a:p>
          </p:txBody>
        </p:sp>
        <p:sp>
          <p:nvSpPr>
            <p:cNvPr id="40597" name="Freeform 279"/>
            <p:cNvSpPr/>
            <p:nvPr/>
          </p:nvSpPr>
          <p:spPr>
            <a:xfrm>
              <a:off x="1076325" y="3906838"/>
              <a:ext cx="668338" cy="933450"/>
            </a:xfrm>
            <a:custGeom>
              <a:avLst/>
              <a:gdLst/>
              <a:ahLst/>
              <a:cxnLst>
                <a:cxn ang="0">
                  <a:pos x="1876482872" y="931392435"/>
                </a:cxn>
                <a:cxn ang="0">
                  <a:pos x="946329746" y="0"/>
                </a:cxn>
                <a:cxn ang="0">
                  <a:pos x="16176625" y="931392435"/>
                </a:cxn>
                <a:cxn ang="0">
                  <a:pos x="420592282" y="1903278940"/>
                </a:cxn>
                <a:cxn ang="0">
                  <a:pos x="946329746" y="2147483647"/>
                </a:cxn>
                <a:cxn ang="0">
                  <a:pos x="1472067032" y="1903278940"/>
                </a:cxn>
                <a:cxn ang="0">
                  <a:pos x="1876482872" y="931392435"/>
                </a:cxn>
              </a:cxnLst>
              <a:rect l="0" t="0" r="0" b="0"/>
              <a:pathLst>
                <a:path w="235" h="328">
                  <a:moveTo>
                    <a:pt x="232" y="115"/>
                  </a:moveTo>
                  <a:cubicBezTo>
                    <a:pt x="230" y="52"/>
                    <a:pt x="181" y="0"/>
                    <a:pt x="117" y="0"/>
                  </a:cubicBezTo>
                  <a:cubicBezTo>
                    <a:pt x="53" y="0"/>
                    <a:pt x="5" y="52"/>
                    <a:pt x="2" y="115"/>
                  </a:cubicBezTo>
                  <a:cubicBezTo>
                    <a:pt x="0" y="171"/>
                    <a:pt x="36" y="194"/>
                    <a:pt x="52" y="235"/>
                  </a:cubicBezTo>
                  <a:cubicBezTo>
                    <a:pt x="77" y="299"/>
                    <a:pt x="81" y="328"/>
                    <a:pt x="117" y="328"/>
                  </a:cubicBezTo>
                  <a:cubicBezTo>
                    <a:pt x="153" y="328"/>
                    <a:pt x="157" y="299"/>
                    <a:pt x="182" y="235"/>
                  </a:cubicBezTo>
                  <a:cubicBezTo>
                    <a:pt x="198" y="194"/>
                    <a:pt x="235" y="171"/>
                    <a:pt x="232" y="115"/>
                  </a:cubicBezTo>
                  <a:close/>
                </a:path>
              </a:pathLst>
            </a:custGeom>
            <a:solidFill>
              <a:srgbClr val="FFD522"/>
            </a:solidFill>
            <a:ln w="9525">
              <a:noFill/>
            </a:ln>
          </p:spPr>
          <p:txBody>
            <a:bodyPr/>
            <a:lstStyle/>
            <a:p>
              <a:endParaRPr lang="zh-CN" altLang="en-US"/>
            </a:p>
          </p:txBody>
        </p:sp>
        <p:sp>
          <p:nvSpPr>
            <p:cNvPr id="40598" name="Freeform 280"/>
            <p:cNvSpPr/>
            <p:nvPr/>
          </p:nvSpPr>
          <p:spPr>
            <a:xfrm>
              <a:off x="1123950" y="3997325"/>
              <a:ext cx="233363" cy="282575"/>
            </a:xfrm>
            <a:custGeom>
              <a:avLst/>
              <a:gdLst/>
              <a:ahLst/>
              <a:cxnLst>
                <a:cxn ang="0">
                  <a:pos x="121485362" y="268851566"/>
                </a:cxn>
                <a:cxn ang="0">
                  <a:pos x="113385961" y="733227846"/>
                </a:cxn>
                <a:cxn ang="0">
                  <a:pos x="542640098" y="545849281"/>
                </a:cxn>
                <a:cxn ang="0">
                  <a:pos x="542640098" y="81470080"/>
                </a:cxn>
                <a:cxn ang="0">
                  <a:pos x="121485362" y="268851566"/>
                </a:cxn>
              </a:cxnLst>
              <a:rect l="0" t="0" r="0" b="0"/>
              <a:pathLst>
                <a:path w="82" h="99">
                  <a:moveTo>
                    <a:pt x="15" y="33"/>
                  </a:moveTo>
                  <a:cubicBezTo>
                    <a:pt x="0" y="55"/>
                    <a:pt x="0" y="80"/>
                    <a:pt x="14" y="90"/>
                  </a:cubicBezTo>
                  <a:cubicBezTo>
                    <a:pt x="28" y="99"/>
                    <a:pt x="52" y="89"/>
                    <a:pt x="67" y="67"/>
                  </a:cubicBezTo>
                  <a:cubicBezTo>
                    <a:pt x="81" y="45"/>
                    <a:pt x="82" y="19"/>
                    <a:pt x="67" y="10"/>
                  </a:cubicBezTo>
                  <a:cubicBezTo>
                    <a:pt x="53" y="0"/>
                    <a:pt x="29" y="10"/>
                    <a:pt x="15" y="33"/>
                  </a:cubicBezTo>
                  <a:close/>
                </a:path>
              </a:pathLst>
            </a:custGeom>
            <a:solidFill>
              <a:srgbClr val="FFEB97"/>
            </a:solidFill>
            <a:ln w="9525">
              <a:noFill/>
            </a:ln>
          </p:spPr>
          <p:txBody>
            <a:bodyPr/>
            <a:lstStyle/>
            <a:p>
              <a:endParaRPr lang="zh-CN" altLang="en-US"/>
            </a:p>
          </p:txBody>
        </p:sp>
        <p:sp>
          <p:nvSpPr>
            <p:cNvPr id="40599" name="Freeform 281"/>
            <p:cNvSpPr>
              <a:spLocks noEditPoints="1"/>
            </p:cNvSpPr>
            <p:nvPr/>
          </p:nvSpPr>
          <p:spPr>
            <a:xfrm>
              <a:off x="1235075" y="4256088"/>
              <a:ext cx="347663" cy="450850"/>
            </a:xfrm>
            <a:custGeom>
              <a:avLst/>
              <a:gdLst/>
              <a:ahLst/>
              <a:cxnLst>
                <a:cxn ang="0">
                  <a:pos x="860802330" y="32569631"/>
                </a:cxn>
                <a:cxn ang="0">
                  <a:pos x="649662475" y="146563333"/>
                </a:cxn>
                <a:cxn ang="0">
                  <a:pos x="503487319" y="48854452"/>
                </a:cxn>
                <a:cxn ang="0">
                  <a:pos x="349193289" y="154704311"/>
                </a:cxn>
                <a:cxn ang="0">
                  <a:pos x="146175201" y="73280240"/>
                </a:cxn>
                <a:cxn ang="0">
                  <a:pos x="16240423" y="333837264"/>
                </a:cxn>
                <a:cxn ang="0">
                  <a:pos x="154293985" y="708385127"/>
                </a:cxn>
                <a:cxn ang="0">
                  <a:pos x="316709604" y="1172498105"/>
                </a:cxn>
                <a:cxn ang="0">
                  <a:pos x="349193289" y="1156213295"/>
                </a:cxn>
                <a:cxn ang="0">
                  <a:pos x="235501817" y="781665522"/>
                </a:cxn>
                <a:cxn ang="0">
                  <a:pos x="186777715" y="651386865"/>
                </a:cxn>
                <a:cxn ang="0">
                  <a:pos x="479125267" y="651386865"/>
                </a:cxn>
                <a:cxn ang="0">
                  <a:pos x="649662475" y="651386865"/>
                </a:cxn>
                <a:cxn ang="0">
                  <a:pos x="763351276" y="651386865"/>
                </a:cxn>
                <a:cxn ang="0">
                  <a:pos x="706508211" y="814235142"/>
                </a:cxn>
                <a:cxn ang="0">
                  <a:pos x="576573472" y="1221352535"/>
                </a:cxn>
                <a:cxn ang="0">
                  <a:pos x="649662475" y="1245781176"/>
                </a:cxn>
                <a:cxn ang="0">
                  <a:pos x="787716177" y="757239734"/>
                </a:cxn>
                <a:cxn ang="0">
                  <a:pos x="893286015" y="529252218"/>
                </a:cxn>
                <a:cxn ang="0">
                  <a:pos x="974493802" y="309408623"/>
                </a:cxn>
                <a:cxn ang="0">
                  <a:pos x="860802330" y="32569631"/>
                </a:cxn>
                <a:cxn ang="0">
                  <a:pos x="852680696" y="464112979"/>
                </a:cxn>
                <a:cxn ang="0">
                  <a:pos x="771472909" y="635104909"/>
                </a:cxn>
                <a:cxn ang="0">
                  <a:pos x="649662475" y="635104909"/>
                </a:cxn>
                <a:cxn ang="0">
                  <a:pos x="479125267" y="635104909"/>
                </a:cxn>
                <a:cxn ang="0">
                  <a:pos x="186777715" y="635104909"/>
                </a:cxn>
                <a:cxn ang="0">
                  <a:pos x="113691516" y="455972001"/>
                </a:cxn>
                <a:cxn ang="0">
                  <a:pos x="89329443" y="195417807"/>
                </a:cxn>
                <a:cxn ang="0">
                  <a:pos x="227383033" y="113993714"/>
                </a:cxn>
                <a:cxn ang="0">
                  <a:pos x="324831238" y="236128405"/>
                </a:cxn>
                <a:cxn ang="0">
                  <a:pos x="373555429" y="227984574"/>
                </a:cxn>
                <a:cxn ang="0">
                  <a:pos x="487246901" y="105849882"/>
                </a:cxn>
                <a:cxn ang="0">
                  <a:pos x="617178791" y="219843595"/>
                </a:cxn>
                <a:cxn ang="0">
                  <a:pos x="674024527" y="219843595"/>
                </a:cxn>
                <a:cxn ang="0">
                  <a:pos x="885164381" y="138419502"/>
                </a:cxn>
                <a:cxn ang="0">
                  <a:pos x="852680696" y="464112979"/>
                </a:cxn>
              </a:cxnLst>
              <a:rect l="0" t="0" r="0" b="0"/>
              <a:pathLst>
                <a:path w="122" h="158">
                  <a:moveTo>
                    <a:pt x="106" y="4"/>
                  </a:moveTo>
                  <a:cubicBezTo>
                    <a:pt x="94" y="0"/>
                    <a:pt x="86" y="9"/>
                    <a:pt x="80" y="18"/>
                  </a:cubicBezTo>
                  <a:cubicBezTo>
                    <a:pt x="77" y="11"/>
                    <a:pt x="70" y="6"/>
                    <a:pt x="62" y="6"/>
                  </a:cubicBezTo>
                  <a:cubicBezTo>
                    <a:pt x="53" y="7"/>
                    <a:pt x="46" y="12"/>
                    <a:pt x="43" y="19"/>
                  </a:cubicBezTo>
                  <a:cubicBezTo>
                    <a:pt x="37" y="10"/>
                    <a:pt x="29" y="4"/>
                    <a:pt x="18" y="9"/>
                  </a:cubicBezTo>
                  <a:cubicBezTo>
                    <a:pt x="6" y="15"/>
                    <a:pt x="0" y="28"/>
                    <a:pt x="2" y="41"/>
                  </a:cubicBezTo>
                  <a:cubicBezTo>
                    <a:pt x="5" y="57"/>
                    <a:pt x="14" y="72"/>
                    <a:pt x="19" y="87"/>
                  </a:cubicBezTo>
                  <a:cubicBezTo>
                    <a:pt x="26" y="106"/>
                    <a:pt x="29" y="126"/>
                    <a:pt x="39" y="144"/>
                  </a:cubicBezTo>
                  <a:cubicBezTo>
                    <a:pt x="40" y="146"/>
                    <a:pt x="44" y="145"/>
                    <a:pt x="43" y="142"/>
                  </a:cubicBezTo>
                  <a:cubicBezTo>
                    <a:pt x="38" y="127"/>
                    <a:pt x="33" y="112"/>
                    <a:pt x="29" y="96"/>
                  </a:cubicBezTo>
                  <a:cubicBezTo>
                    <a:pt x="27" y="91"/>
                    <a:pt x="25" y="85"/>
                    <a:pt x="23" y="80"/>
                  </a:cubicBezTo>
                  <a:cubicBezTo>
                    <a:pt x="35" y="82"/>
                    <a:pt x="48" y="80"/>
                    <a:pt x="59" y="80"/>
                  </a:cubicBezTo>
                  <a:cubicBezTo>
                    <a:pt x="80" y="80"/>
                    <a:pt x="80" y="80"/>
                    <a:pt x="80" y="80"/>
                  </a:cubicBezTo>
                  <a:cubicBezTo>
                    <a:pt x="85" y="80"/>
                    <a:pt x="89" y="81"/>
                    <a:pt x="94" y="80"/>
                  </a:cubicBezTo>
                  <a:cubicBezTo>
                    <a:pt x="91" y="87"/>
                    <a:pt x="89" y="93"/>
                    <a:pt x="87" y="100"/>
                  </a:cubicBezTo>
                  <a:cubicBezTo>
                    <a:pt x="81" y="117"/>
                    <a:pt x="78" y="134"/>
                    <a:pt x="71" y="150"/>
                  </a:cubicBezTo>
                  <a:cubicBezTo>
                    <a:pt x="69" y="156"/>
                    <a:pt x="78" y="158"/>
                    <a:pt x="80" y="153"/>
                  </a:cubicBezTo>
                  <a:cubicBezTo>
                    <a:pt x="88" y="134"/>
                    <a:pt x="91" y="113"/>
                    <a:pt x="97" y="93"/>
                  </a:cubicBezTo>
                  <a:cubicBezTo>
                    <a:pt x="101" y="83"/>
                    <a:pt x="105" y="74"/>
                    <a:pt x="110" y="65"/>
                  </a:cubicBezTo>
                  <a:cubicBezTo>
                    <a:pt x="114" y="56"/>
                    <a:pt x="118" y="47"/>
                    <a:pt x="120" y="38"/>
                  </a:cubicBezTo>
                  <a:cubicBezTo>
                    <a:pt x="122" y="27"/>
                    <a:pt x="118" y="8"/>
                    <a:pt x="106" y="4"/>
                  </a:cubicBezTo>
                  <a:close/>
                  <a:moveTo>
                    <a:pt x="105" y="57"/>
                  </a:moveTo>
                  <a:cubicBezTo>
                    <a:pt x="101" y="64"/>
                    <a:pt x="98" y="71"/>
                    <a:pt x="95" y="78"/>
                  </a:cubicBezTo>
                  <a:cubicBezTo>
                    <a:pt x="90" y="77"/>
                    <a:pt x="85" y="78"/>
                    <a:pt x="80" y="78"/>
                  </a:cubicBezTo>
                  <a:cubicBezTo>
                    <a:pt x="59" y="78"/>
                    <a:pt x="59" y="78"/>
                    <a:pt x="59" y="78"/>
                  </a:cubicBezTo>
                  <a:cubicBezTo>
                    <a:pt x="48" y="78"/>
                    <a:pt x="34" y="76"/>
                    <a:pt x="23" y="78"/>
                  </a:cubicBezTo>
                  <a:cubicBezTo>
                    <a:pt x="20" y="71"/>
                    <a:pt x="17" y="63"/>
                    <a:pt x="14" y="56"/>
                  </a:cubicBezTo>
                  <a:cubicBezTo>
                    <a:pt x="10" y="46"/>
                    <a:pt x="6" y="34"/>
                    <a:pt x="11" y="24"/>
                  </a:cubicBezTo>
                  <a:cubicBezTo>
                    <a:pt x="14" y="18"/>
                    <a:pt x="22" y="12"/>
                    <a:pt x="28" y="14"/>
                  </a:cubicBezTo>
                  <a:cubicBezTo>
                    <a:pt x="34" y="15"/>
                    <a:pt x="38" y="24"/>
                    <a:pt x="40" y="29"/>
                  </a:cubicBezTo>
                  <a:cubicBezTo>
                    <a:pt x="42" y="31"/>
                    <a:pt x="46" y="30"/>
                    <a:pt x="46" y="28"/>
                  </a:cubicBezTo>
                  <a:cubicBezTo>
                    <a:pt x="48" y="21"/>
                    <a:pt x="53" y="15"/>
                    <a:pt x="60" y="13"/>
                  </a:cubicBezTo>
                  <a:cubicBezTo>
                    <a:pt x="69" y="11"/>
                    <a:pt x="74" y="19"/>
                    <a:pt x="76" y="27"/>
                  </a:cubicBezTo>
                  <a:cubicBezTo>
                    <a:pt x="77" y="30"/>
                    <a:pt x="81" y="30"/>
                    <a:pt x="83" y="27"/>
                  </a:cubicBezTo>
                  <a:cubicBezTo>
                    <a:pt x="88" y="19"/>
                    <a:pt x="100" y="2"/>
                    <a:pt x="109" y="17"/>
                  </a:cubicBezTo>
                  <a:cubicBezTo>
                    <a:pt x="117" y="30"/>
                    <a:pt x="111" y="45"/>
                    <a:pt x="105" y="57"/>
                  </a:cubicBezTo>
                  <a:close/>
                </a:path>
              </a:pathLst>
            </a:custGeom>
            <a:solidFill>
              <a:srgbClr val="FBF8F3"/>
            </a:solidFill>
            <a:ln w="9525">
              <a:noFill/>
            </a:ln>
          </p:spPr>
          <p:txBody>
            <a:bodyPr/>
            <a:lstStyle/>
            <a:p>
              <a:endParaRPr lang="zh-CN" altLang="en-US"/>
            </a:p>
          </p:txBody>
        </p:sp>
        <p:sp>
          <p:nvSpPr>
            <p:cNvPr id="40600" name="Rectangle 282"/>
            <p:cNvSpPr/>
            <p:nvPr/>
          </p:nvSpPr>
          <p:spPr>
            <a:xfrm>
              <a:off x="1246188" y="4635500"/>
              <a:ext cx="325438" cy="269875"/>
            </a:xfrm>
            <a:prstGeom prst="rect">
              <a:avLst/>
            </a:prstGeom>
            <a:solidFill>
              <a:srgbClr val="3B505B"/>
            </a:solidFill>
            <a:ln w="9525">
              <a:noFill/>
            </a:ln>
          </p:spPr>
          <p:txBody>
            <a:bodyPr anchor="t"/>
            <a:lstStyle/>
            <a:p>
              <a:endParaRPr lang="en-US" altLang="zh-CN" dirty="0">
                <a:latin typeface="Calibri" panose="020F0502020204030204" charset="0"/>
                <a:ea typeface="宋体" panose="02010600030101010101" pitchFamily="2" charset="-122"/>
              </a:endParaRPr>
            </a:p>
          </p:txBody>
        </p:sp>
        <p:sp>
          <p:nvSpPr>
            <p:cNvPr id="40601" name="Freeform 283"/>
            <p:cNvSpPr/>
            <p:nvPr/>
          </p:nvSpPr>
          <p:spPr>
            <a:xfrm>
              <a:off x="1246188" y="4746625"/>
              <a:ext cx="325438" cy="139700"/>
            </a:xfrm>
            <a:custGeom>
              <a:avLst/>
              <a:gdLst/>
              <a:ahLst/>
              <a:cxnLst>
                <a:cxn ang="0">
                  <a:pos x="0" y="136088440"/>
                </a:cxn>
                <a:cxn ang="0">
                  <a:pos x="0" y="221773772"/>
                </a:cxn>
                <a:cxn ang="0">
                  <a:pos x="516633663" y="85685308"/>
                </a:cxn>
                <a:cxn ang="0">
                  <a:pos x="516633663" y="0"/>
                </a:cxn>
                <a:cxn ang="0">
                  <a:pos x="0" y="136088440"/>
                </a:cxn>
              </a:cxnLst>
              <a:rect l="0" t="0" r="0" b="0"/>
              <a:pathLst>
                <a:path w="205" h="88">
                  <a:moveTo>
                    <a:pt x="0" y="54"/>
                  </a:moveTo>
                  <a:lnTo>
                    <a:pt x="0" y="88"/>
                  </a:lnTo>
                  <a:lnTo>
                    <a:pt x="205" y="34"/>
                  </a:lnTo>
                  <a:lnTo>
                    <a:pt x="205" y="0"/>
                  </a:lnTo>
                  <a:lnTo>
                    <a:pt x="0" y="54"/>
                  </a:lnTo>
                  <a:close/>
                </a:path>
              </a:pathLst>
            </a:custGeom>
            <a:solidFill>
              <a:srgbClr val="26313A"/>
            </a:solidFill>
            <a:ln w="9525">
              <a:noFill/>
            </a:ln>
          </p:spPr>
          <p:txBody>
            <a:bodyPr/>
            <a:lstStyle/>
            <a:p>
              <a:endParaRPr lang="zh-CN" altLang="en-US"/>
            </a:p>
          </p:txBody>
        </p:sp>
        <p:sp>
          <p:nvSpPr>
            <p:cNvPr id="40602" name="Freeform 284"/>
            <p:cNvSpPr/>
            <p:nvPr/>
          </p:nvSpPr>
          <p:spPr>
            <a:xfrm>
              <a:off x="1246188" y="4649788"/>
              <a:ext cx="325438" cy="141288"/>
            </a:xfrm>
            <a:custGeom>
              <a:avLst/>
              <a:gdLst/>
              <a:ahLst/>
              <a:cxnLst>
                <a:cxn ang="0">
                  <a:pos x="516633663" y="0"/>
                </a:cxn>
                <a:cxn ang="0">
                  <a:pos x="0" y="138609880"/>
                </a:cxn>
                <a:cxn ang="0">
                  <a:pos x="0" y="224295516"/>
                </a:cxn>
                <a:cxn ang="0">
                  <a:pos x="516633663" y="85685611"/>
                </a:cxn>
                <a:cxn ang="0">
                  <a:pos x="516633663" y="0"/>
                </a:cxn>
              </a:cxnLst>
              <a:rect l="0" t="0" r="0" b="0"/>
              <a:pathLst>
                <a:path w="205" h="89">
                  <a:moveTo>
                    <a:pt x="205" y="0"/>
                  </a:moveTo>
                  <a:lnTo>
                    <a:pt x="0" y="55"/>
                  </a:lnTo>
                  <a:lnTo>
                    <a:pt x="0" y="89"/>
                  </a:lnTo>
                  <a:lnTo>
                    <a:pt x="205" y="34"/>
                  </a:lnTo>
                  <a:lnTo>
                    <a:pt x="205" y="0"/>
                  </a:lnTo>
                  <a:close/>
                </a:path>
              </a:pathLst>
            </a:custGeom>
            <a:solidFill>
              <a:srgbClr val="26313A"/>
            </a:solidFill>
            <a:ln w="9525">
              <a:noFill/>
            </a:ln>
          </p:spPr>
          <p:txBody>
            <a:bodyPr/>
            <a:lstStyle/>
            <a:p>
              <a:endParaRPr lang="zh-CN" altLang="en-US"/>
            </a:p>
          </p:txBody>
        </p:sp>
        <p:sp>
          <p:nvSpPr>
            <p:cNvPr id="40603" name="Freeform 285"/>
            <p:cNvSpPr/>
            <p:nvPr/>
          </p:nvSpPr>
          <p:spPr>
            <a:xfrm>
              <a:off x="1246188" y="4905375"/>
              <a:ext cx="325438" cy="50800"/>
            </a:xfrm>
            <a:custGeom>
              <a:avLst/>
              <a:gdLst/>
              <a:ahLst/>
              <a:cxnLst>
                <a:cxn ang="0">
                  <a:pos x="471270795" y="80644986"/>
                </a:cxn>
                <a:cxn ang="0">
                  <a:pos x="516633663" y="0"/>
                </a:cxn>
                <a:cxn ang="0">
                  <a:pos x="0" y="0"/>
                </a:cxn>
                <a:cxn ang="0">
                  <a:pos x="45362881" y="80644986"/>
                </a:cxn>
                <a:cxn ang="0">
                  <a:pos x="471270795" y="80644986"/>
                </a:cxn>
              </a:cxnLst>
              <a:rect l="0" t="0" r="0" b="0"/>
              <a:pathLst>
                <a:path w="205" h="32">
                  <a:moveTo>
                    <a:pt x="187" y="32"/>
                  </a:moveTo>
                  <a:lnTo>
                    <a:pt x="205" y="0"/>
                  </a:lnTo>
                  <a:lnTo>
                    <a:pt x="0" y="0"/>
                  </a:lnTo>
                  <a:lnTo>
                    <a:pt x="18" y="32"/>
                  </a:lnTo>
                  <a:lnTo>
                    <a:pt x="187" y="32"/>
                  </a:lnTo>
                  <a:close/>
                </a:path>
              </a:pathLst>
            </a:custGeom>
            <a:solidFill>
              <a:srgbClr val="26313A"/>
            </a:solidFill>
            <a:ln w="9525">
              <a:noFill/>
            </a:ln>
          </p:spPr>
          <p:txBody>
            <a:bodyPr/>
            <a:lstStyle/>
            <a:p>
              <a:endParaRPr lang="zh-CN" altLang="en-US"/>
            </a:p>
          </p:txBody>
        </p:sp>
        <p:sp>
          <p:nvSpPr>
            <p:cNvPr id="40604" name="Rectangle 286"/>
            <p:cNvSpPr/>
            <p:nvPr/>
          </p:nvSpPr>
          <p:spPr>
            <a:xfrm>
              <a:off x="1368425" y="3587750"/>
              <a:ext cx="53975" cy="244475"/>
            </a:xfrm>
            <a:prstGeom prst="rect">
              <a:avLst/>
            </a:prstGeom>
            <a:solidFill>
              <a:srgbClr val="FFD522"/>
            </a:solidFill>
            <a:ln w="9525">
              <a:noFill/>
            </a:ln>
          </p:spPr>
          <p:txBody>
            <a:bodyPr anchor="t"/>
            <a:lstStyle/>
            <a:p>
              <a:endParaRPr lang="en-US" altLang="zh-CN" dirty="0">
                <a:latin typeface="Calibri" panose="020F0502020204030204" charset="0"/>
                <a:ea typeface="宋体" panose="02010600030101010101" pitchFamily="2" charset="-122"/>
              </a:endParaRPr>
            </a:p>
          </p:txBody>
        </p:sp>
        <p:sp>
          <p:nvSpPr>
            <p:cNvPr id="40605" name="Freeform 287"/>
            <p:cNvSpPr/>
            <p:nvPr/>
          </p:nvSpPr>
          <p:spPr>
            <a:xfrm>
              <a:off x="933450" y="3763963"/>
              <a:ext cx="211138" cy="211138"/>
            </a:xfrm>
            <a:custGeom>
              <a:avLst/>
              <a:gdLst/>
              <a:ahLst/>
              <a:cxnLst>
                <a:cxn ang="0">
                  <a:pos x="335182314" y="269658127"/>
                </a:cxn>
                <a:cxn ang="0">
                  <a:pos x="274698449" y="335182314"/>
                </a:cxn>
                <a:cxn ang="0">
                  <a:pos x="0" y="63004845"/>
                </a:cxn>
                <a:cxn ang="0">
                  <a:pos x="63004845" y="0"/>
                </a:cxn>
                <a:cxn ang="0">
                  <a:pos x="335182314" y="269658127"/>
                </a:cxn>
              </a:cxnLst>
              <a:rect l="0" t="0" r="0" b="0"/>
              <a:pathLst>
                <a:path w="133" h="133">
                  <a:moveTo>
                    <a:pt x="133" y="107"/>
                  </a:moveTo>
                  <a:lnTo>
                    <a:pt x="109" y="133"/>
                  </a:lnTo>
                  <a:lnTo>
                    <a:pt x="0" y="25"/>
                  </a:lnTo>
                  <a:lnTo>
                    <a:pt x="25" y="0"/>
                  </a:lnTo>
                  <a:lnTo>
                    <a:pt x="133" y="107"/>
                  </a:lnTo>
                  <a:close/>
                </a:path>
              </a:pathLst>
            </a:custGeom>
            <a:solidFill>
              <a:srgbClr val="FFD522"/>
            </a:solidFill>
            <a:ln w="9525">
              <a:noFill/>
            </a:ln>
          </p:spPr>
          <p:txBody>
            <a:bodyPr/>
            <a:lstStyle/>
            <a:p>
              <a:endParaRPr lang="zh-CN" altLang="en-US"/>
            </a:p>
          </p:txBody>
        </p:sp>
        <p:sp>
          <p:nvSpPr>
            <p:cNvPr id="40606" name="Rectangle 288"/>
            <p:cNvSpPr/>
            <p:nvPr/>
          </p:nvSpPr>
          <p:spPr>
            <a:xfrm>
              <a:off x="776288" y="4205288"/>
              <a:ext cx="246063" cy="57150"/>
            </a:xfrm>
            <a:prstGeom prst="rect">
              <a:avLst/>
            </a:prstGeom>
            <a:solidFill>
              <a:srgbClr val="FFD522"/>
            </a:solidFill>
            <a:ln w="9525">
              <a:noFill/>
            </a:ln>
          </p:spPr>
          <p:txBody>
            <a:bodyPr anchor="t"/>
            <a:lstStyle/>
            <a:p>
              <a:endParaRPr lang="en-US" altLang="zh-CN" dirty="0">
                <a:latin typeface="Calibri" panose="020F0502020204030204" charset="0"/>
                <a:ea typeface="宋体" panose="02010600030101010101" pitchFamily="2" charset="-122"/>
              </a:endParaRPr>
            </a:p>
          </p:txBody>
        </p:sp>
        <p:sp>
          <p:nvSpPr>
            <p:cNvPr id="40607" name="Rectangle 289"/>
            <p:cNvSpPr/>
            <p:nvPr/>
          </p:nvSpPr>
          <p:spPr>
            <a:xfrm>
              <a:off x="1795463" y="4179888"/>
              <a:ext cx="244475" cy="57150"/>
            </a:xfrm>
            <a:prstGeom prst="rect">
              <a:avLst/>
            </a:prstGeom>
            <a:solidFill>
              <a:srgbClr val="FFD522"/>
            </a:solidFill>
            <a:ln w="9525">
              <a:noFill/>
            </a:ln>
          </p:spPr>
          <p:txBody>
            <a:bodyPr anchor="t"/>
            <a:lstStyle/>
            <a:p>
              <a:endParaRPr lang="en-US" altLang="zh-CN" dirty="0">
                <a:latin typeface="Calibri" panose="020F0502020204030204" charset="0"/>
                <a:ea typeface="宋体" panose="02010600030101010101" pitchFamily="2" charset="-122"/>
              </a:endParaRPr>
            </a:p>
          </p:txBody>
        </p:sp>
        <p:sp>
          <p:nvSpPr>
            <p:cNvPr id="40608" name="Freeform 290"/>
            <p:cNvSpPr/>
            <p:nvPr/>
          </p:nvSpPr>
          <p:spPr>
            <a:xfrm>
              <a:off x="1654175" y="3743325"/>
              <a:ext cx="212725" cy="214313"/>
            </a:xfrm>
            <a:custGeom>
              <a:avLst/>
              <a:gdLst/>
              <a:ahLst/>
              <a:cxnLst>
                <a:cxn ang="0">
                  <a:pos x="63004696" y="340222627"/>
                </a:cxn>
                <a:cxn ang="0">
                  <a:pos x="0" y="277217808"/>
                </a:cxn>
                <a:cxn ang="0">
                  <a:pos x="274697799" y="0"/>
                </a:cxn>
                <a:cxn ang="0">
                  <a:pos x="337700883" y="63004843"/>
                </a:cxn>
                <a:cxn ang="0">
                  <a:pos x="63004696" y="340222627"/>
                </a:cxn>
              </a:cxnLst>
              <a:rect l="0" t="0" r="0" b="0"/>
              <a:pathLst>
                <a:path w="134" h="135">
                  <a:moveTo>
                    <a:pt x="25" y="135"/>
                  </a:moveTo>
                  <a:lnTo>
                    <a:pt x="0" y="110"/>
                  </a:lnTo>
                  <a:lnTo>
                    <a:pt x="109" y="0"/>
                  </a:lnTo>
                  <a:lnTo>
                    <a:pt x="134" y="25"/>
                  </a:lnTo>
                  <a:lnTo>
                    <a:pt x="25" y="135"/>
                  </a:lnTo>
                  <a:close/>
                </a:path>
              </a:pathLst>
            </a:custGeom>
            <a:solidFill>
              <a:srgbClr val="FFD522"/>
            </a:solidFill>
            <a:ln w="9525">
              <a:noFill/>
            </a:ln>
          </p:spPr>
          <p:txBody>
            <a:bodyPr/>
            <a:lstStyle/>
            <a:p>
              <a:endParaRPr lang="zh-CN" altLang="en-US"/>
            </a:p>
          </p:txBody>
        </p:sp>
      </p:grpSp>
      <p:sp>
        <p:nvSpPr>
          <p:cNvPr id="9" name="文本框 8"/>
          <p:cNvSpPr txBox="1"/>
          <p:nvPr/>
        </p:nvSpPr>
        <p:spPr>
          <a:xfrm>
            <a:off x="3245485" y="5054600"/>
            <a:ext cx="2914650" cy="662554"/>
          </a:xfrm>
          <a:prstGeom prst="rect">
            <a:avLst/>
          </a:prstGeom>
          <a:noFill/>
        </p:spPr>
        <p:txBody>
          <a:bodyPr wrap="square" rtlCol="0">
            <a:spAutoFit/>
          </a:bodyPr>
          <a:lstStyle/>
          <a:p>
            <a:pPr fontAlgn="auto">
              <a:lnSpc>
                <a:spcPct val="150000"/>
              </a:lnSpc>
            </a:pPr>
            <a:r>
              <a:rPr lang="zh-CN" altLang="en-US" sz="2800" b="1">
                <a:ln>
                  <a:noFill/>
                </a:ln>
                <a:effectLst/>
                <a:latin typeface="微软雅黑" panose="020B0503020204020204" charset="-122"/>
                <a:ea typeface="微软雅黑" panose="020B0503020204020204" charset="-122"/>
                <a:cs typeface="Times New Roman" panose="02020603050405020304" pitchFamily="18" charset="0"/>
                <a:sym typeface="+mn-ea"/>
              </a:rPr>
              <a:t>不是。是反问句。</a:t>
            </a:r>
            <a:endParaRPr sz="2800" b="1" dirty="0">
              <a:ln>
                <a:noFill/>
              </a:ln>
              <a:effectLst/>
              <a:latin typeface="微软雅黑" panose="020B0503020204020204" charset="-122"/>
              <a:ea typeface="微软雅黑" panose="020B050302020402020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ppt_x</p:attrName>
                                        </p:attrNameLst>
                                      </p:cBhvr>
                                      <p:tavLst>
                                        <p:tav tm="0">
                                          <p:val>
                                            <p:strVal val="#ppt_x-.2"/>
                                          </p:val>
                                        </p:tav>
                                        <p:tav tm="100000">
                                          <p:val>
                                            <p:strVal val="#ppt_x"/>
                                          </p:val>
                                        </p:tav>
                                      </p:tavLst>
                                    </p:anim>
                                    <p:anim calcmode="lin" valueType="num">
                                      <p:cBhvr>
                                        <p:cTn id="15"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ppt_x</p:attrName>
                                        </p:attrNameLst>
                                      </p:cBhvr>
                                      <p:tavLst>
                                        <p:tav tm="0">
                                          <p:val>
                                            <p:strVal val="#ppt_x-.2"/>
                                          </p:val>
                                        </p:tav>
                                        <p:tav tm="100000">
                                          <p:val>
                                            <p:strVal val="#ppt_x"/>
                                          </p:val>
                                        </p:tav>
                                      </p:tavLst>
                                    </p:anim>
                                    <p:anim calcmode="lin" valueType="num">
                                      <p:cBhvr>
                                        <p:cTn id="28"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12395" y="588645"/>
            <a:ext cx="2074545" cy="631825"/>
            <a:chOff x="303" y="1316"/>
            <a:chExt cx="3388"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686" y="1383"/>
              <a:ext cx="3005" cy="883"/>
              <a:chOff x="740224" y="249943"/>
              <a:chExt cx="2312527" cy="679699"/>
            </a:xfrm>
            <a:grpFill/>
          </p:grpSpPr>
          <p:sp>
            <p:nvSpPr>
              <p:cNvPr id="20" name="任意多边形 44"/>
              <p:cNvSpPr/>
              <p:nvPr/>
            </p:nvSpPr>
            <p:spPr bwMode="auto">
              <a:xfrm>
                <a:off x="740224"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880155" y="326149"/>
                <a:ext cx="2076254" cy="528056"/>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grpSp>
        <p:nvGrpSpPr>
          <p:cNvPr id="10" name="组合 9"/>
          <p:cNvGrpSpPr/>
          <p:nvPr/>
        </p:nvGrpSpPr>
        <p:grpSpPr>
          <a:xfrm>
            <a:off x="1500505" y="1572260"/>
            <a:ext cx="6407150" cy="4605303"/>
            <a:chOff x="822" y="2611"/>
            <a:chExt cx="8689" cy="6442"/>
          </a:xfrm>
        </p:grpSpPr>
        <p:pic>
          <p:nvPicPr>
            <p:cNvPr id="33145" name="图片 6" descr="E:\公司文件\PPT课件模板\卡通背景图片 [转换].png卡通背景图片 [转换]"/>
            <p:cNvPicPr>
              <a:picLocks noChangeAspect="1"/>
            </p:cNvPicPr>
            <p:nvPr/>
          </p:nvPicPr>
          <p:blipFill>
            <a:blip r:embed="rId2"/>
            <a:stretch>
              <a:fillRect/>
            </a:stretch>
          </p:blipFill>
          <p:spPr>
            <a:xfrm>
              <a:off x="822" y="2611"/>
              <a:ext cx="8689" cy="6442"/>
            </a:xfrm>
            <a:prstGeom prst="rect">
              <a:avLst/>
            </a:prstGeom>
            <a:noFill/>
            <a:ln w="9525">
              <a:noFill/>
            </a:ln>
          </p:spPr>
        </p:pic>
        <p:sp>
          <p:nvSpPr>
            <p:cNvPr id="3" name="文本框 2"/>
            <p:cNvSpPr txBox="1"/>
            <p:nvPr/>
          </p:nvSpPr>
          <p:spPr>
            <a:xfrm>
              <a:off x="1510" y="2900"/>
              <a:ext cx="7110" cy="3744"/>
            </a:xfrm>
            <a:prstGeom prst="rect">
              <a:avLst/>
            </a:prstGeom>
            <a:noFill/>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rPr>
                <a:t>反问句：为了加强语气，用疑问句的形式表示确定的意思。常用肯定形式表示否定，用否定形式表示肯定。</a:t>
              </a:r>
              <a:endParaRPr sz="2800" b="1" dirty="0">
                <a:ln>
                  <a:noFill/>
                </a:ln>
                <a:effectLst/>
                <a:latin typeface="微软雅黑" panose="020B0503020204020204" charset="-122"/>
                <a:ea typeface="微软雅黑" panose="020B0503020204020204" charset="-122"/>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42978" y="588525"/>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6" name="文本框 5"/>
          <p:cNvSpPr txBox="1"/>
          <p:nvPr/>
        </p:nvSpPr>
        <p:spPr>
          <a:xfrm>
            <a:off x="1197610" y="3661410"/>
            <a:ext cx="3851275" cy="662554"/>
          </a:xfrm>
          <a:prstGeom prst="rect">
            <a:avLst/>
          </a:prstGeom>
          <a:noFill/>
        </p:spPr>
        <p:txBody>
          <a:bodyPr wrap="square" rtlCol="0">
            <a:spAutoFit/>
          </a:bodyPr>
          <a:lstStyle/>
          <a:p>
            <a:pPr fontAlgn="auto">
              <a:lnSpc>
                <a:spcPct val="150000"/>
              </a:lnSpc>
            </a:pPr>
            <a:r>
              <a:rPr lang="zh-CN" altLang="en-US" sz="2800" b="1">
                <a:ln>
                  <a:noFill/>
                </a:ln>
                <a:solidFill>
                  <a:srgbClr val="00B0F0"/>
                </a:solidFill>
                <a:effectLst/>
                <a:latin typeface="微软雅黑" panose="020B0503020204020204" charset="-122"/>
                <a:ea typeface="微软雅黑" panose="020B0503020204020204" charset="-122"/>
                <a:cs typeface="Times New Roman" panose="02020603050405020304" pitchFamily="18" charset="0"/>
              </a:rPr>
              <a:t>②叶子上的虫子不用治。</a:t>
            </a:r>
            <a:endParaRPr sz="2800" b="1" dirty="0">
              <a:ln>
                <a:noFill/>
              </a:ln>
              <a:solidFill>
                <a:srgbClr val="00B0F0"/>
              </a:solidFill>
              <a:effectLst/>
              <a:latin typeface="微软雅黑" panose="020B0503020204020204" charset="-122"/>
              <a:ea typeface="微软雅黑" panose="020B0503020204020204" charset="-122"/>
              <a:cs typeface="Times New Roman" panose="02020603050405020304" pitchFamily="18" charset="0"/>
            </a:endParaRPr>
          </a:p>
        </p:txBody>
      </p:sp>
      <p:sp>
        <p:nvSpPr>
          <p:cNvPr id="3" name="文本框 2"/>
          <p:cNvSpPr txBox="1"/>
          <p:nvPr/>
        </p:nvSpPr>
        <p:spPr>
          <a:xfrm>
            <a:off x="977265" y="1440815"/>
            <a:ext cx="6367145" cy="1308884"/>
          </a:xfrm>
          <a:prstGeom prst="rect">
            <a:avLst/>
          </a:prstGeom>
          <a:noFill/>
        </p:spPr>
        <p:txBody>
          <a:bodyPr wrap="square" rtlCol="0">
            <a:spAutoFit/>
          </a:bodyPr>
          <a:lstStyle/>
          <a:p>
            <a:pPr fontAlgn="auto">
              <a:lnSpc>
                <a:spcPct val="150000"/>
              </a:lnSpc>
            </a:pPr>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rPr>
              <a:t>①“叶子上的虫还用治？”这句话是肯定的语气还是否定的语气呢？</a:t>
            </a:r>
            <a:endParaRPr sz="2800" b="1"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p:txBody>
      </p:sp>
      <p:sp>
        <p:nvSpPr>
          <p:cNvPr id="7" name="文本框 6"/>
          <p:cNvSpPr txBox="1"/>
          <p:nvPr/>
        </p:nvSpPr>
        <p:spPr>
          <a:xfrm>
            <a:off x="1063625" y="2948305"/>
            <a:ext cx="4119880" cy="521970"/>
          </a:xfrm>
          <a:prstGeom prst="rect">
            <a:avLst/>
          </a:prstGeom>
          <a:noFill/>
        </p:spPr>
        <p:txBody>
          <a:bodyPr wrap="square" rtlCol="0">
            <a:spAutoFit/>
          </a:bodyPr>
          <a:lstStyle/>
          <a:p>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rPr>
              <a:t>怎样把它改为陈述句呢？</a:t>
            </a:r>
            <a:endParaRPr lang="zh-CN" sz="28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9" name="文本框 8"/>
          <p:cNvSpPr txBox="1"/>
          <p:nvPr/>
        </p:nvSpPr>
        <p:spPr>
          <a:xfrm>
            <a:off x="6122035" y="2302510"/>
            <a:ext cx="1222375" cy="521970"/>
          </a:xfrm>
          <a:prstGeom prst="rect">
            <a:avLst/>
          </a:prstGeom>
          <a:noFill/>
        </p:spPr>
        <p:txBody>
          <a:bodyPr wrap="square" rtlCol="0">
            <a:spAutoFit/>
          </a:bodyPr>
          <a:lstStyle/>
          <a:p>
            <a:r>
              <a:rPr lang="zh-CN" altLang="en-US" sz="2800" b="1">
                <a:ln>
                  <a:noFill/>
                </a:ln>
                <a:solidFill>
                  <a:srgbClr val="C00000"/>
                </a:solidFill>
                <a:effectLst/>
                <a:latin typeface="微软雅黑" panose="020B0503020204020204" charset="-122"/>
                <a:ea typeface="微软雅黑" panose="020B0503020204020204" charset="-122"/>
                <a:cs typeface="Times New Roman" panose="02020603050405020304" pitchFamily="18" charset="0"/>
              </a:rPr>
              <a:t>否定。</a:t>
            </a:r>
            <a:endParaRPr lang="zh-CN" sz="28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endParaRPr>
          </a:p>
        </p:txBody>
      </p:sp>
      <p:sp>
        <p:nvSpPr>
          <p:cNvPr id="11" name="文本框 10"/>
          <p:cNvSpPr txBox="1"/>
          <p:nvPr/>
        </p:nvSpPr>
        <p:spPr>
          <a:xfrm>
            <a:off x="1243965" y="4648835"/>
            <a:ext cx="4490720" cy="521970"/>
          </a:xfrm>
          <a:prstGeom prst="rect">
            <a:avLst/>
          </a:prstGeom>
          <a:noFill/>
        </p:spPr>
        <p:txBody>
          <a:bodyPr wrap="square" rtlCol="0">
            <a:spAutoFit/>
          </a:bodyPr>
          <a:lstStyle/>
          <a:p>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哪句表达效果好？为什么？</a:t>
            </a:r>
            <a:endParaRPr sz="2800" b="1"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p:txBody>
      </p:sp>
      <p:sp>
        <p:nvSpPr>
          <p:cNvPr id="17" name="文本框 16"/>
          <p:cNvSpPr txBox="1"/>
          <p:nvPr/>
        </p:nvSpPr>
        <p:spPr>
          <a:xfrm>
            <a:off x="520700" y="5448935"/>
            <a:ext cx="8260080" cy="953135"/>
          </a:xfrm>
          <a:prstGeom prst="rect">
            <a:avLst/>
          </a:prstGeom>
          <a:noFill/>
        </p:spPr>
        <p:txBody>
          <a:bodyPr wrap="square" rtlCol="0">
            <a:spAutoFit/>
          </a:bodyPr>
          <a:lstStyle/>
          <a:p>
            <a:pPr algn="l" fontAlgn="auto">
              <a:lnSpc>
                <a:spcPct val="100000"/>
              </a:lnSpc>
            </a:pPr>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       第①句。因为它用反问句的形式把主人认为叶子上的虫子不用治的心理生动地表达了出来。</a:t>
            </a:r>
            <a:endParaRPr sz="2800" b="1" dirty="0">
              <a:ln>
                <a:noFill/>
              </a:ln>
              <a:effectLst/>
              <a:latin typeface="微软雅黑" panose="020B0503020204020204" charset="-122"/>
              <a:ea typeface="微软雅黑" panose="020B0503020204020204" charset="-122"/>
              <a:cs typeface="Times New Roman" panose="02020603050405020304" pitchFamily="18" charset="0"/>
            </a:endParaRPr>
          </a:p>
        </p:txBody>
      </p:sp>
      <p:pic>
        <p:nvPicPr>
          <p:cNvPr id="43015" name="图片 6"/>
          <p:cNvPicPr>
            <a:picLocks noChangeAspect="1"/>
          </p:cNvPicPr>
          <p:nvPr/>
        </p:nvPicPr>
        <p:blipFill>
          <a:blip r:embed="rId2"/>
          <a:stretch>
            <a:fillRect/>
          </a:stretch>
        </p:blipFill>
        <p:spPr>
          <a:xfrm>
            <a:off x="226695" y="3611245"/>
            <a:ext cx="750570" cy="83693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ppt_x</p:attrName>
                                        </p:attrNameLst>
                                      </p:cBhvr>
                                      <p:tavLst>
                                        <p:tav tm="0">
                                          <p:val>
                                            <p:strVal val="#ppt_x-.2"/>
                                          </p:val>
                                        </p:tav>
                                        <p:tav tm="100000">
                                          <p:val>
                                            <p:strVal val="#ppt_x"/>
                                          </p:val>
                                        </p:tav>
                                      </p:tavLst>
                                    </p:anim>
                                    <p:anim calcmode="lin" valueType="num">
                                      <p:cBhvr>
                                        <p:cTn id="15"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ppt_x</p:attrName>
                                        </p:attrNameLst>
                                      </p:cBhvr>
                                      <p:tavLst>
                                        <p:tav tm="0">
                                          <p:val>
                                            <p:strVal val="#ppt_x-.2"/>
                                          </p:val>
                                        </p:tav>
                                        <p:tav tm="100000">
                                          <p:val>
                                            <p:strVal val="#ppt_x"/>
                                          </p:val>
                                        </p:tav>
                                      </p:tavLst>
                                    </p:anim>
                                    <p:anim calcmode="lin" valueType="num">
                                      <p:cBhvr>
                                        <p:cTn id="2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9" presetClass="entr" presetSubtype="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1000" fill="hold"/>
                                        <p:tgtEl>
                                          <p:spTgt spid="11"/>
                                        </p:tgtEl>
                                        <p:attrNameLst>
                                          <p:attrName>ppt_x</p:attrName>
                                        </p:attrNameLst>
                                      </p:cBhvr>
                                      <p:tavLst>
                                        <p:tav tm="0">
                                          <p:val>
                                            <p:strVal val="#ppt_x-.2"/>
                                          </p:val>
                                        </p:tav>
                                        <p:tav tm="100000">
                                          <p:val>
                                            <p:strVal val="#ppt_x"/>
                                          </p:val>
                                        </p:tav>
                                      </p:tavLst>
                                    </p:anim>
                                    <p:anim calcmode="lin" valueType="num">
                                      <p:cBhvr>
                                        <p:cTn id="35"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36" dur="10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7" grpId="0"/>
      <p:bldP spid="9" grpId="0"/>
      <p:bldP spid="11"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2"/>
          <a:stretch>
            <a:fillRect/>
          </a:stretch>
        </p:blipFill>
        <p:spPr>
          <a:xfrm>
            <a:off x="6955155" y="3517265"/>
            <a:ext cx="2151380" cy="3248660"/>
          </a:xfrm>
          <a:prstGeom prst="rect">
            <a:avLst/>
          </a:prstGeom>
        </p:spPr>
      </p:pic>
      <p:sp>
        <p:nvSpPr>
          <p:cNvPr id="6" name="圆角矩形 3"/>
          <p:cNvSpPr/>
          <p:nvPr/>
        </p:nvSpPr>
        <p:spPr>
          <a:xfrm>
            <a:off x="609600" y="3517265"/>
            <a:ext cx="4321175" cy="882650"/>
          </a:xfrm>
          <a:custGeom>
            <a:avLst/>
            <a:gdLst/>
            <a:ahLst/>
            <a:cxnLst/>
            <a:rect l="l" t="t" r="r" b="b"/>
            <a:pathLst>
              <a:path w="7632848" h="1788477">
                <a:moveTo>
                  <a:pt x="399670" y="0"/>
                </a:moveTo>
                <a:lnTo>
                  <a:pt x="7632848" y="0"/>
                </a:lnTo>
                <a:lnTo>
                  <a:pt x="7632848" y="1788477"/>
                </a:lnTo>
                <a:lnTo>
                  <a:pt x="0" y="1788477"/>
                </a:lnTo>
                <a:lnTo>
                  <a:pt x="0" y="399670"/>
                </a:lnTo>
                <a:cubicBezTo>
                  <a:pt x="0" y="178938"/>
                  <a:pt x="178938" y="0"/>
                  <a:pt x="399670" y="0"/>
                </a:cubicBezTo>
                <a:close/>
              </a:path>
            </a:pathLst>
          </a:custGeom>
          <a:gradFill flip="none" rotWithShape="1">
            <a:gsLst>
              <a:gs pos="100000">
                <a:srgbClr val="CC99FF"/>
              </a:gs>
              <a:gs pos="33000">
                <a:srgbClr val="CC66FF"/>
              </a:gs>
              <a:gs pos="0">
                <a:srgbClr val="CC66FF"/>
              </a:gs>
              <a:gs pos="68000">
                <a:srgbClr val="CC66FF"/>
              </a:gs>
              <a:gs pos="15000">
                <a:srgbClr val="CC66FF"/>
              </a:gs>
              <a:gs pos="94000">
                <a:srgbClr val="CC99FF"/>
              </a:gs>
            </a:gsLst>
            <a:lin ang="0" scaled="1"/>
            <a:tileRect/>
          </a:gradFill>
          <a:ln w="25400" cap="flat" cmpd="sng" algn="ctr">
            <a:solidFill>
              <a:srgbClr val="CC66FF"/>
            </a:solidFill>
            <a:prstDash val="solid"/>
          </a:ln>
          <a:effectLst>
            <a:outerShdw dist="38100" dir="5400000" algn="t" rotWithShape="0">
              <a:prstClr val="black">
                <a:alpha val="21000"/>
              </a:prstClr>
            </a:outerShdw>
          </a:effectLst>
        </p:spPr>
        <p:txBody>
          <a:bodyPr anchor="ctr"/>
          <a:lstStyle/>
          <a:p>
            <a:pPr algn="ctr" fontAlgn="auto">
              <a:spcBef>
                <a:spcPts val="0"/>
              </a:spcBef>
              <a:spcAft>
                <a:spcPts val="0"/>
              </a:spcAft>
              <a:defRPr/>
            </a:pPr>
            <a:endParaRPr lang="en-US" kern="0">
              <a:solidFill>
                <a:sysClr val="window" lastClr="FFFFFF"/>
              </a:solidFill>
              <a:latin typeface="Calibri" panose="020F0502020204030204"/>
              <a:ea typeface="宋体" panose="02010600030101010101" pitchFamily="2" charset="-122"/>
            </a:endParaRPr>
          </a:p>
        </p:txBody>
      </p:sp>
      <p:sp>
        <p:nvSpPr>
          <p:cNvPr id="14" name="等腰三角形 6"/>
          <p:cNvSpPr/>
          <p:nvPr/>
        </p:nvSpPr>
        <p:spPr>
          <a:xfrm rot="16200000" flipH="1">
            <a:off x="4408805" y="-1127760"/>
            <a:ext cx="1508760" cy="6645275"/>
          </a:xfrm>
          <a:custGeom>
            <a:avLst/>
            <a:gdLst/>
            <a:ahLst/>
            <a:cxnLst/>
            <a:rect l="l" t="t" r="r" b="b"/>
            <a:pathLst>
              <a:path w="1818202" h="6038409">
                <a:moveTo>
                  <a:pt x="0" y="421786"/>
                </a:moveTo>
                <a:lnTo>
                  <a:pt x="0" y="5534354"/>
                </a:lnTo>
                <a:lnTo>
                  <a:pt x="560140" y="5534354"/>
                </a:lnTo>
                <a:lnTo>
                  <a:pt x="909102" y="6038409"/>
                </a:lnTo>
                <a:lnTo>
                  <a:pt x="1258063" y="5534354"/>
                </a:lnTo>
                <a:lnTo>
                  <a:pt x="1818202" y="5534354"/>
                </a:lnTo>
                <a:lnTo>
                  <a:pt x="1818202" y="421786"/>
                </a:lnTo>
                <a:lnTo>
                  <a:pt x="1201108" y="421786"/>
                </a:lnTo>
                <a:lnTo>
                  <a:pt x="909102" y="0"/>
                </a:lnTo>
                <a:lnTo>
                  <a:pt x="617096" y="421786"/>
                </a:lnTo>
                <a:close/>
              </a:path>
            </a:pathLst>
          </a:custGeom>
          <a:gradFill flip="none" rotWithShape="1">
            <a:gsLst>
              <a:gs pos="0">
                <a:srgbClr val="CC99FF"/>
              </a:gs>
              <a:gs pos="100000">
                <a:sysClr val="window" lastClr="FFFFFF">
                  <a:shade val="100000"/>
                  <a:satMod val="115000"/>
                </a:sysClr>
              </a:gs>
            </a:gsLst>
            <a:lin ang="10800000" scaled="1"/>
            <a:tileRect/>
          </a:gradFill>
          <a:ln w="25400" cap="flat" cmpd="sng" algn="ctr">
            <a:solidFill>
              <a:schemeClr val="bg1">
                <a:lumMod val="75000"/>
              </a:schemeClr>
            </a:solidFill>
            <a:prstDash val="solid"/>
          </a:ln>
          <a:effectLst>
            <a:outerShdw blurRad="50800" dist="38100" dir="5400000" algn="t" rotWithShape="0">
              <a:prstClr val="black">
                <a:alpha val="19000"/>
              </a:prstClr>
            </a:outerShdw>
          </a:effectLst>
        </p:spPr>
        <p:txBody>
          <a:bodyPr anchor="ctr"/>
          <a:lstStyle/>
          <a:p>
            <a:pPr algn="ctr" fontAlgn="auto">
              <a:spcBef>
                <a:spcPts val="0"/>
              </a:spcBef>
              <a:spcAft>
                <a:spcPts val="0"/>
              </a:spcAft>
              <a:defRPr/>
            </a:pPr>
            <a:endParaRPr lang="zh-CN" altLang="en-US" kern="0">
              <a:solidFill>
                <a:sysClr val="window" lastClr="FFFFFF"/>
              </a:solidFill>
              <a:latin typeface="Calibri" panose="020F0502020204030204"/>
              <a:ea typeface="宋体" panose="02010600030101010101" pitchFamily="2" charset="-122"/>
            </a:endParaRPr>
          </a:p>
        </p:txBody>
      </p:sp>
      <p:pic>
        <p:nvPicPr>
          <p:cNvPr id="54277" name="Picture 4"/>
          <p:cNvPicPr>
            <a:picLocks noChangeAspect="1" noChangeArrowheads="1"/>
          </p:cNvPicPr>
          <p:nvPr/>
        </p:nvPicPr>
        <p:blipFill>
          <a:blip r:embed="rId3"/>
          <a:srcRect/>
          <a:stretch>
            <a:fillRect/>
          </a:stretch>
        </p:blipFill>
        <p:spPr bwMode="auto">
          <a:xfrm>
            <a:off x="609600" y="1411923"/>
            <a:ext cx="1401763" cy="1735137"/>
          </a:xfrm>
          <a:prstGeom prst="rect">
            <a:avLst/>
          </a:prstGeom>
          <a:noFill/>
          <a:ln w="9525">
            <a:noFill/>
            <a:miter lim="800000"/>
            <a:headEnd/>
            <a:tailEnd/>
          </a:ln>
        </p:spPr>
      </p:pic>
      <p:grpSp>
        <p:nvGrpSpPr>
          <p:cNvPr id="5" name="组合 4"/>
          <p:cNvGrpSpPr/>
          <p:nvPr/>
        </p:nvGrpSpPr>
        <p:grpSpPr>
          <a:xfrm>
            <a:off x="142978" y="391040"/>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3" name="文本框 2"/>
          <p:cNvSpPr txBox="1"/>
          <p:nvPr/>
        </p:nvSpPr>
        <p:spPr>
          <a:xfrm>
            <a:off x="2428875" y="1412240"/>
            <a:ext cx="5469255" cy="1308884"/>
          </a:xfrm>
          <a:prstGeom prst="rect">
            <a:avLst/>
          </a:prstGeom>
          <a:noFill/>
        </p:spPr>
        <p:txBody>
          <a:bodyPr wrap="square" rtlCol="0">
            <a:spAutoFit/>
          </a:bodyPr>
          <a:lstStyle/>
          <a:p>
            <a:pPr fontAlgn="auto">
              <a:lnSpc>
                <a:spcPct val="150000"/>
              </a:lnSpc>
            </a:pPr>
            <a:r>
              <a:rPr lang="zh-CN" altLang="en-US" sz="2800" b="1">
                <a:ln>
                  <a:noFill/>
                </a:ln>
                <a:effectLst/>
                <a:latin typeface="微软雅黑" panose="020B0503020204020204" charset="-122"/>
                <a:ea typeface="微软雅黑" panose="020B0503020204020204" charset="-122"/>
                <a:cs typeface="Times New Roman" panose="02020603050405020304" pitchFamily="18" charset="0"/>
                <a:sym typeface="+mn-ea"/>
              </a:rPr>
              <a:t>同学们，你们觉得这个爱葫芦的人最后会得到他想要的葫芦吗？</a:t>
            </a:r>
            <a:endParaRPr sz="2800" b="1" dirty="0">
              <a:ln>
                <a:noFill/>
              </a:ln>
              <a:effectLst/>
              <a:latin typeface="微软雅黑" panose="020B0503020204020204" charset="-122"/>
              <a:ea typeface="微软雅黑" panose="020B0503020204020204" charset="-122"/>
              <a:cs typeface="Times New Roman" panose="02020603050405020304" pitchFamily="18" charset="0"/>
              <a:sym typeface="+mn-ea"/>
            </a:endParaRPr>
          </a:p>
        </p:txBody>
      </p:sp>
      <p:pic>
        <p:nvPicPr>
          <p:cNvPr id="2" name="Picture 3"/>
          <p:cNvPicPr>
            <a:picLocks noChangeAspect="1" noChangeArrowheads="1"/>
          </p:cNvPicPr>
          <p:nvPr/>
        </p:nvPicPr>
        <p:blipFill rotWithShape="1">
          <a:blip r:embed="rId4" cstate="print">
            <a:duotone>
              <a:prstClr val="black"/>
              <a:srgbClr val="4BACC6">
                <a:tint val="45000"/>
                <a:satMod val="400000"/>
              </a:srgbClr>
            </a:duotone>
          </a:blip>
          <a:srcRect/>
          <a:stretch>
            <a:fillRect/>
          </a:stretch>
        </p:blipFill>
        <p:spPr bwMode="auto">
          <a:xfrm rot="10800000" flipH="1">
            <a:off x="490130" y="3147304"/>
            <a:ext cx="8424936" cy="228321"/>
          </a:xfrm>
          <a:prstGeom prst="rect">
            <a:avLst/>
          </a:prstGeom>
          <a:gradFill>
            <a:gsLst>
              <a:gs pos="27000">
                <a:srgbClr val="CC66FF"/>
              </a:gs>
              <a:gs pos="20000">
                <a:srgbClr val="CC99FF"/>
              </a:gs>
              <a:gs pos="90000">
                <a:srgbClr val="CC99FF"/>
              </a:gs>
              <a:gs pos="60000">
                <a:srgbClr val="CC66FF"/>
              </a:gs>
            </a:gsLst>
            <a:lin ang="3000000" scaled="0"/>
          </a:gradFill>
          <a:ln>
            <a:noFill/>
          </a:ln>
          <a:effectLst/>
        </p:spPr>
      </p:pic>
      <p:sp>
        <p:nvSpPr>
          <p:cNvPr id="17" name="文本框 16"/>
          <p:cNvSpPr txBox="1"/>
          <p:nvPr/>
        </p:nvSpPr>
        <p:spPr>
          <a:xfrm>
            <a:off x="1313180" y="3697605"/>
            <a:ext cx="2086610" cy="521970"/>
          </a:xfrm>
          <a:prstGeom prst="rect">
            <a:avLst/>
          </a:prstGeom>
          <a:noFill/>
        </p:spPr>
        <p:txBody>
          <a:bodyPr wrap="square" rtlCol="0">
            <a:spAutoFit/>
          </a:bodyPr>
          <a:lstStyle/>
          <a:p>
            <a:r>
              <a:rPr lang="zh-CN" altLang="en-US" sz="2800" b="1">
                <a:ln>
                  <a:noFill/>
                </a:ln>
                <a:effectLst/>
                <a:latin typeface="微软雅黑" panose="020B0503020204020204" charset="-122"/>
                <a:ea typeface="微软雅黑" panose="020B0503020204020204" charset="-122"/>
                <a:cs typeface="Times New Roman" panose="02020603050405020304" pitchFamily="18" charset="0"/>
              </a:rPr>
              <a:t>为什么呢？</a:t>
            </a:r>
            <a:endParaRPr lang="zh-CN" sz="2800" b="1" dirty="0">
              <a:ln>
                <a:noFill/>
              </a:ln>
              <a:effectLst/>
              <a:latin typeface="微软雅黑" panose="020B0503020204020204" charset="-122"/>
              <a:ea typeface="微软雅黑" panose="020B0503020204020204" charset="-122"/>
              <a:cs typeface="Times New Roman" panose="02020603050405020304" pitchFamily="18" charset="0"/>
            </a:endParaRPr>
          </a:p>
        </p:txBody>
      </p:sp>
      <p:sp>
        <p:nvSpPr>
          <p:cNvPr id="10" name="文本框 9"/>
          <p:cNvSpPr txBox="1"/>
          <p:nvPr/>
        </p:nvSpPr>
        <p:spPr>
          <a:xfrm>
            <a:off x="7535545" y="2853690"/>
            <a:ext cx="1228725" cy="521970"/>
          </a:xfrm>
          <a:prstGeom prst="rect">
            <a:avLst/>
          </a:prstGeom>
          <a:solidFill>
            <a:srgbClr val="00B050"/>
          </a:solidFill>
        </p:spPr>
        <p:txBody>
          <a:bodyPr wrap="square" rtlCol="0">
            <a:spAutoFit/>
          </a:bodyPr>
          <a:lstStyle/>
          <a:p>
            <a:r>
              <a:rPr lang="zh-CN" altLang="en-US" sz="2800" b="1">
                <a:ln>
                  <a:noFill/>
                </a:ln>
                <a:effectLst/>
                <a:latin typeface="微软雅黑" panose="020B0503020204020204" charset="-122"/>
                <a:ea typeface="微软雅黑" panose="020B0503020204020204" charset="-122"/>
                <a:cs typeface="Times New Roman" panose="02020603050405020304" pitchFamily="18" charset="0"/>
              </a:rPr>
              <a:t>不会。</a:t>
            </a:r>
            <a:endParaRPr lang="zh-CN" sz="2800" b="1" dirty="0">
              <a:ln>
                <a:noFill/>
              </a:ln>
              <a:effectLst/>
              <a:latin typeface="微软雅黑" panose="020B0503020204020204" charset="-122"/>
              <a:ea typeface="微软雅黑" panose="020B0503020204020204" charset="-122"/>
              <a:cs typeface="Times New Roman" panose="02020603050405020304" pitchFamily="18" charset="0"/>
            </a:endParaRPr>
          </a:p>
        </p:txBody>
      </p:sp>
      <p:sp>
        <p:nvSpPr>
          <p:cNvPr id="15" name="文本框 14"/>
          <p:cNvSpPr txBox="1"/>
          <p:nvPr/>
        </p:nvSpPr>
        <p:spPr>
          <a:xfrm>
            <a:off x="490220" y="4399915"/>
            <a:ext cx="5577205" cy="2030095"/>
          </a:xfrm>
          <a:prstGeom prst="rect">
            <a:avLst/>
          </a:prstGeom>
          <a:noFill/>
        </p:spPr>
        <p:txBody>
          <a:bodyPr wrap="square" rtlCol="0">
            <a:spAutoFit/>
          </a:bodyPr>
          <a:lstStyle/>
          <a:p>
            <a:pPr algn="just" fontAlgn="auto">
              <a:lnSpc>
                <a:spcPct val="150000"/>
              </a:lnSpc>
            </a:pPr>
            <a:r>
              <a:rPr lang="zh-CN" altLang="en-US" sz="2800" b="1">
                <a:ln>
                  <a:noFill/>
                </a:ln>
                <a:effectLst/>
                <a:latin typeface="微软雅黑" panose="020B0503020204020204" charset="-122"/>
                <a:ea typeface="微软雅黑" panose="020B0503020204020204" charset="-122"/>
                <a:cs typeface="Times New Roman" panose="02020603050405020304" pitchFamily="18" charset="0"/>
              </a:rPr>
              <a:t>因为蚜虫越来越多，会把叶子的养分吸收完，叶子就会枯萎，小葫芦得不到叶子给的养分也会死掉。</a:t>
            </a:r>
            <a:endParaRPr lang="zh-CN" sz="2800" b="1" dirty="0">
              <a:ln>
                <a:noFill/>
              </a:ln>
              <a:effectLst/>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ppt_x</p:attrName>
                                        </p:attrNameLst>
                                      </p:cBhvr>
                                      <p:tavLst>
                                        <p:tav tm="0">
                                          <p:val>
                                            <p:strVal val="#ppt_x-.2"/>
                                          </p:val>
                                        </p:tav>
                                        <p:tav tm="100000">
                                          <p:val>
                                            <p:strVal val="#ppt_x"/>
                                          </p:val>
                                        </p:tav>
                                      </p:tavLst>
                                    </p:anim>
                                    <p:anim calcmode="lin" valueType="num">
                                      <p:cBhvr>
                                        <p:cTn id="15"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1000" fill="hold"/>
                                        <p:tgtEl>
                                          <p:spTgt spid="17"/>
                                        </p:tgtEl>
                                        <p:attrNameLst>
                                          <p:attrName>ppt_x</p:attrName>
                                        </p:attrNameLst>
                                      </p:cBhvr>
                                      <p:tavLst>
                                        <p:tav tm="0">
                                          <p:val>
                                            <p:strVal val="#ppt_x-.2"/>
                                          </p:val>
                                        </p:tav>
                                        <p:tav tm="100000">
                                          <p:val>
                                            <p:strVal val="#ppt_x"/>
                                          </p:val>
                                        </p:tav>
                                      </p:tavLst>
                                    </p:anim>
                                    <p:anim calcmode="lin" valueType="num">
                                      <p:cBhvr>
                                        <p:cTn id="22"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000" fill="hold"/>
                                        <p:tgtEl>
                                          <p:spTgt spid="15"/>
                                        </p:tgtEl>
                                        <p:attrNameLst>
                                          <p:attrName>ppt_x</p:attrName>
                                        </p:attrNameLst>
                                      </p:cBhvr>
                                      <p:tavLst>
                                        <p:tav tm="0">
                                          <p:val>
                                            <p:strVal val="#ppt_x-.2"/>
                                          </p:val>
                                        </p:tav>
                                        <p:tav tm="100000">
                                          <p:val>
                                            <p:strVal val="#ppt_x"/>
                                          </p:val>
                                        </p:tav>
                                      </p:tavLst>
                                    </p:anim>
                                    <p:anim calcmode="lin" valueType="num">
                                      <p:cBhvr>
                                        <p:cTn id="29"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10" grpId="0" bldLvl="0" animBg="1"/>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4245" y="1700530"/>
            <a:ext cx="2069465" cy="3842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对角圆角矩形 36"/>
          <p:cNvSpPr/>
          <p:nvPr/>
        </p:nvSpPr>
        <p:spPr>
          <a:xfrm>
            <a:off x="520700" y="1508760"/>
            <a:ext cx="4379595" cy="1120775"/>
          </a:xfrm>
          <a:prstGeom prst="round2DiagRect">
            <a:avLst/>
          </a:prstGeom>
          <a:solidFill>
            <a:srgbClr val="D99B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42978" y="588525"/>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3" name="矩形 2"/>
          <p:cNvSpPr/>
          <p:nvPr/>
        </p:nvSpPr>
        <p:spPr>
          <a:xfrm>
            <a:off x="758825" y="1700530"/>
            <a:ext cx="3548380" cy="662554"/>
          </a:xfrm>
          <a:prstGeom prst="rect">
            <a:avLst/>
          </a:prstGeom>
        </p:spPr>
        <p:txBody>
          <a:bodyPr wrap="square">
            <a:spAutoFit/>
          </a:bodyPr>
          <a:lstStyle/>
          <a:p>
            <a:pPr>
              <a:lnSpc>
                <a:spcPct val="150000"/>
              </a:lnSpc>
            </a:pPr>
            <a:r>
              <a:rPr lang="zh-CN" altLang="en-US" sz="2800" b="1">
                <a:solidFill>
                  <a:schemeClr val="bg1"/>
                </a:solidFill>
                <a:latin typeface="微软雅黑" panose="020B0503020204020204" charset="-122"/>
                <a:ea typeface="微软雅黑" panose="020B0503020204020204" charset="-122"/>
                <a:cs typeface="Times New Roman" panose="02020603050405020304" pitchFamily="18" charset="0"/>
              </a:rPr>
              <a:t>小葫芦怎么样了呢？</a:t>
            </a:r>
            <a:endParaRPr lang="zh-CN" altLang="en-US" sz="2800" b="1"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17" name="矩形 7"/>
          <p:cNvSpPr>
            <a:spLocks noChangeArrowheads="1"/>
          </p:cNvSpPr>
          <p:nvPr/>
        </p:nvSpPr>
        <p:spPr bwMode="auto">
          <a:xfrm>
            <a:off x="3118485" y="3106420"/>
            <a:ext cx="5443220" cy="587340"/>
          </a:xfrm>
          <a:prstGeom prst="rect">
            <a:avLst/>
          </a:prstGeom>
          <a:noFill/>
          <a:ln w="9525">
            <a:noFill/>
            <a:miter lim="800000"/>
          </a:ln>
        </p:spPr>
        <p:txBody>
          <a:bodyPr wrap="square">
            <a:spAutoFit/>
          </a:bodyPr>
          <a:lstStyle/>
          <a:p>
            <a:pPr algn="just">
              <a:lnSpc>
                <a:spcPct val="150000"/>
              </a:lnSpc>
            </a:pPr>
            <a:r>
              <a:rPr lang="zh-CN" altLang="en-US" sz="2400" b="1">
                <a:solidFill>
                  <a:schemeClr val="tx1"/>
                </a:solidFill>
                <a:ea typeface="微软雅黑" panose="020B0503020204020204" charset="-122"/>
              </a:rPr>
              <a:t>小葫芦慢慢地变黄了，一个一个都落了。</a:t>
            </a:r>
            <a:endParaRPr lang="zh-CN" altLang="zh-CN" sz="2400" b="1">
              <a:solidFill>
                <a:schemeClr val="tx1"/>
              </a:solidFill>
              <a:ea typeface="微软雅黑" panose="020B0503020204020204" charset="-122"/>
            </a:endParaRPr>
          </a:p>
        </p:txBody>
      </p:sp>
      <p:sp>
        <p:nvSpPr>
          <p:cNvPr id="18" name="矩形 7"/>
          <p:cNvSpPr>
            <a:spLocks noChangeArrowheads="1"/>
          </p:cNvSpPr>
          <p:nvPr/>
        </p:nvSpPr>
        <p:spPr bwMode="auto">
          <a:xfrm>
            <a:off x="3118485" y="4170680"/>
            <a:ext cx="1927225" cy="587340"/>
          </a:xfrm>
          <a:prstGeom prst="rect">
            <a:avLst/>
          </a:prstGeom>
          <a:noFill/>
          <a:ln w="9525">
            <a:noFill/>
            <a:miter lim="800000"/>
          </a:ln>
        </p:spPr>
        <p:txBody>
          <a:bodyPr wrap="square">
            <a:spAutoFit/>
          </a:bodyPr>
          <a:lstStyle/>
          <a:p>
            <a:pPr algn="just">
              <a:lnSpc>
                <a:spcPct val="150000"/>
              </a:lnSpc>
            </a:pPr>
            <a:r>
              <a:rPr lang="zh-CN" altLang="en-US" sz="2400" b="1">
                <a:solidFill>
                  <a:srgbClr val="C00000"/>
                </a:solidFill>
                <a:ea typeface="微软雅黑" panose="020B0503020204020204" charset="-122"/>
              </a:rPr>
              <a:t>为什么呢？</a:t>
            </a:r>
            <a:endParaRPr lang="zh-CN" altLang="zh-CN" sz="2400" b="1">
              <a:solidFill>
                <a:srgbClr val="C00000"/>
              </a:solidFill>
              <a:ea typeface="微软雅黑" panose="020B0503020204020204" charset="-122"/>
            </a:endParaRPr>
          </a:p>
        </p:txBody>
      </p:sp>
      <p:sp>
        <p:nvSpPr>
          <p:cNvPr id="6" name="矩形 7"/>
          <p:cNvSpPr>
            <a:spLocks noChangeArrowheads="1"/>
          </p:cNvSpPr>
          <p:nvPr/>
        </p:nvSpPr>
        <p:spPr bwMode="auto">
          <a:xfrm>
            <a:off x="3118485" y="5090160"/>
            <a:ext cx="3764280" cy="587340"/>
          </a:xfrm>
          <a:prstGeom prst="rect">
            <a:avLst/>
          </a:prstGeom>
          <a:noFill/>
          <a:ln w="9525">
            <a:noFill/>
            <a:miter lim="800000"/>
          </a:ln>
        </p:spPr>
        <p:txBody>
          <a:bodyPr wrap="square">
            <a:spAutoFit/>
          </a:bodyPr>
          <a:lstStyle/>
          <a:p>
            <a:pPr algn="just">
              <a:lnSpc>
                <a:spcPct val="150000"/>
              </a:lnSpc>
            </a:pPr>
            <a:r>
              <a:rPr lang="zh-CN" altLang="en-US" sz="2400" b="1">
                <a:solidFill>
                  <a:schemeClr val="tx1"/>
                </a:solidFill>
                <a:ea typeface="微软雅黑" panose="020B0503020204020204" charset="-122"/>
              </a:rPr>
              <a:t>因为叶子上的蚜虫更多了。</a:t>
            </a:r>
            <a:endParaRPr lang="zh-CN" altLang="zh-CN" sz="2400" b="1">
              <a:solidFill>
                <a:schemeClr val="tx1"/>
              </a:solidFill>
              <a:ea typeface="微软雅黑" panose="020B0503020204020204" charset="-122"/>
            </a:endParaRPr>
          </a:p>
        </p:txBody>
      </p:sp>
      <p:pic>
        <p:nvPicPr>
          <p:cNvPr id="11" name="图片 10"/>
          <p:cNvPicPr>
            <a:picLocks noChangeAspect="1"/>
          </p:cNvPicPr>
          <p:nvPr/>
        </p:nvPicPr>
        <p:blipFill>
          <a:blip r:embed="rId3"/>
          <a:stretch>
            <a:fillRect/>
          </a:stretch>
        </p:blipFill>
        <p:spPr>
          <a:xfrm>
            <a:off x="6323965" y="631190"/>
            <a:ext cx="2503805" cy="2527935"/>
          </a:xfrm>
          <a:prstGeom prst="ellips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linds(horizontal)">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linds(horizontal)">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18"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42978" y="588525"/>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grpSp>
        <p:nvGrpSpPr>
          <p:cNvPr id="17" name="组合 16"/>
          <p:cNvGrpSpPr/>
          <p:nvPr/>
        </p:nvGrpSpPr>
        <p:grpSpPr>
          <a:xfrm>
            <a:off x="142875" y="3870325"/>
            <a:ext cx="8740775" cy="3103245"/>
            <a:chOff x="2782" y="6357"/>
            <a:chExt cx="9063" cy="3480"/>
          </a:xfrm>
        </p:grpSpPr>
        <p:pic>
          <p:nvPicPr>
            <p:cNvPr id="31746" name="图片 1" descr="C:\Users\Administrator\Desktop\图片1.png图片1"/>
            <p:cNvPicPr>
              <a:picLocks noChangeAspect="1"/>
            </p:cNvPicPr>
            <p:nvPr/>
          </p:nvPicPr>
          <p:blipFill>
            <a:blip r:embed="rId2"/>
            <a:stretch>
              <a:fillRect/>
            </a:stretch>
          </p:blipFill>
          <p:spPr>
            <a:xfrm>
              <a:off x="2782" y="6357"/>
              <a:ext cx="9063" cy="3480"/>
            </a:xfrm>
            <a:prstGeom prst="rect">
              <a:avLst/>
            </a:prstGeom>
            <a:noFill/>
            <a:ln w="9525">
              <a:noFill/>
            </a:ln>
          </p:spPr>
        </p:pic>
        <p:sp>
          <p:nvSpPr>
            <p:cNvPr id="7" name="文本框 6"/>
            <p:cNvSpPr txBox="1"/>
            <p:nvPr/>
          </p:nvSpPr>
          <p:spPr>
            <a:xfrm>
              <a:off x="5471" y="7142"/>
              <a:ext cx="6206" cy="1552"/>
            </a:xfrm>
            <a:prstGeom prst="rect">
              <a:avLst/>
            </a:prstGeom>
            <a:noFill/>
          </p:spPr>
          <p:txBody>
            <a:bodyPr wrap="square" rtlCol="0">
              <a:spAutoFit/>
            </a:bodyPr>
            <a:lstStyle/>
            <a:p>
              <a:pPr algn="just"/>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我们会给葫芦施肥、浇水，还会帮葫芦除去叶子上的害虫，让葫芦健康地成长。</a:t>
              </a:r>
              <a:endParaRPr lang="zh-CN" sz="2800" b="1"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p:txBody>
        </p:sp>
      </p:grpSp>
      <p:grpSp>
        <p:nvGrpSpPr>
          <p:cNvPr id="10" name="组合 9"/>
          <p:cNvGrpSpPr/>
          <p:nvPr/>
        </p:nvGrpSpPr>
        <p:grpSpPr>
          <a:xfrm>
            <a:off x="923925" y="576580"/>
            <a:ext cx="7073900" cy="3782695"/>
            <a:chOff x="1683" y="1607"/>
            <a:chExt cx="9392" cy="5076"/>
          </a:xfrm>
        </p:grpSpPr>
        <p:pic>
          <p:nvPicPr>
            <p:cNvPr id="37892" name="图片 5" descr="图片7"/>
            <p:cNvPicPr>
              <a:picLocks noChangeAspect="1"/>
            </p:cNvPicPr>
            <p:nvPr/>
          </p:nvPicPr>
          <p:blipFill>
            <a:blip r:embed="rId3"/>
            <a:stretch>
              <a:fillRect/>
            </a:stretch>
          </p:blipFill>
          <p:spPr>
            <a:xfrm>
              <a:off x="4068" y="1607"/>
              <a:ext cx="7007" cy="3368"/>
            </a:xfrm>
            <a:prstGeom prst="rect">
              <a:avLst/>
            </a:prstGeom>
            <a:noFill/>
            <a:ln w="9525">
              <a:noFill/>
            </a:ln>
          </p:spPr>
        </p:pic>
        <p:sp>
          <p:nvSpPr>
            <p:cNvPr id="3" name="文本框 2"/>
            <p:cNvSpPr txBox="1"/>
            <p:nvPr/>
          </p:nvSpPr>
          <p:spPr>
            <a:xfrm>
              <a:off x="5136" y="2348"/>
              <a:ext cx="5853" cy="1444"/>
            </a:xfrm>
            <a:prstGeom prst="rect">
              <a:avLst/>
            </a:prstGeom>
            <a:noFill/>
          </p:spPr>
          <p:txBody>
            <a:bodyPr wrap="square" rtlCol="0">
              <a:spAutoFit/>
            </a:bodyPr>
            <a:lstStyle/>
            <a:p>
              <a:r>
                <a:rPr lang="zh-CN" altLang="en-US" sz="3200" b="1">
                  <a:ln>
                    <a:noFill/>
                  </a:ln>
                  <a:solidFill>
                    <a:schemeClr val="accent1"/>
                  </a:solidFill>
                  <a:effectLst/>
                  <a:latin typeface="微软雅黑" panose="020B0503020204020204" charset="-122"/>
                  <a:ea typeface="微软雅黑" panose="020B0503020204020204" charset="-122"/>
                  <a:cs typeface="Times New Roman" panose="02020603050405020304" pitchFamily="18" charset="0"/>
                </a:rPr>
                <a:t>同学们，如果是你们，你们会怎样做呢？</a:t>
              </a:r>
              <a:endParaRPr lang="zh-CN" sz="3200" b="1" dirty="0">
                <a:ln>
                  <a:noFill/>
                </a:ln>
                <a:solidFill>
                  <a:schemeClr val="accent1"/>
                </a:solidFill>
                <a:effectLst/>
                <a:latin typeface="微软雅黑" panose="020B0503020204020204" charset="-122"/>
                <a:ea typeface="微软雅黑" panose="020B0503020204020204" charset="-122"/>
                <a:cs typeface="Times New Roman" panose="02020603050405020304" pitchFamily="18" charset="0"/>
              </a:endParaRPr>
            </a:p>
          </p:txBody>
        </p:sp>
        <p:pic>
          <p:nvPicPr>
            <p:cNvPr id="37891" name="图片 4" descr="图片3"/>
            <p:cNvPicPr>
              <a:picLocks noChangeAspect="1"/>
            </p:cNvPicPr>
            <p:nvPr/>
          </p:nvPicPr>
          <p:blipFill>
            <a:blip r:embed="rId4"/>
            <a:stretch>
              <a:fillRect/>
            </a:stretch>
          </p:blipFill>
          <p:spPr>
            <a:xfrm>
              <a:off x="1683" y="4068"/>
              <a:ext cx="2314" cy="2615"/>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42978" y="588525"/>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7" name="文本框 6"/>
          <p:cNvSpPr txBox="1"/>
          <p:nvPr/>
        </p:nvSpPr>
        <p:spPr>
          <a:xfrm>
            <a:off x="2018665" y="3693795"/>
            <a:ext cx="6830060" cy="2676525"/>
          </a:xfrm>
          <a:prstGeom prst="rect">
            <a:avLst/>
          </a:prstGeom>
          <a:noFill/>
        </p:spPr>
        <p:txBody>
          <a:bodyPr wrap="square" rtlCol="0">
            <a:spAutoFit/>
          </a:bodyPr>
          <a:lstStyle/>
          <a:p>
            <a:pPr algn="just" fontAlgn="auto">
              <a:lnSpc>
                <a:spcPct val="150000"/>
              </a:lnSpc>
            </a:pPr>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种葫芦的人得不到葫芦是因为：葫芦的生长要靠叶子制造养分，叶子与葫芦的联系很密切，叶子长了虫却不及时治，小葫芦就会变黄落光，所以就得不到葫芦。</a:t>
            </a:r>
            <a:endParaRPr lang="zh-CN" sz="2800" b="1"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p:txBody>
      </p:sp>
      <p:grpSp>
        <p:nvGrpSpPr>
          <p:cNvPr id="10" name="组合 9"/>
          <p:cNvGrpSpPr/>
          <p:nvPr/>
        </p:nvGrpSpPr>
        <p:grpSpPr>
          <a:xfrm>
            <a:off x="313690" y="975360"/>
            <a:ext cx="6077585" cy="3359150"/>
            <a:chOff x="1504" y="1607"/>
            <a:chExt cx="9571" cy="5290"/>
          </a:xfrm>
        </p:grpSpPr>
        <p:pic>
          <p:nvPicPr>
            <p:cNvPr id="37892" name="图片 5" descr="图片7"/>
            <p:cNvPicPr>
              <a:picLocks noChangeAspect="1"/>
            </p:cNvPicPr>
            <p:nvPr/>
          </p:nvPicPr>
          <p:blipFill>
            <a:blip r:embed="rId2"/>
            <a:stretch>
              <a:fillRect/>
            </a:stretch>
          </p:blipFill>
          <p:spPr>
            <a:xfrm>
              <a:off x="4068" y="1607"/>
              <a:ext cx="7007" cy="3857"/>
            </a:xfrm>
            <a:prstGeom prst="rect">
              <a:avLst/>
            </a:prstGeom>
            <a:noFill/>
            <a:ln w="9525">
              <a:noFill/>
            </a:ln>
          </p:spPr>
        </p:pic>
        <p:sp>
          <p:nvSpPr>
            <p:cNvPr id="3" name="文本框 2"/>
            <p:cNvSpPr txBox="1"/>
            <p:nvPr/>
          </p:nvSpPr>
          <p:spPr>
            <a:xfrm>
              <a:off x="5066" y="1999"/>
              <a:ext cx="5853" cy="2858"/>
            </a:xfrm>
            <a:prstGeom prst="rect">
              <a:avLst/>
            </a:prstGeom>
            <a:noFill/>
          </p:spPr>
          <p:txBody>
            <a:bodyPr wrap="square" rtlCol="0">
              <a:spAutoFit/>
            </a:bodyPr>
            <a:lstStyle/>
            <a:p>
              <a:r>
                <a:rPr lang="zh-CN" altLang="en-US" sz="2800" b="1">
                  <a:ln>
                    <a:noFill/>
                  </a:ln>
                  <a:solidFill>
                    <a:schemeClr val="tx1"/>
                  </a:solidFill>
                  <a:effectLst/>
                  <a:latin typeface="微软雅黑" panose="020B0503020204020204" charset="-122"/>
                  <a:ea typeface="微软雅黑" panose="020B0503020204020204" charset="-122"/>
                  <a:cs typeface="Times New Roman" panose="02020603050405020304" pitchFamily="18" charset="0"/>
                </a:rPr>
                <a:t>同学们，你们想一想，种葫芦的人想要葫芦，为什么最后却一个也没得到呢？</a:t>
              </a:r>
              <a:endParaRPr lang="zh-CN" sz="2800" b="1" dirty="0">
                <a:ln>
                  <a:noFill/>
                </a:ln>
                <a:solidFill>
                  <a:schemeClr val="tx1"/>
                </a:solidFill>
                <a:effectLst/>
                <a:latin typeface="微软雅黑" panose="020B0503020204020204" charset="-122"/>
                <a:ea typeface="微软雅黑" panose="020B0503020204020204" charset="-122"/>
                <a:cs typeface="Times New Roman" panose="02020603050405020304" pitchFamily="18" charset="0"/>
              </a:endParaRPr>
            </a:p>
          </p:txBody>
        </p:sp>
        <p:pic>
          <p:nvPicPr>
            <p:cNvPr id="37891" name="图片 4" descr="图片3"/>
            <p:cNvPicPr>
              <a:picLocks noChangeAspect="1"/>
            </p:cNvPicPr>
            <p:nvPr/>
          </p:nvPicPr>
          <p:blipFill>
            <a:blip r:embed="rId3"/>
            <a:stretch>
              <a:fillRect/>
            </a:stretch>
          </p:blipFill>
          <p:spPr>
            <a:xfrm>
              <a:off x="1504" y="4282"/>
              <a:ext cx="2314" cy="2615"/>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双波形 1"/>
          <p:cNvSpPr/>
          <p:nvPr/>
        </p:nvSpPr>
        <p:spPr>
          <a:xfrm>
            <a:off x="609600" y="3820160"/>
            <a:ext cx="5207635" cy="2301875"/>
          </a:xfrm>
          <a:prstGeom prst="doubleWave">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42978" y="588525"/>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归纳总结</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pic>
        <p:nvPicPr>
          <p:cNvPr id="66564" name="Picture 4"/>
          <p:cNvPicPr>
            <a:picLocks noChangeAspect="1" noChangeArrowheads="1"/>
          </p:cNvPicPr>
          <p:nvPr/>
        </p:nvPicPr>
        <p:blipFill>
          <a:blip r:embed="rId2"/>
          <a:srcRect/>
          <a:stretch>
            <a:fillRect/>
          </a:stretch>
        </p:blipFill>
        <p:spPr bwMode="auto">
          <a:xfrm>
            <a:off x="6639560" y="4004310"/>
            <a:ext cx="2459355" cy="2787015"/>
          </a:xfrm>
          <a:prstGeom prst="rect">
            <a:avLst/>
          </a:prstGeom>
          <a:noFill/>
          <a:ln w="9525">
            <a:noFill/>
            <a:miter lim="800000"/>
            <a:headEnd/>
            <a:tailEnd/>
          </a:ln>
        </p:spPr>
      </p:pic>
      <p:sp>
        <p:nvSpPr>
          <p:cNvPr id="3" name="双波形 2"/>
          <p:cNvSpPr/>
          <p:nvPr/>
        </p:nvSpPr>
        <p:spPr>
          <a:xfrm>
            <a:off x="1905000" y="1440815"/>
            <a:ext cx="4572000" cy="2108200"/>
          </a:xfrm>
          <a:prstGeom prst="doubleWav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6566" name="矩形 7"/>
          <p:cNvSpPr>
            <a:spLocks noChangeArrowheads="1"/>
          </p:cNvSpPr>
          <p:nvPr/>
        </p:nvSpPr>
        <p:spPr bwMode="auto">
          <a:xfrm>
            <a:off x="2428875" y="1895475"/>
            <a:ext cx="3672840" cy="1135054"/>
          </a:xfrm>
          <a:prstGeom prst="rect">
            <a:avLst/>
          </a:prstGeom>
          <a:noFill/>
          <a:ln w="9525">
            <a:noFill/>
            <a:miter lim="800000"/>
          </a:ln>
        </p:spPr>
        <p:txBody>
          <a:bodyPr wrap="square">
            <a:spAutoFit/>
          </a:bodyPr>
          <a:lstStyle/>
          <a:p>
            <a:pPr>
              <a:lnSpc>
                <a:spcPct val="150000"/>
              </a:lnSpc>
            </a:pPr>
            <a:r>
              <a:rPr lang="en-US" altLang="zh-CN" sz="2400" b="1">
                <a:solidFill>
                  <a:schemeClr val="bg1"/>
                </a:solidFill>
                <a:latin typeface="微软雅黑" panose="020B0503020204020204" charset="-122"/>
                <a:ea typeface="微软雅黑" panose="020B0503020204020204" charset="-122"/>
                <a:cs typeface="Times New Roman" panose="02020603050405020304" pitchFamily="18" charset="0"/>
                <a:sym typeface="+mn-ea"/>
              </a:rPr>
              <a:t>《</a:t>
            </a:r>
            <a:r>
              <a:rPr lang="zh-CN" altLang="en-US" sz="2400" b="1">
                <a:solidFill>
                  <a:schemeClr val="bg1"/>
                </a:solidFill>
                <a:latin typeface="微软雅黑" panose="020B0503020204020204" charset="-122"/>
                <a:ea typeface="微软雅黑" panose="020B0503020204020204" charset="-122"/>
                <a:cs typeface="Times New Roman" panose="02020603050405020304" pitchFamily="18" charset="0"/>
                <a:sym typeface="+mn-ea"/>
              </a:rPr>
              <a:t>我要的是葫芦</a:t>
            </a:r>
            <a:r>
              <a:rPr lang="en-US" altLang="zh-CN" sz="2400" b="1">
                <a:solidFill>
                  <a:schemeClr val="bg1"/>
                </a:solidFill>
                <a:latin typeface="微软雅黑" panose="020B0503020204020204" charset="-122"/>
                <a:ea typeface="微软雅黑" panose="020B0503020204020204" charset="-122"/>
                <a:cs typeface="Times New Roman" panose="02020603050405020304" pitchFamily="18" charset="0"/>
                <a:sym typeface="+mn-ea"/>
              </a:rPr>
              <a:t>》</a:t>
            </a:r>
            <a:r>
              <a:rPr lang="zh-CN" altLang="en-US" sz="2400" b="1">
                <a:solidFill>
                  <a:schemeClr val="bg1"/>
                </a:solidFill>
                <a:latin typeface="微软雅黑" panose="020B0503020204020204" charset="-122"/>
                <a:ea typeface="微软雅黑" panose="020B0503020204020204" charset="-122"/>
                <a:cs typeface="Times New Roman" panose="02020603050405020304" pitchFamily="18" charset="0"/>
                <a:sym typeface="+mn-ea"/>
              </a:rPr>
              <a:t>这篇课文讲述了什么故事？</a:t>
            </a:r>
            <a:endParaRPr lang="zh-CN" altLang="en-US" sz="2400" b="1" dirty="0">
              <a:solidFill>
                <a:schemeClr val="bg1"/>
              </a:solidFill>
              <a:latin typeface="微软雅黑" panose="020B0503020204020204" charset="-122"/>
              <a:ea typeface="微软雅黑" panose="020B0503020204020204" charset="-122"/>
              <a:cs typeface="Times New Roman" panose="02020603050405020304" pitchFamily="18" charset="0"/>
              <a:sym typeface="+mn-ea"/>
            </a:endParaRPr>
          </a:p>
        </p:txBody>
      </p:sp>
      <p:sp>
        <p:nvSpPr>
          <p:cNvPr id="7" name="矩形 7"/>
          <p:cNvSpPr>
            <a:spLocks noChangeArrowheads="1"/>
          </p:cNvSpPr>
          <p:nvPr/>
        </p:nvSpPr>
        <p:spPr bwMode="auto">
          <a:xfrm>
            <a:off x="988060" y="4004945"/>
            <a:ext cx="4450715" cy="1753235"/>
          </a:xfrm>
          <a:prstGeom prst="rect">
            <a:avLst/>
          </a:prstGeom>
          <a:noFill/>
          <a:ln w="9525">
            <a:noFill/>
            <a:miter lim="800000"/>
          </a:ln>
        </p:spPr>
        <p:txBody>
          <a:bodyPr wrap="square">
            <a:spAutoFit/>
          </a:bodyPr>
          <a:lstStyle/>
          <a:p>
            <a:pPr>
              <a:lnSpc>
                <a:spcPct val="150000"/>
              </a:lnSpc>
            </a:pPr>
            <a:r>
              <a:rPr lang="zh-CN" altLang="en-US" sz="2400" b="1">
                <a:solidFill>
                  <a:schemeClr val="bg1"/>
                </a:solidFill>
                <a:latin typeface="微软雅黑" panose="020B0503020204020204" charset="-122"/>
                <a:ea typeface="微软雅黑" panose="020B0503020204020204" charset="-122"/>
                <a:cs typeface="Times New Roman" panose="02020603050405020304" pitchFamily="18" charset="0"/>
                <a:sym typeface="+mn-ea"/>
              </a:rPr>
              <a:t>这篇课文写的是一个种葫芦的人因为没有治葫芦叶上的蚜虫，所以他的小葫芦一个个都落了。</a:t>
            </a:r>
            <a:endParaRPr lang="zh-CN" altLang="en-US" sz="2400" b="1" dirty="0">
              <a:solidFill>
                <a:schemeClr val="bg1"/>
              </a:solidFill>
              <a:latin typeface="微软雅黑" panose="020B0503020204020204" charset="-122"/>
              <a:ea typeface="微软雅黑" panose="020B050302020402020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6566"/>
                                        </p:tgtEl>
                                        <p:attrNameLst>
                                          <p:attrName>style.visibility</p:attrName>
                                        </p:attrNameLst>
                                      </p:cBhvr>
                                      <p:to>
                                        <p:strVal val="visible"/>
                                      </p:to>
                                    </p:set>
                                    <p:animEffect transition="in" filter="blinds(horizontal)">
                                      <p:cBhvr>
                                        <p:cTn id="7" dur="500"/>
                                        <p:tgtEl>
                                          <p:spTgt spid="6656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对角圆角矩形 1"/>
          <p:cNvSpPr/>
          <p:nvPr/>
        </p:nvSpPr>
        <p:spPr>
          <a:xfrm>
            <a:off x="903605" y="1407160"/>
            <a:ext cx="7458075" cy="4396105"/>
          </a:xfrm>
          <a:prstGeom prst="round2Diag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31"/>
          <p:cNvSpPr txBox="1"/>
          <p:nvPr/>
        </p:nvSpPr>
        <p:spPr>
          <a:xfrm>
            <a:off x="1083945" y="1444625"/>
            <a:ext cx="7136765" cy="3969385"/>
          </a:xfrm>
          <a:prstGeom prst="rect">
            <a:avLst/>
          </a:prstGeom>
          <a:noFill/>
        </p:spPr>
        <p:txBody>
          <a:bodyPr wrap="square" rtlCol="0">
            <a:spAutoFit/>
          </a:bodyPr>
          <a:lstStyle/>
          <a:p>
            <a:pPr indent="457200" algn="just" fontAlgn="auto">
              <a:lnSpc>
                <a:spcPct val="150000"/>
              </a:lnSpc>
            </a:pPr>
            <a:r>
              <a:rPr lang="zh-CN" altLang="en-US" sz="2800" b="1">
                <a:solidFill>
                  <a:schemeClr val="accent2"/>
                </a:solidFill>
                <a:latin typeface="微软雅黑" panose="020B0503020204020204" charset="-122"/>
                <a:ea typeface="微软雅黑" panose="020B0503020204020204" charset="-122"/>
              </a:rPr>
              <a:t>  话说从前，有一个老爷爷得到了一颗宝葫芦籽，种出了红、橙、黄、绿、青、蓝、紫七个大葫芦，这七个大葫芦成熟了之后变成了七个小娃娃，这七个小娃娃本领可大了，有的力大无穷，有的会喷火，有的会吐水，还有的能看到千里以外的事物</a:t>
            </a:r>
            <a:r>
              <a:rPr lang="en-US" altLang="zh-CN" sz="2800" b="1">
                <a:solidFill>
                  <a:schemeClr val="accent2"/>
                </a:solidFill>
                <a:latin typeface="微软雅黑" panose="020B0503020204020204" charset="-122"/>
                <a:ea typeface="微软雅黑" panose="020B0503020204020204" charset="-122"/>
              </a:rPr>
              <a:t>……</a:t>
            </a:r>
            <a:endParaRPr lang="en-US" sz="2800" b="1" dirty="0">
              <a:solidFill>
                <a:srgbClr val="FF0000"/>
              </a:solidFill>
              <a:latin typeface="微软雅黑" panose="020B0503020204020204" charset="-122"/>
              <a:ea typeface="微软雅黑" panose="020B0503020204020204" charset="-122"/>
            </a:endParaRPr>
          </a:p>
        </p:txBody>
      </p:sp>
      <p:pic>
        <p:nvPicPr>
          <p:cNvPr id="43016" name="图片 7"/>
          <p:cNvPicPr>
            <a:picLocks noChangeAspect="1"/>
          </p:cNvPicPr>
          <p:nvPr/>
        </p:nvPicPr>
        <p:blipFill>
          <a:blip r:embed="rId2"/>
          <a:stretch>
            <a:fillRect/>
          </a:stretch>
        </p:blipFill>
        <p:spPr>
          <a:xfrm>
            <a:off x="5124768" y="4697413"/>
            <a:ext cx="3095625" cy="19621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42978" y="588525"/>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03083" y="302005"/>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归纳总结</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pic>
        <p:nvPicPr>
          <p:cNvPr id="66564" name="Picture 4"/>
          <p:cNvPicPr>
            <a:picLocks noChangeAspect="1" noChangeArrowheads="1"/>
          </p:cNvPicPr>
          <p:nvPr/>
        </p:nvPicPr>
        <p:blipFill>
          <a:blip r:embed="rId2"/>
          <a:srcRect/>
          <a:stretch>
            <a:fillRect/>
          </a:stretch>
        </p:blipFill>
        <p:spPr bwMode="auto">
          <a:xfrm>
            <a:off x="6476365" y="379095"/>
            <a:ext cx="2191385" cy="2483485"/>
          </a:xfrm>
          <a:prstGeom prst="rect">
            <a:avLst/>
          </a:prstGeom>
          <a:noFill/>
          <a:ln w="9525">
            <a:noFill/>
            <a:miter lim="800000"/>
            <a:headEnd/>
            <a:tailEnd/>
          </a:ln>
        </p:spPr>
      </p:pic>
      <p:sp>
        <p:nvSpPr>
          <p:cNvPr id="3" name="双波形 2"/>
          <p:cNvSpPr/>
          <p:nvPr/>
        </p:nvSpPr>
        <p:spPr>
          <a:xfrm>
            <a:off x="1551940" y="1441450"/>
            <a:ext cx="4925060" cy="2672080"/>
          </a:xfrm>
          <a:prstGeom prst="doubleWav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6566" name="矩形 7"/>
          <p:cNvSpPr>
            <a:spLocks noChangeArrowheads="1"/>
          </p:cNvSpPr>
          <p:nvPr/>
        </p:nvSpPr>
        <p:spPr bwMode="auto">
          <a:xfrm>
            <a:off x="1601470" y="1952625"/>
            <a:ext cx="4826635" cy="1141338"/>
          </a:xfrm>
          <a:prstGeom prst="rect">
            <a:avLst/>
          </a:prstGeom>
          <a:noFill/>
          <a:ln w="9525">
            <a:noFill/>
            <a:miter lim="800000"/>
          </a:ln>
        </p:spPr>
        <p:txBody>
          <a:bodyPr wrap="square">
            <a:spAutoFit/>
          </a:bodyPr>
          <a:lstStyle/>
          <a:p>
            <a:pPr algn="just">
              <a:lnSpc>
                <a:spcPct val="150000"/>
              </a:lnSpc>
            </a:pPr>
            <a:r>
              <a:rPr lang="en-US" altLang="zh-CN" sz="2400" b="1">
                <a:ea typeface="微软雅黑" panose="020B0503020204020204" charset="-122"/>
              </a:rPr>
              <a:t>《</a:t>
            </a:r>
            <a:r>
              <a:rPr lang="zh-CN" altLang="en-US" sz="2400" b="1">
                <a:ea typeface="微软雅黑" panose="020B0503020204020204" charset="-122"/>
              </a:rPr>
              <a:t>我要的是葫芦</a:t>
            </a:r>
            <a:r>
              <a:rPr lang="en-US" altLang="zh-CN" sz="2400" b="1">
                <a:ea typeface="微软雅黑" panose="020B0503020204020204" charset="-122"/>
              </a:rPr>
              <a:t>》</a:t>
            </a:r>
            <a:r>
              <a:rPr lang="zh-CN" altLang="en-US" sz="2400" b="1">
                <a:ea typeface="微软雅黑" panose="020B0503020204020204" charset="-122"/>
              </a:rPr>
              <a:t>这篇课文告诉了我们什么道理？</a:t>
            </a:r>
            <a:endParaRPr lang="zh-CN" altLang="zh-CN" sz="2400" b="1">
              <a:ea typeface="微软雅黑" panose="020B0503020204020204" charset="-122"/>
            </a:endParaRPr>
          </a:p>
        </p:txBody>
      </p:sp>
      <p:sp>
        <p:nvSpPr>
          <p:cNvPr id="9" name="矩形 7"/>
          <p:cNvSpPr>
            <a:spLocks noChangeArrowheads="1"/>
          </p:cNvSpPr>
          <p:nvPr/>
        </p:nvSpPr>
        <p:spPr bwMode="auto">
          <a:xfrm>
            <a:off x="1431290" y="4725035"/>
            <a:ext cx="5520690" cy="1141338"/>
          </a:xfrm>
          <a:prstGeom prst="rect">
            <a:avLst/>
          </a:prstGeom>
          <a:solidFill>
            <a:srgbClr val="FFFF00"/>
          </a:solidFill>
          <a:ln w="9525">
            <a:noFill/>
            <a:miter lim="800000"/>
          </a:ln>
        </p:spPr>
        <p:txBody>
          <a:bodyPr wrap="square">
            <a:spAutoFit/>
          </a:bodyPr>
          <a:lstStyle/>
          <a:p>
            <a:pPr algn="just">
              <a:lnSpc>
                <a:spcPct val="150000"/>
              </a:lnSpc>
            </a:pPr>
            <a:r>
              <a:rPr lang="zh-CN" altLang="en-US" sz="2400" b="1">
                <a:ea typeface="微软雅黑" panose="020B0503020204020204" charset="-122"/>
              </a:rPr>
              <a:t>做事情要注意事物之间的联系，不能片面地去看待问题。</a:t>
            </a:r>
            <a:endParaRPr lang="zh-CN" altLang="zh-CN" sz="2400" b="1">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6566"/>
                                        </p:tgtEl>
                                        <p:attrNameLst>
                                          <p:attrName>style.visibility</p:attrName>
                                        </p:attrNameLst>
                                      </p:cBhvr>
                                      <p:to>
                                        <p:strVal val="visible"/>
                                      </p:to>
                                    </p:set>
                                    <p:animEffect transition="in" filter="blinds(horizontal)">
                                      <p:cBhvr>
                                        <p:cTn id="7" dur="500"/>
                                        <p:tgtEl>
                                          <p:spTgt spid="6656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6" grpId="0"/>
      <p:bldP spid="9"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934720" y="1618615"/>
            <a:ext cx="7085330" cy="4241165"/>
          </a:xfrm>
          <a:prstGeom prst="roundRect">
            <a:avLst/>
          </a:prstGeom>
          <a:solidFill>
            <a:schemeClr val="accent1">
              <a:lumMod val="40000"/>
              <a:lumOff val="6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42978" y="514384"/>
            <a:ext cx="2286000" cy="631825"/>
            <a:chOff x="303" y="1316"/>
            <a:chExt cx="3600" cy="995"/>
          </a:xfrm>
          <a:solidFill>
            <a:srgbClr val="00B0F0"/>
          </a:solidFill>
        </p:grpSpPr>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课堂小结</a:t>
                </a:r>
                <a:endParaRPr lang="zh-CN" altLang="en-US" sz="24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6" name="矩形 5"/>
          <p:cNvSpPr/>
          <p:nvPr/>
        </p:nvSpPr>
        <p:spPr>
          <a:xfrm>
            <a:off x="1103630" y="1824355"/>
            <a:ext cx="6747510" cy="3969385"/>
          </a:xfrm>
          <a:prstGeom prst="rect">
            <a:avLst/>
          </a:prstGeom>
        </p:spPr>
        <p:txBody>
          <a:bodyPr wrap="square">
            <a:spAutoFit/>
          </a:bodyPr>
          <a:lstStyle/>
          <a:p>
            <a:pPr algn="just">
              <a:lnSpc>
                <a:spcPct val="150000"/>
              </a:lnSpc>
            </a:pPr>
            <a:r>
              <a:rPr lang="zh-CN" altLang="en-US" sz="2800" b="1">
                <a:latin typeface="微软雅黑" panose="020B0503020204020204" charset="-122"/>
                <a:ea typeface="微软雅黑" panose="020B0503020204020204" charset="-122"/>
                <a:cs typeface="Times New Roman" panose="02020603050405020304" pitchFamily="18" charset="0"/>
              </a:rPr>
              <a:t>     </a:t>
            </a:r>
            <a:r>
              <a:rPr lang="en-US" altLang="zh-CN" sz="2800" b="1">
                <a:latin typeface="微软雅黑" panose="020B0503020204020204" charset="-122"/>
                <a:ea typeface="微软雅黑" panose="020B0503020204020204" charset="-122"/>
                <a:cs typeface="Times New Roman" panose="02020603050405020304" pitchFamily="18" charset="0"/>
              </a:rPr>
              <a:t>《</a:t>
            </a:r>
            <a:r>
              <a:rPr lang="zh-CN" altLang="en-US" sz="2800" b="1">
                <a:latin typeface="微软雅黑" panose="020B0503020204020204" charset="-122"/>
                <a:ea typeface="微软雅黑" panose="020B0503020204020204" charset="-122"/>
                <a:cs typeface="Times New Roman" panose="02020603050405020304" pitchFamily="18" charset="0"/>
              </a:rPr>
              <a:t>我要的是葫芦</a:t>
            </a:r>
            <a:r>
              <a:rPr lang="en-US" altLang="zh-CN" sz="2800" b="1">
                <a:latin typeface="微软雅黑" panose="020B0503020204020204" charset="-122"/>
                <a:ea typeface="微软雅黑" panose="020B0503020204020204" charset="-122"/>
                <a:cs typeface="Times New Roman" panose="02020603050405020304" pitchFamily="18" charset="0"/>
              </a:rPr>
              <a:t>》</a:t>
            </a:r>
            <a:r>
              <a:rPr lang="zh-CN" altLang="en-US" sz="2800" b="1">
                <a:latin typeface="微软雅黑" panose="020B0503020204020204" charset="-122"/>
                <a:ea typeface="微软雅黑" panose="020B0503020204020204" charset="-122"/>
                <a:cs typeface="Times New Roman" panose="02020603050405020304" pitchFamily="18" charset="0"/>
              </a:rPr>
              <a:t>这篇小短文描述了一个爱葫芦的人种葫芦时，只知道要葫芦果实，不知道要杀死叶子上的蚜虫，结果什么都没得到。告诉我们：事物之间是相互联系的，不能光看点，要看面，明白果实与叶子密切联系的自然常识。</a:t>
            </a:r>
            <a:endParaRPr lang="zh-CN" altLang="en-US" sz="2800" b="1" dirty="0">
              <a:latin typeface="微软雅黑" panose="020B0503020204020204" charset="-122"/>
              <a:ea typeface="微软雅黑" panose="020B0503020204020204" charset="-122"/>
              <a:cs typeface="Times New Roman" panose="02020603050405020304" pitchFamily="18" charset="0"/>
            </a:endParaRPr>
          </a:p>
        </p:txBody>
      </p:sp>
      <p:pic>
        <p:nvPicPr>
          <p:cNvPr id="43016" name="图片 7"/>
          <p:cNvPicPr>
            <a:picLocks noChangeAspect="1"/>
          </p:cNvPicPr>
          <p:nvPr/>
        </p:nvPicPr>
        <p:blipFill>
          <a:blip r:embed="rId2"/>
          <a:stretch>
            <a:fillRect/>
          </a:stretch>
        </p:blipFill>
        <p:spPr>
          <a:xfrm>
            <a:off x="5739448" y="4438333"/>
            <a:ext cx="3095625" cy="1962150"/>
          </a:xfrm>
          <a:prstGeom prst="rect">
            <a:avLst/>
          </a:prstGeom>
          <a:noFill/>
          <a:ln w="9525">
            <a:noFill/>
          </a:ln>
        </p:spPr>
      </p:pic>
      <p:pic>
        <p:nvPicPr>
          <p:cNvPr id="43012" name="图片 3"/>
          <p:cNvPicPr>
            <a:picLocks noChangeAspect="1"/>
          </p:cNvPicPr>
          <p:nvPr/>
        </p:nvPicPr>
        <p:blipFill>
          <a:blip r:embed="rId3"/>
          <a:stretch>
            <a:fillRect/>
          </a:stretch>
        </p:blipFill>
        <p:spPr>
          <a:xfrm>
            <a:off x="6348095" y="865505"/>
            <a:ext cx="2295525" cy="1581150"/>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039813" y="1687513"/>
            <a:ext cx="7300913" cy="1454244"/>
          </a:xfrm>
          <a:prstGeom prst="rect">
            <a:avLst/>
          </a:prstGeom>
        </p:spPr>
        <p:txBody>
          <a:bodyPr>
            <a:spAutoFit/>
          </a:bodyPr>
          <a:lstStyle/>
          <a:p>
            <a:pPr marL="514350" marR="0" lvl="0" indent="-514350" algn="l" defTabSz="914400" rtl="0" eaLnBrk="1" fontAlgn="auto" latinLnBrk="0" hangingPunct="1">
              <a:lnSpc>
                <a:spcPct val="150000"/>
              </a:lnSpc>
              <a:spcBef>
                <a:spcPts val="0"/>
              </a:spcBef>
              <a:spcAft>
                <a:spcPts val="0"/>
              </a:spcAft>
              <a:buClrTx/>
              <a:buSzTx/>
              <a:buFont typeface="+mj-lt"/>
              <a:buAutoNum type="arabicPeriod"/>
              <a:defRPr/>
            </a:pPr>
            <a:r>
              <a:rPr kumimoji="0" lang="zh-CN" altLang="en-US" sz="3200" b="1" i="0" u="none" strike="noStrike" kern="1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假如让你来劝说那个种葫芦的人，你会怎么说服他呢？</a:t>
            </a:r>
            <a:endParaRPr kumimoji="0" lang="zh-CN" altLang="zh-CN" sz="3200" b="1"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endParaRPr>
          </a:p>
        </p:txBody>
      </p:sp>
      <p:sp>
        <p:nvSpPr>
          <p:cNvPr id="48130" name="矩形 3"/>
          <p:cNvSpPr/>
          <p:nvPr/>
        </p:nvSpPr>
        <p:spPr>
          <a:xfrm>
            <a:off x="1039813" y="3256280"/>
            <a:ext cx="7405687" cy="2192908"/>
          </a:xfrm>
          <a:prstGeom prst="rect">
            <a:avLst/>
          </a:prstGeom>
          <a:noFill/>
          <a:ln w="9525">
            <a:noFill/>
          </a:ln>
        </p:spPr>
        <p:txBody>
          <a:bodyPr anchor="t">
            <a:spAutoFit/>
          </a:bodyPr>
          <a:lstStyle/>
          <a:p>
            <a:pPr marL="514350" indent="-514350">
              <a:lnSpc>
                <a:spcPct val="150000"/>
              </a:lnSpc>
              <a:buFont typeface="等线 Light" panose="02010600030101010101" pitchFamily="2" charset="-122"/>
              <a:buAutoNum type="arabicPeriod" startAt="2"/>
            </a:pPr>
            <a:r>
              <a:rPr lang="zh-CN" altLang="en-US" sz="3200" b="1">
                <a:latin typeface="宋体" panose="02010600030101010101" pitchFamily="2" charset="-122"/>
                <a:ea typeface="宋体" panose="02010600030101010101" pitchFamily="2" charset="-122"/>
              </a:rPr>
              <a:t>续编故事：第二年，那个人又种了一棵葫芦。这一次，他会怎么做呢？结果会怎样呢？</a:t>
            </a:r>
            <a:endParaRPr lang="zh-CN" altLang="en-US" sz="3200" b="1" dirty="0">
              <a:latin typeface="宋体" panose="02010600030101010101" pitchFamily="2" charset="-122"/>
              <a:ea typeface="宋体" panose="02010600030101010101" pitchFamily="2" charset="-122"/>
            </a:endParaRPr>
          </a:p>
        </p:txBody>
      </p:sp>
      <p:grpSp>
        <p:nvGrpSpPr>
          <p:cNvPr id="2" name="组合 1"/>
          <p:cNvGrpSpPr/>
          <p:nvPr/>
        </p:nvGrpSpPr>
        <p:grpSpPr>
          <a:xfrm>
            <a:off x="170180" y="360045"/>
            <a:ext cx="3232785" cy="940435"/>
            <a:chOff x="303" y="1316"/>
            <a:chExt cx="3600" cy="995"/>
          </a:xfrm>
          <a:solidFill>
            <a:srgbClr val="00B0F0"/>
          </a:solidFill>
        </p:grpSpPr>
        <p:grpSp>
          <p:nvGrpSpPr>
            <p:cNvPr id="4" name="组合 3"/>
            <p:cNvGrpSpPr/>
            <p:nvPr userDrawn="1"/>
          </p:nvGrpSpPr>
          <p:grpSpPr>
            <a:xfrm>
              <a:off x="898" y="1383"/>
              <a:ext cx="3005" cy="883"/>
              <a:chOff x="903371" y="249943"/>
              <a:chExt cx="2312527" cy="679699"/>
            </a:xfrm>
            <a:grpFill/>
          </p:grpSpPr>
          <p:sp>
            <p:nvSpPr>
              <p:cNvPr id="6"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7"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课后拓展</a:t>
                </a:r>
                <a:endParaRPr lang="zh-CN" altLang="en-US" sz="3200" b="1" dirty="0">
                  <a:solidFill>
                    <a:schemeClr val="tx1"/>
                  </a:solidFill>
                  <a:effectLst>
                    <a:outerShdw blurRad="38100" dist="19050" dir="2700000" algn="tl" rotWithShape="0">
                      <a:schemeClr val="dk1">
                        <a:alpha val="40000"/>
                      </a:schemeClr>
                    </a:outerShdw>
                  </a:effectLst>
                  <a:latin typeface="微软雅黑" panose="020B0503020204020204" charset="-122"/>
                  <a:ea typeface="黑体" panose="02010609060101010101" pitchFamily="49" charset="-122"/>
                </a:endParaRPr>
              </a:p>
            </p:txBody>
          </p:sp>
        </p:grpSp>
        <p:grpSp>
          <p:nvGrpSpPr>
            <p:cNvPr id="8" name="组合 7"/>
            <p:cNvGrpSpPr/>
            <p:nvPr userDrawn="1"/>
          </p:nvGrpSpPr>
          <p:grpSpPr>
            <a:xfrm rot="16200000">
              <a:off x="366" y="1252"/>
              <a:ext cx="995" cy="1122"/>
              <a:chOff x="8439634" y="3544648"/>
              <a:chExt cx="1611146" cy="1817848"/>
            </a:xfrm>
            <a:grpFill/>
          </p:grpSpPr>
          <p:sp>
            <p:nvSpPr>
              <p:cNvPr id="9"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0"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pic>
        <p:nvPicPr>
          <p:cNvPr id="11" name="图片 10"/>
          <p:cNvPicPr>
            <a:picLocks noChangeAspect="1"/>
          </p:cNvPicPr>
          <p:nvPr/>
        </p:nvPicPr>
        <p:blipFill>
          <a:blip r:embed="rId2"/>
          <a:stretch>
            <a:fillRect/>
          </a:stretch>
        </p:blipFill>
        <p:spPr>
          <a:xfrm>
            <a:off x="7099935" y="4805045"/>
            <a:ext cx="1735455" cy="20529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42978" y="588525"/>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导入新课</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0" name="TextBox 31"/>
          <p:cNvSpPr txBox="1"/>
          <p:nvPr/>
        </p:nvSpPr>
        <p:spPr>
          <a:xfrm>
            <a:off x="7397115" y="1771015"/>
            <a:ext cx="880745" cy="3969385"/>
          </a:xfrm>
          <a:prstGeom prst="rect">
            <a:avLst/>
          </a:prstGeom>
          <a:noFill/>
        </p:spPr>
        <p:txBody>
          <a:bodyPr wrap="square" rtlCol="0">
            <a:spAutoFit/>
          </a:bodyPr>
          <a:lstStyle/>
          <a:p>
            <a:pPr>
              <a:lnSpc>
                <a:spcPct val="150000"/>
              </a:lnSpc>
            </a:pPr>
            <a:r>
              <a:rPr lang="zh-CN" altLang="en-US" sz="2800" b="1">
                <a:solidFill>
                  <a:schemeClr val="accent6">
                    <a:lumMod val="50000"/>
                  </a:schemeClr>
                </a:solidFill>
                <a:latin typeface="微软雅黑" panose="020B0503020204020204" charset="-122"/>
                <a:ea typeface="微软雅黑" panose="020B0503020204020204" charset="-122"/>
              </a:rPr>
              <a:t>我要的是葫芦</a:t>
            </a:r>
            <a:endParaRPr lang="zh-CN" altLang="en-US" sz="2800" b="1" dirty="0">
              <a:solidFill>
                <a:schemeClr val="accent6">
                  <a:lumMod val="50000"/>
                </a:schemeClr>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1346200" y="1440815"/>
            <a:ext cx="5865495" cy="4846955"/>
          </a:xfrm>
          <a:prstGeom prst="round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srcRect/>
          <a:stretch>
            <a:fillRect/>
          </a:stretch>
        </p:blipFill>
        <p:spPr bwMode="auto">
          <a:xfrm>
            <a:off x="2712085" y="300990"/>
            <a:ext cx="4764405" cy="5135245"/>
          </a:xfrm>
          <a:prstGeom prst="rect">
            <a:avLst/>
          </a:prstGeom>
          <a:noFill/>
          <a:ln w="9525">
            <a:noFill/>
            <a:miter lim="800000"/>
            <a:headEnd/>
            <a:tailEnd/>
          </a:ln>
        </p:spPr>
      </p:pic>
      <p:sp>
        <p:nvSpPr>
          <p:cNvPr id="46" name="圆角矩形 45"/>
          <p:cNvSpPr/>
          <p:nvPr/>
        </p:nvSpPr>
        <p:spPr>
          <a:xfrm>
            <a:off x="2349500" y="3234055"/>
            <a:ext cx="5745480" cy="2687955"/>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charset="0"/>
            </a:endParaRPr>
          </a:p>
        </p:txBody>
      </p:sp>
      <p:grpSp>
        <p:nvGrpSpPr>
          <p:cNvPr id="16" name="组合 52"/>
          <p:cNvGrpSpPr/>
          <p:nvPr/>
        </p:nvGrpSpPr>
        <p:grpSpPr bwMode="auto">
          <a:xfrm>
            <a:off x="6803708" y="5166360"/>
            <a:ext cx="539750" cy="539750"/>
            <a:chOff x="1475656" y="1916832"/>
            <a:chExt cx="890133" cy="840000"/>
          </a:xfrm>
        </p:grpSpPr>
        <p:sp>
          <p:nvSpPr>
            <p:cNvPr id="17" name="矩形 16"/>
            <p:cNvSpPr/>
            <p:nvPr/>
          </p:nvSpPr>
          <p:spPr>
            <a:xfrm>
              <a:off x="1475656" y="1916832"/>
              <a:ext cx="890133" cy="8400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entury Gothic" panose="020B0502020202020204" charset="0"/>
              </a:endParaRPr>
            </a:p>
          </p:txBody>
        </p:sp>
        <p:cxnSp>
          <p:nvCxnSpPr>
            <p:cNvPr id="25" name="直接连接符 24"/>
            <p:cNvCxnSpPr>
              <a:stCxn id="17" idx="1"/>
              <a:endCxn id="17" idx="3"/>
            </p:cNvCxnSpPr>
            <p:nvPr/>
          </p:nvCxnSpPr>
          <p:spPr>
            <a:xfrm>
              <a:off x="1475656" y="2336832"/>
              <a:ext cx="890133"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17" idx="0"/>
              <a:endCxn id="17" idx="2"/>
            </p:cNvCxnSpPr>
            <p:nvPr/>
          </p:nvCxnSpPr>
          <p:spPr>
            <a:xfrm>
              <a:off x="1920723" y="1916832"/>
              <a:ext cx="0" cy="84000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nvGrpSpPr>
          <p:cNvPr id="37" name="组合 52"/>
          <p:cNvGrpSpPr/>
          <p:nvPr/>
        </p:nvGrpSpPr>
        <p:grpSpPr bwMode="auto">
          <a:xfrm>
            <a:off x="5860733" y="5166360"/>
            <a:ext cx="539750" cy="539750"/>
            <a:chOff x="1475656" y="1916832"/>
            <a:chExt cx="890133" cy="840000"/>
          </a:xfrm>
        </p:grpSpPr>
        <p:sp>
          <p:nvSpPr>
            <p:cNvPr id="38" name="矩形 37"/>
            <p:cNvSpPr/>
            <p:nvPr/>
          </p:nvSpPr>
          <p:spPr>
            <a:xfrm>
              <a:off x="1475656" y="1916832"/>
              <a:ext cx="890133" cy="8400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entury Gothic" panose="020B0502020202020204" charset="0"/>
              </a:endParaRPr>
            </a:p>
          </p:txBody>
        </p:sp>
        <p:cxnSp>
          <p:nvCxnSpPr>
            <p:cNvPr id="39" name="直接连接符 38"/>
            <p:cNvCxnSpPr>
              <a:stCxn id="38" idx="1"/>
              <a:endCxn id="38" idx="3"/>
            </p:cNvCxnSpPr>
            <p:nvPr/>
          </p:nvCxnSpPr>
          <p:spPr>
            <a:xfrm>
              <a:off x="1475656" y="2336832"/>
              <a:ext cx="890133"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38" idx="2"/>
            </p:cNvCxnSpPr>
            <p:nvPr/>
          </p:nvCxnSpPr>
          <p:spPr>
            <a:xfrm>
              <a:off x="1920723" y="1916832"/>
              <a:ext cx="0" cy="84000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nvGrpSpPr>
          <p:cNvPr id="32" name="组合 52"/>
          <p:cNvGrpSpPr/>
          <p:nvPr/>
        </p:nvGrpSpPr>
        <p:grpSpPr bwMode="auto">
          <a:xfrm>
            <a:off x="4713923" y="5166360"/>
            <a:ext cx="539750" cy="539750"/>
            <a:chOff x="1475656" y="1916832"/>
            <a:chExt cx="890133" cy="840000"/>
          </a:xfrm>
        </p:grpSpPr>
        <p:sp>
          <p:nvSpPr>
            <p:cNvPr id="33" name="矩形 32"/>
            <p:cNvSpPr/>
            <p:nvPr/>
          </p:nvSpPr>
          <p:spPr>
            <a:xfrm>
              <a:off x="1475656" y="1916832"/>
              <a:ext cx="890133" cy="8400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entury Gothic" panose="020B0502020202020204" charset="0"/>
              </a:endParaRPr>
            </a:p>
          </p:txBody>
        </p:sp>
        <p:cxnSp>
          <p:nvCxnSpPr>
            <p:cNvPr id="34" name="直接连接符 33"/>
            <p:cNvCxnSpPr>
              <a:stCxn id="33" idx="1"/>
              <a:endCxn id="33" idx="3"/>
            </p:cNvCxnSpPr>
            <p:nvPr/>
          </p:nvCxnSpPr>
          <p:spPr>
            <a:xfrm>
              <a:off x="1475656" y="2336832"/>
              <a:ext cx="890133"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3" idx="0"/>
              <a:endCxn id="33" idx="2"/>
            </p:cNvCxnSpPr>
            <p:nvPr/>
          </p:nvCxnSpPr>
          <p:spPr>
            <a:xfrm>
              <a:off x="1920723" y="1916832"/>
              <a:ext cx="0" cy="84000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nvGrpSpPr>
          <p:cNvPr id="27" name="组合 52"/>
          <p:cNvGrpSpPr/>
          <p:nvPr/>
        </p:nvGrpSpPr>
        <p:grpSpPr bwMode="auto">
          <a:xfrm>
            <a:off x="3643948" y="5175250"/>
            <a:ext cx="539750" cy="539750"/>
            <a:chOff x="1475656" y="1916832"/>
            <a:chExt cx="890133" cy="840000"/>
          </a:xfrm>
        </p:grpSpPr>
        <p:sp>
          <p:nvSpPr>
            <p:cNvPr id="28" name="矩形 27"/>
            <p:cNvSpPr/>
            <p:nvPr/>
          </p:nvSpPr>
          <p:spPr>
            <a:xfrm>
              <a:off x="1475656" y="1916832"/>
              <a:ext cx="890133" cy="8400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entury Gothic" panose="020B0502020202020204" charset="0"/>
              </a:endParaRPr>
            </a:p>
          </p:txBody>
        </p:sp>
        <p:cxnSp>
          <p:nvCxnSpPr>
            <p:cNvPr id="30" name="直接连接符 29"/>
            <p:cNvCxnSpPr>
              <a:stCxn id="28" idx="1"/>
              <a:endCxn id="28" idx="3"/>
            </p:cNvCxnSpPr>
            <p:nvPr/>
          </p:nvCxnSpPr>
          <p:spPr>
            <a:xfrm>
              <a:off x="1475656" y="2336832"/>
              <a:ext cx="890133"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0"/>
              <a:endCxn id="28" idx="2"/>
            </p:cNvCxnSpPr>
            <p:nvPr/>
          </p:nvCxnSpPr>
          <p:spPr>
            <a:xfrm>
              <a:off x="1920723" y="1916832"/>
              <a:ext cx="0" cy="84000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nvGrpSpPr>
          <p:cNvPr id="11" name="组合 52"/>
          <p:cNvGrpSpPr/>
          <p:nvPr/>
        </p:nvGrpSpPr>
        <p:grpSpPr bwMode="auto">
          <a:xfrm>
            <a:off x="6533833" y="4067175"/>
            <a:ext cx="539750" cy="539750"/>
            <a:chOff x="1475656" y="1916832"/>
            <a:chExt cx="890133" cy="840000"/>
          </a:xfrm>
        </p:grpSpPr>
        <p:sp>
          <p:nvSpPr>
            <p:cNvPr id="13" name="矩形 12"/>
            <p:cNvSpPr/>
            <p:nvPr/>
          </p:nvSpPr>
          <p:spPr>
            <a:xfrm>
              <a:off x="1475656" y="1916832"/>
              <a:ext cx="890133" cy="8400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entury Gothic" panose="020B0502020202020204" charset="0"/>
              </a:endParaRPr>
            </a:p>
          </p:txBody>
        </p:sp>
        <p:cxnSp>
          <p:nvCxnSpPr>
            <p:cNvPr id="14" name="直接连接符 13"/>
            <p:cNvCxnSpPr>
              <a:stCxn id="13" idx="1"/>
              <a:endCxn id="13" idx="3"/>
            </p:cNvCxnSpPr>
            <p:nvPr/>
          </p:nvCxnSpPr>
          <p:spPr>
            <a:xfrm>
              <a:off x="1475656" y="2336832"/>
              <a:ext cx="890133"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0"/>
              <a:endCxn id="13" idx="2"/>
            </p:cNvCxnSpPr>
            <p:nvPr/>
          </p:nvCxnSpPr>
          <p:spPr>
            <a:xfrm>
              <a:off x="1920723" y="1916832"/>
              <a:ext cx="0" cy="84000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nvGrpSpPr>
          <p:cNvPr id="7" name="组合 52"/>
          <p:cNvGrpSpPr/>
          <p:nvPr/>
        </p:nvGrpSpPr>
        <p:grpSpPr bwMode="auto">
          <a:xfrm>
            <a:off x="5400358" y="4067175"/>
            <a:ext cx="539750" cy="539750"/>
            <a:chOff x="1475656" y="1916832"/>
            <a:chExt cx="890133" cy="840000"/>
          </a:xfrm>
        </p:grpSpPr>
        <p:sp>
          <p:nvSpPr>
            <p:cNvPr id="8" name="矩形 7"/>
            <p:cNvSpPr/>
            <p:nvPr/>
          </p:nvSpPr>
          <p:spPr>
            <a:xfrm>
              <a:off x="1475656" y="1916832"/>
              <a:ext cx="890133" cy="8400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entury Gothic" panose="020B0502020202020204" charset="0"/>
              </a:endParaRPr>
            </a:p>
          </p:txBody>
        </p:sp>
        <p:cxnSp>
          <p:nvCxnSpPr>
            <p:cNvPr id="9" name="直接连接符 8"/>
            <p:cNvCxnSpPr>
              <a:stCxn id="8" idx="1"/>
              <a:endCxn id="8" idx="3"/>
            </p:cNvCxnSpPr>
            <p:nvPr/>
          </p:nvCxnSpPr>
          <p:spPr>
            <a:xfrm>
              <a:off x="1475656" y="2336832"/>
              <a:ext cx="890133"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1920723" y="1916832"/>
              <a:ext cx="0" cy="84000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nvGrpSpPr>
          <p:cNvPr id="28693" name="组合 52"/>
          <p:cNvGrpSpPr/>
          <p:nvPr/>
        </p:nvGrpSpPr>
        <p:grpSpPr bwMode="auto">
          <a:xfrm>
            <a:off x="4301808" y="4045585"/>
            <a:ext cx="539750" cy="539750"/>
            <a:chOff x="1475656" y="1916832"/>
            <a:chExt cx="890133" cy="840000"/>
          </a:xfrm>
        </p:grpSpPr>
        <p:sp>
          <p:nvSpPr>
            <p:cNvPr id="54" name="矩形 53"/>
            <p:cNvSpPr/>
            <p:nvPr/>
          </p:nvSpPr>
          <p:spPr>
            <a:xfrm>
              <a:off x="1475656" y="1916832"/>
              <a:ext cx="890133" cy="8400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entury Gothic" panose="020B0502020202020204" charset="0"/>
              </a:endParaRPr>
            </a:p>
          </p:txBody>
        </p:sp>
        <p:cxnSp>
          <p:nvCxnSpPr>
            <p:cNvPr id="55" name="直接连接符 54"/>
            <p:cNvCxnSpPr>
              <a:stCxn id="54" idx="1"/>
              <a:endCxn id="54" idx="3"/>
            </p:cNvCxnSpPr>
            <p:nvPr/>
          </p:nvCxnSpPr>
          <p:spPr>
            <a:xfrm>
              <a:off x="1475656" y="2336832"/>
              <a:ext cx="890133"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54" idx="0"/>
              <a:endCxn id="54" idx="2"/>
            </p:cNvCxnSpPr>
            <p:nvPr/>
          </p:nvCxnSpPr>
          <p:spPr>
            <a:xfrm>
              <a:off x="1920723" y="1916832"/>
              <a:ext cx="0" cy="84000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63105" y="580287"/>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Century Gothic" panose="020B0502020202020204" charset="0"/>
                  <a:ea typeface="微软雅黑" panose="020B0503020204020204" charset="-122"/>
                  <a:sym typeface="Arial" panose="020B0604020202020204" pitchFamily="34" charset="0"/>
                </a:rPr>
                <a:t>教学目</a:t>
              </a:r>
              <a:endParaRPr lang="zh-CN" altLang="en-US" dirty="0">
                <a:solidFill>
                  <a:schemeClr val="bg1"/>
                </a:solidFill>
                <a:latin typeface="Century Gothic" panose="020B0502020202020204" charset="0"/>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Century Gothic" panose="020B0502020202020204" charset="0"/>
                </a:endParaRPr>
              </a:p>
            </p:txBody>
          </p:sp>
          <p:sp>
            <p:nvSpPr>
              <p:cNvPr id="21" name="任意多边形 45"/>
              <p:cNvSpPr/>
              <p:nvPr/>
            </p:nvSpPr>
            <p:spPr bwMode="auto">
              <a:xfrm>
                <a:off x="1010789" y="325868"/>
                <a:ext cx="2112335"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Century Gothic" panose="020B0502020202020204" charset="0"/>
                  </a:rPr>
                  <a:t>    认读生字</a:t>
                </a:r>
                <a:endParaRPr lang="zh-CN" altLang="en-US" sz="2000" b="1" dirty="0">
                  <a:solidFill>
                    <a:schemeClr val="bg1"/>
                  </a:solidFill>
                  <a:latin typeface="Century Gothic" panose="020B0502020202020204" charset="0"/>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Century Gothic" panose="020B0502020202020204" charset="0"/>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Century Gothic" panose="020B0502020202020204" charset="0"/>
                </a:endParaRPr>
              </a:p>
            </p:txBody>
          </p:sp>
        </p:grpSp>
      </p:grpSp>
      <p:pic>
        <p:nvPicPr>
          <p:cNvPr id="28679" name="Picture 2"/>
          <p:cNvPicPr>
            <a:picLocks noChangeAspect="1" noChangeArrowheads="1"/>
          </p:cNvPicPr>
          <p:nvPr/>
        </p:nvPicPr>
        <p:blipFill>
          <a:blip r:embed="rId3"/>
          <a:srcRect/>
          <a:stretch>
            <a:fillRect/>
          </a:stretch>
        </p:blipFill>
        <p:spPr bwMode="auto">
          <a:xfrm>
            <a:off x="226695" y="1397635"/>
            <a:ext cx="1319213" cy="1952625"/>
          </a:xfrm>
          <a:prstGeom prst="rect">
            <a:avLst/>
          </a:prstGeom>
          <a:noFill/>
          <a:ln w="9525">
            <a:noFill/>
            <a:miter lim="800000"/>
            <a:headEnd/>
            <a:tailEnd/>
          </a:ln>
        </p:spPr>
      </p:pic>
      <p:pic>
        <p:nvPicPr>
          <p:cNvPr id="28673" name="矩形 14"/>
          <p:cNvPicPr>
            <a:picLocks noChangeArrowheads="1"/>
          </p:cNvPicPr>
          <p:nvPr/>
        </p:nvPicPr>
        <p:blipFill>
          <a:blip r:embed="rId4"/>
          <a:srcRect/>
          <a:stretch>
            <a:fillRect/>
          </a:stretch>
        </p:blipFill>
        <p:spPr bwMode="auto">
          <a:xfrm>
            <a:off x="1046798" y="2657158"/>
            <a:ext cx="1168400" cy="3136900"/>
          </a:xfrm>
          <a:prstGeom prst="rect">
            <a:avLst/>
          </a:prstGeom>
          <a:noFill/>
          <a:ln w="9525">
            <a:noFill/>
            <a:miter lim="800000"/>
            <a:headEnd/>
            <a:tailEnd/>
          </a:ln>
        </p:spPr>
      </p:pic>
      <p:sp>
        <p:nvSpPr>
          <p:cNvPr id="28678" name="TextBox 36"/>
          <p:cNvSpPr txBox="1">
            <a:spLocks noChangeArrowheads="1"/>
          </p:cNvSpPr>
          <p:nvPr/>
        </p:nvSpPr>
        <p:spPr bwMode="auto">
          <a:xfrm>
            <a:off x="1322785" y="2983548"/>
            <a:ext cx="615553" cy="2291653"/>
          </a:xfrm>
          <a:prstGeom prst="rect">
            <a:avLst/>
          </a:prstGeom>
          <a:noFill/>
          <a:ln w="9525">
            <a:noFill/>
            <a:miter lim="800000"/>
          </a:ln>
        </p:spPr>
        <p:txBody>
          <a:bodyPr vert="eaVert" wrap="none">
            <a:spAutoFit/>
          </a:bodyPr>
          <a:lstStyle/>
          <a:p>
            <a:r>
              <a:rPr lang="zh-CN" altLang="en-US" sz="2800" b="1">
                <a:solidFill>
                  <a:srgbClr val="FF0000"/>
                </a:solidFill>
                <a:latin typeface="Century Gothic" panose="020B0502020202020204" charset="0"/>
                <a:ea typeface="微软雅黑" panose="020B0503020204020204" charset="-122"/>
                <a:cs typeface="微软雅黑" panose="020B0503020204020204" charset="-122"/>
              </a:rPr>
              <a:t>我 来 认 生 字</a:t>
            </a:r>
            <a:endParaRPr lang="zh-CN" altLang="en-US" sz="2800" b="1">
              <a:solidFill>
                <a:srgbClr val="FF0000"/>
              </a:solidFill>
              <a:latin typeface="Century Gothic" panose="020B0502020202020204" charset="0"/>
              <a:ea typeface="微软雅黑" panose="020B0503020204020204" charset="-122"/>
              <a:cs typeface="微软雅黑" panose="020B0503020204020204" charset="-122"/>
            </a:endParaRPr>
          </a:p>
        </p:txBody>
      </p:sp>
      <p:sp>
        <p:nvSpPr>
          <p:cNvPr id="57" name="矩形 56"/>
          <p:cNvSpPr>
            <a:spLocks noChangeArrowheads="1"/>
          </p:cNvSpPr>
          <p:nvPr/>
        </p:nvSpPr>
        <p:spPr bwMode="auto">
          <a:xfrm>
            <a:off x="4218940" y="3522663"/>
            <a:ext cx="801823" cy="523220"/>
          </a:xfrm>
          <a:prstGeom prst="rect">
            <a:avLst/>
          </a:prstGeom>
          <a:noFill/>
          <a:ln w="9525">
            <a:noFill/>
            <a:miter lim="800000"/>
          </a:ln>
        </p:spPr>
        <p:txBody>
          <a:bodyPr wrap="none">
            <a:spAutoFit/>
          </a:bodyPr>
          <a:lstStyle/>
          <a:p>
            <a:pPr algn="l"/>
            <a:r>
              <a:rPr lang="en-US" sz="2800" b="1">
                <a:latin typeface="Century Gothic" panose="020B0502020202020204" charset="0"/>
                <a:ea typeface="微软雅黑" panose="020B0503020204020204" charset="-122"/>
                <a:cs typeface="Times New Roman" panose="02020603050405020304" pitchFamily="18" charset="0"/>
                <a:sym typeface="+mn-ea"/>
              </a:rPr>
              <a:t>xiè </a:t>
            </a:r>
            <a:endParaRPr sz="2800" b="1">
              <a:latin typeface="Century Gothic" panose="020B0502020202020204" charset="0"/>
              <a:ea typeface="微软雅黑" panose="020B0503020204020204" charset="-122"/>
              <a:cs typeface="Times New Roman" panose="02020603050405020304" pitchFamily="18" charset="0"/>
              <a:sym typeface="+mn-ea"/>
            </a:endParaRPr>
          </a:p>
        </p:txBody>
      </p:sp>
      <p:sp>
        <p:nvSpPr>
          <p:cNvPr id="18" name="矩形 17"/>
          <p:cNvSpPr>
            <a:spLocks noChangeArrowheads="1"/>
          </p:cNvSpPr>
          <p:nvPr/>
        </p:nvSpPr>
        <p:spPr bwMode="auto">
          <a:xfrm>
            <a:off x="4301808" y="4067175"/>
            <a:ext cx="539750" cy="521970"/>
          </a:xfrm>
          <a:prstGeom prst="rect">
            <a:avLst/>
          </a:prstGeom>
          <a:noFill/>
          <a:ln w="9525">
            <a:noFill/>
            <a:miter lim="800000"/>
          </a:ln>
        </p:spPr>
        <p:txBody>
          <a:bodyPr>
            <a:spAutoFit/>
          </a:bodyPr>
          <a:lstStyle/>
          <a:p>
            <a:r>
              <a:rPr lang="zh-CN" altLang="en-US" sz="2800" b="1">
                <a:latin typeface="Century Gothic" panose="020B0502020202020204" charset="0"/>
                <a:ea typeface="微软雅黑" panose="020B0503020204020204" charset="-122"/>
                <a:cs typeface="Times New Roman" panose="02020603050405020304" pitchFamily="18" charset="0"/>
                <a:sym typeface="+mn-ea"/>
              </a:rPr>
              <a:t>谢 </a:t>
            </a:r>
            <a:endParaRPr lang="zh-CN" altLang="en-US">
              <a:solidFill>
                <a:schemeClr val="bg1"/>
              </a:solidFill>
              <a:latin typeface="Century Gothic" panose="020B0502020202020204" charset="0"/>
              <a:cs typeface="Times New Roman" panose="02020603050405020304" pitchFamily="18" charset="0"/>
            </a:endParaRPr>
          </a:p>
        </p:txBody>
      </p:sp>
      <p:sp>
        <p:nvSpPr>
          <p:cNvPr id="2" name="矩形 1"/>
          <p:cNvSpPr>
            <a:spLocks noChangeArrowheads="1"/>
          </p:cNvSpPr>
          <p:nvPr/>
        </p:nvSpPr>
        <p:spPr bwMode="auto">
          <a:xfrm>
            <a:off x="5164455" y="3544888"/>
            <a:ext cx="1150620" cy="521970"/>
          </a:xfrm>
          <a:prstGeom prst="rect">
            <a:avLst/>
          </a:prstGeom>
          <a:noFill/>
          <a:ln w="9525">
            <a:noFill/>
            <a:miter lim="800000"/>
          </a:ln>
        </p:spPr>
        <p:txBody>
          <a:bodyPr wrap="none">
            <a:spAutoFit/>
          </a:bodyPr>
          <a:lstStyle/>
          <a:p>
            <a:pPr algn="l"/>
            <a:r>
              <a:rPr lang="en-US" sz="2800" b="1">
                <a:latin typeface="Century Gothic" panose="020B0502020202020204" charset="0"/>
                <a:ea typeface="微软雅黑" panose="020B0503020204020204" charset="-122"/>
                <a:cs typeface="Times New Roman" panose="02020603050405020304" pitchFamily="18" charset="0"/>
                <a:sym typeface="+mn-ea"/>
              </a:rPr>
              <a:t>xiăng</a:t>
            </a:r>
            <a:endParaRPr sz="2800" b="1">
              <a:latin typeface="Century Gothic" panose="020B0502020202020204" charset="0"/>
              <a:ea typeface="微软雅黑" panose="020B0503020204020204" charset="-122"/>
              <a:cs typeface="Times New Roman" panose="02020603050405020304" pitchFamily="18" charset="0"/>
              <a:sym typeface="+mn-ea"/>
            </a:endParaRPr>
          </a:p>
        </p:txBody>
      </p:sp>
      <p:sp>
        <p:nvSpPr>
          <p:cNvPr id="63" name="矩形 62"/>
          <p:cNvSpPr>
            <a:spLocks noChangeArrowheads="1"/>
          </p:cNvSpPr>
          <p:nvPr/>
        </p:nvSpPr>
        <p:spPr bwMode="auto">
          <a:xfrm>
            <a:off x="5384483" y="4045268"/>
            <a:ext cx="555625" cy="521970"/>
          </a:xfrm>
          <a:prstGeom prst="rect">
            <a:avLst/>
          </a:prstGeom>
          <a:noFill/>
          <a:ln w="9525">
            <a:noFill/>
            <a:miter lim="800000"/>
          </a:ln>
        </p:spPr>
        <p:txBody>
          <a:bodyPr wrap="square">
            <a:spAutoFit/>
          </a:bodyPr>
          <a:lstStyle/>
          <a:p>
            <a:r>
              <a:rPr lang="zh-CN" altLang="en-US" sz="2800" b="1">
                <a:latin typeface="Century Gothic" panose="020B0502020202020204" charset="0"/>
                <a:ea typeface="微软雅黑" panose="020B0503020204020204" charset="-122"/>
                <a:cs typeface="Times New Roman" panose="02020603050405020304" pitchFamily="18" charset="0"/>
                <a:sym typeface="+mn-ea"/>
              </a:rPr>
              <a:t>想 </a:t>
            </a:r>
            <a:endParaRPr lang="zh-CN" altLang="en-US">
              <a:solidFill>
                <a:schemeClr val="bg1"/>
              </a:solidFill>
              <a:latin typeface="Century Gothic" panose="020B0502020202020204" charset="0"/>
              <a:cs typeface="Times New Roman" panose="02020603050405020304" pitchFamily="18" charset="0"/>
            </a:endParaRPr>
          </a:p>
        </p:txBody>
      </p:sp>
      <p:sp>
        <p:nvSpPr>
          <p:cNvPr id="29" name="矩形 28"/>
          <p:cNvSpPr>
            <a:spLocks noChangeArrowheads="1"/>
          </p:cNvSpPr>
          <p:nvPr/>
        </p:nvSpPr>
        <p:spPr bwMode="auto">
          <a:xfrm>
            <a:off x="6332220" y="3545205"/>
            <a:ext cx="1061509" cy="523220"/>
          </a:xfrm>
          <a:prstGeom prst="rect">
            <a:avLst/>
          </a:prstGeom>
          <a:noFill/>
          <a:ln w="9525">
            <a:noFill/>
            <a:miter lim="800000"/>
          </a:ln>
        </p:spPr>
        <p:txBody>
          <a:bodyPr wrap="none">
            <a:spAutoFit/>
          </a:bodyPr>
          <a:lstStyle/>
          <a:p>
            <a:pPr algn="l"/>
            <a:r>
              <a:rPr lang="en-US" sz="2800" b="1">
                <a:latin typeface="Century Gothic" panose="020B0502020202020204" charset="0"/>
                <a:ea typeface="微软雅黑" panose="020B0503020204020204" charset="-122"/>
                <a:cs typeface="Times New Roman" panose="02020603050405020304" pitchFamily="18" charset="0"/>
                <a:sym typeface="+mn-ea"/>
              </a:rPr>
              <a:t>dīng </a:t>
            </a:r>
            <a:endParaRPr altLang="zh-CN" sz="2800" b="1">
              <a:latin typeface="Century Gothic" panose="020B0502020202020204" charset="0"/>
              <a:ea typeface="微软雅黑" panose="020B0503020204020204" charset="-122"/>
              <a:cs typeface="Times New Roman" panose="02020603050405020304" pitchFamily="18" charset="0"/>
              <a:sym typeface="+mn-ea"/>
            </a:endParaRPr>
          </a:p>
        </p:txBody>
      </p:sp>
      <p:sp>
        <p:nvSpPr>
          <p:cNvPr id="64" name="矩形 63"/>
          <p:cNvSpPr>
            <a:spLocks noChangeArrowheads="1"/>
          </p:cNvSpPr>
          <p:nvPr/>
        </p:nvSpPr>
        <p:spPr bwMode="auto">
          <a:xfrm>
            <a:off x="6517958" y="4056380"/>
            <a:ext cx="555625" cy="521970"/>
          </a:xfrm>
          <a:prstGeom prst="rect">
            <a:avLst/>
          </a:prstGeom>
          <a:noFill/>
          <a:ln w="9525">
            <a:noFill/>
            <a:miter lim="800000"/>
          </a:ln>
        </p:spPr>
        <p:txBody>
          <a:bodyPr>
            <a:spAutoFit/>
          </a:bodyPr>
          <a:lstStyle/>
          <a:p>
            <a:r>
              <a:rPr lang="zh-CN" altLang="en-US" sz="2800" b="1">
                <a:latin typeface="Century Gothic" panose="020B0502020202020204" charset="0"/>
                <a:ea typeface="微软雅黑" panose="020B0503020204020204" charset="-122"/>
                <a:cs typeface="Times New Roman" panose="02020603050405020304" pitchFamily="18" charset="0"/>
                <a:sym typeface="+mn-ea"/>
              </a:rPr>
              <a:t>盯</a:t>
            </a:r>
            <a:endParaRPr lang="zh-CN" altLang="en-US" sz="2800" b="1">
              <a:latin typeface="Century Gothic" panose="020B0502020202020204" charset="0"/>
              <a:ea typeface="微软雅黑" panose="020B0503020204020204" charset="-122"/>
              <a:cs typeface="Times New Roman" panose="02020603050405020304" pitchFamily="18" charset="0"/>
              <a:sym typeface="+mn-ea"/>
            </a:endParaRPr>
          </a:p>
        </p:txBody>
      </p:sp>
      <p:sp>
        <p:nvSpPr>
          <p:cNvPr id="42" name="矩形 41"/>
          <p:cNvSpPr>
            <a:spLocks noChangeArrowheads="1"/>
          </p:cNvSpPr>
          <p:nvPr/>
        </p:nvSpPr>
        <p:spPr bwMode="auto">
          <a:xfrm>
            <a:off x="3545523" y="4657090"/>
            <a:ext cx="845103" cy="523220"/>
          </a:xfrm>
          <a:prstGeom prst="rect">
            <a:avLst/>
          </a:prstGeom>
          <a:noFill/>
          <a:ln w="9525">
            <a:noFill/>
            <a:miter lim="800000"/>
          </a:ln>
        </p:spPr>
        <p:txBody>
          <a:bodyPr wrap="none">
            <a:spAutoFit/>
          </a:bodyPr>
          <a:lstStyle/>
          <a:p>
            <a:pPr algn="l"/>
            <a:r>
              <a:rPr lang="en-US" sz="2800" b="1">
                <a:latin typeface="Century Gothic" panose="020B0502020202020204" charset="0"/>
                <a:ea typeface="微软雅黑" panose="020B0503020204020204" charset="-122"/>
                <a:cs typeface="Times New Roman" panose="02020603050405020304" pitchFamily="18" charset="0"/>
                <a:sym typeface="+mn-ea"/>
              </a:rPr>
              <a:t>yán</a:t>
            </a:r>
            <a:endParaRPr sz="2800" b="1">
              <a:latin typeface="Century Gothic" panose="020B0502020202020204" charset="0"/>
              <a:ea typeface="微软雅黑" panose="020B0503020204020204" charset="-122"/>
              <a:cs typeface="Times New Roman" panose="02020603050405020304" pitchFamily="18" charset="0"/>
              <a:sym typeface="+mn-ea"/>
            </a:endParaRPr>
          </a:p>
        </p:txBody>
      </p:sp>
      <p:sp>
        <p:nvSpPr>
          <p:cNvPr id="66" name="矩形 65"/>
          <p:cNvSpPr>
            <a:spLocks noChangeArrowheads="1"/>
          </p:cNvSpPr>
          <p:nvPr/>
        </p:nvSpPr>
        <p:spPr bwMode="auto">
          <a:xfrm>
            <a:off x="3643948" y="5174933"/>
            <a:ext cx="555625" cy="521970"/>
          </a:xfrm>
          <a:prstGeom prst="rect">
            <a:avLst/>
          </a:prstGeom>
          <a:noFill/>
          <a:ln w="9525">
            <a:noFill/>
            <a:miter lim="800000"/>
          </a:ln>
        </p:spPr>
        <p:txBody>
          <a:bodyPr>
            <a:spAutoFit/>
          </a:bodyPr>
          <a:lstStyle/>
          <a:p>
            <a:r>
              <a:rPr lang="zh-CN" altLang="en-US" sz="2800" b="1">
                <a:latin typeface="Century Gothic" panose="020B0502020202020204" charset="0"/>
                <a:ea typeface="微软雅黑" panose="020B0503020204020204" charset="-122"/>
                <a:cs typeface="Times New Roman" panose="02020603050405020304" pitchFamily="18" charset="0"/>
                <a:sym typeface="+mn-ea"/>
              </a:rPr>
              <a:t>言 </a:t>
            </a:r>
            <a:endParaRPr lang="zh-CN" altLang="en-US">
              <a:solidFill>
                <a:schemeClr val="bg1"/>
              </a:solidFill>
              <a:latin typeface="Century Gothic" panose="020B0502020202020204" charset="0"/>
              <a:cs typeface="Times New Roman" panose="02020603050405020304" pitchFamily="18" charset="0"/>
            </a:endParaRPr>
          </a:p>
        </p:txBody>
      </p:sp>
      <p:sp>
        <p:nvSpPr>
          <p:cNvPr id="47" name="矩形 46"/>
          <p:cNvSpPr>
            <a:spLocks noChangeArrowheads="1"/>
          </p:cNvSpPr>
          <p:nvPr/>
        </p:nvSpPr>
        <p:spPr bwMode="auto">
          <a:xfrm>
            <a:off x="4658360" y="4644073"/>
            <a:ext cx="667385" cy="521970"/>
          </a:xfrm>
          <a:prstGeom prst="rect">
            <a:avLst/>
          </a:prstGeom>
          <a:noFill/>
          <a:ln w="9525">
            <a:noFill/>
            <a:miter lim="800000"/>
          </a:ln>
        </p:spPr>
        <p:txBody>
          <a:bodyPr wrap="none">
            <a:spAutoFit/>
          </a:bodyPr>
          <a:lstStyle/>
          <a:p>
            <a:pPr algn="l"/>
            <a:r>
              <a:rPr lang="en-US" sz="2800" b="1">
                <a:latin typeface="Century Gothic" panose="020B0502020202020204" charset="0"/>
                <a:ea typeface="微软雅黑" panose="020B0503020204020204" charset="-122"/>
                <a:cs typeface="Times New Roman" panose="02020603050405020304" pitchFamily="18" charset="0"/>
                <a:sym typeface="+mn-ea"/>
              </a:rPr>
              <a:t>lín </a:t>
            </a:r>
            <a:endParaRPr lang="zh-CN" altLang="en-US" sz="2800" b="1">
              <a:latin typeface="Century Gothic" panose="020B0502020202020204" charset="0"/>
              <a:ea typeface="微软雅黑" panose="020B0503020204020204" charset="-122"/>
              <a:cs typeface="Times New Roman" panose="02020603050405020304" pitchFamily="18" charset="0"/>
              <a:sym typeface="+mn-ea"/>
            </a:endParaRPr>
          </a:p>
        </p:txBody>
      </p:sp>
      <p:sp>
        <p:nvSpPr>
          <p:cNvPr id="67" name="矩形 66"/>
          <p:cNvSpPr>
            <a:spLocks noChangeArrowheads="1"/>
          </p:cNvSpPr>
          <p:nvPr/>
        </p:nvSpPr>
        <p:spPr bwMode="auto">
          <a:xfrm>
            <a:off x="4713923" y="5166360"/>
            <a:ext cx="555625" cy="521970"/>
          </a:xfrm>
          <a:prstGeom prst="rect">
            <a:avLst/>
          </a:prstGeom>
          <a:noFill/>
          <a:ln w="9525">
            <a:noFill/>
            <a:miter lim="800000"/>
          </a:ln>
        </p:spPr>
        <p:txBody>
          <a:bodyPr>
            <a:spAutoFit/>
          </a:bodyPr>
          <a:lstStyle/>
          <a:p>
            <a:r>
              <a:rPr lang="zh-CN" altLang="en-US" sz="2800" b="1">
                <a:latin typeface="Century Gothic" panose="020B0502020202020204" charset="0"/>
                <a:ea typeface="微软雅黑" panose="020B0503020204020204" charset="-122"/>
                <a:cs typeface="Times New Roman" panose="02020603050405020304" pitchFamily="18" charset="0"/>
                <a:sym typeface="+mn-ea"/>
              </a:rPr>
              <a:t>邻 </a:t>
            </a:r>
            <a:endParaRPr lang="zh-CN" altLang="en-US">
              <a:solidFill>
                <a:schemeClr val="bg1"/>
              </a:solidFill>
              <a:latin typeface="Century Gothic" panose="020B0502020202020204" charset="0"/>
              <a:cs typeface="Times New Roman" panose="02020603050405020304" pitchFamily="18" charset="0"/>
            </a:endParaRPr>
          </a:p>
        </p:txBody>
      </p:sp>
      <p:sp>
        <p:nvSpPr>
          <p:cNvPr id="52" name="矩形 51"/>
          <p:cNvSpPr>
            <a:spLocks noChangeArrowheads="1"/>
          </p:cNvSpPr>
          <p:nvPr/>
        </p:nvSpPr>
        <p:spPr bwMode="auto">
          <a:xfrm>
            <a:off x="5791518" y="4657090"/>
            <a:ext cx="752129" cy="523220"/>
          </a:xfrm>
          <a:prstGeom prst="rect">
            <a:avLst/>
          </a:prstGeom>
          <a:noFill/>
          <a:ln w="9525">
            <a:noFill/>
            <a:miter lim="800000"/>
          </a:ln>
        </p:spPr>
        <p:txBody>
          <a:bodyPr wrap="none">
            <a:spAutoFit/>
          </a:bodyPr>
          <a:lstStyle/>
          <a:p>
            <a:pPr algn="l"/>
            <a:r>
              <a:rPr lang="en-US" sz="2800" b="1">
                <a:latin typeface="Century Gothic" panose="020B0502020202020204" charset="0"/>
                <a:ea typeface="微软雅黑" panose="020B0503020204020204" charset="-122"/>
                <a:cs typeface="Times New Roman" panose="02020603050405020304" pitchFamily="18" charset="0"/>
                <a:sym typeface="+mn-ea"/>
              </a:rPr>
              <a:t>zhì </a:t>
            </a:r>
            <a:endParaRPr sz="2800" b="1">
              <a:latin typeface="Century Gothic" panose="020B0502020202020204" charset="0"/>
              <a:ea typeface="微软雅黑" panose="020B0503020204020204" charset="-122"/>
              <a:cs typeface="Times New Roman" panose="02020603050405020304" pitchFamily="18" charset="0"/>
              <a:sym typeface="+mn-ea"/>
            </a:endParaRPr>
          </a:p>
        </p:txBody>
      </p:sp>
      <p:sp>
        <p:nvSpPr>
          <p:cNvPr id="68" name="矩形 67"/>
          <p:cNvSpPr>
            <a:spLocks noChangeArrowheads="1"/>
          </p:cNvSpPr>
          <p:nvPr/>
        </p:nvSpPr>
        <p:spPr bwMode="auto">
          <a:xfrm>
            <a:off x="5860733" y="5166360"/>
            <a:ext cx="555625" cy="521970"/>
          </a:xfrm>
          <a:prstGeom prst="rect">
            <a:avLst/>
          </a:prstGeom>
          <a:noFill/>
          <a:ln w="9525">
            <a:noFill/>
            <a:miter lim="800000"/>
          </a:ln>
        </p:spPr>
        <p:txBody>
          <a:bodyPr>
            <a:spAutoFit/>
          </a:bodyPr>
          <a:lstStyle/>
          <a:p>
            <a:r>
              <a:rPr lang="zh-CN" altLang="en-US" sz="2800" b="1">
                <a:latin typeface="Century Gothic" panose="020B0502020202020204" charset="0"/>
                <a:ea typeface="微软雅黑" panose="020B0503020204020204" charset="-122"/>
                <a:cs typeface="Times New Roman" panose="02020603050405020304" pitchFamily="18" charset="0"/>
                <a:sym typeface="+mn-ea"/>
              </a:rPr>
              <a:t>治 </a:t>
            </a:r>
            <a:endParaRPr lang="zh-CN" altLang="en-US">
              <a:solidFill>
                <a:schemeClr val="bg1"/>
              </a:solidFill>
              <a:latin typeface="Century Gothic" panose="020B0502020202020204" charset="0"/>
              <a:cs typeface="Times New Roman" panose="02020603050405020304" pitchFamily="18" charset="0"/>
            </a:endParaRPr>
          </a:p>
        </p:txBody>
      </p:sp>
      <p:sp>
        <p:nvSpPr>
          <p:cNvPr id="6" name="矩形 5"/>
          <p:cNvSpPr>
            <a:spLocks noChangeArrowheads="1"/>
          </p:cNvSpPr>
          <p:nvPr/>
        </p:nvSpPr>
        <p:spPr bwMode="auto">
          <a:xfrm>
            <a:off x="6795453" y="5175250"/>
            <a:ext cx="555625" cy="521970"/>
          </a:xfrm>
          <a:prstGeom prst="rect">
            <a:avLst/>
          </a:prstGeom>
          <a:noFill/>
          <a:ln w="9525">
            <a:noFill/>
            <a:miter lim="800000"/>
          </a:ln>
        </p:spPr>
        <p:txBody>
          <a:bodyPr>
            <a:spAutoFit/>
          </a:bodyPr>
          <a:lstStyle/>
          <a:p>
            <a:r>
              <a:rPr lang="zh-CN" altLang="en-US" sz="2800" b="1">
                <a:latin typeface="Century Gothic" panose="020B0502020202020204" charset="0"/>
                <a:ea typeface="微软雅黑" panose="020B0503020204020204" charset="-122"/>
                <a:cs typeface="Times New Roman" panose="02020603050405020304" pitchFamily="18" charset="0"/>
                <a:sym typeface="+mn-ea"/>
              </a:rPr>
              <a:t>怪 </a:t>
            </a:r>
            <a:endParaRPr lang="zh-CN" altLang="en-US">
              <a:solidFill>
                <a:schemeClr val="bg1"/>
              </a:solidFill>
              <a:latin typeface="Century Gothic" panose="020B0502020202020204" charset="0"/>
              <a:cs typeface="Times New Roman" panose="02020603050405020304" pitchFamily="18" charset="0"/>
            </a:endParaRPr>
          </a:p>
        </p:txBody>
      </p:sp>
      <p:sp>
        <p:nvSpPr>
          <p:cNvPr id="36" name="矩形 35"/>
          <p:cNvSpPr>
            <a:spLocks noChangeArrowheads="1"/>
          </p:cNvSpPr>
          <p:nvPr/>
        </p:nvSpPr>
        <p:spPr bwMode="auto">
          <a:xfrm>
            <a:off x="6611938" y="4644390"/>
            <a:ext cx="1061509" cy="523220"/>
          </a:xfrm>
          <a:prstGeom prst="rect">
            <a:avLst/>
          </a:prstGeom>
          <a:noFill/>
          <a:ln w="9525">
            <a:noFill/>
            <a:miter lim="800000"/>
          </a:ln>
        </p:spPr>
        <p:txBody>
          <a:bodyPr wrap="none">
            <a:spAutoFit/>
          </a:bodyPr>
          <a:lstStyle/>
          <a:p>
            <a:pPr algn="l"/>
            <a:r>
              <a:rPr lang="en-US" sz="2800" b="1">
                <a:latin typeface="Century Gothic" panose="020B0502020202020204" charset="0"/>
                <a:ea typeface="微软雅黑" panose="020B0503020204020204" charset="-122"/>
                <a:cs typeface="Times New Roman" panose="02020603050405020304" pitchFamily="18" charset="0"/>
                <a:sym typeface="+mn-ea"/>
              </a:rPr>
              <a:t>guài </a:t>
            </a:r>
            <a:endParaRPr sz="2800" b="1">
              <a:latin typeface="Century Gothic" panose="020B0502020202020204" charset="0"/>
              <a:ea typeface="微软雅黑" panose="020B0503020204020204" charset="-122"/>
              <a:cs typeface="Times New Roman" panose="02020603050405020304" pitchFamily="18" charset="0"/>
              <a:sym typeface="+mn-ea"/>
            </a:endParaRPr>
          </a:p>
        </p:txBody>
      </p:sp>
      <p:sp>
        <p:nvSpPr>
          <p:cNvPr id="3" name="矩形 2"/>
          <p:cNvSpPr>
            <a:spLocks noChangeArrowheads="1"/>
          </p:cNvSpPr>
          <p:nvPr/>
        </p:nvSpPr>
        <p:spPr bwMode="auto">
          <a:xfrm>
            <a:off x="3229293" y="3523615"/>
            <a:ext cx="622286" cy="523220"/>
          </a:xfrm>
          <a:prstGeom prst="rect">
            <a:avLst/>
          </a:prstGeom>
          <a:noFill/>
          <a:ln w="9525">
            <a:noFill/>
            <a:miter lim="800000"/>
          </a:ln>
        </p:spPr>
        <p:txBody>
          <a:bodyPr wrap="none">
            <a:spAutoFit/>
          </a:bodyPr>
          <a:lstStyle/>
          <a:p>
            <a:pPr algn="l"/>
            <a:r>
              <a:rPr lang="en-US" sz="2800" b="1">
                <a:latin typeface="Century Gothic" panose="020B0502020202020204" charset="0"/>
                <a:ea typeface="微软雅黑" panose="020B0503020204020204" charset="-122"/>
                <a:cs typeface="Times New Roman" panose="02020603050405020304" pitchFamily="18" charset="0"/>
                <a:sym typeface="+mn-ea"/>
              </a:rPr>
              <a:t>kē</a:t>
            </a:r>
            <a:endParaRPr sz="2800" b="1">
              <a:latin typeface="Century Gothic" panose="020B0502020202020204" charset="0"/>
              <a:ea typeface="微软雅黑" panose="020B0503020204020204" charset="-122"/>
              <a:cs typeface="Times New Roman" panose="02020603050405020304" pitchFamily="18" charset="0"/>
              <a:sym typeface="+mn-ea"/>
            </a:endParaRPr>
          </a:p>
        </p:txBody>
      </p:sp>
      <p:grpSp>
        <p:nvGrpSpPr>
          <p:cNvPr id="43" name="组合 52"/>
          <p:cNvGrpSpPr/>
          <p:nvPr/>
        </p:nvGrpSpPr>
        <p:grpSpPr bwMode="auto">
          <a:xfrm>
            <a:off x="3228023" y="4045585"/>
            <a:ext cx="539750" cy="539750"/>
            <a:chOff x="1475656" y="1916832"/>
            <a:chExt cx="890133" cy="840000"/>
          </a:xfrm>
        </p:grpSpPr>
        <p:sp>
          <p:nvSpPr>
            <p:cNvPr id="44" name="矩形 43"/>
            <p:cNvSpPr/>
            <p:nvPr/>
          </p:nvSpPr>
          <p:spPr>
            <a:xfrm>
              <a:off x="1475656" y="1916832"/>
              <a:ext cx="890133" cy="8400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entury Gothic" panose="020B0502020202020204" charset="0"/>
              </a:endParaRPr>
            </a:p>
          </p:txBody>
        </p:sp>
        <p:cxnSp>
          <p:nvCxnSpPr>
            <p:cNvPr id="45" name="直接连接符 44"/>
            <p:cNvCxnSpPr>
              <a:stCxn id="44" idx="1"/>
              <a:endCxn id="44" idx="3"/>
            </p:cNvCxnSpPr>
            <p:nvPr/>
          </p:nvCxnSpPr>
          <p:spPr>
            <a:xfrm>
              <a:off x="1475656" y="2336832"/>
              <a:ext cx="890133"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0"/>
              <a:endCxn id="44" idx="2"/>
            </p:cNvCxnSpPr>
            <p:nvPr/>
          </p:nvCxnSpPr>
          <p:spPr>
            <a:xfrm>
              <a:off x="1920723" y="1916832"/>
              <a:ext cx="0" cy="84000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grpSp>
      <p:sp>
        <p:nvSpPr>
          <p:cNvPr id="41" name="矩形 40"/>
          <p:cNvSpPr>
            <a:spLocks noChangeArrowheads="1"/>
          </p:cNvSpPr>
          <p:nvPr/>
        </p:nvSpPr>
        <p:spPr bwMode="auto">
          <a:xfrm>
            <a:off x="3198813" y="4044633"/>
            <a:ext cx="555625" cy="521970"/>
          </a:xfrm>
          <a:prstGeom prst="rect">
            <a:avLst/>
          </a:prstGeom>
          <a:noFill/>
          <a:ln w="9525">
            <a:noFill/>
            <a:miter lim="800000"/>
          </a:ln>
        </p:spPr>
        <p:txBody>
          <a:bodyPr>
            <a:spAutoFit/>
          </a:bodyPr>
          <a:lstStyle/>
          <a:p>
            <a:r>
              <a:rPr lang="zh-CN" altLang="en-US" sz="2800" b="1">
                <a:latin typeface="Century Gothic" panose="020B0502020202020204" charset="0"/>
                <a:ea typeface="微软雅黑" panose="020B0503020204020204" charset="-122"/>
                <a:cs typeface="Times New Roman" panose="02020603050405020304" pitchFamily="18" charset="0"/>
                <a:sym typeface="+mn-ea"/>
              </a:rPr>
              <a:t>棵 </a:t>
            </a:r>
            <a:endParaRPr lang="zh-CN" altLang="en-US">
              <a:solidFill>
                <a:schemeClr val="bg1"/>
              </a:solidFill>
              <a:latin typeface="Century Gothic" panose="020B0502020202020204"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ox(in)">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grpId="0" nodeType="clickEffect">
                                  <p:stCondLst>
                                    <p:cond delay="0"/>
                                  </p:stCondLst>
                                  <p:childTnLst>
                                    <p:set>
                                      <p:cBhvr>
                                        <p:cTn id="25" dur="1" fill="hold">
                                          <p:stCondLst>
                                            <p:cond delay="0"/>
                                          </p:stCondLst>
                                        </p:cTn>
                                        <p:tgtEl>
                                          <p:spTgt spid="57"/>
                                        </p:tgtEl>
                                        <p:attrNameLst>
                                          <p:attrName>style.visibility</p:attrName>
                                        </p:attrNameLst>
                                      </p:cBhvr>
                                      <p:to>
                                        <p:strVal val="visible"/>
                                      </p:to>
                                    </p:set>
                                    <p:animEffect transition="in" filter="box(in)">
                                      <p:cBhvr>
                                        <p:cTn id="26" dur="500"/>
                                        <p:tgtEl>
                                          <p:spTgt spid="57"/>
                                        </p:tgtEl>
                                      </p:cBhvr>
                                    </p:animEffect>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fade">
                                      <p:cBhvr>
                                        <p:cTn id="31" dur="1000"/>
                                        <p:tgtEl>
                                          <p:spTgt spid="63"/>
                                        </p:tgtEl>
                                      </p:cBhvr>
                                    </p:animEffect>
                                    <p:anim calcmode="lin" valueType="num">
                                      <p:cBhvr>
                                        <p:cTn id="32" dur="1000" fill="hold"/>
                                        <p:tgtEl>
                                          <p:spTgt spid="63"/>
                                        </p:tgtEl>
                                        <p:attrNameLst>
                                          <p:attrName>ppt_x</p:attrName>
                                        </p:attrNameLst>
                                      </p:cBhvr>
                                      <p:tavLst>
                                        <p:tav tm="0">
                                          <p:val>
                                            <p:strVal val="#ppt_x"/>
                                          </p:val>
                                        </p:tav>
                                        <p:tav tm="100000">
                                          <p:val>
                                            <p:strVal val="#ppt_x"/>
                                          </p:val>
                                        </p:tav>
                                      </p:tavLst>
                                    </p:anim>
                                    <p:anim calcmode="lin" valueType="num">
                                      <p:cBhvr>
                                        <p:cTn id="33"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box(in)">
                                      <p:cBhvr>
                                        <p:cTn id="38" dur="500"/>
                                        <p:tgtEl>
                                          <p:spTgt spid="2"/>
                                        </p:tgtEl>
                                      </p:cBhvr>
                                    </p:animEffect>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grpId="0" nodeType="click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fade">
                                      <p:cBhvr>
                                        <p:cTn id="43" dur="1000"/>
                                        <p:tgtEl>
                                          <p:spTgt spid="64"/>
                                        </p:tgtEl>
                                      </p:cBhvr>
                                    </p:animEffect>
                                    <p:anim calcmode="lin" valueType="num">
                                      <p:cBhvr>
                                        <p:cTn id="44" dur="1000" fill="hold"/>
                                        <p:tgtEl>
                                          <p:spTgt spid="64"/>
                                        </p:tgtEl>
                                        <p:attrNameLst>
                                          <p:attrName>ppt_x</p:attrName>
                                        </p:attrNameLst>
                                      </p:cBhvr>
                                      <p:tavLst>
                                        <p:tav tm="0">
                                          <p:val>
                                            <p:strVal val="#ppt_x"/>
                                          </p:val>
                                        </p:tav>
                                        <p:tav tm="100000">
                                          <p:val>
                                            <p:strVal val="#ppt_x"/>
                                          </p:val>
                                        </p:tav>
                                      </p:tavLst>
                                    </p:anim>
                                    <p:anim calcmode="lin" valueType="num">
                                      <p:cBhvr>
                                        <p:cTn id="45"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 presetClass="entr" presetSubtype="16" fill="hold" grpId="0" nodeType="click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box(in)">
                                      <p:cBhvr>
                                        <p:cTn id="50" dur="500"/>
                                        <p:tgtEl>
                                          <p:spTgt spid="29"/>
                                        </p:tgtEl>
                                      </p:cBhvr>
                                    </p:animEffect>
                                  </p:childTnLst>
                                </p:cTn>
                              </p:par>
                            </p:childTnLst>
                          </p:cTn>
                        </p:par>
                      </p:childTnLst>
                    </p:cTn>
                  </p:par>
                  <p:par>
                    <p:cTn id="51" fill="hold">
                      <p:stCondLst>
                        <p:cond delay="indefinite"/>
                      </p:stCondLst>
                      <p:childTnLst>
                        <p:par>
                          <p:cTn id="52" fill="hold">
                            <p:stCondLst>
                              <p:cond delay="0"/>
                            </p:stCondLst>
                            <p:childTnLst>
                              <p:par>
                                <p:cTn id="53" presetID="47" presetClass="entr" presetSubtype="0" fill="hold" grpId="0" nodeType="click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fade">
                                      <p:cBhvr>
                                        <p:cTn id="55" dur="1000"/>
                                        <p:tgtEl>
                                          <p:spTgt spid="66"/>
                                        </p:tgtEl>
                                      </p:cBhvr>
                                    </p:animEffect>
                                    <p:anim calcmode="lin" valueType="num">
                                      <p:cBhvr>
                                        <p:cTn id="56" dur="1000" fill="hold"/>
                                        <p:tgtEl>
                                          <p:spTgt spid="66"/>
                                        </p:tgtEl>
                                        <p:attrNameLst>
                                          <p:attrName>ppt_x</p:attrName>
                                        </p:attrNameLst>
                                      </p:cBhvr>
                                      <p:tavLst>
                                        <p:tav tm="0">
                                          <p:val>
                                            <p:strVal val="#ppt_x"/>
                                          </p:val>
                                        </p:tav>
                                        <p:tav tm="100000">
                                          <p:val>
                                            <p:strVal val="#ppt_x"/>
                                          </p:val>
                                        </p:tav>
                                      </p:tavLst>
                                    </p:anim>
                                    <p:anim calcmode="lin" valueType="num">
                                      <p:cBhvr>
                                        <p:cTn id="57"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grpId="0" nodeType="click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box(in)">
                                      <p:cBhvr>
                                        <p:cTn id="62" dur="500"/>
                                        <p:tgtEl>
                                          <p:spTgt spid="42"/>
                                        </p:tgtEl>
                                      </p:cBhvr>
                                    </p:animEffect>
                                  </p:childTnLst>
                                </p:cTn>
                              </p:par>
                            </p:childTnLst>
                          </p:cTn>
                        </p:par>
                      </p:childTnLst>
                    </p:cTn>
                  </p:par>
                  <p:par>
                    <p:cTn id="63" fill="hold">
                      <p:stCondLst>
                        <p:cond delay="indefinite"/>
                      </p:stCondLst>
                      <p:childTnLst>
                        <p:par>
                          <p:cTn id="64" fill="hold">
                            <p:stCondLst>
                              <p:cond delay="0"/>
                            </p:stCondLst>
                            <p:childTnLst>
                              <p:par>
                                <p:cTn id="65" presetID="47" presetClass="entr" presetSubtype="0" fill="hold" grpId="0" nodeType="click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fade">
                                      <p:cBhvr>
                                        <p:cTn id="67" dur="1000"/>
                                        <p:tgtEl>
                                          <p:spTgt spid="67"/>
                                        </p:tgtEl>
                                      </p:cBhvr>
                                    </p:animEffect>
                                    <p:anim calcmode="lin" valueType="num">
                                      <p:cBhvr>
                                        <p:cTn id="68" dur="1000" fill="hold"/>
                                        <p:tgtEl>
                                          <p:spTgt spid="67"/>
                                        </p:tgtEl>
                                        <p:attrNameLst>
                                          <p:attrName>ppt_x</p:attrName>
                                        </p:attrNameLst>
                                      </p:cBhvr>
                                      <p:tavLst>
                                        <p:tav tm="0">
                                          <p:val>
                                            <p:strVal val="#ppt_x"/>
                                          </p:val>
                                        </p:tav>
                                        <p:tav tm="100000">
                                          <p:val>
                                            <p:strVal val="#ppt_x"/>
                                          </p:val>
                                        </p:tav>
                                      </p:tavLst>
                                    </p:anim>
                                    <p:anim calcmode="lin" valueType="num">
                                      <p:cBhvr>
                                        <p:cTn id="69"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 presetClass="entr" presetSubtype="16" fill="hold" grpId="0" nodeType="click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box(in)">
                                      <p:cBhvr>
                                        <p:cTn id="74" dur="500"/>
                                        <p:tgtEl>
                                          <p:spTgt spid="47"/>
                                        </p:tgtEl>
                                      </p:cBhvr>
                                    </p:animEffect>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grpId="0" nodeType="clickEffect">
                                  <p:stCondLst>
                                    <p:cond delay="0"/>
                                  </p:stCondLst>
                                  <p:childTnLst>
                                    <p:set>
                                      <p:cBhvr>
                                        <p:cTn id="78" dur="1" fill="hold">
                                          <p:stCondLst>
                                            <p:cond delay="0"/>
                                          </p:stCondLst>
                                        </p:cTn>
                                        <p:tgtEl>
                                          <p:spTgt spid="68"/>
                                        </p:tgtEl>
                                        <p:attrNameLst>
                                          <p:attrName>style.visibility</p:attrName>
                                        </p:attrNameLst>
                                      </p:cBhvr>
                                      <p:to>
                                        <p:strVal val="visible"/>
                                      </p:to>
                                    </p:set>
                                    <p:animEffect transition="in" filter="fade">
                                      <p:cBhvr>
                                        <p:cTn id="79" dur="1000"/>
                                        <p:tgtEl>
                                          <p:spTgt spid="68"/>
                                        </p:tgtEl>
                                      </p:cBhvr>
                                    </p:animEffect>
                                    <p:anim calcmode="lin" valueType="num">
                                      <p:cBhvr>
                                        <p:cTn id="80" dur="1000" fill="hold"/>
                                        <p:tgtEl>
                                          <p:spTgt spid="68"/>
                                        </p:tgtEl>
                                        <p:attrNameLst>
                                          <p:attrName>ppt_x</p:attrName>
                                        </p:attrNameLst>
                                      </p:cBhvr>
                                      <p:tavLst>
                                        <p:tav tm="0">
                                          <p:val>
                                            <p:strVal val="#ppt_x"/>
                                          </p:val>
                                        </p:tav>
                                        <p:tav tm="100000">
                                          <p:val>
                                            <p:strVal val="#ppt_x"/>
                                          </p:val>
                                        </p:tav>
                                      </p:tavLst>
                                    </p:anim>
                                    <p:anim calcmode="lin" valueType="num">
                                      <p:cBhvr>
                                        <p:cTn id="81"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 presetClass="entr" presetSubtype="16" fill="hold" grpId="0" nodeType="click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box(in)">
                                      <p:cBhvr>
                                        <p:cTn id="86" dur="500"/>
                                        <p:tgtEl>
                                          <p:spTgt spid="52"/>
                                        </p:tgtEl>
                                      </p:cBhvr>
                                    </p:animEffect>
                                  </p:childTnLst>
                                </p:cTn>
                              </p:par>
                            </p:childTnLst>
                          </p:cTn>
                        </p:par>
                      </p:childTnLst>
                    </p:cTn>
                  </p:par>
                  <p:par>
                    <p:cTn id="87" fill="hold">
                      <p:stCondLst>
                        <p:cond delay="indefinite"/>
                      </p:stCondLst>
                      <p:childTnLst>
                        <p:par>
                          <p:cTn id="88" fill="hold">
                            <p:stCondLst>
                              <p:cond delay="0"/>
                            </p:stCondLst>
                            <p:childTnLst>
                              <p:par>
                                <p:cTn id="89" presetID="47" presetClass="entr" presetSubtype="0" fill="hold" grpId="0" nodeType="clickEffect">
                                  <p:stCondLst>
                                    <p:cond delay="0"/>
                                  </p:stCondLst>
                                  <p:childTnLst>
                                    <p:set>
                                      <p:cBhvr>
                                        <p:cTn id="90" dur="1" fill="hold">
                                          <p:stCondLst>
                                            <p:cond delay="0"/>
                                          </p:stCondLst>
                                        </p:cTn>
                                        <p:tgtEl>
                                          <p:spTgt spid="6"/>
                                        </p:tgtEl>
                                        <p:attrNameLst>
                                          <p:attrName>style.visibility</p:attrName>
                                        </p:attrNameLst>
                                      </p:cBhvr>
                                      <p:to>
                                        <p:strVal val="visible"/>
                                      </p:to>
                                    </p:set>
                                    <p:animEffect transition="in" filter="fade">
                                      <p:cBhvr>
                                        <p:cTn id="91" dur="1000"/>
                                        <p:tgtEl>
                                          <p:spTgt spid="6"/>
                                        </p:tgtEl>
                                      </p:cBhvr>
                                    </p:animEffect>
                                    <p:anim calcmode="lin" valueType="num">
                                      <p:cBhvr>
                                        <p:cTn id="92" dur="1000" fill="hold"/>
                                        <p:tgtEl>
                                          <p:spTgt spid="6"/>
                                        </p:tgtEl>
                                        <p:attrNameLst>
                                          <p:attrName>ppt_x</p:attrName>
                                        </p:attrNameLst>
                                      </p:cBhvr>
                                      <p:tavLst>
                                        <p:tav tm="0">
                                          <p:val>
                                            <p:strVal val="#ppt_x"/>
                                          </p:val>
                                        </p:tav>
                                        <p:tav tm="100000">
                                          <p:val>
                                            <p:strVal val="#ppt_x"/>
                                          </p:val>
                                        </p:tav>
                                      </p:tavLst>
                                    </p:anim>
                                    <p:anim calcmode="lin" valueType="num">
                                      <p:cBhvr>
                                        <p:cTn id="9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 presetClass="entr" presetSubtype="16" fill="hold" grpId="0" nodeType="click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box(in)">
                                      <p:cBhvr>
                                        <p:cTn id="9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18" grpId="0"/>
      <p:bldP spid="2" grpId="0"/>
      <p:bldP spid="63" grpId="0"/>
      <p:bldP spid="29" grpId="0"/>
      <p:bldP spid="64" grpId="0"/>
      <p:bldP spid="42" grpId="0"/>
      <p:bldP spid="66" grpId="0"/>
      <p:bldP spid="47" grpId="0"/>
      <p:bldP spid="67" grpId="0"/>
      <p:bldP spid="52" grpId="0"/>
      <p:bldP spid="68" grpId="0"/>
      <p:bldP spid="6" grpId="0"/>
      <p:bldP spid="36" grpId="0"/>
      <p:bldP spid="3"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42978" y="588525"/>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初读感知</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grpSp>
        <p:nvGrpSpPr>
          <p:cNvPr id="2" name="组合 37"/>
          <p:cNvGrpSpPr/>
          <p:nvPr/>
        </p:nvGrpSpPr>
        <p:grpSpPr>
          <a:xfrm>
            <a:off x="315283" y="2076299"/>
            <a:ext cx="2726308" cy="2254381"/>
            <a:chOff x="1124859" y="2374900"/>
            <a:chExt cx="3389358" cy="3365356"/>
          </a:xfrm>
        </p:grpSpPr>
        <p:sp>
          <p:nvSpPr>
            <p:cNvPr id="6" name="Freeform 4"/>
            <p:cNvSpPr/>
            <p:nvPr/>
          </p:nvSpPr>
          <p:spPr bwMode="gray">
            <a:xfrm rot="328192">
              <a:off x="1870075" y="3189288"/>
              <a:ext cx="385763" cy="190500"/>
            </a:xfrm>
            <a:custGeom>
              <a:avLst/>
              <a:gdLst>
                <a:gd name="T0" fmla="*/ 0 w 389"/>
                <a:gd name="T1" fmla="*/ 2147483647 h 182"/>
                <a:gd name="T2" fmla="*/ 2147483647 w 389"/>
                <a:gd name="T3" fmla="*/ 2147483647 h 182"/>
                <a:gd name="T4" fmla="*/ 2147483647 w 389"/>
                <a:gd name="T5" fmla="*/ 2147483647 h 182"/>
                <a:gd name="T6" fmla="*/ 2147483647 w 389"/>
                <a:gd name="T7" fmla="*/ 0 h 182"/>
                <a:gd name="T8" fmla="*/ 0 w 389"/>
                <a:gd name="T9" fmla="*/ 2147483647 h 182"/>
                <a:gd name="T10" fmla="*/ 0 60000 65536"/>
                <a:gd name="T11" fmla="*/ 0 60000 65536"/>
                <a:gd name="T12" fmla="*/ 0 60000 65536"/>
                <a:gd name="T13" fmla="*/ 0 60000 65536"/>
                <a:gd name="T14" fmla="*/ 0 60000 65536"/>
                <a:gd name="T15" fmla="*/ 0 w 389"/>
                <a:gd name="T16" fmla="*/ 0 h 182"/>
                <a:gd name="T17" fmla="*/ 389 w 389"/>
                <a:gd name="T18" fmla="*/ 182 h 182"/>
              </a:gdLst>
              <a:ahLst/>
              <a:cxnLst>
                <a:cxn ang="T10">
                  <a:pos x="T0" y="T1"/>
                </a:cxn>
                <a:cxn ang="T11">
                  <a:pos x="T2" y="T3"/>
                </a:cxn>
                <a:cxn ang="T12">
                  <a:pos x="T4" y="T5"/>
                </a:cxn>
                <a:cxn ang="T13">
                  <a:pos x="T6" y="T7"/>
                </a:cxn>
                <a:cxn ang="T14">
                  <a:pos x="T8" y="T9"/>
                </a:cxn>
              </a:cxnLst>
              <a:rect l="T15" t="T16" r="T17" b="T18"/>
              <a:pathLst>
                <a:path w="389" h="182">
                  <a:moveTo>
                    <a:pt x="0" y="133"/>
                  </a:moveTo>
                  <a:lnTo>
                    <a:pt x="49" y="182"/>
                  </a:lnTo>
                  <a:lnTo>
                    <a:pt x="389" y="45"/>
                  </a:lnTo>
                  <a:lnTo>
                    <a:pt x="330" y="0"/>
                  </a:lnTo>
                  <a:lnTo>
                    <a:pt x="0" y="133"/>
                  </a:lnTo>
                  <a:close/>
                </a:path>
              </a:pathLst>
            </a:custGeom>
            <a:gradFill rotWithShape="1">
              <a:gsLst>
                <a:gs pos="0">
                  <a:srgbClr val="F68426">
                    <a:lumMod val="75000"/>
                  </a:srgbClr>
                </a:gs>
                <a:gs pos="100000">
                  <a:srgbClr val="F68426">
                    <a:lumMod val="50000"/>
                  </a:srgbClr>
                </a:gs>
              </a:gsLst>
              <a:lin ang="2700000" scaled="1"/>
            </a:gradFill>
            <a:ln>
              <a:noFill/>
            </a:ln>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9" name="Freeform 5"/>
            <p:cNvSpPr/>
            <p:nvPr/>
          </p:nvSpPr>
          <p:spPr bwMode="gray">
            <a:xfrm rot="328192">
              <a:off x="2484438" y="3787775"/>
              <a:ext cx="360363" cy="153988"/>
            </a:xfrm>
            <a:custGeom>
              <a:avLst/>
              <a:gdLst>
                <a:gd name="T0" fmla="*/ 0 w 366"/>
                <a:gd name="T1" fmla="*/ 2147483647 h 154"/>
                <a:gd name="T2" fmla="*/ 2147483647 w 366"/>
                <a:gd name="T3" fmla="*/ 2147483647 h 154"/>
                <a:gd name="T4" fmla="*/ 2147483647 w 366"/>
                <a:gd name="T5" fmla="*/ 2147483647 h 154"/>
                <a:gd name="T6" fmla="*/ 2147483647 w 366"/>
                <a:gd name="T7" fmla="*/ 0 h 154"/>
                <a:gd name="T8" fmla="*/ 0 w 366"/>
                <a:gd name="T9" fmla="*/ 2147483647 h 154"/>
                <a:gd name="T10" fmla="*/ 0 60000 65536"/>
                <a:gd name="T11" fmla="*/ 0 60000 65536"/>
                <a:gd name="T12" fmla="*/ 0 60000 65536"/>
                <a:gd name="T13" fmla="*/ 0 60000 65536"/>
                <a:gd name="T14" fmla="*/ 0 60000 65536"/>
                <a:gd name="T15" fmla="*/ 0 w 366"/>
                <a:gd name="T16" fmla="*/ 0 h 154"/>
                <a:gd name="T17" fmla="*/ 366 w 366"/>
                <a:gd name="T18" fmla="*/ 154 h 154"/>
              </a:gdLst>
              <a:ahLst/>
              <a:cxnLst>
                <a:cxn ang="T10">
                  <a:pos x="T0" y="T1"/>
                </a:cxn>
                <a:cxn ang="T11">
                  <a:pos x="T2" y="T3"/>
                </a:cxn>
                <a:cxn ang="T12">
                  <a:pos x="T4" y="T5"/>
                </a:cxn>
                <a:cxn ang="T13">
                  <a:pos x="T6" y="T7"/>
                </a:cxn>
                <a:cxn ang="T14">
                  <a:pos x="T8" y="T9"/>
                </a:cxn>
              </a:cxnLst>
              <a:rect l="T15" t="T16" r="T17" b="T18"/>
              <a:pathLst>
                <a:path w="366" h="154">
                  <a:moveTo>
                    <a:pt x="0" y="113"/>
                  </a:moveTo>
                  <a:lnTo>
                    <a:pt x="40" y="154"/>
                  </a:lnTo>
                  <a:lnTo>
                    <a:pt x="366" y="42"/>
                  </a:lnTo>
                  <a:lnTo>
                    <a:pt x="309" y="0"/>
                  </a:lnTo>
                  <a:lnTo>
                    <a:pt x="0" y="113"/>
                  </a:lnTo>
                  <a:close/>
                </a:path>
              </a:pathLst>
            </a:custGeom>
            <a:gradFill rotWithShape="1">
              <a:gsLst>
                <a:gs pos="0">
                  <a:srgbClr val="F68426">
                    <a:lumMod val="75000"/>
                  </a:srgbClr>
                </a:gs>
                <a:gs pos="100000">
                  <a:srgbClr val="F68426">
                    <a:lumMod val="50000"/>
                  </a:srgbClr>
                </a:gs>
              </a:gsLst>
              <a:lin ang="2700000" scaled="1"/>
            </a:gradFill>
            <a:ln>
              <a:noFill/>
            </a:ln>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10" name="Freeform 6"/>
            <p:cNvSpPr/>
            <p:nvPr/>
          </p:nvSpPr>
          <p:spPr bwMode="gray">
            <a:xfrm rot="328192">
              <a:off x="2166938" y="2825750"/>
              <a:ext cx="473075" cy="439738"/>
            </a:xfrm>
            <a:custGeom>
              <a:avLst/>
              <a:gdLst>
                <a:gd name="T0" fmla="*/ 2147483647 w 195"/>
                <a:gd name="T1" fmla="*/ 2147483647 h 185"/>
                <a:gd name="T2" fmla="*/ 2147483647 w 195"/>
                <a:gd name="T3" fmla="*/ 2147483647 h 185"/>
                <a:gd name="T4" fmla="*/ 2147483647 w 195"/>
                <a:gd name="T5" fmla="*/ 2147483647 h 185"/>
                <a:gd name="T6" fmla="*/ 2147483647 w 195"/>
                <a:gd name="T7" fmla="*/ 2147483647 h 185"/>
                <a:gd name="T8" fmla="*/ 2147483647 w 195"/>
                <a:gd name="T9" fmla="*/ 2147483647 h 185"/>
                <a:gd name="T10" fmla="*/ 2147483647 w 195"/>
                <a:gd name="T11" fmla="*/ 2147483647 h 185"/>
                <a:gd name="T12" fmla="*/ 0 60000 65536"/>
                <a:gd name="T13" fmla="*/ 0 60000 65536"/>
                <a:gd name="T14" fmla="*/ 0 60000 65536"/>
                <a:gd name="T15" fmla="*/ 0 60000 65536"/>
                <a:gd name="T16" fmla="*/ 0 60000 65536"/>
                <a:gd name="T17" fmla="*/ 0 60000 65536"/>
                <a:gd name="T18" fmla="*/ 0 w 195"/>
                <a:gd name="T19" fmla="*/ 0 h 185"/>
                <a:gd name="T20" fmla="*/ 195 w 195"/>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95" h="185">
                  <a:moveTo>
                    <a:pt x="44" y="185"/>
                  </a:moveTo>
                  <a:cubicBezTo>
                    <a:pt x="44" y="185"/>
                    <a:pt x="12" y="111"/>
                    <a:pt x="60" y="62"/>
                  </a:cubicBezTo>
                  <a:cubicBezTo>
                    <a:pt x="109" y="13"/>
                    <a:pt x="167" y="22"/>
                    <a:pt x="195" y="37"/>
                  </a:cubicBezTo>
                  <a:cubicBezTo>
                    <a:pt x="195" y="37"/>
                    <a:pt x="167" y="0"/>
                    <a:pt x="88" y="17"/>
                  </a:cubicBezTo>
                  <a:cubicBezTo>
                    <a:pt x="8" y="34"/>
                    <a:pt x="0" y="107"/>
                    <a:pt x="19" y="166"/>
                  </a:cubicBezTo>
                  <a:lnTo>
                    <a:pt x="44" y="185"/>
                  </a:lnTo>
                  <a:close/>
                </a:path>
              </a:pathLst>
            </a:custGeom>
            <a:gradFill rotWithShape="1">
              <a:gsLst>
                <a:gs pos="0">
                  <a:srgbClr val="F68426">
                    <a:lumMod val="75000"/>
                  </a:srgbClr>
                </a:gs>
                <a:gs pos="100000">
                  <a:srgbClr val="F68426">
                    <a:lumMod val="50000"/>
                  </a:srgbClr>
                </a:gs>
              </a:gsLst>
              <a:lin ang="2700000" scaled="1"/>
            </a:gradFill>
            <a:ln>
              <a:noFill/>
            </a:ln>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11" name="Freeform 7"/>
            <p:cNvSpPr/>
            <p:nvPr/>
          </p:nvSpPr>
          <p:spPr bwMode="gray">
            <a:xfrm rot="328192">
              <a:off x="2752725" y="2689225"/>
              <a:ext cx="590550" cy="1176338"/>
            </a:xfrm>
            <a:custGeom>
              <a:avLst/>
              <a:gdLst>
                <a:gd name="T0" fmla="*/ 2147483647 w 236"/>
                <a:gd name="T1" fmla="*/ 2147483647 h 498"/>
                <a:gd name="T2" fmla="*/ 2147483647 w 236"/>
                <a:gd name="T3" fmla="*/ 2147483647 h 498"/>
                <a:gd name="T4" fmla="*/ 2147483647 w 236"/>
                <a:gd name="T5" fmla="*/ 0 h 498"/>
                <a:gd name="T6" fmla="*/ 2147483647 w 236"/>
                <a:gd name="T7" fmla="*/ 2147483647 h 498"/>
                <a:gd name="T8" fmla="*/ 2147483647 w 236"/>
                <a:gd name="T9" fmla="*/ 2147483647 h 498"/>
                <a:gd name="T10" fmla="*/ 2147483647 w 236"/>
                <a:gd name="T11" fmla="*/ 2147483647 h 498"/>
                <a:gd name="T12" fmla="*/ 2147483647 w 236"/>
                <a:gd name="T13" fmla="*/ 2147483647 h 498"/>
                <a:gd name="T14" fmla="*/ 0 60000 65536"/>
                <a:gd name="T15" fmla="*/ 0 60000 65536"/>
                <a:gd name="T16" fmla="*/ 0 60000 65536"/>
                <a:gd name="T17" fmla="*/ 0 60000 65536"/>
                <a:gd name="T18" fmla="*/ 0 60000 65536"/>
                <a:gd name="T19" fmla="*/ 0 60000 65536"/>
                <a:gd name="T20" fmla="*/ 0 60000 65536"/>
                <a:gd name="T21" fmla="*/ 0 w 236"/>
                <a:gd name="T22" fmla="*/ 0 h 498"/>
                <a:gd name="T23" fmla="*/ 236 w 236"/>
                <a:gd name="T24" fmla="*/ 498 h 49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6" h="498">
                  <a:moveTo>
                    <a:pt x="60" y="498"/>
                  </a:moveTo>
                  <a:cubicBezTo>
                    <a:pt x="60" y="498"/>
                    <a:pt x="26" y="410"/>
                    <a:pt x="71" y="366"/>
                  </a:cubicBezTo>
                  <a:cubicBezTo>
                    <a:pt x="115" y="321"/>
                    <a:pt x="236" y="127"/>
                    <a:pt x="25" y="0"/>
                  </a:cubicBezTo>
                  <a:cubicBezTo>
                    <a:pt x="25" y="0"/>
                    <a:pt x="128" y="61"/>
                    <a:pt x="123" y="178"/>
                  </a:cubicBezTo>
                  <a:cubicBezTo>
                    <a:pt x="123" y="178"/>
                    <a:pt x="117" y="259"/>
                    <a:pt x="84" y="300"/>
                  </a:cubicBezTo>
                  <a:cubicBezTo>
                    <a:pt x="51" y="342"/>
                    <a:pt x="0" y="403"/>
                    <a:pt x="36" y="480"/>
                  </a:cubicBezTo>
                  <a:lnTo>
                    <a:pt x="60" y="498"/>
                  </a:lnTo>
                  <a:close/>
                </a:path>
              </a:pathLst>
            </a:custGeom>
            <a:gradFill rotWithShape="1">
              <a:gsLst>
                <a:gs pos="0">
                  <a:srgbClr val="F68426">
                    <a:lumMod val="75000"/>
                  </a:srgbClr>
                </a:gs>
                <a:gs pos="100000">
                  <a:srgbClr val="F68426">
                    <a:lumMod val="50000"/>
                  </a:srgbClr>
                </a:gs>
              </a:gsLst>
              <a:lin ang="2700000" scaled="1"/>
            </a:gradFill>
            <a:ln>
              <a:noFill/>
            </a:ln>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13" name="Freeform 9"/>
            <p:cNvSpPr/>
            <p:nvPr/>
          </p:nvSpPr>
          <p:spPr bwMode="gray">
            <a:xfrm rot="328192">
              <a:off x="2606675" y="4281488"/>
              <a:ext cx="400050" cy="177800"/>
            </a:xfrm>
            <a:custGeom>
              <a:avLst/>
              <a:gdLst>
                <a:gd name="T0" fmla="*/ 0 w 404"/>
                <a:gd name="T1" fmla="*/ 2147483647 h 161"/>
                <a:gd name="T2" fmla="*/ 2147483647 w 404"/>
                <a:gd name="T3" fmla="*/ 2147483647 h 161"/>
                <a:gd name="T4" fmla="*/ 2147483647 w 404"/>
                <a:gd name="T5" fmla="*/ 2147483647 h 161"/>
                <a:gd name="T6" fmla="*/ 2147483647 w 404"/>
                <a:gd name="T7" fmla="*/ 0 h 161"/>
                <a:gd name="T8" fmla="*/ 0 w 404"/>
                <a:gd name="T9" fmla="*/ 2147483647 h 161"/>
                <a:gd name="T10" fmla="*/ 0 60000 65536"/>
                <a:gd name="T11" fmla="*/ 0 60000 65536"/>
                <a:gd name="T12" fmla="*/ 0 60000 65536"/>
                <a:gd name="T13" fmla="*/ 0 60000 65536"/>
                <a:gd name="T14" fmla="*/ 0 60000 65536"/>
                <a:gd name="T15" fmla="*/ 0 w 404"/>
                <a:gd name="T16" fmla="*/ 0 h 161"/>
                <a:gd name="T17" fmla="*/ 404 w 404"/>
                <a:gd name="T18" fmla="*/ 161 h 161"/>
              </a:gdLst>
              <a:ahLst/>
              <a:cxnLst>
                <a:cxn ang="T10">
                  <a:pos x="T0" y="T1"/>
                </a:cxn>
                <a:cxn ang="T11">
                  <a:pos x="T2" y="T3"/>
                </a:cxn>
                <a:cxn ang="T12">
                  <a:pos x="T4" y="T5"/>
                </a:cxn>
                <a:cxn ang="T13">
                  <a:pos x="T6" y="T7"/>
                </a:cxn>
                <a:cxn ang="T14">
                  <a:pos x="T8" y="T9"/>
                </a:cxn>
              </a:cxnLst>
              <a:rect l="T15" t="T16" r="T17" b="T18"/>
              <a:pathLst>
                <a:path w="404" h="161">
                  <a:moveTo>
                    <a:pt x="0" y="113"/>
                  </a:moveTo>
                  <a:lnTo>
                    <a:pt x="47" y="161"/>
                  </a:lnTo>
                  <a:lnTo>
                    <a:pt x="404" y="50"/>
                  </a:lnTo>
                  <a:lnTo>
                    <a:pt x="342" y="0"/>
                  </a:lnTo>
                  <a:lnTo>
                    <a:pt x="0" y="113"/>
                  </a:lnTo>
                  <a:close/>
                </a:path>
              </a:pathLst>
            </a:custGeom>
            <a:gradFill rotWithShape="1">
              <a:gsLst>
                <a:gs pos="0">
                  <a:srgbClr val="F68426">
                    <a:lumMod val="75000"/>
                  </a:srgbClr>
                </a:gs>
                <a:gs pos="100000">
                  <a:srgbClr val="F68426">
                    <a:lumMod val="50000"/>
                  </a:srgbClr>
                </a:gs>
              </a:gsLst>
              <a:lin ang="2700000" scaled="1"/>
            </a:gradFill>
            <a:ln>
              <a:noFill/>
            </a:ln>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14" name="Freeform 10"/>
            <p:cNvSpPr/>
            <p:nvPr/>
          </p:nvSpPr>
          <p:spPr bwMode="gray">
            <a:xfrm rot="328192">
              <a:off x="2844800" y="3968750"/>
              <a:ext cx="184150" cy="387350"/>
            </a:xfrm>
            <a:custGeom>
              <a:avLst/>
              <a:gdLst>
                <a:gd name="T0" fmla="*/ 0 w 185"/>
                <a:gd name="T1" fmla="*/ 0 h 388"/>
                <a:gd name="T2" fmla="*/ 2147483647 w 185"/>
                <a:gd name="T3" fmla="*/ 2147483647 h 388"/>
                <a:gd name="T4" fmla="*/ 2147483647 w 185"/>
                <a:gd name="T5" fmla="*/ 2147483647 h 388"/>
                <a:gd name="T6" fmla="*/ 2147483647 w 185"/>
                <a:gd name="T7" fmla="*/ 2147483647 h 388"/>
                <a:gd name="T8" fmla="*/ 0 w 185"/>
                <a:gd name="T9" fmla="*/ 0 h 388"/>
                <a:gd name="T10" fmla="*/ 0 60000 65536"/>
                <a:gd name="T11" fmla="*/ 0 60000 65536"/>
                <a:gd name="T12" fmla="*/ 0 60000 65536"/>
                <a:gd name="T13" fmla="*/ 0 60000 65536"/>
                <a:gd name="T14" fmla="*/ 0 60000 65536"/>
                <a:gd name="T15" fmla="*/ 0 w 185"/>
                <a:gd name="T16" fmla="*/ 0 h 388"/>
                <a:gd name="T17" fmla="*/ 185 w 185"/>
                <a:gd name="T18" fmla="*/ 388 h 388"/>
              </a:gdLst>
              <a:ahLst/>
              <a:cxnLst>
                <a:cxn ang="T10">
                  <a:pos x="T0" y="T1"/>
                </a:cxn>
                <a:cxn ang="T11">
                  <a:pos x="T2" y="T3"/>
                </a:cxn>
                <a:cxn ang="T12">
                  <a:pos x="T4" y="T5"/>
                </a:cxn>
                <a:cxn ang="T13">
                  <a:pos x="T6" y="T7"/>
                </a:cxn>
                <a:cxn ang="T14">
                  <a:pos x="T8" y="T9"/>
                </a:cxn>
              </a:cxnLst>
              <a:rect l="T15" t="T16" r="T17" b="T18"/>
              <a:pathLst>
                <a:path w="185" h="388">
                  <a:moveTo>
                    <a:pt x="0" y="0"/>
                  </a:moveTo>
                  <a:lnTo>
                    <a:pt x="66" y="33"/>
                  </a:lnTo>
                  <a:lnTo>
                    <a:pt x="185" y="388"/>
                  </a:lnTo>
                  <a:lnTo>
                    <a:pt x="123" y="338"/>
                  </a:lnTo>
                  <a:lnTo>
                    <a:pt x="0" y="0"/>
                  </a:lnTo>
                  <a:close/>
                </a:path>
              </a:pathLst>
            </a:custGeom>
            <a:gradFill rotWithShape="1">
              <a:gsLst>
                <a:gs pos="0">
                  <a:srgbClr val="F68426">
                    <a:lumMod val="75000"/>
                  </a:srgbClr>
                </a:gs>
                <a:gs pos="100000">
                  <a:srgbClr val="F68426">
                    <a:lumMod val="50000"/>
                  </a:srgbClr>
                </a:gs>
              </a:gsLst>
              <a:lin ang="2700000" scaled="1"/>
            </a:gradFill>
            <a:ln>
              <a:noFill/>
            </a:ln>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15" name="Freeform 8"/>
            <p:cNvSpPr/>
            <p:nvPr/>
          </p:nvSpPr>
          <p:spPr bwMode="gray">
            <a:xfrm rot="328192">
              <a:off x="2509838" y="3949700"/>
              <a:ext cx="461963" cy="452438"/>
            </a:xfrm>
            <a:custGeom>
              <a:avLst/>
              <a:gdLst>
                <a:gd name="T0" fmla="*/ 0 w 463"/>
                <a:gd name="T1" fmla="*/ 2147483647 h 451"/>
                <a:gd name="T2" fmla="*/ 2147483647 w 463"/>
                <a:gd name="T3" fmla="*/ 2147483647 h 451"/>
                <a:gd name="T4" fmla="*/ 2147483647 w 463"/>
                <a:gd name="T5" fmla="*/ 2147483647 h 451"/>
                <a:gd name="T6" fmla="*/ 2147483647 w 463"/>
                <a:gd name="T7" fmla="*/ 0 h 451"/>
                <a:gd name="T8" fmla="*/ 0 w 463"/>
                <a:gd name="T9" fmla="*/ 2147483647 h 451"/>
                <a:gd name="T10" fmla="*/ 0 60000 65536"/>
                <a:gd name="T11" fmla="*/ 0 60000 65536"/>
                <a:gd name="T12" fmla="*/ 0 60000 65536"/>
                <a:gd name="T13" fmla="*/ 0 60000 65536"/>
                <a:gd name="T14" fmla="*/ 0 60000 65536"/>
                <a:gd name="T15" fmla="*/ 0 w 463"/>
                <a:gd name="T16" fmla="*/ 0 h 451"/>
                <a:gd name="T17" fmla="*/ 463 w 463"/>
                <a:gd name="T18" fmla="*/ 451 h 451"/>
              </a:gdLst>
              <a:ahLst/>
              <a:cxnLst>
                <a:cxn ang="T10">
                  <a:pos x="T0" y="T1"/>
                </a:cxn>
                <a:cxn ang="T11">
                  <a:pos x="T2" y="T3"/>
                </a:cxn>
                <a:cxn ang="T12">
                  <a:pos x="T4" y="T5"/>
                </a:cxn>
                <a:cxn ang="T13">
                  <a:pos x="T6" y="T7"/>
                </a:cxn>
                <a:cxn ang="T14">
                  <a:pos x="T8" y="T9"/>
                </a:cxn>
              </a:cxnLst>
              <a:rect l="T15" t="T16" r="T17" b="T18"/>
              <a:pathLst>
                <a:path w="463" h="451">
                  <a:moveTo>
                    <a:pt x="0" y="123"/>
                  </a:moveTo>
                  <a:lnTo>
                    <a:pt x="121" y="451"/>
                  </a:lnTo>
                  <a:lnTo>
                    <a:pt x="463" y="338"/>
                  </a:lnTo>
                  <a:lnTo>
                    <a:pt x="340" y="0"/>
                  </a:lnTo>
                  <a:lnTo>
                    <a:pt x="0" y="123"/>
                  </a:lnTo>
                  <a:close/>
                </a:path>
              </a:pathLst>
            </a:custGeom>
            <a:gradFill rotWithShape="1">
              <a:gsLst>
                <a:gs pos="0">
                  <a:srgbClr val="F68426"/>
                </a:gs>
                <a:gs pos="100000">
                  <a:srgbClr val="F68426">
                    <a:lumMod val="60000"/>
                    <a:lumOff val="40000"/>
                  </a:srgbClr>
                </a:gs>
              </a:gsLst>
              <a:lin ang="2700000" scaled="1"/>
            </a:gradFill>
            <a:ln>
              <a:noFill/>
            </a:ln>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16" name="Freeform 3"/>
            <p:cNvSpPr/>
            <p:nvPr/>
          </p:nvSpPr>
          <p:spPr bwMode="gray">
            <a:xfrm rot="328192">
              <a:off x="1803400" y="2374900"/>
              <a:ext cx="1370013" cy="1508125"/>
            </a:xfrm>
            <a:custGeom>
              <a:avLst/>
              <a:gdLst>
                <a:gd name="T0" fmla="*/ 2147483647 w 580"/>
                <a:gd name="T1" fmla="*/ 2147483647 h 638"/>
                <a:gd name="T2" fmla="*/ 2147483647 w 580"/>
                <a:gd name="T3" fmla="*/ 2147483647 h 638"/>
                <a:gd name="T4" fmla="*/ 2147483647 w 580"/>
                <a:gd name="T5" fmla="*/ 2147483647 h 638"/>
                <a:gd name="T6" fmla="*/ 2147483647 w 580"/>
                <a:gd name="T7" fmla="*/ 2147483647 h 638"/>
                <a:gd name="T8" fmla="*/ 2147483647 w 580"/>
                <a:gd name="T9" fmla="*/ 2147483647 h 638"/>
                <a:gd name="T10" fmla="*/ 2147483647 w 580"/>
                <a:gd name="T11" fmla="*/ 2147483647 h 638"/>
                <a:gd name="T12" fmla="*/ 2147483647 w 580"/>
                <a:gd name="T13" fmla="*/ 2147483647 h 638"/>
                <a:gd name="T14" fmla="*/ 2147483647 w 580"/>
                <a:gd name="T15" fmla="*/ 2147483647 h 638"/>
                <a:gd name="T16" fmla="*/ 2147483647 w 580"/>
                <a:gd name="T17" fmla="*/ 2147483647 h 638"/>
                <a:gd name="T18" fmla="*/ 2147483647 w 580"/>
                <a:gd name="T19" fmla="*/ 2147483647 h 638"/>
                <a:gd name="T20" fmla="*/ 2147483647 w 580"/>
                <a:gd name="T21" fmla="*/ 2147483647 h 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638"/>
                <a:gd name="T35" fmla="*/ 580 w 580"/>
                <a:gd name="T36" fmla="*/ 638 h 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638">
                  <a:moveTo>
                    <a:pt x="35" y="421"/>
                  </a:moveTo>
                  <a:cubicBezTo>
                    <a:pt x="175" y="365"/>
                    <a:pt x="175" y="365"/>
                    <a:pt x="175" y="365"/>
                  </a:cubicBezTo>
                  <a:cubicBezTo>
                    <a:pt x="175" y="365"/>
                    <a:pt x="128" y="237"/>
                    <a:pt x="252" y="214"/>
                  </a:cubicBezTo>
                  <a:cubicBezTo>
                    <a:pt x="376" y="192"/>
                    <a:pt x="386" y="297"/>
                    <a:pt x="378" y="344"/>
                  </a:cubicBezTo>
                  <a:cubicBezTo>
                    <a:pt x="370" y="390"/>
                    <a:pt x="242" y="488"/>
                    <a:pt x="320" y="638"/>
                  </a:cubicBezTo>
                  <a:cubicBezTo>
                    <a:pt x="451" y="590"/>
                    <a:pt x="451" y="590"/>
                    <a:pt x="451" y="590"/>
                  </a:cubicBezTo>
                  <a:cubicBezTo>
                    <a:pt x="451" y="590"/>
                    <a:pt x="411" y="521"/>
                    <a:pt x="476" y="442"/>
                  </a:cubicBezTo>
                  <a:cubicBezTo>
                    <a:pt x="542" y="364"/>
                    <a:pt x="580" y="224"/>
                    <a:pt x="463" y="126"/>
                  </a:cubicBezTo>
                  <a:cubicBezTo>
                    <a:pt x="463" y="126"/>
                    <a:pt x="320" y="0"/>
                    <a:pt x="107" y="144"/>
                  </a:cubicBezTo>
                  <a:cubicBezTo>
                    <a:pt x="107" y="144"/>
                    <a:pt x="72" y="161"/>
                    <a:pt x="43" y="212"/>
                  </a:cubicBezTo>
                  <a:cubicBezTo>
                    <a:pt x="14" y="262"/>
                    <a:pt x="0" y="341"/>
                    <a:pt x="35" y="421"/>
                  </a:cubicBezTo>
                  <a:close/>
                </a:path>
              </a:pathLst>
            </a:custGeom>
            <a:gradFill rotWithShape="1">
              <a:gsLst>
                <a:gs pos="0">
                  <a:srgbClr val="F68426"/>
                </a:gs>
                <a:gs pos="50000">
                  <a:srgbClr val="F68426">
                    <a:lumMod val="60000"/>
                    <a:lumOff val="40000"/>
                  </a:srgbClr>
                </a:gs>
                <a:gs pos="100000">
                  <a:srgbClr val="F68426"/>
                </a:gs>
              </a:gsLst>
              <a:lin ang="2700000" scaled="1"/>
            </a:gradFill>
            <a:ln>
              <a:noFill/>
            </a:ln>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pic>
          <p:nvPicPr>
            <p:cNvPr id="17" name="Picture 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1784350" y="4433888"/>
              <a:ext cx="1935163"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EAEAE"/>
                  </a:solidFill>
                  <a:miter lim="800000"/>
                  <a:headEnd/>
                  <a:tailEnd/>
                </a14:hiddenLine>
              </a:ext>
            </a:extLst>
          </p:spPr>
        </p:pic>
        <p:sp>
          <p:nvSpPr>
            <p:cNvPr id="18" name="矩形 17"/>
            <p:cNvSpPr/>
            <p:nvPr/>
          </p:nvSpPr>
          <p:spPr>
            <a:xfrm>
              <a:off x="1124859" y="4974615"/>
              <a:ext cx="3389358" cy="765641"/>
            </a:xfrm>
            <a:prstGeom prst="rect">
              <a:avLst/>
            </a:prstGeom>
            <a:solidFill>
              <a:srgbClr val="F68426"/>
            </a:solidFill>
            <a:ln w="25400" cap="flat" cmpd="sng" algn="ctr">
              <a:solidFill>
                <a:srgbClr val="F68426">
                  <a:lumMod val="75000"/>
                </a:srgbClr>
              </a:solidFill>
              <a:prstDash val="solid"/>
            </a:ln>
            <a:effectLst/>
          </p:spPr>
          <p:txBody>
            <a:bodyPr rtlCol="0" anchor="ctr"/>
            <a:lstStyle/>
            <a:p>
              <a:pPr algn="ctr" fontAlgn="auto">
                <a:spcBef>
                  <a:spcPts val="0"/>
                </a:spcBef>
                <a:spcAft>
                  <a:spcPts val="0"/>
                </a:spcAft>
                <a:defRPr/>
              </a:pPr>
              <a:endParaRPr lang="zh-CN" altLang="en-US" kern="0" dirty="0">
                <a:solidFill>
                  <a:srgbClr val="FFFFFF"/>
                </a:solidFill>
                <a:latin typeface="微软雅黑" panose="020B0503020204020204" charset="-122"/>
                <a:ea typeface="微软雅黑" panose="020B0503020204020204" charset="-122"/>
              </a:endParaRPr>
            </a:p>
          </p:txBody>
        </p:sp>
      </p:grpSp>
      <p:pic>
        <p:nvPicPr>
          <p:cNvPr id="60" name="Oval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5667" y="4330966"/>
            <a:ext cx="1457049" cy="1469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3" name="矩形 52"/>
          <p:cNvSpPr/>
          <p:nvPr/>
        </p:nvSpPr>
        <p:spPr>
          <a:xfrm>
            <a:off x="217770" y="3782241"/>
            <a:ext cx="2698175" cy="523220"/>
          </a:xfrm>
          <a:prstGeom prst="rect">
            <a:avLst/>
          </a:prstGeom>
        </p:spPr>
        <p:txBody>
          <a:bodyPr wrap="none">
            <a:spAutoFit/>
          </a:bodyPr>
          <a:lstStyle/>
          <a:p>
            <a:pPr algn="l"/>
            <a:r>
              <a:rPr lang="zh-CN" altLang="en-US" sz="2800" b="1">
                <a:solidFill>
                  <a:schemeClr val="bg1"/>
                </a:solidFill>
                <a:latin typeface="微软雅黑" panose="020B0503020204020204" charset="-122"/>
                <a:ea typeface="微软雅黑" panose="020B0503020204020204" charset="-122"/>
              </a:rPr>
              <a:t>“盯”的偏旁是</a:t>
            </a:r>
            <a:endParaRPr lang="zh-CN" altLang="en-US" sz="2800" b="1" dirty="0">
              <a:solidFill>
                <a:schemeClr val="bg1"/>
              </a:solidFill>
              <a:latin typeface="微软雅黑" panose="020B0503020204020204" charset="-122"/>
              <a:ea typeface="微软雅黑" panose="020B0503020204020204" charset="-122"/>
            </a:endParaRPr>
          </a:p>
        </p:txBody>
      </p:sp>
      <p:sp>
        <p:nvSpPr>
          <p:cNvPr id="64" name="矩形 63"/>
          <p:cNvSpPr/>
          <p:nvPr/>
        </p:nvSpPr>
        <p:spPr>
          <a:xfrm>
            <a:off x="1353971" y="4714620"/>
            <a:ext cx="540385" cy="521970"/>
          </a:xfrm>
          <a:prstGeom prst="rect">
            <a:avLst/>
          </a:prstGeom>
        </p:spPr>
        <p:txBody>
          <a:bodyPr wrap="none">
            <a:spAutoFit/>
          </a:bodyPr>
          <a:lstStyle/>
          <a:p>
            <a:pPr algn="l"/>
            <a:r>
              <a:rPr lang="zh-CN" altLang="en-US" sz="2800" b="1">
                <a:solidFill>
                  <a:schemeClr val="bg1"/>
                </a:solidFill>
                <a:latin typeface="微软雅黑" panose="020B0503020204020204" charset="-122"/>
                <a:ea typeface="微软雅黑" panose="020B0503020204020204" charset="-122"/>
                <a:sym typeface="+mn-ea"/>
              </a:rPr>
              <a:t>目</a:t>
            </a:r>
            <a:endParaRPr lang="zh-CN" altLang="en-US" sz="2800" b="1" dirty="0">
              <a:solidFill>
                <a:schemeClr val="bg1"/>
              </a:solidFill>
              <a:latin typeface="微软雅黑" panose="020B0503020204020204" charset="-122"/>
              <a:ea typeface="微软雅黑" panose="020B0503020204020204" charset="-122"/>
            </a:endParaRPr>
          </a:p>
        </p:txBody>
      </p:sp>
      <p:grpSp>
        <p:nvGrpSpPr>
          <p:cNvPr id="50" name="组合 38"/>
          <p:cNvGrpSpPr/>
          <p:nvPr/>
        </p:nvGrpSpPr>
        <p:grpSpPr>
          <a:xfrm>
            <a:off x="4546988" y="3009470"/>
            <a:ext cx="2676642" cy="2730546"/>
            <a:chOff x="5422899" y="2273300"/>
            <a:chExt cx="2735507" cy="3188490"/>
          </a:xfrm>
        </p:grpSpPr>
        <p:sp>
          <p:nvSpPr>
            <p:cNvPr id="51" name="Freeform 4"/>
            <p:cNvSpPr/>
            <p:nvPr/>
          </p:nvSpPr>
          <p:spPr bwMode="gray">
            <a:xfrm rot="1960988">
              <a:off x="6122988" y="2876550"/>
              <a:ext cx="385762" cy="188913"/>
            </a:xfrm>
            <a:custGeom>
              <a:avLst/>
              <a:gdLst>
                <a:gd name="T0" fmla="*/ 0 w 389"/>
                <a:gd name="T1" fmla="*/ 2147483647 h 182"/>
                <a:gd name="T2" fmla="*/ 2147483647 w 389"/>
                <a:gd name="T3" fmla="*/ 2147483647 h 182"/>
                <a:gd name="T4" fmla="*/ 2147483647 w 389"/>
                <a:gd name="T5" fmla="*/ 2147483647 h 182"/>
                <a:gd name="T6" fmla="*/ 2147483647 w 389"/>
                <a:gd name="T7" fmla="*/ 0 h 182"/>
                <a:gd name="T8" fmla="*/ 0 w 389"/>
                <a:gd name="T9" fmla="*/ 2147483647 h 182"/>
                <a:gd name="T10" fmla="*/ 0 60000 65536"/>
                <a:gd name="T11" fmla="*/ 0 60000 65536"/>
                <a:gd name="T12" fmla="*/ 0 60000 65536"/>
                <a:gd name="T13" fmla="*/ 0 60000 65536"/>
                <a:gd name="T14" fmla="*/ 0 60000 65536"/>
                <a:gd name="T15" fmla="*/ 0 w 389"/>
                <a:gd name="T16" fmla="*/ 0 h 182"/>
                <a:gd name="T17" fmla="*/ 389 w 389"/>
                <a:gd name="T18" fmla="*/ 182 h 182"/>
              </a:gdLst>
              <a:ahLst/>
              <a:cxnLst>
                <a:cxn ang="T10">
                  <a:pos x="T0" y="T1"/>
                </a:cxn>
                <a:cxn ang="T11">
                  <a:pos x="T2" y="T3"/>
                </a:cxn>
                <a:cxn ang="T12">
                  <a:pos x="T4" y="T5"/>
                </a:cxn>
                <a:cxn ang="T13">
                  <a:pos x="T6" y="T7"/>
                </a:cxn>
                <a:cxn ang="T14">
                  <a:pos x="T8" y="T9"/>
                </a:cxn>
              </a:cxnLst>
              <a:rect l="T15" t="T16" r="T17" b="T18"/>
              <a:pathLst>
                <a:path w="389" h="182">
                  <a:moveTo>
                    <a:pt x="0" y="133"/>
                  </a:moveTo>
                  <a:lnTo>
                    <a:pt x="49" y="182"/>
                  </a:lnTo>
                  <a:lnTo>
                    <a:pt x="389" y="45"/>
                  </a:lnTo>
                  <a:lnTo>
                    <a:pt x="330" y="0"/>
                  </a:lnTo>
                  <a:lnTo>
                    <a:pt x="0" y="133"/>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52" name="Freeform 5"/>
            <p:cNvSpPr/>
            <p:nvPr/>
          </p:nvSpPr>
          <p:spPr bwMode="gray">
            <a:xfrm rot="1960988">
              <a:off x="6405563" y="3686175"/>
              <a:ext cx="360362" cy="152400"/>
            </a:xfrm>
            <a:custGeom>
              <a:avLst/>
              <a:gdLst>
                <a:gd name="T0" fmla="*/ 0 w 366"/>
                <a:gd name="T1" fmla="*/ 2147483647 h 154"/>
                <a:gd name="T2" fmla="*/ 2147483647 w 366"/>
                <a:gd name="T3" fmla="*/ 2147483647 h 154"/>
                <a:gd name="T4" fmla="*/ 2147483647 w 366"/>
                <a:gd name="T5" fmla="*/ 2147483647 h 154"/>
                <a:gd name="T6" fmla="*/ 2147483647 w 366"/>
                <a:gd name="T7" fmla="*/ 0 h 154"/>
                <a:gd name="T8" fmla="*/ 0 w 366"/>
                <a:gd name="T9" fmla="*/ 2147483647 h 154"/>
                <a:gd name="T10" fmla="*/ 0 60000 65536"/>
                <a:gd name="T11" fmla="*/ 0 60000 65536"/>
                <a:gd name="T12" fmla="*/ 0 60000 65536"/>
                <a:gd name="T13" fmla="*/ 0 60000 65536"/>
                <a:gd name="T14" fmla="*/ 0 60000 65536"/>
                <a:gd name="T15" fmla="*/ 0 w 366"/>
                <a:gd name="T16" fmla="*/ 0 h 154"/>
                <a:gd name="T17" fmla="*/ 366 w 366"/>
                <a:gd name="T18" fmla="*/ 154 h 154"/>
              </a:gdLst>
              <a:ahLst/>
              <a:cxnLst>
                <a:cxn ang="T10">
                  <a:pos x="T0" y="T1"/>
                </a:cxn>
                <a:cxn ang="T11">
                  <a:pos x="T2" y="T3"/>
                </a:cxn>
                <a:cxn ang="T12">
                  <a:pos x="T4" y="T5"/>
                </a:cxn>
                <a:cxn ang="T13">
                  <a:pos x="T6" y="T7"/>
                </a:cxn>
                <a:cxn ang="T14">
                  <a:pos x="T8" y="T9"/>
                </a:cxn>
              </a:cxnLst>
              <a:rect l="T15" t="T16" r="T17" b="T18"/>
              <a:pathLst>
                <a:path w="366" h="154">
                  <a:moveTo>
                    <a:pt x="0" y="113"/>
                  </a:moveTo>
                  <a:lnTo>
                    <a:pt x="40" y="154"/>
                  </a:lnTo>
                  <a:lnTo>
                    <a:pt x="366" y="42"/>
                  </a:lnTo>
                  <a:lnTo>
                    <a:pt x="309" y="0"/>
                  </a:lnTo>
                  <a:lnTo>
                    <a:pt x="0" y="113"/>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54" name="Freeform 6"/>
            <p:cNvSpPr/>
            <p:nvPr/>
          </p:nvSpPr>
          <p:spPr bwMode="gray">
            <a:xfrm rot="1960988">
              <a:off x="6491288" y="2695575"/>
              <a:ext cx="473075" cy="439738"/>
            </a:xfrm>
            <a:custGeom>
              <a:avLst/>
              <a:gdLst>
                <a:gd name="T0" fmla="*/ 2147483647 w 195"/>
                <a:gd name="T1" fmla="*/ 2147483647 h 185"/>
                <a:gd name="T2" fmla="*/ 2147483647 w 195"/>
                <a:gd name="T3" fmla="*/ 2147483647 h 185"/>
                <a:gd name="T4" fmla="*/ 2147483647 w 195"/>
                <a:gd name="T5" fmla="*/ 2147483647 h 185"/>
                <a:gd name="T6" fmla="*/ 2147483647 w 195"/>
                <a:gd name="T7" fmla="*/ 2147483647 h 185"/>
                <a:gd name="T8" fmla="*/ 2147483647 w 195"/>
                <a:gd name="T9" fmla="*/ 2147483647 h 185"/>
                <a:gd name="T10" fmla="*/ 2147483647 w 195"/>
                <a:gd name="T11" fmla="*/ 2147483647 h 185"/>
                <a:gd name="T12" fmla="*/ 0 60000 65536"/>
                <a:gd name="T13" fmla="*/ 0 60000 65536"/>
                <a:gd name="T14" fmla="*/ 0 60000 65536"/>
                <a:gd name="T15" fmla="*/ 0 60000 65536"/>
                <a:gd name="T16" fmla="*/ 0 60000 65536"/>
                <a:gd name="T17" fmla="*/ 0 60000 65536"/>
                <a:gd name="T18" fmla="*/ 0 w 195"/>
                <a:gd name="T19" fmla="*/ 0 h 185"/>
                <a:gd name="T20" fmla="*/ 195 w 195"/>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95" h="185">
                  <a:moveTo>
                    <a:pt x="44" y="185"/>
                  </a:moveTo>
                  <a:cubicBezTo>
                    <a:pt x="44" y="185"/>
                    <a:pt x="12" y="111"/>
                    <a:pt x="60" y="62"/>
                  </a:cubicBezTo>
                  <a:cubicBezTo>
                    <a:pt x="109" y="13"/>
                    <a:pt x="167" y="22"/>
                    <a:pt x="195" y="37"/>
                  </a:cubicBezTo>
                  <a:cubicBezTo>
                    <a:pt x="195" y="37"/>
                    <a:pt x="167" y="0"/>
                    <a:pt x="88" y="17"/>
                  </a:cubicBezTo>
                  <a:cubicBezTo>
                    <a:pt x="8" y="34"/>
                    <a:pt x="0" y="107"/>
                    <a:pt x="19" y="166"/>
                  </a:cubicBezTo>
                  <a:lnTo>
                    <a:pt x="44" y="185"/>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56" name="Freeform 7"/>
            <p:cNvSpPr/>
            <p:nvPr/>
          </p:nvSpPr>
          <p:spPr bwMode="gray">
            <a:xfrm rot="1960988">
              <a:off x="6899275" y="2827338"/>
              <a:ext cx="590550" cy="1174750"/>
            </a:xfrm>
            <a:custGeom>
              <a:avLst/>
              <a:gdLst>
                <a:gd name="T0" fmla="*/ 2147483647 w 236"/>
                <a:gd name="T1" fmla="*/ 2147483647 h 498"/>
                <a:gd name="T2" fmla="*/ 2147483647 w 236"/>
                <a:gd name="T3" fmla="*/ 2147483647 h 498"/>
                <a:gd name="T4" fmla="*/ 2147483647 w 236"/>
                <a:gd name="T5" fmla="*/ 0 h 498"/>
                <a:gd name="T6" fmla="*/ 2147483647 w 236"/>
                <a:gd name="T7" fmla="*/ 2147483647 h 498"/>
                <a:gd name="T8" fmla="*/ 2147483647 w 236"/>
                <a:gd name="T9" fmla="*/ 2147483647 h 498"/>
                <a:gd name="T10" fmla="*/ 2147483647 w 236"/>
                <a:gd name="T11" fmla="*/ 2147483647 h 498"/>
                <a:gd name="T12" fmla="*/ 2147483647 w 236"/>
                <a:gd name="T13" fmla="*/ 2147483647 h 498"/>
                <a:gd name="T14" fmla="*/ 0 60000 65536"/>
                <a:gd name="T15" fmla="*/ 0 60000 65536"/>
                <a:gd name="T16" fmla="*/ 0 60000 65536"/>
                <a:gd name="T17" fmla="*/ 0 60000 65536"/>
                <a:gd name="T18" fmla="*/ 0 60000 65536"/>
                <a:gd name="T19" fmla="*/ 0 60000 65536"/>
                <a:gd name="T20" fmla="*/ 0 60000 65536"/>
                <a:gd name="T21" fmla="*/ 0 w 236"/>
                <a:gd name="T22" fmla="*/ 0 h 498"/>
                <a:gd name="T23" fmla="*/ 236 w 236"/>
                <a:gd name="T24" fmla="*/ 498 h 49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6" h="498">
                  <a:moveTo>
                    <a:pt x="60" y="498"/>
                  </a:moveTo>
                  <a:cubicBezTo>
                    <a:pt x="60" y="498"/>
                    <a:pt x="26" y="410"/>
                    <a:pt x="71" y="366"/>
                  </a:cubicBezTo>
                  <a:cubicBezTo>
                    <a:pt x="115" y="321"/>
                    <a:pt x="236" y="127"/>
                    <a:pt x="25" y="0"/>
                  </a:cubicBezTo>
                  <a:cubicBezTo>
                    <a:pt x="25" y="0"/>
                    <a:pt x="128" y="61"/>
                    <a:pt x="123" y="178"/>
                  </a:cubicBezTo>
                  <a:cubicBezTo>
                    <a:pt x="123" y="178"/>
                    <a:pt x="117" y="259"/>
                    <a:pt x="84" y="300"/>
                  </a:cubicBezTo>
                  <a:cubicBezTo>
                    <a:pt x="51" y="342"/>
                    <a:pt x="0" y="403"/>
                    <a:pt x="36" y="480"/>
                  </a:cubicBezTo>
                  <a:lnTo>
                    <a:pt x="60" y="498"/>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57" name="Freeform 9"/>
            <p:cNvSpPr/>
            <p:nvPr/>
          </p:nvSpPr>
          <p:spPr bwMode="gray">
            <a:xfrm rot="1960988">
              <a:off x="6281738" y="4187825"/>
              <a:ext cx="400050" cy="177800"/>
            </a:xfrm>
            <a:custGeom>
              <a:avLst/>
              <a:gdLst>
                <a:gd name="T0" fmla="*/ 0 w 404"/>
                <a:gd name="T1" fmla="*/ 2147483647 h 161"/>
                <a:gd name="T2" fmla="*/ 2147483647 w 404"/>
                <a:gd name="T3" fmla="*/ 2147483647 h 161"/>
                <a:gd name="T4" fmla="*/ 2147483647 w 404"/>
                <a:gd name="T5" fmla="*/ 2147483647 h 161"/>
                <a:gd name="T6" fmla="*/ 2147483647 w 404"/>
                <a:gd name="T7" fmla="*/ 0 h 161"/>
                <a:gd name="T8" fmla="*/ 0 w 404"/>
                <a:gd name="T9" fmla="*/ 2147483647 h 161"/>
                <a:gd name="T10" fmla="*/ 0 60000 65536"/>
                <a:gd name="T11" fmla="*/ 0 60000 65536"/>
                <a:gd name="T12" fmla="*/ 0 60000 65536"/>
                <a:gd name="T13" fmla="*/ 0 60000 65536"/>
                <a:gd name="T14" fmla="*/ 0 60000 65536"/>
                <a:gd name="T15" fmla="*/ 0 w 404"/>
                <a:gd name="T16" fmla="*/ 0 h 161"/>
                <a:gd name="T17" fmla="*/ 404 w 404"/>
                <a:gd name="T18" fmla="*/ 161 h 161"/>
              </a:gdLst>
              <a:ahLst/>
              <a:cxnLst>
                <a:cxn ang="T10">
                  <a:pos x="T0" y="T1"/>
                </a:cxn>
                <a:cxn ang="T11">
                  <a:pos x="T2" y="T3"/>
                </a:cxn>
                <a:cxn ang="T12">
                  <a:pos x="T4" y="T5"/>
                </a:cxn>
                <a:cxn ang="T13">
                  <a:pos x="T6" y="T7"/>
                </a:cxn>
                <a:cxn ang="T14">
                  <a:pos x="T8" y="T9"/>
                </a:cxn>
              </a:cxnLst>
              <a:rect l="T15" t="T16" r="T17" b="T18"/>
              <a:pathLst>
                <a:path w="404" h="161">
                  <a:moveTo>
                    <a:pt x="0" y="113"/>
                  </a:moveTo>
                  <a:lnTo>
                    <a:pt x="47" y="161"/>
                  </a:lnTo>
                  <a:lnTo>
                    <a:pt x="404" y="50"/>
                  </a:lnTo>
                  <a:lnTo>
                    <a:pt x="342" y="0"/>
                  </a:lnTo>
                  <a:lnTo>
                    <a:pt x="0" y="113"/>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58" name="Freeform 10"/>
            <p:cNvSpPr/>
            <p:nvPr/>
          </p:nvSpPr>
          <p:spPr bwMode="gray">
            <a:xfrm rot="1960988">
              <a:off x="6599238" y="3957638"/>
              <a:ext cx="184150" cy="387350"/>
            </a:xfrm>
            <a:custGeom>
              <a:avLst/>
              <a:gdLst>
                <a:gd name="T0" fmla="*/ 0 w 185"/>
                <a:gd name="T1" fmla="*/ 0 h 388"/>
                <a:gd name="T2" fmla="*/ 2147483647 w 185"/>
                <a:gd name="T3" fmla="*/ 2147483647 h 388"/>
                <a:gd name="T4" fmla="*/ 2147483647 w 185"/>
                <a:gd name="T5" fmla="*/ 2147483647 h 388"/>
                <a:gd name="T6" fmla="*/ 2147483647 w 185"/>
                <a:gd name="T7" fmla="*/ 2147483647 h 388"/>
                <a:gd name="T8" fmla="*/ 0 w 185"/>
                <a:gd name="T9" fmla="*/ 0 h 388"/>
                <a:gd name="T10" fmla="*/ 0 60000 65536"/>
                <a:gd name="T11" fmla="*/ 0 60000 65536"/>
                <a:gd name="T12" fmla="*/ 0 60000 65536"/>
                <a:gd name="T13" fmla="*/ 0 60000 65536"/>
                <a:gd name="T14" fmla="*/ 0 60000 65536"/>
                <a:gd name="T15" fmla="*/ 0 w 185"/>
                <a:gd name="T16" fmla="*/ 0 h 388"/>
                <a:gd name="T17" fmla="*/ 185 w 185"/>
                <a:gd name="T18" fmla="*/ 388 h 388"/>
              </a:gdLst>
              <a:ahLst/>
              <a:cxnLst>
                <a:cxn ang="T10">
                  <a:pos x="T0" y="T1"/>
                </a:cxn>
                <a:cxn ang="T11">
                  <a:pos x="T2" y="T3"/>
                </a:cxn>
                <a:cxn ang="T12">
                  <a:pos x="T4" y="T5"/>
                </a:cxn>
                <a:cxn ang="T13">
                  <a:pos x="T6" y="T7"/>
                </a:cxn>
                <a:cxn ang="T14">
                  <a:pos x="T8" y="T9"/>
                </a:cxn>
              </a:cxnLst>
              <a:rect l="T15" t="T16" r="T17" b="T18"/>
              <a:pathLst>
                <a:path w="185" h="388">
                  <a:moveTo>
                    <a:pt x="0" y="0"/>
                  </a:moveTo>
                  <a:lnTo>
                    <a:pt x="66" y="33"/>
                  </a:lnTo>
                  <a:lnTo>
                    <a:pt x="185" y="388"/>
                  </a:lnTo>
                  <a:lnTo>
                    <a:pt x="123" y="338"/>
                  </a:lnTo>
                  <a:lnTo>
                    <a:pt x="0" y="0"/>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59" name="Freeform 8"/>
            <p:cNvSpPr/>
            <p:nvPr/>
          </p:nvSpPr>
          <p:spPr bwMode="gray">
            <a:xfrm rot="1960988">
              <a:off x="6278563" y="3849688"/>
              <a:ext cx="461962" cy="450850"/>
            </a:xfrm>
            <a:custGeom>
              <a:avLst/>
              <a:gdLst>
                <a:gd name="T0" fmla="*/ 0 w 463"/>
                <a:gd name="T1" fmla="*/ 2147483647 h 451"/>
                <a:gd name="T2" fmla="*/ 2147483647 w 463"/>
                <a:gd name="T3" fmla="*/ 2147483647 h 451"/>
                <a:gd name="T4" fmla="*/ 2147483647 w 463"/>
                <a:gd name="T5" fmla="*/ 2147483647 h 451"/>
                <a:gd name="T6" fmla="*/ 2147483647 w 463"/>
                <a:gd name="T7" fmla="*/ 0 h 451"/>
                <a:gd name="T8" fmla="*/ 0 w 463"/>
                <a:gd name="T9" fmla="*/ 2147483647 h 451"/>
                <a:gd name="T10" fmla="*/ 0 60000 65536"/>
                <a:gd name="T11" fmla="*/ 0 60000 65536"/>
                <a:gd name="T12" fmla="*/ 0 60000 65536"/>
                <a:gd name="T13" fmla="*/ 0 60000 65536"/>
                <a:gd name="T14" fmla="*/ 0 60000 65536"/>
                <a:gd name="T15" fmla="*/ 0 w 463"/>
                <a:gd name="T16" fmla="*/ 0 h 451"/>
                <a:gd name="T17" fmla="*/ 463 w 463"/>
                <a:gd name="T18" fmla="*/ 451 h 451"/>
              </a:gdLst>
              <a:ahLst/>
              <a:cxnLst>
                <a:cxn ang="T10">
                  <a:pos x="T0" y="T1"/>
                </a:cxn>
                <a:cxn ang="T11">
                  <a:pos x="T2" y="T3"/>
                </a:cxn>
                <a:cxn ang="T12">
                  <a:pos x="T4" y="T5"/>
                </a:cxn>
                <a:cxn ang="T13">
                  <a:pos x="T6" y="T7"/>
                </a:cxn>
                <a:cxn ang="T14">
                  <a:pos x="T8" y="T9"/>
                </a:cxn>
              </a:cxnLst>
              <a:rect l="T15" t="T16" r="T17" b="T18"/>
              <a:pathLst>
                <a:path w="463" h="451">
                  <a:moveTo>
                    <a:pt x="0" y="123"/>
                  </a:moveTo>
                  <a:lnTo>
                    <a:pt x="121" y="451"/>
                  </a:lnTo>
                  <a:lnTo>
                    <a:pt x="463" y="338"/>
                  </a:lnTo>
                  <a:lnTo>
                    <a:pt x="340" y="0"/>
                  </a:lnTo>
                  <a:lnTo>
                    <a:pt x="0" y="123"/>
                  </a:lnTo>
                  <a:close/>
                </a:path>
              </a:pathLst>
            </a:custGeom>
            <a:gradFill rotWithShape="1">
              <a:gsLst>
                <a:gs pos="0">
                  <a:srgbClr val="F68426"/>
                </a:gs>
                <a:gs pos="100000">
                  <a:srgbClr val="F68426">
                    <a:lumMod val="60000"/>
                    <a:lumOff val="4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61" name="Freeform 3"/>
            <p:cNvSpPr/>
            <p:nvPr/>
          </p:nvSpPr>
          <p:spPr bwMode="gray">
            <a:xfrm rot="1960988">
              <a:off x="6078538" y="2273300"/>
              <a:ext cx="1370012" cy="1508125"/>
            </a:xfrm>
            <a:custGeom>
              <a:avLst/>
              <a:gdLst>
                <a:gd name="T0" fmla="*/ 2147483647 w 580"/>
                <a:gd name="T1" fmla="*/ 2147483647 h 638"/>
                <a:gd name="T2" fmla="*/ 2147483647 w 580"/>
                <a:gd name="T3" fmla="*/ 2147483647 h 638"/>
                <a:gd name="T4" fmla="*/ 2147483647 w 580"/>
                <a:gd name="T5" fmla="*/ 2147483647 h 638"/>
                <a:gd name="T6" fmla="*/ 2147483647 w 580"/>
                <a:gd name="T7" fmla="*/ 2147483647 h 638"/>
                <a:gd name="T8" fmla="*/ 2147483647 w 580"/>
                <a:gd name="T9" fmla="*/ 2147483647 h 638"/>
                <a:gd name="T10" fmla="*/ 2147483647 w 580"/>
                <a:gd name="T11" fmla="*/ 2147483647 h 638"/>
                <a:gd name="T12" fmla="*/ 2147483647 w 580"/>
                <a:gd name="T13" fmla="*/ 2147483647 h 638"/>
                <a:gd name="T14" fmla="*/ 2147483647 w 580"/>
                <a:gd name="T15" fmla="*/ 2147483647 h 638"/>
                <a:gd name="T16" fmla="*/ 2147483647 w 580"/>
                <a:gd name="T17" fmla="*/ 2147483647 h 638"/>
                <a:gd name="T18" fmla="*/ 2147483647 w 580"/>
                <a:gd name="T19" fmla="*/ 2147483647 h 638"/>
                <a:gd name="T20" fmla="*/ 2147483647 w 580"/>
                <a:gd name="T21" fmla="*/ 2147483647 h 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638"/>
                <a:gd name="T35" fmla="*/ 580 w 580"/>
                <a:gd name="T36" fmla="*/ 638 h 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638">
                  <a:moveTo>
                    <a:pt x="35" y="421"/>
                  </a:moveTo>
                  <a:cubicBezTo>
                    <a:pt x="175" y="365"/>
                    <a:pt x="175" y="365"/>
                    <a:pt x="175" y="365"/>
                  </a:cubicBezTo>
                  <a:cubicBezTo>
                    <a:pt x="175" y="365"/>
                    <a:pt x="128" y="237"/>
                    <a:pt x="252" y="214"/>
                  </a:cubicBezTo>
                  <a:cubicBezTo>
                    <a:pt x="376" y="192"/>
                    <a:pt x="386" y="297"/>
                    <a:pt x="378" y="344"/>
                  </a:cubicBezTo>
                  <a:cubicBezTo>
                    <a:pt x="370" y="390"/>
                    <a:pt x="242" y="488"/>
                    <a:pt x="320" y="638"/>
                  </a:cubicBezTo>
                  <a:cubicBezTo>
                    <a:pt x="451" y="590"/>
                    <a:pt x="451" y="590"/>
                    <a:pt x="451" y="590"/>
                  </a:cubicBezTo>
                  <a:cubicBezTo>
                    <a:pt x="451" y="590"/>
                    <a:pt x="411" y="521"/>
                    <a:pt x="476" y="442"/>
                  </a:cubicBezTo>
                  <a:cubicBezTo>
                    <a:pt x="542" y="364"/>
                    <a:pt x="580" y="224"/>
                    <a:pt x="463" y="126"/>
                  </a:cubicBezTo>
                  <a:cubicBezTo>
                    <a:pt x="463" y="126"/>
                    <a:pt x="320" y="0"/>
                    <a:pt x="107" y="144"/>
                  </a:cubicBezTo>
                  <a:cubicBezTo>
                    <a:pt x="107" y="144"/>
                    <a:pt x="72" y="161"/>
                    <a:pt x="43" y="212"/>
                  </a:cubicBezTo>
                  <a:cubicBezTo>
                    <a:pt x="14" y="262"/>
                    <a:pt x="0" y="341"/>
                    <a:pt x="35" y="421"/>
                  </a:cubicBezTo>
                  <a:close/>
                </a:path>
              </a:pathLst>
            </a:custGeom>
            <a:gradFill rotWithShape="1">
              <a:gsLst>
                <a:gs pos="0">
                  <a:srgbClr val="F68426"/>
                </a:gs>
                <a:gs pos="50000">
                  <a:srgbClr val="F68426">
                    <a:lumMod val="60000"/>
                    <a:lumOff val="40000"/>
                  </a:srgbClr>
                </a:gs>
                <a:gs pos="100000">
                  <a:srgbClr val="F68426"/>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pic>
          <p:nvPicPr>
            <p:cNvPr id="62"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5548313" y="4433888"/>
              <a:ext cx="1935162"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EAEAE"/>
                  </a:solidFill>
                  <a:miter lim="800000"/>
                  <a:headEnd/>
                  <a:tailEnd/>
                </a14:hiddenLine>
              </a:ext>
            </a:extLst>
          </p:spPr>
        </p:pic>
        <p:sp>
          <p:nvSpPr>
            <p:cNvPr id="63" name="矩形 62"/>
            <p:cNvSpPr/>
            <p:nvPr/>
          </p:nvSpPr>
          <p:spPr>
            <a:xfrm>
              <a:off x="5422899" y="4760835"/>
              <a:ext cx="2735507" cy="700955"/>
            </a:xfrm>
            <a:prstGeom prst="rect">
              <a:avLst/>
            </a:prstGeom>
            <a:solidFill>
              <a:srgbClr val="F68426"/>
            </a:solidFill>
            <a:ln w="25400" cap="flat" cmpd="sng" algn="ctr">
              <a:solidFill>
                <a:srgbClr val="F68426">
                  <a:lumMod val="75000"/>
                </a:srgbClr>
              </a:solidFill>
              <a:prstDash val="solid"/>
            </a:ln>
            <a:effectLst/>
          </p:spPr>
          <p:txBody>
            <a:bodyPr rtlCol="0" anchor="ctr"/>
            <a:lstStyle/>
            <a:p>
              <a:pPr algn="ctr" fontAlgn="auto">
                <a:spcBef>
                  <a:spcPts val="0"/>
                </a:spcBef>
                <a:spcAft>
                  <a:spcPts val="0"/>
                </a:spcAft>
                <a:defRPr/>
              </a:pPr>
              <a:endParaRPr lang="zh-CN" altLang="en-US" kern="0" dirty="0">
                <a:solidFill>
                  <a:srgbClr val="FFFFFF"/>
                </a:solidFill>
                <a:latin typeface="微软雅黑" panose="020B0503020204020204" charset="-122"/>
                <a:ea typeface="微软雅黑" panose="020B0503020204020204" charset="-122"/>
              </a:endParaRPr>
            </a:p>
          </p:txBody>
        </p:sp>
      </p:grpSp>
      <p:sp>
        <p:nvSpPr>
          <p:cNvPr id="65" name="矩形 64"/>
          <p:cNvSpPr/>
          <p:nvPr/>
        </p:nvSpPr>
        <p:spPr>
          <a:xfrm>
            <a:off x="4525455" y="5178265"/>
            <a:ext cx="2698175" cy="523220"/>
          </a:xfrm>
          <a:prstGeom prst="rect">
            <a:avLst/>
          </a:prstGeom>
        </p:spPr>
        <p:txBody>
          <a:bodyPr wrap="none">
            <a:spAutoFit/>
          </a:bodyPr>
          <a:lstStyle/>
          <a:p>
            <a:pPr algn="l"/>
            <a:r>
              <a:rPr lang="zh-CN" altLang="en-US" sz="2800" b="1">
                <a:solidFill>
                  <a:schemeClr val="bg1"/>
                </a:solidFill>
                <a:latin typeface="微软雅黑" panose="020B0503020204020204" charset="-122"/>
                <a:ea typeface="微软雅黑" panose="020B0503020204020204" charset="-122"/>
              </a:rPr>
              <a:t>“谢”的偏旁是</a:t>
            </a:r>
            <a:endParaRPr lang="zh-CN" altLang="en-US" sz="2800" b="1" dirty="0">
              <a:solidFill>
                <a:schemeClr val="bg1"/>
              </a:solidFill>
              <a:latin typeface="微软雅黑" panose="020B0503020204020204" charset="-122"/>
              <a:ea typeface="微软雅黑" panose="020B0503020204020204" charset="-122"/>
            </a:endParaRPr>
          </a:p>
        </p:txBody>
      </p:sp>
      <p:grpSp>
        <p:nvGrpSpPr>
          <p:cNvPr id="66" name="组合 39"/>
          <p:cNvGrpSpPr/>
          <p:nvPr/>
        </p:nvGrpSpPr>
        <p:grpSpPr>
          <a:xfrm>
            <a:off x="2402613" y="2451339"/>
            <a:ext cx="2540221" cy="2574235"/>
            <a:chOff x="1680143" y="2090738"/>
            <a:chExt cx="4898692" cy="4966126"/>
          </a:xfrm>
        </p:grpSpPr>
        <p:sp>
          <p:nvSpPr>
            <p:cNvPr id="67" name="Freeform 4"/>
            <p:cNvSpPr/>
            <p:nvPr/>
          </p:nvSpPr>
          <p:spPr bwMode="gray">
            <a:xfrm rot="1448142">
              <a:off x="3641725" y="3206751"/>
              <a:ext cx="642938" cy="315913"/>
            </a:xfrm>
            <a:custGeom>
              <a:avLst/>
              <a:gdLst>
                <a:gd name="T0" fmla="*/ 0 w 389"/>
                <a:gd name="T1" fmla="*/ 2147483647 h 182"/>
                <a:gd name="T2" fmla="*/ 2147483647 w 389"/>
                <a:gd name="T3" fmla="*/ 2147483647 h 182"/>
                <a:gd name="T4" fmla="*/ 2147483647 w 389"/>
                <a:gd name="T5" fmla="*/ 2147483647 h 182"/>
                <a:gd name="T6" fmla="*/ 2147483647 w 389"/>
                <a:gd name="T7" fmla="*/ 0 h 182"/>
                <a:gd name="T8" fmla="*/ 0 w 389"/>
                <a:gd name="T9" fmla="*/ 2147483647 h 182"/>
                <a:gd name="T10" fmla="*/ 0 60000 65536"/>
                <a:gd name="T11" fmla="*/ 0 60000 65536"/>
                <a:gd name="T12" fmla="*/ 0 60000 65536"/>
                <a:gd name="T13" fmla="*/ 0 60000 65536"/>
                <a:gd name="T14" fmla="*/ 0 60000 65536"/>
                <a:gd name="T15" fmla="*/ 0 w 389"/>
                <a:gd name="T16" fmla="*/ 0 h 182"/>
                <a:gd name="T17" fmla="*/ 389 w 389"/>
                <a:gd name="T18" fmla="*/ 182 h 182"/>
              </a:gdLst>
              <a:ahLst/>
              <a:cxnLst>
                <a:cxn ang="T10">
                  <a:pos x="T0" y="T1"/>
                </a:cxn>
                <a:cxn ang="T11">
                  <a:pos x="T2" y="T3"/>
                </a:cxn>
                <a:cxn ang="T12">
                  <a:pos x="T4" y="T5"/>
                </a:cxn>
                <a:cxn ang="T13">
                  <a:pos x="T6" y="T7"/>
                </a:cxn>
                <a:cxn ang="T14">
                  <a:pos x="T8" y="T9"/>
                </a:cxn>
              </a:cxnLst>
              <a:rect l="T15" t="T16" r="T17" b="T18"/>
              <a:pathLst>
                <a:path w="389" h="182">
                  <a:moveTo>
                    <a:pt x="0" y="133"/>
                  </a:moveTo>
                  <a:lnTo>
                    <a:pt x="49" y="182"/>
                  </a:lnTo>
                  <a:lnTo>
                    <a:pt x="389" y="45"/>
                  </a:lnTo>
                  <a:lnTo>
                    <a:pt x="330" y="0"/>
                  </a:lnTo>
                  <a:lnTo>
                    <a:pt x="0" y="133"/>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68" name="Freeform 5"/>
            <p:cNvSpPr/>
            <p:nvPr/>
          </p:nvSpPr>
          <p:spPr bwMode="gray">
            <a:xfrm rot="1448142">
              <a:off x="4303713" y="4473576"/>
              <a:ext cx="598488" cy="254000"/>
            </a:xfrm>
            <a:custGeom>
              <a:avLst/>
              <a:gdLst>
                <a:gd name="T0" fmla="*/ 0 w 366"/>
                <a:gd name="T1" fmla="*/ 2147483647 h 154"/>
                <a:gd name="T2" fmla="*/ 2147483647 w 366"/>
                <a:gd name="T3" fmla="*/ 2147483647 h 154"/>
                <a:gd name="T4" fmla="*/ 2147483647 w 366"/>
                <a:gd name="T5" fmla="*/ 2147483647 h 154"/>
                <a:gd name="T6" fmla="*/ 2147483647 w 366"/>
                <a:gd name="T7" fmla="*/ 0 h 154"/>
                <a:gd name="T8" fmla="*/ 0 w 366"/>
                <a:gd name="T9" fmla="*/ 2147483647 h 154"/>
                <a:gd name="T10" fmla="*/ 0 60000 65536"/>
                <a:gd name="T11" fmla="*/ 0 60000 65536"/>
                <a:gd name="T12" fmla="*/ 0 60000 65536"/>
                <a:gd name="T13" fmla="*/ 0 60000 65536"/>
                <a:gd name="T14" fmla="*/ 0 60000 65536"/>
                <a:gd name="T15" fmla="*/ 0 w 366"/>
                <a:gd name="T16" fmla="*/ 0 h 154"/>
                <a:gd name="T17" fmla="*/ 366 w 366"/>
                <a:gd name="T18" fmla="*/ 154 h 154"/>
              </a:gdLst>
              <a:ahLst/>
              <a:cxnLst>
                <a:cxn ang="T10">
                  <a:pos x="T0" y="T1"/>
                </a:cxn>
                <a:cxn ang="T11">
                  <a:pos x="T2" y="T3"/>
                </a:cxn>
                <a:cxn ang="T12">
                  <a:pos x="T4" y="T5"/>
                </a:cxn>
                <a:cxn ang="T13">
                  <a:pos x="T6" y="T7"/>
                </a:cxn>
                <a:cxn ang="T14">
                  <a:pos x="T8" y="T9"/>
                </a:cxn>
              </a:cxnLst>
              <a:rect l="T15" t="T16" r="T17" b="T18"/>
              <a:pathLst>
                <a:path w="366" h="154">
                  <a:moveTo>
                    <a:pt x="0" y="113"/>
                  </a:moveTo>
                  <a:lnTo>
                    <a:pt x="40" y="154"/>
                  </a:lnTo>
                  <a:lnTo>
                    <a:pt x="366" y="42"/>
                  </a:lnTo>
                  <a:lnTo>
                    <a:pt x="309" y="0"/>
                  </a:lnTo>
                  <a:lnTo>
                    <a:pt x="0" y="113"/>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69" name="Freeform 6"/>
            <p:cNvSpPr/>
            <p:nvPr/>
          </p:nvSpPr>
          <p:spPr bwMode="gray">
            <a:xfrm rot="1448142">
              <a:off x="4235450" y="2805113"/>
              <a:ext cx="785813" cy="733425"/>
            </a:xfrm>
            <a:custGeom>
              <a:avLst/>
              <a:gdLst>
                <a:gd name="T0" fmla="*/ 2147483647 w 195"/>
                <a:gd name="T1" fmla="*/ 2147483647 h 185"/>
                <a:gd name="T2" fmla="*/ 2147483647 w 195"/>
                <a:gd name="T3" fmla="*/ 2147483647 h 185"/>
                <a:gd name="T4" fmla="*/ 2147483647 w 195"/>
                <a:gd name="T5" fmla="*/ 2147483647 h 185"/>
                <a:gd name="T6" fmla="*/ 2147483647 w 195"/>
                <a:gd name="T7" fmla="*/ 2147483647 h 185"/>
                <a:gd name="T8" fmla="*/ 2147483647 w 195"/>
                <a:gd name="T9" fmla="*/ 2147483647 h 185"/>
                <a:gd name="T10" fmla="*/ 2147483647 w 195"/>
                <a:gd name="T11" fmla="*/ 2147483647 h 185"/>
                <a:gd name="T12" fmla="*/ 0 60000 65536"/>
                <a:gd name="T13" fmla="*/ 0 60000 65536"/>
                <a:gd name="T14" fmla="*/ 0 60000 65536"/>
                <a:gd name="T15" fmla="*/ 0 60000 65536"/>
                <a:gd name="T16" fmla="*/ 0 60000 65536"/>
                <a:gd name="T17" fmla="*/ 0 60000 65536"/>
                <a:gd name="T18" fmla="*/ 0 w 195"/>
                <a:gd name="T19" fmla="*/ 0 h 185"/>
                <a:gd name="T20" fmla="*/ 195 w 195"/>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95" h="185">
                  <a:moveTo>
                    <a:pt x="44" y="185"/>
                  </a:moveTo>
                  <a:cubicBezTo>
                    <a:pt x="44" y="185"/>
                    <a:pt x="12" y="111"/>
                    <a:pt x="60" y="62"/>
                  </a:cubicBezTo>
                  <a:cubicBezTo>
                    <a:pt x="109" y="13"/>
                    <a:pt x="167" y="22"/>
                    <a:pt x="195" y="37"/>
                  </a:cubicBezTo>
                  <a:cubicBezTo>
                    <a:pt x="195" y="37"/>
                    <a:pt x="167" y="0"/>
                    <a:pt x="88" y="17"/>
                  </a:cubicBezTo>
                  <a:cubicBezTo>
                    <a:pt x="8" y="34"/>
                    <a:pt x="0" y="107"/>
                    <a:pt x="19" y="166"/>
                  </a:cubicBezTo>
                  <a:lnTo>
                    <a:pt x="44" y="185"/>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70" name="Freeform 7"/>
            <p:cNvSpPr/>
            <p:nvPr/>
          </p:nvSpPr>
          <p:spPr bwMode="gray">
            <a:xfrm rot="1448142">
              <a:off x="5030788" y="2900363"/>
              <a:ext cx="982663" cy="1958975"/>
            </a:xfrm>
            <a:custGeom>
              <a:avLst/>
              <a:gdLst>
                <a:gd name="T0" fmla="*/ 2147483647 w 236"/>
                <a:gd name="T1" fmla="*/ 2147483647 h 498"/>
                <a:gd name="T2" fmla="*/ 2147483647 w 236"/>
                <a:gd name="T3" fmla="*/ 2147483647 h 498"/>
                <a:gd name="T4" fmla="*/ 2147483647 w 236"/>
                <a:gd name="T5" fmla="*/ 0 h 498"/>
                <a:gd name="T6" fmla="*/ 2147483647 w 236"/>
                <a:gd name="T7" fmla="*/ 2147483647 h 498"/>
                <a:gd name="T8" fmla="*/ 2147483647 w 236"/>
                <a:gd name="T9" fmla="*/ 2147483647 h 498"/>
                <a:gd name="T10" fmla="*/ 2147483647 w 236"/>
                <a:gd name="T11" fmla="*/ 2147483647 h 498"/>
                <a:gd name="T12" fmla="*/ 2147483647 w 236"/>
                <a:gd name="T13" fmla="*/ 2147483647 h 498"/>
                <a:gd name="T14" fmla="*/ 0 60000 65536"/>
                <a:gd name="T15" fmla="*/ 0 60000 65536"/>
                <a:gd name="T16" fmla="*/ 0 60000 65536"/>
                <a:gd name="T17" fmla="*/ 0 60000 65536"/>
                <a:gd name="T18" fmla="*/ 0 60000 65536"/>
                <a:gd name="T19" fmla="*/ 0 60000 65536"/>
                <a:gd name="T20" fmla="*/ 0 60000 65536"/>
                <a:gd name="T21" fmla="*/ 0 w 236"/>
                <a:gd name="T22" fmla="*/ 0 h 498"/>
                <a:gd name="T23" fmla="*/ 236 w 236"/>
                <a:gd name="T24" fmla="*/ 498 h 49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6" h="498">
                  <a:moveTo>
                    <a:pt x="60" y="498"/>
                  </a:moveTo>
                  <a:cubicBezTo>
                    <a:pt x="60" y="498"/>
                    <a:pt x="26" y="410"/>
                    <a:pt x="71" y="366"/>
                  </a:cubicBezTo>
                  <a:cubicBezTo>
                    <a:pt x="115" y="321"/>
                    <a:pt x="236" y="127"/>
                    <a:pt x="25" y="0"/>
                  </a:cubicBezTo>
                  <a:cubicBezTo>
                    <a:pt x="25" y="0"/>
                    <a:pt x="128" y="61"/>
                    <a:pt x="123" y="178"/>
                  </a:cubicBezTo>
                  <a:cubicBezTo>
                    <a:pt x="123" y="178"/>
                    <a:pt x="117" y="259"/>
                    <a:pt x="84" y="300"/>
                  </a:cubicBezTo>
                  <a:cubicBezTo>
                    <a:pt x="51" y="342"/>
                    <a:pt x="0" y="403"/>
                    <a:pt x="36" y="480"/>
                  </a:cubicBezTo>
                  <a:lnTo>
                    <a:pt x="60" y="498"/>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71" name="Freeform 9"/>
            <p:cNvSpPr/>
            <p:nvPr/>
          </p:nvSpPr>
          <p:spPr bwMode="gray">
            <a:xfrm rot="1448142">
              <a:off x="4227513" y="5327651"/>
              <a:ext cx="665163" cy="295275"/>
            </a:xfrm>
            <a:custGeom>
              <a:avLst/>
              <a:gdLst>
                <a:gd name="T0" fmla="*/ 0 w 404"/>
                <a:gd name="T1" fmla="*/ 2147483647 h 161"/>
                <a:gd name="T2" fmla="*/ 2147483647 w 404"/>
                <a:gd name="T3" fmla="*/ 2147483647 h 161"/>
                <a:gd name="T4" fmla="*/ 2147483647 w 404"/>
                <a:gd name="T5" fmla="*/ 2147483647 h 161"/>
                <a:gd name="T6" fmla="*/ 2147483647 w 404"/>
                <a:gd name="T7" fmla="*/ 0 h 161"/>
                <a:gd name="T8" fmla="*/ 0 w 404"/>
                <a:gd name="T9" fmla="*/ 2147483647 h 161"/>
                <a:gd name="T10" fmla="*/ 0 60000 65536"/>
                <a:gd name="T11" fmla="*/ 0 60000 65536"/>
                <a:gd name="T12" fmla="*/ 0 60000 65536"/>
                <a:gd name="T13" fmla="*/ 0 60000 65536"/>
                <a:gd name="T14" fmla="*/ 0 60000 65536"/>
                <a:gd name="T15" fmla="*/ 0 w 404"/>
                <a:gd name="T16" fmla="*/ 0 h 161"/>
                <a:gd name="T17" fmla="*/ 404 w 404"/>
                <a:gd name="T18" fmla="*/ 161 h 161"/>
              </a:gdLst>
              <a:ahLst/>
              <a:cxnLst>
                <a:cxn ang="T10">
                  <a:pos x="T0" y="T1"/>
                </a:cxn>
                <a:cxn ang="T11">
                  <a:pos x="T2" y="T3"/>
                </a:cxn>
                <a:cxn ang="T12">
                  <a:pos x="T4" y="T5"/>
                </a:cxn>
                <a:cxn ang="T13">
                  <a:pos x="T6" y="T7"/>
                </a:cxn>
                <a:cxn ang="T14">
                  <a:pos x="T8" y="T9"/>
                </a:cxn>
              </a:cxnLst>
              <a:rect l="T15" t="T16" r="T17" b="T18"/>
              <a:pathLst>
                <a:path w="404" h="161">
                  <a:moveTo>
                    <a:pt x="0" y="113"/>
                  </a:moveTo>
                  <a:lnTo>
                    <a:pt x="47" y="161"/>
                  </a:lnTo>
                  <a:lnTo>
                    <a:pt x="404" y="50"/>
                  </a:lnTo>
                  <a:lnTo>
                    <a:pt x="342" y="0"/>
                  </a:lnTo>
                  <a:lnTo>
                    <a:pt x="0" y="113"/>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72" name="Freeform 10"/>
            <p:cNvSpPr/>
            <p:nvPr/>
          </p:nvSpPr>
          <p:spPr bwMode="gray">
            <a:xfrm rot="1448142">
              <a:off x="4719638" y="4894263"/>
              <a:ext cx="307975" cy="644525"/>
            </a:xfrm>
            <a:custGeom>
              <a:avLst/>
              <a:gdLst>
                <a:gd name="T0" fmla="*/ 0 w 185"/>
                <a:gd name="T1" fmla="*/ 0 h 388"/>
                <a:gd name="T2" fmla="*/ 2147483647 w 185"/>
                <a:gd name="T3" fmla="*/ 2147483647 h 388"/>
                <a:gd name="T4" fmla="*/ 2147483647 w 185"/>
                <a:gd name="T5" fmla="*/ 2147483647 h 388"/>
                <a:gd name="T6" fmla="*/ 2147483647 w 185"/>
                <a:gd name="T7" fmla="*/ 2147483647 h 388"/>
                <a:gd name="T8" fmla="*/ 0 w 185"/>
                <a:gd name="T9" fmla="*/ 0 h 388"/>
                <a:gd name="T10" fmla="*/ 0 60000 65536"/>
                <a:gd name="T11" fmla="*/ 0 60000 65536"/>
                <a:gd name="T12" fmla="*/ 0 60000 65536"/>
                <a:gd name="T13" fmla="*/ 0 60000 65536"/>
                <a:gd name="T14" fmla="*/ 0 60000 65536"/>
                <a:gd name="T15" fmla="*/ 0 w 185"/>
                <a:gd name="T16" fmla="*/ 0 h 388"/>
                <a:gd name="T17" fmla="*/ 185 w 185"/>
                <a:gd name="T18" fmla="*/ 388 h 388"/>
              </a:gdLst>
              <a:ahLst/>
              <a:cxnLst>
                <a:cxn ang="T10">
                  <a:pos x="T0" y="T1"/>
                </a:cxn>
                <a:cxn ang="T11">
                  <a:pos x="T2" y="T3"/>
                </a:cxn>
                <a:cxn ang="T12">
                  <a:pos x="T4" y="T5"/>
                </a:cxn>
                <a:cxn ang="T13">
                  <a:pos x="T6" y="T7"/>
                </a:cxn>
                <a:cxn ang="T14">
                  <a:pos x="T8" y="T9"/>
                </a:cxn>
              </a:cxnLst>
              <a:rect l="T15" t="T16" r="T17" b="T18"/>
              <a:pathLst>
                <a:path w="185" h="388">
                  <a:moveTo>
                    <a:pt x="0" y="0"/>
                  </a:moveTo>
                  <a:lnTo>
                    <a:pt x="66" y="33"/>
                  </a:lnTo>
                  <a:lnTo>
                    <a:pt x="185" y="388"/>
                  </a:lnTo>
                  <a:lnTo>
                    <a:pt x="123" y="338"/>
                  </a:lnTo>
                  <a:lnTo>
                    <a:pt x="0" y="0"/>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73" name="Freeform 8"/>
            <p:cNvSpPr/>
            <p:nvPr/>
          </p:nvSpPr>
          <p:spPr bwMode="gray">
            <a:xfrm rot="1448142">
              <a:off x="4171950" y="4757738"/>
              <a:ext cx="769938" cy="752475"/>
            </a:xfrm>
            <a:custGeom>
              <a:avLst/>
              <a:gdLst>
                <a:gd name="T0" fmla="*/ 0 w 463"/>
                <a:gd name="T1" fmla="*/ 2147483647 h 451"/>
                <a:gd name="T2" fmla="*/ 2147483647 w 463"/>
                <a:gd name="T3" fmla="*/ 2147483647 h 451"/>
                <a:gd name="T4" fmla="*/ 2147483647 w 463"/>
                <a:gd name="T5" fmla="*/ 2147483647 h 451"/>
                <a:gd name="T6" fmla="*/ 2147483647 w 463"/>
                <a:gd name="T7" fmla="*/ 0 h 451"/>
                <a:gd name="T8" fmla="*/ 0 w 463"/>
                <a:gd name="T9" fmla="*/ 2147483647 h 451"/>
                <a:gd name="T10" fmla="*/ 0 60000 65536"/>
                <a:gd name="T11" fmla="*/ 0 60000 65536"/>
                <a:gd name="T12" fmla="*/ 0 60000 65536"/>
                <a:gd name="T13" fmla="*/ 0 60000 65536"/>
                <a:gd name="T14" fmla="*/ 0 60000 65536"/>
                <a:gd name="T15" fmla="*/ 0 w 463"/>
                <a:gd name="T16" fmla="*/ 0 h 451"/>
                <a:gd name="T17" fmla="*/ 463 w 463"/>
                <a:gd name="T18" fmla="*/ 451 h 451"/>
              </a:gdLst>
              <a:ahLst/>
              <a:cxnLst>
                <a:cxn ang="T10">
                  <a:pos x="T0" y="T1"/>
                </a:cxn>
                <a:cxn ang="T11">
                  <a:pos x="T2" y="T3"/>
                </a:cxn>
                <a:cxn ang="T12">
                  <a:pos x="T4" y="T5"/>
                </a:cxn>
                <a:cxn ang="T13">
                  <a:pos x="T6" y="T7"/>
                </a:cxn>
                <a:cxn ang="T14">
                  <a:pos x="T8" y="T9"/>
                </a:cxn>
              </a:cxnLst>
              <a:rect l="T15" t="T16" r="T17" b="T18"/>
              <a:pathLst>
                <a:path w="463" h="451">
                  <a:moveTo>
                    <a:pt x="0" y="123"/>
                  </a:moveTo>
                  <a:lnTo>
                    <a:pt x="121" y="451"/>
                  </a:lnTo>
                  <a:lnTo>
                    <a:pt x="463" y="338"/>
                  </a:lnTo>
                  <a:lnTo>
                    <a:pt x="340" y="0"/>
                  </a:lnTo>
                  <a:lnTo>
                    <a:pt x="0" y="123"/>
                  </a:lnTo>
                  <a:close/>
                </a:path>
              </a:pathLst>
            </a:custGeom>
            <a:gradFill rotWithShape="1">
              <a:gsLst>
                <a:gs pos="0">
                  <a:srgbClr val="F68426"/>
                </a:gs>
                <a:gs pos="100000">
                  <a:srgbClr val="F68426">
                    <a:lumMod val="60000"/>
                    <a:lumOff val="4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74" name="Freeform 3"/>
            <p:cNvSpPr/>
            <p:nvPr/>
          </p:nvSpPr>
          <p:spPr bwMode="gray">
            <a:xfrm rot="1448142">
              <a:off x="3575050" y="2090738"/>
              <a:ext cx="2282825" cy="2513013"/>
            </a:xfrm>
            <a:custGeom>
              <a:avLst/>
              <a:gdLst>
                <a:gd name="T0" fmla="*/ 2147483647 w 580"/>
                <a:gd name="T1" fmla="*/ 2147483647 h 638"/>
                <a:gd name="T2" fmla="*/ 2147483647 w 580"/>
                <a:gd name="T3" fmla="*/ 2147483647 h 638"/>
                <a:gd name="T4" fmla="*/ 2147483647 w 580"/>
                <a:gd name="T5" fmla="*/ 2147483647 h 638"/>
                <a:gd name="T6" fmla="*/ 2147483647 w 580"/>
                <a:gd name="T7" fmla="*/ 2147483647 h 638"/>
                <a:gd name="T8" fmla="*/ 2147483647 w 580"/>
                <a:gd name="T9" fmla="*/ 2147483647 h 638"/>
                <a:gd name="T10" fmla="*/ 2147483647 w 580"/>
                <a:gd name="T11" fmla="*/ 2147483647 h 638"/>
                <a:gd name="T12" fmla="*/ 2147483647 w 580"/>
                <a:gd name="T13" fmla="*/ 2147483647 h 638"/>
                <a:gd name="T14" fmla="*/ 2147483647 w 580"/>
                <a:gd name="T15" fmla="*/ 2147483647 h 638"/>
                <a:gd name="T16" fmla="*/ 2147483647 w 580"/>
                <a:gd name="T17" fmla="*/ 2147483647 h 638"/>
                <a:gd name="T18" fmla="*/ 2147483647 w 580"/>
                <a:gd name="T19" fmla="*/ 2147483647 h 638"/>
                <a:gd name="T20" fmla="*/ 2147483647 w 580"/>
                <a:gd name="T21" fmla="*/ 2147483647 h 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638"/>
                <a:gd name="T35" fmla="*/ 580 w 580"/>
                <a:gd name="T36" fmla="*/ 638 h 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638">
                  <a:moveTo>
                    <a:pt x="35" y="421"/>
                  </a:moveTo>
                  <a:cubicBezTo>
                    <a:pt x="175" y="365"/>
                    <a:pt x="175" y="365"/>
                    <a:pt x="175" y="365"/>
                  </a:cubicBezTo>
                  <a:cubicBezTo>
                    <a:pt x="175" y="365"/>
                    <a:pt x="128" y="237"/>
                    <a:pt x="252" y="214"/>
                  </a:cubicBezTo>
                  <a:cubicBezTo>
                    <a:pt x="376" y="192"/>
                    <a:pt x="386" y="297"/>
                    <a:pt x="378" y="344"/>
                  </a:cubicBezTo>
                  <a:cubicBezTo>
                    <a:pt x="370" y="390"/>
                    <a:pt x="242" y="488"/>
                    <a:pt x="320" y="638"/>
                  </a:cubicBezTo>
                  <a:cubicBezTo>
                    <a:pt x="451" y="590"/>
                    <a:pt x="451" y="590"/>
                    <a:pt x="451" y="590"/>
                  </a:cubicBezTo>
                  <a:cubicBezTo>
                    <a:pt x="451" y="590"/>
                    <a:pt x="411" y="521"/>
                    <a:pt x="476" y="442"/>
                  </a:cubicBezTo>
                  <a:cubicBezTo>
                    <a:pt x="542" y="364"/>
                    <a:pt x="580" y="224"/>
                    <a:pt x="463" y="126"/>
                  </a:cubicBezTo>
                  <a:cubicBezTo>
                    <a:pt x="463" y="126"/>
                    <a:pt x="320" y="0"/>
                    <a:pt x="107" y="144"/>
                  </a:cubicBezTo>
                  <a:cubicBezTo>
                    <a:pt x="107" y="144"/>
                    <a:pt x="72" y="161"/>
                    <a:pt x="43" y="212"/>
                  </a:cubicBezTo>
                  <a:cubicBezTo>
                    <a:pt x="14" y="262"/>
                    <a:pt x="0" y="341"/>
                    <a:pt x="35" y="421"/>
                  </a:cubicBezTo>
                  <a:close/>
                </a:path>
              </a:pathLst>
            </a:custGeom>
            <a:gradFill rotWithShape="1">
              <a:gsLst>
                <a:gs pos="0">
                  <a:srgbClr val="F68426"/>
                </a:gs>
                <a:gs pos="50000">
                  <a:srgbClr val="F68426">
                    <a:lumMod val="60000"/>
                    <a:lumOff val="40000"/>
                  </a:srgbClr>
                </a:gs>
                <a:gs pos="100000">
                  <a:srgbClr val="F68426"/>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pic>
          <p:nvPicPr>
            <p:cNvPr id="75"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3059113" y="5583238"/>
              <a:ext cx="295433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EAEAE"/>
                  </a:solidFill>
                  <a:miter lim="800000"/>
                  <a:headEnd/>
                  <a:tailEnd/>
                </a14:hiddenLine>
              </a:ext>
            </a:extLst>
          </p:spPr>
        </p:pic>
        <p:sp>
          <p:nvSpPr>
            <p:cNvPr id="76" name="矩形 75"/>
            <p:cNvSpPr/>
            <p:nvPr/>
          </p:nvSpPr>
          <p:spPr>
            <a:xfrm>
              <a:off x="1680143" y="5999164"/>
              <a:ext cx="4898692" cy="1057700"/>
            </a:xfrm>
            <a:prstGeom prst="rect">
              <a:avLst/>
            </a:prstGeom>
            <a:solidFill>
              <a:srgbClr val="F68426"/>
            </a:solidFill>
            <a:ln w="25400" cap="flat" cmpd="sng" algn="ctr">
              <a:solidFill>
                <a:srgbClr val="F68426">
                  <a:lumMod val="75000"/>
                </a:srgbClr>
              </a:solidFill>
              <a:prstDash val="solid"/>
            </a:ln>
            <a:effectLst/>
          </p:spPr>
          <p:txBody>
            <a:bodyPr rtlCol="0" anchor="ctr"/>
            <a:lstStyle/>
            <a:p>
              <a:pPr algn="ctr" fontAlgn="auto">
                <a:spcBef>
                  <a:spcPts val="0"/>
                </a:spcBef>
                <a:spcAft>
                  <a:spcPts val="0"/>
                </a:spcAft>
                <a:defRPr/>
              </a:pPr>
              <a:endParaRPr lang="zh-CN" altLang="en-US" kern="0" dirty="0">
                <a:solidFill>
                  <a:srgbClr val="FFFFFF"/>
                </a:solidFill>
                <a:latin typeface="微软雅黑" panose="020B0503020204020204" charset="-122"/>
                <a:ea typeface="微软雅黑" panose="020B0503020204020204" charset="-122"/>
              </a:endParaRPr>
            </a:p>
          </p:txBody>
        </p:sp>
      </p:grpSp>
      <p:sp>
        <p:nvSpPr>
          <p:cNvPr id="77" name="矩形 76"/>
          <p:cNvSpPr/>
          <p:nvPr/>
        </p:nvSpPr>
        <p:spPr>
          <a:xfrm>
            <a:off x="2309393" y="4462844"/>
            <a:ext cx="2698175" cy="523220"/>
          </a:xfrm>
          <a:prstGeom prst="rect">
            <a:avLst/>
          </a:prstGeom>
        </p:spPr>
        <p:txBody>
          <a:bodyPr wrap="none">
            <a:spAutoFit/>
          </a:bodyPr>
          <a:lstStyle/>
          <a:p>
            <a:pPr algn="l"/>
            <a:r>
              <a:rPr lang="zh-CN" altLang="en-US" sz="2800" b="1">
                <a:solidFill>
                  <a:schemeClr val="bg1"/>
                </a:solidFill>
                <a:latin typeface="微软雅黑" panose="020B0503020204020204" charset="-122"/>
                <a:ea typeface="微软雅黑" panose="020B0503020204020204" charset="-122"/>
              </a:rPr>
              <a:t>“治”的偏旁是</a:t>
            </a:r>
            <a:endParaRPr lang="zh-CN" altLang="en-US" sz="2800" b="1" dirty="0">
              <a:solidFill>
                <a:schemeClr val="bg1"/>
              </a:solidFill>
              <a:latin typeface="微软雅黑" panose="020B0503020204020204" charset="-122"/>
              <a:ea typeface="微软雅黑" panose="020B0503020204020204" charset="-122"/>
            </a:endParaRPr>
          </a:p>
        </p:txBody>
      </p:sp>
      <p:grpSp>
        <p:nvGrpSpPr>
          <p:cNvPr id="78" name="组合 38"/>
          <p:cNvGrpSpPr/>
          <p:nvPr/>
        </p:nvGrpSpPr>
        <p:grpSpPr>
          <a:xfrm>
            <a:off x="6573412" y="2508936"/>
            <a:ext cx="2340782" cy="2489569"/>
            <a:chOff x="5263102" y="2273300"/>
            <a:chExt cx="2720880" cy="3320644"/>
          </a:xfrm>
        </p:grpSpPr>
        <p:sp>
          <p:nvSpPr>
            <p:cNvPr id="79" name="Freeform 4"/>
            <p:cNvSpPr/>
            <p:nvPr/>
          </p:nvSpPr>
          <p:spPr bwMode="gray">
            <a:xfrm rot="1960988">
              <a:off x="6122988" y="2876550"/>
              <a:ext cx="385762" cy="188913"/>
            </a:xfrm>
            <a:custGeom>
              <a:avLst/>
              <a:gdLst>
                <a:gd name="T0" fmla="*/ 0 w 389"/>
                <a:gd name="T1" fmla="*/ 2147483647 h 182"/>
                <a:gd name="T2" fmla="*/ 2147483647 w 389"/>
                <a:gd name="T3" fmla="*/ 2147483647 h 182"/>
                <a:gd name="T4" fmla="*/ 2147483647 w 389"/>
                <a:gd name="T5" fmla="*/ 2147483647 h 182"/>
                <a:gd name="T6" fmla="*/ 2147483647 w 389"/>
                <a:gd name="T7" fmla="*/ 0 h 182"/>
                <a:gd name="T8" fmla="*/ 0 w 389"/>
                <a:gd name="T9" fmla="*/ 2147483647 h 182"/>
                <a:gd name="T10" fmla="*/ 0 60000 65536"/>
                <a:gd name="T11" fmla="*/ 0 60000 65536"/>
                <a:gd name="T12" fmla="*/ 0 60000 65536"/>
                <a:gd name="T13" fmla="*/ 0 60000 65536"/>
                <a:gd name="T14" fmla="*/ 0 60000 65536"/>
                <a:gd name="T15" fmla="*/ 0 w 389"/>
                <a:gd name="T16" fmla="*/ 0 h 182"/>
                <a:gd name="T17" fmla="*/ 389 w 389"/>
                <a:gd name="T18" fmla="*/ 182 h 182"/>
              </a:gdLst>
              <a:ahLst/>
              <a:cxnLst>
                <a:cxn ang="T10">
                  <a:pos x="T0" y="T1"/>
                </a:cxn>
                <a:cxn ang="T11">
                  <a:pos x="T2" y="T3"/>
                </a:cxn>
                <a:cxn ang="T12">
                  <a:pos x="T4" y="T5"/>
                </a:cxn>
                <a:cxn ang="T13">
                  <a:pos x="T6" y="T7"/>
                </a:cxn>
                <a:cxn ang="T14">
                  <a:pos x="T8" y="T9"/>
                </a:cxn>
              </a:cxnLst>
              <a:rect l="T15" t="T16" r="T17" b="T18"/>
              <a:pathLst>
                <a:path w="389" h="182">
                  <a:moveTo>
                    <a:pt x="0" y="133"/>
                  </a:moveTo>
                  <a:lnTo>
                    <a:pt x="49" y="182"/>
                  </a:lnTo>
                  <a:lnTo>
                    <a:pt x="389" y="45"/>
                  </a:lnTo>
                  <a:lnTo>
                    <a:pt x="330" y="0"/>
                  </a:lnTo>
                  <a:lnTo>
                    <a:pt x="0" y="133"/>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80" name="Freeform 5"/>
            <p:cNvSpPr/>
            <p:nvPr/>
          </p:nvSpPr>
          <p:spPr bwMode="gray">
            <a:xfrm rot="1960988">
              <a:off x="6405563" y="3686175"/>
              <a:ext cx="360362" cy="152400"/>
            </a:xfrm>
            <a:custGeom>
              <a:avLst/>
              <a:gdLst>
                <a:gd name="T0" fmla="*/ 0 w 366"/>
                <a:gd name="T1" fmla="*/ 2147483647 h 154"/>
                <a:gd name="T2" fmla="*/ 2147483647 w 366"/>
                <a:gd name="T3" fmla="*/ 2147483647 h 154"/>
                <a:gd name="T4" fmla="*/ 2147483647 w 366"/>
                <a:gd name="T5" fmla="*/ 2147483647 h 154"/>
                <a:gd name="T6" fmla="*/ 2147483647 w 366"/>
                <a:gd name="T7" fmla="*/ 0 h 154"/>
                <a:gd name="T8" fmla="*/ 0 w 366"/>
                <a:gd name="T9" fmla="*/ 2147483647 h 154"/>
                <a:gd name="T10" fmla="*/ 0 60000 65536"/>
                <a:gd name="T11" fmla="*/ 0 60000 65536"/>
                <a:gd name="T12" fmla="*/ 0 60000 65536"/>
                <a:gd name="T13" fmla="*/ 0 60000 65536"/>
                <a:gd name="T14" fmla="*/ 0 60000 65536"/>
                <a:gd name="T15" fmla="*/ 0 w 366"/>
                <a:gd name="T16" fmla="*/ 0 h 154"/>
                <a:gd name="T17" fmla="*/ 366 w 366"/>
                <a:gd name="T18" fmla="*/ 154 h 154"/>
              </a:gdLst>
              <a:ahLst/>
              <a:cxnLst>
                <a:cxn ang="T10">
                  <a:pos x="T0" y="T1"/>
                </a:cxn>
                <a:cxn ang="T11">
                  <a:pos x="T2" y="T3"/>
                </a:cxn>
                <a:cxn ang="T12">
                  <a:pos x="T4" y="T5"/>
                </a:cxn>
                <a:cxn ang="T13">
                  <a:pos x="T6" y="T7"/>
                </a:cxn>
                <a:cxn ang="T14">
                  <a:pos x="T8" y="T9"/>
                </a:cxn>
              </a:cxnLst>
              <a:rect l="T15" t="T16" r="T17" b="T18"/>
              <a:pathLst>
                <a:path w="366" h="154">
                  <a:moveTo>
                    <a:pt x="0" y="113"/>
                  </a:moveTo>
                  <a:lnTo>
                    <a:pt x="40" y="154"/>
                  </a:lnTo>
                  <a:lnTo>
                    <a:pt x="366" y="42"/>
                  </a:lnTo>
                  <a:lnTo>
                    <a:pt x="309" y="0"/>
                  </a:lnTo>
                  <a:lnTo>
                    <a:pt x="0" y="113"/>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81" name="Freeform 6"/>
            <p:cNvSpPr/>
            <p:nvPr/>
          </p:nvSpPr>
          <p:spPr bwMode="gray">
            <a:xfrm rot="1960988">
              <a:off x="6491288" y="2695575"/>
              <a:ext cx="473075" cy="439738"/>
            </a:xfrm>
            <a:custGeom>
              <a:avLst/>
              <a:gdLst>
                <a:gd name="T0" fmla="*/ 2147483647 w 195"/>
                <a:gd name="T1" fmla="*/ 2147483647 h 185"/>
                <a:gd name="T2" fmla="*/ 2147483647 w 195"/>
                <a:gd name="T3" fmla="*/ 2147483647 h 185"/>
                <a:gd name="T4" fmla="*/ 2147483647 w 195"/>
                <a:gd name="T5" fmla="*/ 2147483647 h 185"/>
                <a:gd name="T6" fmla="*/ 2147483647 w 195"/>
                <a:gd name="T7" fmla="*/ 2147483647 h 185"/>
                <a:gd name="T8" fmla="*/ 2147483647 w 195"/>
                <a:gd name="T9" fmla="*/ 2147483647 h 185"/>
                <a:gd name="T10" fmla="*/ 2147483647 w 195"/>
                <a:gd name="T11" fmla="*/ 2147483647 h 185"/>
                <a:gd name="T12" fmla="*/ 0 60000 65536"/>
                <a:gd name="T13" fmla="*/ 0 60000 65536"/>
                <a:gd name="T14" fmla="*/ 0 60000 65536"/>
                <a:gd name="T15" fmla="*/ 0 60000 65536"/>
                <a:gd name="T16" fmla="*/ 0 60000 65536"/>
                <a:gd name="T17" fmla="*/ 0 60000 65536"/>
                <a:gd name="T18" fmla="*/ 0 w 195"/>
                <a:gd name="T19" fmla="*/ 0 h 185"/>
                <a:gd name="T20" fmla="*/ 195 w 195"/>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95" h="185">
                  <a:moveTo>
                    <a:pt x="44" y="185"/>
                  </a:moveTo>
                  <a:cubicBezTo>
                    <a:pt x="44" y="185"/>
                    <a:pt x="12" y="111"/>
                    <a:pt x="60" y="62"/>
                  </a:cubicBezTo>
                  <a:cubicBezTo>
                    <a:pt x="109" y="13"/>
                    <a:pt x="167" y="22"/>
                    <a:pt x="195" y="37"/>
                  </a:cubicBezTo>
                  <a:cubicBezTo>
                    <a:pt x="195" y="37"/>
                    <a:pt x="167" y="0"/>
                    <a:pt x="88" y="17"/>
                  </a:cubicBezTo>
                  <a:cubicBezTo>
                    <a:pt x="8" y="34"/>
                    <a:pt x="0" y="107"/>
                    <a:pt x="19" y="166"/>
                  </a:cubicBezTo>
                  <a:lnTo>
                    <a:pt x="44" y="185"/>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82" name="Freeform 7"/>
            <p:cNvSpPr/>
            <p:nvPr/>
          </p:nvSpPr>
          <p:spPr bwMode="gray">
            <a:xfrm rot="1960988">
              <a:off x="6899275" y="2827338"/>
              <a:ext cx="590550" cy="1174750"/>
            </a:xfrm>
            <a:custGeom>
              <a:avLst/>
              <a:gdLst>
                <a:gd name="T0" fmla="*/ 2147483647 w 236"/>
                <a:gd name="T1" fmla="*/ 2147483647 h 498"/>
                <a:gd name="T2" fmla="*/ 2147483647 w 236"/>
                <a:gd name="T3" fmla="*/ 2147483647 h 498"/>
                <a:gd name="T4" fmla="*/ 2147483647 w 236"/>
                <a:gd name="T5" fmla="*/ 0 h 498"/>
                <a:gd name="T6" fmla="*/ 2147483647 w 236"/>
                <a:gd name="T7" fmla="*/ 2147483647 h 498"/>
                <a:gd name="T8" fmla="*/ 2147483647 w 236"/>
                <a:gd name="T9" fmla="*/ 2147483647 h 498"/>
                <a:gd name="T10" fmla="*/ 2147483647 w 236"/>
                <a:gd name="T11" fmla="*/ 2147483647 h 498"/>
                <a:gd name="T12" fmla="*/ 2147483647 w 236"/>
                <a:gd name="T13" fmla="*/ 2147483647 h 498"/>
                <a:gd name="T14" fmla="*/ 0 60000 65536"/>
                <a:gd name="T15" fmla="*/ 0 60000 65536"/>
                <a:gd name="T16" fmla="*/ 0 60000 65536"/>
                <a:gd name="T17" fmla="*/ 0 60000 65536"/>
                <a:gd name="T18" fmla="*/ 0 60000 65536"/>
                <a:gd name="T19" fmla="*/ 0 60000 65536"/>
                <a:gd name="T20" fmla="*/ 0 60000 65536"/>
                <a:gd name="T21" fmla="*/ 0 w 236"/>
                <a:gd name="T22" fmla="*/ 0 h 498"/>
                <a:gd name="T23" fmla="*/ 236 w 236"/>
                <a:gd name="T24" fmla="*/ 498 h 49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6" h="498">
                  <a:moveTo>
                    <a:pt x="60" y="498"/>
                  </a:moveTo>
                  <a:cubicBezTo>
                    <a:pt x="60" y="498"/>
                    <a:pt x="26" y="410"/>
                    <a:pt x="71" y="366"/>
                  </a:cubicBezTo>
                  <a:cubicBezTo>
                    <a:pt x="115" y="321"/>
                    <a:pt x="236" y="127"/>
                    <a:pt x="25" y="0"/>
                  </a:cubicBezTo>
                  <a:cubicBezTo>
                    <a:pt x="25" y="0"/>
                    <a:pt x="128" y="61"/>
                    <a:pt x="123" y="178"/>
                  </a:cubicBezTo>
                  <a:cubicBezTo>
                    <a:pt x="123" y="178"/>
                    <a:pt x="117" y="259"/>
                    <a:pt x="84" y="300"/>
                  </a:cubicBezTo>
                  <a:cubicBezTo>
                    <a:pt x="51" y="342"/>
                    <a:pt x="0" y="403"/>
                    <a:pt x="36" y="480"/>
                  </a:cubicBezTo>
                  <a:lnTo>
                    <a:pt x="60" y="498"/>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83" name="Freeform 9"/>
            <p:cNvSpPr/>
            <p:nvPr/>
          </p:nvSpPr>
          <p:spPr bwMode="gray">
            <a:xfrm rot="1960988">
              <a:off x="6281738" y="4187825"/>
              <a:ext cx="400050" cy="177800"/>
            </a:xfrm>
            <a:custGeom>
              <a:avLst/>
              <a:gdLst>
                <a:gd name="T0" fmla="*/ 0 w 404"/>
                <a:gd name="T1" fmla="*/ 2147483647 h 161"/>
                <a:gd name="T2" fmla="*/ 2147483647 w 404"/>
                <a:gd name="T3" fmla="*/ 2147483647 h 161"/>
                <a:gd name="T4" fmla="*/ 2147483647 w 404"/>
                <a:gd name="T5" fmla="*/ 2147483647 h 161"/>
                <a:gd name="T6" fmla="*/ 2147483647 w 404"/>
                <a:gd name="T7" fmla="*/ 0 h 161"/>
                <a:gd name="T8" fmla="*/ 0 w 404"/>
                <a:gd name="T9" fmla="*/ 2147483647 h 161"/>
                <a:gd name="T10" fmla="*/ 0 60000 65536"/>
                <a:gd name="T11" fmla="*/ 0 60000 65536"/>
                <a:gd name="T12" fmla="*/ 0 60000 65536"/>
                <a:gd name="T13" fmla="*/ 0 60000 65536"/>
                <a:gd name="T14" fmla="*/ 0 60000 65536"/>
                <a:gd name="T15" fmla="*/ 0 w 404"/>
                <a:gd name="T16" fmla="*/ 0 h 161"/>
                <a:gd name="T17" fmla="*/ 404 w 404"/>
                <a:gd name="T18" fmla="*/ 161 h 161"/>
              </a:gdLst>
              <a:ahLst/>
              <a:cxnLst>
                <a:cxn ang="T10">
                  <a:pos x="T0" y="T1"/>
                </a:cxn>
                <a:cxn ang="T11">
                  <a:pos x="T2" y="T3"/>
                </a:cxn>
                <a:cxn ang="T12">
                  <a:pos x="T4" y="T5"/>
                </a:cxn>
                <a:cxn ang="T13">
                  <a:pos x="T6" y="T7"/>
                </a:cxn>
                <a:cxn ang="T14">
                  <a:pos x="T8" y="T9"/>
                </a:cxn>
              </a:cxnLst>
              <a:rect l="T15" t="T16" r="T17" b="T18"/>
              <a:pathLst>
                <a:path w="404" h="161">
                  <a:moveTo>
                    <a:pt x="0" y="113"/>
                  </a:moveTo>
                  <a:lnTo>
                    <a:pt x="47" y="161"/>
                  </a:lnTo>
                  <a:lnTo>
                    <a:pt x="404" y="50"/>
                  </a:lnTo>
                  <a:lnTo>
                    <a:pt x="342" y="0"/>
                  </a:lnTo>
                  <a:lnTo>
                    <a:pt x="0" y="113"/>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84" name="Freeform 10"/>
            <p:cNvSpPr/>
            <p:nvPr/>
          </p:nvSpPr>
          <p:spPr bwMode="gray">
            <a:xfrm rot="1960988">
              <a:off x="6599238" y="3957638"/>
              <a:ext cx="184150" cy="387350"/>
            </a:xfrm>
            <a:custGeom>
              <a:avLst/>
              <a:gdLst>
                <a:gd name="T0" fmla="*/ 0 w 185"/>
                <a:gd name="T1" fmla="*/ 0 h 388"/>
                <a:gd name="T2" fmla="*/ 2147483647 w 185"/>
                <a:gd name="T3" fmla="*/ 2147483647 h 388"/>
                <a:gd name="T4" fmla="*/ 2147483647 w 185"/>
                <a:gd name="T5" fmla="*/ 2147483647 h 388"/>
                <a:gd name="T6" fmla="*/ 2147483647 w 185"/>
                <a:gd name="T7" fmla="*/ 2147483647 h 388"/>
                <a:gd name="T8" fmla="*/ 0 w 185"/>
                <a:gd name="T9" fmla="*/ 0 h 388"/>
                <a:gd name="T10" fmla="*/ 0 60000 65536"/>
                <a:gd name="T11" fmla="*/ 0 60000 65536"/>
                <a:gd name="T12" fmla="*/ 0 60000 65536"/>
                <a:gd name="T13" fmla="*/ 0 60000 65536"/>
                <a:gd name="T14" fmla="*/ 0 60000 65536"/>
                <a:gd name="T15" fmla="*/ 0 w 185"/>
                <a:gd name="T16" fmla="*/ 0 h 388"/>
                <a:gd name="T17" fmla="*/ 185 w 185"/>
                <a:gd name="T18" fmla="*/ 388 h 388"/>
              </a:gdLst>
              <a:ahLst/>
              <a:cxnLst>
                <a:cxn ang="T10">
                  <a:pos x="T0" y="T1"/>
                </a:cxn>
                <a:cxn ang="T11">
                  <a:pos x="T2" y="T3"/>
                </a:cxn>
                <a:cxn ang="T12">
                  <a:pos x="T4" y="T5"/>
                </a:cxn>
                <a:cxn ang="T13">
                  <a:pos x="T6" y="T7"/>
                </a:cxn>
                <a:cxn ang="T14">
                  <a:pos x="T8" y="T9"/>
                </a:cxn>
              </a:cxnLst>
              <a:rect l="T15" t="T16" r="T17" b="T18"/>
              <a:pathLst>
                <a:path w="185" h="388">
                  <a:moveTo>
                    <a:pt x="0" y="0"/>
                  </a:moveTo>
                  <a:lnTo>
                    <a:pt x="66" y="33"/>
                  </a:lnTo>
                  <a:lnTo>
                    <a:pt x="185" y="388"/>
                  </a:lnTo>
                  <a:lnTo>
                    <a:pt x="123" y="338"/>
                  </a:lnTo>
                  <a:lnTo>
                    <a:pt x="0" y="0"/>
                  </a:lnTo>
                  <a:close/>
                </a:path>
              </a:pathLst>
            </a:custGeom>
            <a:gradFill rotWithShape="1">
              <a:gsLst>
                <a:gs pos="0">
                  <a:srgbClr val="F68426">
                    <a:lumMod val="75000"/>
                  </a:srgbClr>
                </a:gs>
                <a:gs pos="100000">
                  <a:srgbClr val="F68426">
                    <a:lumMod val="5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85" name="Freeform 8"/>
            <p:cNvSpPr/>
            <p:nvPr/>
          </p:nvSpPr>
          <p:spPr bwMode="gray">
            <a:xfrm rot="1960988">
              <a:off x="6278563" y="3849688"/>
              <a:ext cx="461962" cy="450850"/>
            </a:xfrm>
            <a:custGeom>
              <a:avLst/>
              <a:gdLst>
                <a:gd name="T0" fmla="*/ 0 w 463"/>
                <a:gd name="T1" fmla="*/ 2147483647 h 451"/>
                <a:gd name="T2" fmla="*/ 2147483647 w 463"/>
                <a:gd name="T3" fmla="*/ 2147483647 h 451"/>
                <a:gd name="T4" fmla="*/ 2147483647 w 463"/>
                <a:gd name="T5" fmla="*/ 2147483647 h 451"/>
                <a:gd name="T6" fmla="*/ 2147483647 w 463"/>
                <a:gd name="T7" fmla="*/ 0 h 451"/>
                <a:gd name="T8" fmla="*/ 0 w 463"/>
                <a:gd name="T9" fmla="*/ 2147483647 h 451"/>
                <a:gd name="T10" fmla="*/ 0 60000 65536"/>
                <a:gd name="T11" fmla="*/ 0 60000 65536"/>
                <a:gd name="T12" fmla="*/ 0 60000 65536"/>
                <a:gd name="T13" fmla="*/ 0 60000 65536"/>
                <a:gd name="T14" fmla="*/ 0 60000 65536"/>
                <a:gd name="T15" fmla="*/ 0 w 463"/>
                <a:gd name="T16" fmla="*/ 0 h 451"/>
                <a:gd name="T17" fmla="*/ 463 w 463"/>
                <a:gd name="T18" fmla="*/ 451 h 451"/>
              </a:gdLst>
              <a:ahLst/>
              <a:cxnLst>
                <a:cxn ang="T10">
                  <a:pos x="T0" y="T1"/>
                </a:cxn>
                <a:cxn ang="T11">
                  <a:pos x="T2" y="T3"/>
                </a:cxn>
                <a:cxn ang="T12">
                  <a:pos x="T4" y="T5"/>
                </a:cxn>
                <a:cxn ang="T13">
                  <a:pos x="T6" y="T7"/>
                </a:cxn>
                <a:cxn ang="T14">
                  <a:pos x="T8" y="T9"/>
                </a:cxn>
              </a:cxnLst>
              <a:rect l="T15" t="T16" r="T17" b="T18"/>
              <a:pathLst>
                <a:path w="463" h="451">
                  <a:moveTo>
                    <a:pt x="0" y="123"/>
                  </a:moveTo>
                  <a:lnTo>
                    <a:pt x="121" y="451"/>
                  </a:lnTo>
                  <a:lnTo>
                    <a:pt x="463" y="338"/>
                  </a:lnTo>
                  <a:lnTo>
                    <a:pt x="340" y="0"/>
                  </a:lnTo>
                  <a:lnTo>
                    <a:pt x="0" y="123"/>
                  </a:lnTo>
                  <a:close/>
                </a:path>
              </a:pathLst>
            </a:custGeom>
            <a:gradFill rotWithShape="1">
              <a:gsLst>
                <a:gs pos="0">
                  <a:srgbClr val="F68426"/>
                </a:gs>
                <a:gs pos="100000">
                  <a:srgbClr val="F68426">
                    <a:lumMod val="60000"/>
                    <a:lumOff val="40000"/>
                  </a:srgbClr>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86" name="Freeform 3"/>
            <p:cNvSpPr/>
            <p:nvPr/>
          </p:nvSpPr>
          <p:spPr bwMode="gray">
            <a:xfrm rot="1960988">
              <a:off x="6078538" y="2273300"/>
              <a:ext cx="1370012" cy="1508125"/>
            </a:xfrm>
            <a:custGeom>
              <a:avLst/>
              <a:gdLst>
                <a:gd name="T0" fmla="*/ 2147483647 w 580"/>
                <a:gd name="T1" fmla="*/ 2147483647 h 638"/>
                <a:gd name="T2" fmla="*/ 2147483647 w 580"/>
                <a:gd name="T3" fmla="*/ 2147483647 h 638"/>
                <a:gd name="T4" fmla="*/ 2147483647 w 580"/>
                <a:gd name="T5" fmla="*/ 2147483647 h 638"/>
                <a:gd name="T6" fmla="*/ 2147483647 w 580"/>
                <a:gd name="T7" fmla="*/ 2147483647 h 638"/>
                <a:gd name="T8" fmla="*/ 2147483647 w 580"/>
                <a:gd name="T9" fmla="*/ 2147483647 h 638"/>
                <a:gd name="T10" fmla="*/ 2147483647 w 580"/>
                <a:gd name="T11" fmla="*/ 2147483647 h 638"/>
                <a:gd name="T12" fmla="*/ 2147483647 w 580"/>
                <a:gd name="T13" fmla="*/ 2147483647 h 638"/>
                <a:gd name="T14" fmla="*/ 2147483647 w 580"/>
                <a:gd name="T15" fmla="*/ 2147483647 h 638"/>
                <a:gd name="T16" fmla="*/ 2147483647 w 580"/>
                <a:gd name="T17" fmla="*/ 2147483647 h 638"/>
                <a:gd name="T18" fmla="*/ 2147483647 w 580"/>
                <a:gd name="T19" fmla="*/ 2147483647 h 638"/>
                <a:gd name="T20" fmla="*/ 2147483647 w 580"/>
                <a:gd name="T21" fmla="*/ 2147483647 h 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0"/>
                <a:gd name="T34" fmla="*/ 0 h 638"/>
                <a:gd name="T35" fmla="*/ 580 w 580"/>
                <a:gd name="T36" fmla="*/ 638 h 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0" h="638">
                  <a:moveTo>
                    <a:pt x="35" y="421"/>
                  </a:moveTo>
                  <a:cubicBezTo>
                    <a:pt x="175" y="365"/>
                    <a:pt x="175" y="365"/>
                    <a:pt x="175" y="365"/>
                  </a:cubicBezTo>
                  <a:cubicBezTo>
                    <a:pt x="175" y="365"/>
                    <a:pt x="128" y="237"/>
                    <a:pt x="252" y="214"/>
                  </a:cubicBezTo>
                  <a:cubicBezTo>
                    <a:pt x="376" y="192"/>
                    <a:pt x="386" y="297"/>
                    <a:pt x="378" y="344"/>
                  </a:cubicBezTo>
                  <a:cubicBezTo>
                    <a:pt x="370" y="390"/>
                    <a:pt x="242" y="488"/>
                    <a:pt x="320" y="638"/>
                  </a:cubicBezTo>
                  <a:cubicBezTo>
                    <a:pt x="451" y="590"/>
                    <a:pt x="451" y="590"/>
                    <a:pt x="451" y="590"/>
                  </a:cubicBezTo>
                  <a:cubicBezTo>
                    <a:pt x="451" y="590"/>
                    <a:pt x="411" y="521"/>
                    <a:pt x="476" y="442"/>
                  </a:cubicBezTo>
                  <a:cubicBezTo>
                    <a:pt x="542" y="364"/>
                    <a:pt x="580" y="224"/>
                    <a:pt x="463" y="126"/>
                  </a:cubicBezTo>
                  <a:cubicBezTo>
                    <a:pt x="463" y="126"/>
                    <a:pt x="320" y="0"/>
                    <a:pt x="107" y="144"/>
                  </a:cubicBezTo>
                  <a:cubicBezTo>
                    <a:pt x="107" y="144"/>
                    <a:pt x="72" y="161"/>
                    <a:pt x="43" y="212"/>
                  </a:cubicBezTo>
                  <a:cubicBezTo>
                    <a:pt x="14" y="262"/>
                    <a:pt x="0" y="341"/>
                    <a:pt x="35" y="421"/>
                  </a:cubicBezTo>
                  <a:close/>
                </a:path>
              </a:pathLst>
            </a:custGeom>
            <a:gradFill rotWithShape="1">
              <a:gsLst>
                <a:gs pos="0">
                  <a:srgbClr val="F68426"/>
                </a:gs>
                <a:gs pos="50000">
                  <a:srgbClr val="F68426">
                    <a:lumMod val="60000"/>
                    <a:lumOff val="40000"/>
                  </a:srgbClr>
                </a:gs>
                <a:gs pos="100000">
                  <a:srgbClr val="F68426"/>
                </a:gs>
              </a:gsLst>
              <a:lin ang="2700000" scaled="1"/>
            </a:gradFill>
            <a:ln>
              <a:noFill/>
            </a:ln>
            <a:extLst>
              <a:ext uri="{91240B29-F687-4F45-9708-019B960494DF}">
                <a14:hiddenLine xmlns:a14="http://schemas.microsoft.com/office/drawing/2010/main" w="15875">
                  <a:solidFill>
                    <a:srgbClr val="000000"/>
                  </a:solidFill>
                  <a:miter lim="800000"/>
                  <a:headEnd/>
                  <a:tailEnd/>
                </a14:hiddenLine>
              </a:ext>
            </a:extLst>
          </p:spPr>
          <p:txBody>
            <a:bodyPr/>
            <a:lstStyle/>
            <a:p>
              <a:pPr fontAlgn="auto">
                <a:spcBef>
                  <a:spcPts val="0"/>
                </a:spcBef>
                <a:spcAft>
                  <a:spcPts val="0"/>
                </a:spcAft>
                <a:defRPr/>
              </a:pPr>
              <a:endParaRPr lang="zh-CN" altLang="en-US" kern="0" dirty="0">
                <a:solidFill>
                  <a:sysClr val="windowText" lastClr="000000"/>
                </a:solidFill>
                <a:latin typeface="微软雅黑" panose="020B0503020204020204" charset="-122"/>
                <a:ea typeface="微软雅黑" panose="020B0503020204020204" charset="-122"/>
              </a:endParaRPr>
            </a:p>
          </p:txBody>
        </p:sp>
        <p:pic>
          <p:nvPicPr>
            <p:cNvPr id="87"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5548313" y="4433888"/>
              <a:ext cx="1935162"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AEAEAE"/>
                  </a:solidFill>
                  <a:miter lim="800000"/>
                  <a:headEnd/>
                  <a:tailEnd/>
                </a14:hiddenLine>
              </a:ext>
            </a:extLst>
          </p:spPr>
        </p:pic>
        <p:sp>
          <p:nvSpPr>
            <p:cNvPr id="88" name="矩形 87"/>
            <p:cNvSpPr/>
            <p:nvPr/>
          </p:nvSpPr>
          <p:spPr>
            <a:xfrm>
              <a:off x="5263102" y="4924433"/>
              <a:ext cx="2720880" cy="669511"/>
            </a:xfrm>
            <a:prstGeom prst="rect">
              <a:avLst/>
            </a:prstGeom>
            <a:solidFill>
              <a:srgbClr val="F68426"/>
            </a:solidFill>
            <a:ln w="25400" cap="flat" cmpd="sng" algn="ctr">
              <a:solidFill>
                <a:srgbClr val="F68426">
                  <a:lumMod val="75000"/>
                </a:srgbClr>
              </a:solidFill>
              <a:prstDash val="solid"/>
            </a:ln>
            <a:effectLst/>
          </p:spPr>
          <p:txBody>
            <a:bodyPr rtlCol="0" anchor="ctr"/>
            <a:lstStyle/>
            <a:p>
              <a:pPr algn="ctr" fontAlgn="auto">
                <a:spcBef>
                  <a:spcPts val="0"/>
                </a:spcBef>
                <a:spcAft>
                  <a:spcPts val="0"/>
                </a:spcAft>
                <a:defRPr/>
              </a:pPr>
              <a:endParaRPr lang="zh-CN" altLang="en-US" kern="0" dirty="0">
                <a:solidFill>
                  <a:srgbClr val="FFFFFF"/>
                </a:solidFill>
                <a:latin typeface="微软雅黑" panose="020B0503020204020204" charset="-122"/>
                <a:ea typeface="微软雅黑" panose="020B0503020204020204" charset="-122"/>
              </a:endParaRPr>
            </a:p>
          </p:txBody>
        </p:sp>
      </p:grpSp>
      <p:sp>
        <p:nvSpPr>
          <p:cNvPr id="89" name="矩形 88"/>
          <p:cNvSpPr/>
          <p:nvPr/>
        </p:nvSpPr>
        <p:spPr>
          <a:xfrm>
            <a:off x="6339821" y="4475059"/>
            <a:ext cx="2698175" cy="523220"/>
          </a:xfrm>
          <a:prstGeom prst="rect">
            <a:avLst/>
          </a:prstGeom>
        </p:spPr>
        <p:txBody>
          <a:bodyPr wrap="none">
            <a:spAutoFit/>
          </a:bodyPr>
          <a:lstStyle/>
          <a:p>
            <a:pPr algn="l"/>
            <a:r>
              <a:rPr lang="zh-CN" altLang="en-US" sz="2800" b="1">
                <a:solidFill>
                  <a:schemeClr val="bg1"/>
                </a:solidFill>
                <a:latin typeface="微软雅黑" panose="020B0503020204020204" charset="-122"/>
                <a:ea typeface="微软雅黑" panose="020B0503020204020204" charset="-122"/>
              </a:rPr>
              <a:t>“怪”的偏旁是</a:t>
            </a:r>
            <a:endParaRPr lang="zh-CN" altLang="en-US" sz="2800" b="1" dirty="0">
              <a:solidFill>
                <a:schemeClr val="bg1"/>
              </a:solidFill>
              <a:latin typeface="微软雅黑" panose="020B0503020204020204" charset="-122"/>
              <a:ea typeface="微软雅黑" panose="020B0503020204020204" charset="-122"/>
            </a:endParaRPr>
          </a:p>
        </p:txBody>
      </p:sp>
      <p:pic>
        <p:nvPicPr>
          <p:cNvPr id="90" name="Oval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66526" y="4952900"/>
            <a:ext cx="1457049" cy="1469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1" name="矩形 90"/>
          <p:cNvSpPr/>
          <p:nvPr/>
        </p:nvSpPr>
        <p:spPr>
          <a:xfrm>
            <a:off x="3233792" y="5368695"/>
            <a:ext cx="540385" cy="521970"/>
          </a:xfrm>
          <a:prstGeom prst="rect">
            <a:avLst/>
          </a:prstGeom>
        </p:spPr>
        <p:txBody>
          <a:bodyPr wrap="none">
            <a:spAutoFit/>
          </a:bodyPr>
          <a:lstStyle/>
          <a:p>
            <a:pPr algn="l"/>
            <a:r>
              <a:rPr lang="zh-CN" altLang="en-US" sz="2800" b="1">
                <a:solidFill>
                  <a:schemeClr val="bg1"/>
                </a:solidFill>
                <a:latin typeface="微软雅黑" panose="020B0503020204020204" charset="-122"/>
                <a:ea typeface="微软雅黑" panose="020B0503020204020204" charset="-122"/>
                <a:sym typeface="+mn-ea"/>
              </a:rPr>
              <a:t>氵</a:t>
            </a:r>
            <a:endParaRPr lang="zh-CN" altLang="en-US" sz="2800" b="1" dirty="0">
              <a:solidFill>
                <a:schemeClr val="bg1"/>
              </a:solidFill>
              <a:latin typeface="微软雅黑" panose="020B0503020204020204" charset="-122"/>
              <a:ea typeface="微软雅黑" panose="020B0503020204020204" charset="-122"/>
              <a:sym typeface="+mn-ea"/>
            </a:endParaRPr>
          </a:p>
        </p:txBody>
      </p:sp>
      <p:pic>
        <p:nvPicPr>
          <p:cNvPr id="92" name="Oval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18261" y="1806475"/>
            <a:ext cx="1457049" cy="1469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3" name="矩形 92"/>
          <p:cNvSpPr/>
          <p:nvPr/>
        </p:nvSpPr>
        <p:spPr>
          <a:xfrm>
            <a:off x="5632822" y="2233065"/>
            <a:ext cx="540385" cy="521970"/>
          </a:xfrm>
          <a:prstGeom prst="rect">
            <a:avLst/>
          </a:prstGeom>
        </p:spPr>
        <p:txBody>
          <a:bodyPr wrap="none">
            <a:spAutoFit/>
          </a:bodyPr>
          <a:lstStyle/>
          <a:p>
            <a:pPr algn="l"/>
            <a:r>
              <a:rPr lang="zh-CN" altLang="en-US" sz="2800" b="1">
                <a:solidFill>
                  <a:schemeClr val="bg1"/>
                </a:solidFill>
                <a:latin typeface="微软雅黑" panose="020B0503020204020204" charset="-122"/>
                <a:ea typeface="微软雅黑" panose="020B0503020204020204" charset="-122"/>
                <a:sym typeface="+mn-ea"/>
              </a:rPr>
              <a:t>讠</a:t>
            </a:r>
            <a:endParaRPr lang="zh-CN" altLang="en-US" sz="2800" b="1" dirty="0">
              <a:solidFill>
                <a:schemeClr val="bg1"/>
              </a:solidFill>
              <a:latin typeface="微软雅黑" panose="020B0503020204020204" charset="-122"/>
              <a:ea typeface="微软雅黑" panose="020B0503020204020204" charset="-122"/>
            </a:endParaRPr>
          </a:p>
        </p:txBody>
      </p:sp>
      <p:pic>
        <p:nvPicPr>
          <p:cNvPr id="94" name="Oval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92171" y="4895115"/>
            <a:ext cx="1457049" cy="1469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5" name="矩形 94"/>
          <p:cNvSpPr/>
          <p:nvPr/>
        </p:nvSpPr>
        <p:spPr>
          <a:xfrm>
            <a:off x="7759437" y="5324880"/>
            <a:ext cx="540385" cy="521970"/>
          </a:xfrm>
          <a:prstGeom prst="rect">
            <a:avLst/>
          </a:prstGeom>
        </p:spPr>
        <p:txBody>
          <a:bodyPr wrap="none">
            <a:spAutoFit/>
          </a:bodyPr>
          <a:lstStyle/>
          <a:p>
            <a:pPr algn="l"/>
            <a:r>
              <a:rPr lang="zh-CN" altLang="en-US" sz="2800" b="1">
                <a:solidFill>
                  <a:schemeClr val="bg1"/>
                </a:solidFill>
                <a:latin typeface="微软雅黑" panose="020B0503020204020204" charset="-122"/>
                <a:ea typeface="微软雅黑" panose="020B0503020204020204" charset="-122"/>
                <a:sym typeface="+mn-ea"/>
              </a:rPr>
              <a:t>忄</a:t>
            </a:r>
            <a:endParaRPr lang="zh-CN" altLang="en-US" sz="2800" b="1" dirty="0">
              <a:solidFill>
                <a:schemeClr val="bg1"/>
              </a:solidFill>
              <a:latin typeface="微软雅黑" panose="020B0503020204020204" charset="-122"/>
              <a:ea typeface="微软雅黑" panose="020B0503020204020204" charset="-122"/>
            </a:endParaRPr>
          </a:p>
        </p:txBody>
      </p:sp>
      <p:pic>
        <p:nvPicPr>
          <p:cNvPr id="96" name="矩形 14"/>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40310" y="1215317"/>
            <a:ext cx="3433476" cy="671913"/>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2"/>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114601" y="587902"/>
            <a:ext cx="1287420" cy="19046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8" name="矩形 97"/>
          <p:cNvSpPr/>
          <p:nvPr/>
        </p:nvSpPr>
        <p:spPr>
          <a:xfrm>
            <a:off x="3405148" y="1283485"/>
            <a:ext cx="1980029" cy="523220"/>
          </a:xfrm>
          <a:prstGeom prst="rect">
            <a:avLst/>
          </a:prstGeom>
        </p:spPr>
        <p:txBody>
          <a:bodyPr wrap="none">
            <a:spAutoFit/>
          </a:bodyPr>
          <a:lstStyle/>
          <a:p>
            <a:r>
              <a:rPr lang="zh-CN" altLang="en-US" sz="2800" b="1">
                <a:solidFill>
                  <a:srgbClr val="FF0000"/>
                </a:solidFill>
                <a:latin typeface="微软雅黑" panose="020B0503020204020204" charset="-122"/>
                <a:ea typeface="微软雅黑" panose="020B0503020204020204" charset="-122"/>
              </a:rPr>
              <a:t>我来认偏旁</a:t>
            </a:r>
            <a:endParaRPr lang="zh-CN" altLang="en-US" sz="2800" b="1" dirty="0">
              <a:solidFill>
                <a:srgbClr val="00B05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1000"/>
                                        <p:tgtEl>
                                          <p:spTgt spid="91"/>
                                        </p:tgtEl>
                                      </p:cBhvr>
                                    </p:animEffect>
                                    <p:anim calcmode="lin" valueType="num">
                                      <p:cBhvr>
                                        <p:cTn id="15" dur="1000" fill="hold"/>
                                        <p:tgtEl>
                                          <p:spTgt spid="91"/>
                                        </p:tgtEl>
                                        <p:attrNameLst>
                                          <p:attrName>ppt_x</p:attrName>
                                        </p:attrNameLst>
                                      </p:cBhvr>
                                      <p:tavLst>
                                        <p:tav tm="0">
                                          <p:val>
                                            <p:strVal val="#ppt_x"/>
                                          </p:val>
                                        </p:tav>
                                        <p:tav tm="100000">
                                          <p:val>
                                            <p:strVal val="#ppt_x"/>
                                          </p:val>
                                        </p:tav>
                                      </p:tavLst>
                                    </p:anim>
                                    <p:anim calcmode="lin" valueType="num">
                                      <p:cBhvr>
                                        <p:cTn id="16"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3"/>
                                        </p:tgtEl>
                                        <p:attrNameLst>
                                          <p:attrName>style.visibility</p:attrName>
                                        </p:attrNameLst>
                                      </p:cBhvr>
                                      <p:to>
                                        <p:strVal val="visible"/>
                                      </p:to>
                                    </p:set>
                                    <p:animEffect transition="in" filter="fade">
                                      <p:cBhvr>
                                        <p:cTn id="21" dur="1000"/>
                                        <p:tgtEl>
                                          <p:spTgt spid="93"/>
                                        </p:tgtEl>
                                      </p:cBhvr>
                                    </p:animEffect>
                                    <p:anim calcmode="lin" valueType="num">
                                      <p:cBhvr>
                                        <p:cTn id="22" dur="1000" fill="hold"/>
                                        <p:tgtEl>
                                          <p:spTgt spid="93"/>
                                        </p:tgtEl>
                                        <p:attrNameLst>
                                          <p:attrName>ppt_x</p:attrName>
                                        </p:attrNameLst>
                                      </p:cBhvr>
                                      <p:tavLst>
                                        <p:tav tm="0">
                                          <p:val>
                                            <p:strVal val="#ppt_x"/>
                                          </p:val>
                                        </p:tav>
                                        <p:tav tm="100000">
                                          <p:val>
                                            <p:strVal val="#ppt_x"/>
                                          </p:val>
                                        </p:tav>
                                      </p:tavLst>
                                    </p:anim>
                                    <p:anim calcmode="lin" valueType="num">
                                      <p:cBhvr>
                                        <p:cTn id="23"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5"/>
                                        </p:tgtEl>
                                        <p:attrNameLst>
                                          <p:attrName>style.visibility</p:attrName>
                                        </p:attrNameLst>
                                      </p:cBhvr>
                                      <p:to>
                                        <p:strVal val="visible"/>
                                      </p:to>
                                    </p:set>
                                    <p:animEffect transition="in" filter="fade">
                                      <p:cBhvr>
                                        <p:cTn id="28" dur="1000"/>
                                        <p:tgtEl>
                                          <p:spTgt spid="95"/>
                                        </p:tgtEl>
                                      </p:cBhvr>
                                    </p:animEffect>
                                    <p:anim calcmode="lin" valueType="num">
                                      <p:cBhvr>
                                        <p:cTn id="29" dur="1000" fill="hold"/>
                                        <p:tgtEl>
                                          <p:spTgt spid="95"/>
                                        </p:tgtEl>
                                        <p:attrNameLst>
                                          <p:attrName>ppt_x</p:attrName>
                                        </p:attrNameLst>
                                      </p:cBhvr>
                                      <p:tavLst>
                                        <p:tav tm="0">
                                          <p:val>
                                            <p:strVal val="#ppt_x"/>
                                          </p:val>
                                        </p:tav>
                                        <p:tav tm="100000">
                                          <p:val>
                                            <p:strVal val="#ppt_x"/>
                                          </p:val>
                                        </p:tav>
                                      </p:tavLst>
                                    </p:anim>
                                    <p:anim calcmode="lin" valueType="num">
                                      <p:cBhvr>
                                        <p:cTn id="30"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91" grpId="0"/>
      <p:bldP spid="93" grpId="0"/>
      <p:bldP spid="9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34723" y="596780"/>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初读感知</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pic>
        <p:nvPicPr>
          <p:cNvPr id="2" name="谢">
            <a:hlinkClick r:id="" action="ppaction://media"/>
          </p:cNvPr>
          <p:cNvPicPr/>
          <p:nvPr>
            <a:videoFile r:link="rId2"/>
            <p:extLst>
              <p:ext uri="{DAA4B4D4-6D71-4841-9C94-3DE7FCFB9230}">
                <p14:media xmlns:p14="http://schemas.microsoft.com/office/powerpoint/2010/main" r:link="rId3"/>
              </p:ext>
            </p:extLst>
          </p:nvPr>
        </p:nvPicPr>
        <p:blipFill>
          <a:blip r:embed="rId4"/>
          <a:stretch>
            <a:fillRect/>
          </a:stretch>
        </p:blipFill>
        <p:spPr>
          <a:xfrm>
            <a:off x="1341755" y="2112645"/>
            <a:ext cx="2819400" cy="2819400"/>
          </a:xfrm>
          <a:prstGeom prst="rect">
            <a:avLst/>
          </a:prstGeom>
        </p:spPr>
      </p:pic>
      <p:pic>
        <p:nvPicPr>
          <p:cNvPr id="3" name="怪">
            <a:hlinkClick r:id="" action="ppaction://media"/>
          </p:cNvPr>
          <p:cNvPicPr/>
          <p:nvPr>
            <a:videoFile r:link="rId5"/>
            <p:extLst>
              <p:ext uri="{DAA4B4D4-6D71-4841-9C94-3DE7FCFB9230}">
                <p14:media xmlns:p14="http://schemas.microsoft.com/office/powerpoint/2010/main" r:link="rId6"/>
              </p:ext>
            </p:extLst>
          </p:nvPr>
        </p:nvPicPr>
        <p:blipFill>
          <a:blip r:embed="rId7"/>
          <a:stretch>
            <a:fillRect/>
          </a:stretch>
        </p:blipFill>
        <p:spPr>
          <a:xfrm>
            <a:off x="5055235" y="2112645"/>
            <a:ext cx="2819400" cy="2819400"/>
          </a:xfrm>
          <a:prstGeom prst="rect">
            <a:avLst/>
          </a:prstGeom>
        </p:spPr>
      </p:pic>
    </p:spTree>
  </p:cSld>
  <p:clrMapOvr>
    <a:masterClrMapping/>
  </p:clrMapOvr>
  <p:timing>
    <p:tnLst>
      <p:par>
        <p:cTn id="1" dur="indefinite" restart="never" nodeType="tmRoot">
          <p:childTnLst>
            <p:video>
              <p:cMediaNode>
                <p:cTn id="2" fill="hold" display="1">
                  <p:stCondLst>
                    <p:cond delay="indefinite"/>
                  </p:stCondLst>
                  <p:endCondLst>
                    <p:cond evt="onNext" delay="0">
                      <p:tgtEl>
                        <p:sldTgt/>
                      </p:tgtEl>
                    </p:cond>
                    <p:cond evt="onPrev" delay="0">
                      <p:tgtEl>
                        <p:sldTgt/>
                      </p:tgtEl>
                    </p:cond>
                  </p:end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video>
              <p:cMediaNode>
                <p:cTn id="8" fill="hold" display="1">
                  <p:stCondLst>
                    <p:cond delay="indefinite"/>
                  </p:stCondLst>
                  <p:endCondLst>
                    <p:cond evt="onNext" delay="0">
                      <p:tgtEl>
                        <p:sldTgt/>
                      </p:tgtEl>
                    </p:cond>
                    <p:cond evt="onPrev" delay="0">
                      <p:tgtEl>
                        <p:sldTgt/>
                      </p:tgtEl>
                    </p:cond>
                  </p:endCondLst>
                </p:cTn>
                <p:tgtEl>
                  <p:spTgt spid="3"/>
                </p:tgtEl>
              </p:cMediaNode>
            </p:video>
            <p:seq concurrent="1" nextAc="seek">
              <p:cTn id="9" restart="whenNotActive" fill="hold" evtFilter="cancelBubble" nodeType="interactiveSeq">
                <p:stCondLst>
                  <p:cond evt="onClick" delay="0">
                    <p:tgtEl>
                      <p:spTgt spid="3"/>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6286500" y="3352800"/>
            <a:ext cx="2854325" cy="2204720"/>
          </a:xfrm>
          <a:prstGeom prst="rect">
            <a:avLst/>
          </a:prstGeom>
        </p:spPr>
      </p:pic>
      <p:grpSp>
        <p:nvGrpSpPr>
          <p:cNvPr id="5" name="组合 4"/>
          <p:cNvGrpSpPr/>
          <p:nvPr/>
        </p:nvGrpSpPr>
        <p:grpSpPr>
          <a:xfrm>
            <a:off x="142978" y="588525"/>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初读感知</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45" name="圆角矩形 44"/>
          <p:cNvSpPr/>
          <p:nvPr/>
        </p:nvSpPr>
        <p:spPr>
          <a:xfrm rot="20448004">
            <a:off x="2646819" y="3352330"/>
            <a:ext cx="218899" cy="2231444"/>
          </a:xfrm>
          <a:prstGeom prst="roundRect">
            <a:avLst>
              <a:gd name="adj" fmla="val 50000"/>
            </a:avLst>
          </a:prstGeom>
          <a:gradFill flip="none" rotWithShape="1">
            <a:gsLst>
              <a:gs pos="100000">
                <a:srgbClr val="878787"/>
              </a:gs>
              <a:gs pos="0">
                <a:sysClr val="window" lastClr="FFFFFF">
                  <a:lumMod val="85000"/>
                  <a:shade val="30000"/>
                  <a:satMod val="115000"/>
                </a:sysClr>
              </a:gs>
              <a:gs pos="45000">
                <a:sysClr val="window" lastClr="FFFFFF">
                  <a:lumMod val="85000"/>
                  <a:shade val="67500"/>
                  <a:satMod val="115000"/>
                </a:sysClr>
              </a:gs>
              <a:gs pos="62000">
                <a:sysClr val="window" lastClr="FFFFFF">
                  <a:lumMod val="85000"/>
                  <a:shade val="100000"/>
                  <a:satMod val="11500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49" name="圆角矩形 48"/>
          <p:cNvSpPr/>
          <p:nvPr/>
        </p:nvSpPr>
        <p:spPr>
          <a:xfrm rot="20935880">
            <a:off x="3637185" y="1647088"/>
            <a:ext cx="213511" cy="3701760"/>
          </a:xfrm>
          <a:prstGeom prst="roundRect">
            <a:avLst>
              <a:gd name="adj" fmla="val 50000"/>
            </a:avLst>
          </a:prstGeom>
          <a:gradFill flip="none" rotWithShape="1">
            <a:gsLst>
              <a:gs pos="100000">
                <a:srgbClr val="878787"/>
              </a:gs>
              <a:gs pos="0">
                <a:sysClr val="window" lastClr="FFFFFF">
                  <a:lumMod val="85000"/>
                  <a:shade val="30000"/>
                  <a:satMod val="115000"/>
                </a:sysClr>
              </a:gs>
              <a:gs pos="45000">
                <a:sysClr val="window" lastClr="FFFFFF">
                  <a:lumMod val="85000"/>
                  <a:shade val="67500"/>
                  <a:satMod val="115000"/>
                </a:sysClr>
              </a:gs>
              <a:gs pos="62000">
                <a:sysClr val="window" lastClr="FFFFFF">
                  <a:lumMod val="85000"/>
                  <a:shade val="100000"/>
                  <a:satMod val="11500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7" name="圆角矩形 56"/>
          <p:cNvSpPr/>
          <p:nvPr/>
        </p:nvSpPr>
        <p:spPr>
          <a:xfrm rot="21227758">
            <a:off x="4812896" y="1125864"/>
            <a:ext cx="201232" cy="4205155"/>
          </a:xfrm>
          <a:prstGeom prst="roundRect">
            <a:avLst>
              <a:gd name="adj" fmla="val 50000"/>
            </a:avLst>
          </a:prstGeom>
          <a:gradFill flip="none" rotWithShape="1">
            <a:gsLst>
              <a:gs pos="100000">
                <a:srgbClr val="878787"/>
              </a:gs>
              <a:gs pos="0">
                <a:sysClr val="window" lastClr="FFFFFF">
                  <a:lumMod val="85000"/>
                  <a:shade val="30000"/>
                  <a:satMod val="115000"/>
                </a:sysClr>
              </a:gs>
              <a:gs pos="45000">
                <a:sysClr val="window" lastClr="FFFFFF">
                  <a:lumMod val="85000"/>
                  <a:shade val="67500"/>
                  <a:satMod val="115000"/>
                </a:sysClr>
              </a:gs>
              <a:gs pos="62000">
                <a:sysClr val="window" lastClr="FFFFFF">
                  <a:lumMod val="85000"/>
                  <a:shade val="100000"/>
                  <a:satMod val="11500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58" name="圆角矩形 57"/>
          <p:cNvSpPr/>
          <p:nvPr/>
        </p:nvSpPr>
        <p:spPr>
          <a:xfrm rot="535245">
            <a:off x="5708843" y="2166553"/>
            <a:ext cx="193681" cy="3171347"/>
          </a:xfrm>
          <a:prstGeom prst="roundRect">
            <a:avLst>
              <a:gd name="adj" fmla="val 50000"/>
            </a:avLst>
          </a:prstGeom>
          <a:gradFill flip="none" rotWithShape="1">
            <a:gsLst>
              <a:gs pos="100000">
                <a:srgbClr val="878787"/>
              </a:gs>
              <a:gs pos="0">
                <a:sysClr val="window" lastClr="FFFFFF">
                  <a:lumMod val="85000"/>
                  <a:shade val="30000"/>
                  <a:satMod val="115000"/>
                </a:sysClr>
              </a:gs>
              <a:gs pos="45000">
                <a:sysClr val="window" lastClr="FFFFFF">
                  <a:lumMod val="85000"/>
                  <a:shade val="67500"/>
                  <a:satMod val="115000"/>
                </a:sysClr>
              </a:gs>
              <a:gs pos="62000">
                <a:sysClr val="window" lastClr="FFFFFF">
                  <a:lumMod val="85000"/>
                  <a:shade val="100000"/>
                  <a:satMod val="11500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79" name="圆角矩形 78"/>
          <p:cNvSpPr/>
          <p:nvPr/>
        </p:nvSpPr>
        <p:spPr>
          <a:xfrm rot="20517424">
            <a:off x="932672" y="2669809"/>
            <a:ext cx="2730885" cy="952634"/>
          </a:xfrm>
          <a:prstGeom prst="roundRect">
            <a:avLst/>
          </a:prstGeom>
          <a:gradFill flip="none" rotWithShape="1">
            <a:gsLst>
              <a:gs pos="100000">
                <a:srgbClr val="79300E"/>
              </a:gs>
              <a:gs pos="0">
                <a:srgbClr val="BC572A">
                  <a:shade val="30000"/>
                  <a:satMod val="115000"/>
                </a:srgbClr>
              </a:gs>
              <a:gs pos="12000">
                <a:srgbClr val="BC572A">
                  <a:shade val="67500"/>
                  <a:satMod val="115000"/>
                </a:srgbClr>
              </a:gs>
              <a:gs pos="92000">
                <a:srgbClr val="BC572A">
                  <a:shade val="100000"/>
                  <a:satMod val="115000"/>
                </a:srgbClr>
              </a:gs>
            </a:gsLst>
            <a:lin ang="0" scaled="1"/>
            <a:tileRect/>
          </a:gradFill>
          <a:ln w="9525" cap="flat" cmpd="sng" algn="ctr">
            <a:solidFill>
              <a:sysClr val="window" lastClr="FFFFFF"/>
            </a:solidFill>
            <a:prstDash val="solid"/>
          </a:ln>
          <a:effectLst>
            <a:outerShdw blurRad="2540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80" name="圆角矩形 79"/>
          <p:cNvSpPr/>
          <p:nvPr/>
        </p:nvSpPr>
        <p:spPr>
          <a:xfrm>
            <a:off x="4211960" y="2668707"/>
            <a:ext cx="198022" cy="2664296"/>
          </a:xfrm>
          <a:prstGeom prst="roundRect">
            <a:avLst>
              <a:gd name="adj" fmla="val 50000"/>
            </a:avLst>
          </a:prstGeom>
          <a:gradFill flip="none" rotWithShape="1">
            <a:gsLst>
              <a:gs pos="100000">
                <a:srgbClr val="878787"/>
              </a:gs>
              <a:gs pos="0">
                <a:sysClr val="window" lastClr="FFFFFF">
                  <a:lumMod val="85000"/>
                  <a:shade val="30000"/>
                  <a:satMod val="115000"/>
                </a:sysClr>
              </a:gs>
              <a:gs pos="45000">
                <a:sysClr val="window" lastClr="FFFFFF">
                  <a:lumMod val="85000"/>
                  <a:shade val="67500"/>
                  <a:satMod val="115000"/>
                </a:sysClr>
              </a:gs>
              <a:gs pos="62000">
                <a:sysClr val="window" lastClr="FFFFFF">
                  <a:lumMod val="85000"/>
                  <a:shade val="100000"/>
                  <a:satMod val="115000"/>
                </a:sysClr>
              </a:gs>
            </a:gsLst>
            <a:lin ang="108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81" name="圆角矩形 80"/>
          <p:cNvSpPr/>
          <p:nvPr/>
        </p:nvSpPr>
        <p:spPr>
          <a:xfrm rot="525452">
            <a:off x="4439777" y="1310408"/>
            <a:ext cx="2730885" cy="952634"/>
          </a:xfrm>
          <a:prstGeom prst="roundRect">
            <a:avLst/>
          </a:prstGeom>
          <a:gradFill flip="none" rotWithShape="1">
            <a:gsLst>
              <a:gs pos="100000">
                <a:srgbClr val="58402A"/>
              </a:gs>
              <a:gs pos="0">
                <a:srgbClr val="8C6D4E">
                  <a:shade val="30000"/>
                  <a:satMod val="115000"/>
                </a:srgbClr>
              </a:gs>
              <a:gs pos="8000">
                <a:srgbClr val="8C6D4E">
                  <a:shade val="67500"/>
                  <a:satMod val="115000"/>
                </a:srgbClr>
              </a:gs>
              <a:gs pos="94000">
                <a:srgbClr val="8C6D4E">
                  <a:shade val="100000"/>
                  <a:satMod val="115000"/>
                </a:srgbClr>
              </a:gs>
            </a:gsLst>
            <a:lin ang="10800000" scaled="1"/>
            <a:tileRect/>
          </a:gradFill>
          <a:ln w="9525" cap="flat" cmpd="sng" algn="ctr">
            <a:solidFill>
              <a:sysClr val="window" lastClr="FFFFFF"/>
            </a:solidFill>
            <a:prstDash val="solid"/>
          </a:ln>
          <a:effectLst>
            <a:outerShdw blurRad="2540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83" name="矩形 82"/>
          <p:cNvSpPr/>
          <p:nvPr/>
        </p:nvSpPr>
        <p:spPr>
          <a:xfrm>
            <a:off x="0" y="5557729"/>
            <a:ext cx="9144000" cy="1299018"/>
          </a:xfrm>
          <a:prstGeom prst="rect">
            <a:avLst/>
          </a:prstGeom>
          <a:gradFill flip="none" rotWithShape="1">
            <a:gsLst>
              <a:gs pos="48320">
                <a:srgbClr val="00B0F0"/>
              </a:gs>
              <a:gs pos="100000">
                <a:srgbClr val="00B0F0"/>
              </a:gs>
              <a:gs pos="0">
                <a:schemeClr val="accent1">
                  <a:lumMod val="75000"/>
                </a:schemeClr>
              </a:gs>
              <a:gs pos="8000">
                <a:srgbClr val="00B0F0"/>
              </a:gs>
              <a:gs pos="92000">
                <a:schemeClr val="accent1">
                  <a:lumMod val="90000"/>
                </a:schemeClr>
              </a:gs>
            </a:gsLst>
            <a:lin ang="0" scaled="1"/>
            <a:tileRect/>
          </a:gradFill>
          <a:ln w="25400" cap="flat" cmpd="sng" algn="ctr">
            <a:noFill/>
            <a:prstDash val="solid"/>
          </a:ln>
          <a:effectLst>
            <a:outerShdw blurRad="50800" dist="38100" dir="16200000"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85" name="圆角矩形 84"/>
          <p:cNvSpPr/>
          <p:nvPr/>
        </p:nvSpPr>
        <p:spPr>
          <a:xfrm rot="20913114">
            <a:off x="1975078" y="1310520"/>
            <a:ext cx="2730885" cy="952634"/>
          </a:xfrm>
          <a:prstGeom prst="roundRect">
            <a:avLst/>
          </a:prstGeom>
          <a:gradFill flip="none" rotWithShape="1">
            <a:gsLst>
              <a:gs pos="100000">
                <a:srgbClr val="6D3E0B"/>
              </a:gs>
              <a:gs pos="0">
                <a:srgbClr val="A86924">
                  <a:shade val="30000"/>
                  <a:satMod val="115000"/>
                </a:srgbClr>
              </a:gs>
              <a:gs pos="12000">
                <a:srgbClr val="A86924">
                  <a:shade val="67500"/>
                  <a:satMod val="115000"/>
                </a:srgbClr>
              </a:gs>
              <a:gs pos="94000">
                <a:srgbClr val="A86924">
                  <a:shade val="100000"/>
                  <a:satMod val="115000"/>
                </a:srgbClr>
              </a:gs>
            </a:gsLst>
            <a:lin ang="0" scaled="1"/>
            <a:tileRect/>
          </a:gradFill>
          <a:ln w="9525" cap="flat" cmpd="sng" algn="ctr">
            <a:solidFill>
              <a:sysClr val="window" lastClr="FFFFFF"/>
            </a:solidFill>
            <a:prstDash val="solid"/>
          </a:ln>
          <a:effectLst>
            <a:outerShdw blurRad="2540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86" name="圆角矩形 85"/>
          <p:cNvSpPr/>
          <p:nvPr/>
        </p:nvSpPr>
        <p:spPr>
          <a:xfrm>
            <a:off x="3766420" y="2425487"/>
            <a:ext cx="2730885" cy="952634"/>
          </a:xfrm>
          <a:prstGeom prst="roundRect">
            <a:avLst/>
          </a:prstGeom>
          <a:gradFill flip="none" rotWithShape="1">
            <a:gsLst>
              <a:gs pos="100000">
                <a:srgbClr val="963F00"/>
              </a:gs>
              <a:gs pos="0">
                <a:srgbClr val="F79646">
                  <a:lumMod val="75000"/>
                  <a:shade val="30000"/>
                  <a:satMod val="115000"/>
                </a:srgbClr>
              </a:gs>
              <a:gs pos="6000">
                <a:srgbClr val="F79646">
                  <a:lumMod val="75000"/>
                  <a:shade val="67500"/>
                  <a:satMod val="115000"/>
                </a:srgbClr>
              </a:gs>
              <a:gs pos="89000">
                <a:srgbClr val="F79646">
                  <a:lumMod val="75000"/>
                  <a:shade val="100000"/>
                  <a:satMod val="115000"/>
                </a:srgbClr>
              </a:gs>
            </a:gsLst>
            <a:lin ang="10800000" scaled="1"/>
            <a:tileRect/>
          </a:gradFill>
          <a:ln w="9525" cap="flat" cmpd="sng" algn="ctr">
            <a:solidFill>
              <a:sysClr val="window" lastClr="FFFFFF"/>
            </a:solidFill>
            <a:prstDash val="solid"/>
          </a:ln>
          <a:effectLst>
            <a:outerShdw blurRad="2540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
        <p:nvSpPr>
          <p:cNvPr id="95" name="矩形 94"/>
          <p:cNvSpPr/>
          <p:nvPr/>
        </p:nvSpPr>
        <p:spPr>
          <a:xfrm>
            <a:off x="5158740" y="2643182"/>
            <a:ext cx="897890" cy="521970"/>
          </a:xfrm>
          <a:prstGeom prst="rect">
            <a:avLst/>
          </a:prstGeom>
        </p:spPr>
        <p:txBody>
          <a:bodyPr wrap="none">
            <a:spAutoFit/>
          </a:bodyPr>
          <a:lstStyle/>
          <a:p>
            <a:pPr algn="l"/>
            <a:r>
              <a:rPr lang="zh-CN" altLang="en-US" sz="2800" b="1">
                <a:solidFill>
                  <a:schemeClr val="bg1"/>
                </a:solidFill>
                <a:latin typeface="微软雅黑" panose="020B0503020204020204" charset="-122"/>
                <a:ea typeface="微软雅黑" panose="020B0503020204020204" charset="-122"/>
                <a:sym typeface="+mn-ea"/>
              </a:rPr>
              <a:t>盯着</a:t>
            </a:r>
            <a:endParaRPr lang="zh-CN" altLang="en-US" sz="2800" b="1"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96" name="矩形 95"/>
          <p:cNvSpPr/>
          <p:nvPr/>
        </p:nvSpPr>
        <p:spPr>
          <a:xfrm>
            <a:off x="4030338" y="2643182"/>
            <a:ext cx="897890" cy="521970"/>
          </a:xfrm>
          <a:prstGeom prst="rect">
            <a:avLst/>
          </a:prstGeom>
        </p:spPr>
        <p:txBody>
          <a:bodyPr wrap="none">
            <a:spAutoFit/>
          </a:bodyPr>
          <a:lstStyle/>
          <a:p>
            <a:pPr algn="l"/>
            <a:r>
              <a:rPr lang="zh-CN" altLang="en-US" sz="2800" b="1">
                <a:solidFill>
                  <a:schemeClr val="bg1"/>
                </a:solidFill>
                <a:latin typeface="微软雅黑" panose="020B0503020204020204" charset="-122"/>
                <a:ea typeface="微软雅黑" panose="020B0503020204020204" charset="-122"/>
                <a:sym typeface="+mn-ea"/>
              </a:rPr>
              <a:t>奇怪</a:t>
            </a:r>
            <a:endParaRPr lang="zh-CN" altLang="en-US" sz="2800" b="1"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97" name="矩形 96"/>
          <p:cNvSpPr/>
          <p:nvPr/>
        </p:nvSpPr>
        <p:spPr>
          <a:xfrm>
            <a:off x="5774700" y="1526088"/>
            <a:ext cx="897890" cy="521970"/>
          </a:xfrm>
          <a:prstGeom prst="rect">
            <a:avLst/>
          </a:prstGeom>
        </p:spPr>
        <p:txBody>
          <a:bodyPr wrap="none">
            <a:spAutoFit/>
          </a:bodyPr>
          <a:lstStyle/>
          <a:p>
            <a:pPr algn="l"/>
            <a:r>
              <a:rPr lang="zh-CN" altLang="en-US" sz="2800" b="1">
                <a:solidFill>
                  <a:schemeClr val="bg1"/>
                </a:solidFill>
                <a:latin typeface="微软雅黑" panose="020B0503020204020204" charset="-122"/>
                <a:ea typeface="微软雅黑" panose="020B0503020204020204" charset="-122"/>
                <a:sym typeface="+mn-ea"/>
              </a:rPr>
              <a:t>蚜虫</a:t>
            </a:r>
            <a:endParaRPr lang="zh-CN" altLang="en-US" sz="2800" b="1"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98" name="矩形 97"/>
          <p:cNvSpPr/>
          <p:nvPr/>
        </p:nvSpPr>
        <p:spPr>
          <a:xfrm>
            <a:off x="4773298" y="1341619"/>
            <a:ext cx="897890" cy="521970"/>
          </a:xfrm>
          <a:prstGeom prst="rect">
            <a:avLst/>
          </a:prstGeom>
        </p:spPr>
        <p:txBody>
          <a:bodyPr wrap="none">
            <a:spAutoFit/>
          </a:bodyPr>
          <a:lstStyle/>
          <a:p>
            <a:pPr algn="l"/>
            <a:r>
              <a:rPr lang="zh-CN" altLang="en-US" sz="2800" b="1">
                <a:solidFill>
                  <a:schemeClr val="bg1"/>
                </a:solidFill>
                <a:latin typeface="微软雅黑" panose="020B0503020204020204" charset="-122"/>
                <a:ea typeface="微软雅黑" panose="020B0503020204020204" charset="-122"/>
                <a:sym typeface="+mn-ea"/>
              </a:rPr>
              <a:t>可爱</a:t>
            </a:r>
            <a:endParaRPr lang="zh-CN" altLang="en-US" dirty="0">
              <a:solidFill>
                <a:schemeClr val="bg1"/>
              </a:solidFill>
            </a:endParaRPr>
          </a:p>
        </p:txBody>
      </p:sp>
      <p:sp>
        <p:nvSpPr>
          <p:cNvPr id="99" name="矩形 98"/>
          <p:cNvSpPr/>
          <p:nvPr/>
        </p:nvSpPr>
        <p:spPr>
          <a:xfrm>
            <a:off x="3288339" y="1341937"/>
            <a:ext cx="1010213" cy="523220"/>
          </a:xfrm>
          <a:prstGeom prst="rect">
            <a:avLst/>
          </a:prstGeom>
        </p:spPr>
        <p:txBody>
          <a:bodyPr wrap="none">
            <a:spAutoFit/>
          </a:bodyPr>
          <a:lstStyle/>
          <a:p>
            <a:pPr algn="l"/>
            <a:r>
              <a:rPr lang="zh-CN" altLang="en-US" sz="2800" b="1">
                <a:solidFill>
                  <a:schemeClr val="bg1"/>
                </a:solidFill>
                <a:latin typeface="微软雅黑" panose="020B0503020204020204" charset="-122"/>
                <a:ea typeface="微软雅黑" panose="020B0503020204020204" charset="-122"/>
                <a:sym typeface="+mn-ea"/>
              </a:rPr>
              <a:t>雪白 </a:t>
            </a:r>
            <a:endParaRPr lang="zh-CN" altLang="en-US" dirty="0">
              <a:solidFill>
                <a:schemeClr val="bg1"/>
              </a:solidFill>
            </a:endParaRPr>
          </a:p>
        </p:txBody>
      </p:sp>
      <p:sp>
        <p:nvSpPr>
          <p:cNvPr id="100" name="矩形 99"/>
          <p:cNvSpPr/>
          <p:nvPr/>
        </p:nvSpPr>
        <p:spPr>
          <a:xfrm>
            <a:off x="2143109" y="1661344"/>
            <a:ext cx="1010213" cy="523220"/>
          </a:xfrm>
          <a:prstGeom prst="rect">
            <a:avLst/>
          </a:prstGeom>
        </p:spPr>
        <p:txBody>
          <a:bodyPr wrap="none">
            <a:spAutoFit/>
          </a:bodyPr>
          <a:lstStyle/>
          <a:p>
            <a:pPr algn="l"/>
            <a:r>
              <a:rPr lang="zh-CN" altLang="en-US" sz="2800" b="1">
                <a:solidFill>
                  <a:schemeClr val="bg1"/>
                </a:solidFill>
                <a:latin typeface="微软雅黑" panose="020B0503020204020204" charset="-122"/>
                <a:ea typeface="微软雅黑" panose="020B0503020204020204" charset="-122"/>
                <a:sym typeface="+mn-ea"/>
              </a:rPr>
              <a:t>葫芦 </a:t>
            </a:r>
            <a:endParaRPr lang="zh-CN" altLang="en-US" dirty="0">
              <a:solidFill>
                <a:schemeClr val="bg1"/>
              </a:solidFill>
            </a:endParaRPr>
          </a:p>
        </p:txBody>
      </p:sp>
      <p:sp>
        <p:nvSpPr>
          <p:cNvPr id="101" name="矩形 100"/>
          <p:cNvSpPr/>
          <p:nvPr/>
        </p:nvSpPr>
        <p:spPr>
          <a:xfrm>
            <a:off x="2428858" y="2641157"/>
            <a:ext cx="897890" cy="521970"/>
          </a:xfrm>
          <a:prstGeom prst="rect">
            <a:avLst/>
          </a:prstGeom>
        </p:spPr>
        <p:txBody>
          <a:bodyPr wrap="none">
            <a:spAutoFit/>
          </a:bodyPr>
          <a:lstStyle/>
          <a:p>
            <a:pPr algn="l"/>
            <a:r>
              <a:rPr lang="zh-CN" altLang="en-US" sz="2800" b="1">
                <a:solidFill>
                  <a:schemeClr val="bg1"/>
                </a:solidFill>
                <a:latin typeface="微软雅黑" panose="020B0503020204020204" charset="-122"/>
                <a:ea typeface="微软雅黑" panose="020B0503020204020204" charset="-122"/>
                <a:sym typeface="+mn-ea"/>
              </a:rPr>
              <a:t>邻居</a:t>
            </a:r>
            <a:endParaRPr lang="zh-CN" altLang="en-US" sz="2800" b="1" dirty="0">
              <a:solidFill>
                <a:schemeClr val="bg1"/>
              </a:solidFill>
              <a:latin typeface="微软雅黑" panose="020B0503020204020204" charset="-122"/>
              <a:ea typeface="微软雅黑" panose="020B0503020204020204" charset="-122"/>
              <a:cs typeface="Times New Roman" panose="02020603050405020304" pitchFamily="18" charset="0"/>
            </a:endParaRPr>
          </a:p>
        </p:txBody>
      </p:sp>
      <p:sp>
        <p:nvSpPr>
          <p:cNvPr id="102" name="矩形 101"/>
          <p:cNvSpPr/>
          <p:nvPr/>
        </p:nvSpPr>
        <p:spPr>
          <a:xfrm>
            <a:off x="1000249" y="3031844"/>
            <a:ext cx="1612900" cy="521970"/>
          </a:xfrm>
          <a:prstGeom prst="rect">
            <a:avLst/>
          </a:prstGeom>
        </p:spPr>
        <p:txBody>
          <a:bodyPr wrap="none">
            <a:spAutoFit/>
          </a:bodyPr>
          <a:lstStyle/>
          <a:p>
            <a:pPr algn="l"/>
            <a:r>
              <a:rPr lang="zh-CN" altLang="en-US" sz="2800" b="1">
                <a:solidFill>
                  <a:schemeClr val="bg1"/>
                </a:solidFill>
                <a:latin typeface="微软雅黑" panose="020B0503020204020204" charset="-122"/>
                <a:ea typeface="微软雅黑" panose="020B0503020204020204" charset="-122"/>
                <a:sym typeface="+mn-ea"/>
              </a:rPr>
              <a:t>自言自语</a:t>
            </a:r>
            <a:endParaRPr lang="zh-CN" altLang="en-US" dirty="0">
              <a:solidFill>
                <a:schemeClr val="bg1"/>
              </a:solidFill>
            </a:endParaRPr>
          </a:p>
        </p:txBody>
      </p:sp>
      <p:sp>
        <p:nvSpPr>
          <p:cNvPr id="105" name="TextBox 104"/>
          <p:cNvSpPr txBox="1"/>
          <p:nvPr/>
        </p:nvSpPr>
        <p:spPr>
          <a:xfrm>
            <a:off x="3000364" y="5712471"/>
            <a:ext cx="3286148" cy="646331"/>
          </a:xfrm>
          <a:prstGeom prst="rect">
            <a:avLst/>
          </a:prstGeom>
          <a:noFill/>
        </p:spPr>
        <p:txBody>
          <a:bodyPr wrap="square" rtlCol="0">
            <a:spAutoFit/>
          </a:bodyPr>
          <a:lstStyle/>
          <a:p>
            <a:r>
              <a:rPr lang="zh-CN" altLang="en-US" sz="3600" b="1">
                <a:solidFill>
                  <a:schemeClr val="bg1"/>
                </a:solidFill>
                <a:latin typeface="微软雅黑" panose="020B0503020204020204" charset="-122"/>
                <a:ea typeface="微软雅黑" panose="020B0503020204020204" charset="-122"/>
              </a:rPr>
              <a:t>我 来 组 词</a:t>
            </a:r>
            <a:endParaRPr lang="zh-CN" altLang="en-US" sz="3600"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1000"/>
                                        <p:tgtEl>
                                          <p:spTgt spid="99"/>
                                        </p:tgtEl>
                                      </p:cBhvr>
                                    </p:animEffect>
                                    <p:anim calcmode="lin" valueType="num">
                                      <p:cBhvr>
                                        <p:cTn id="8" dur="1000" fill="hold"/>
                                        <p:tgtEl>
                                          <p:spTgt spid="99"/>
                                        </p:tgtEl>
                                        <p:attrNameLst>
                                          <p:attrName>ppt_x</p:attrName>
                                        </p:attrNameLst>
                                      </p:cBhvr>
                                      <p:tavLst>
                                        <p:tav tm="0">
                                          <p:val>
                                            <p:strVal val="#ppt_x"/>
                                          </p:val>
                                        </p:tav>
                                        <p:tav tm="100000">
                                          <p:val>
                                            <p:strVal val="#ppt_x"/>
                                          </p:val>
                                        </p:tav>
                                      </p:tavLst>
                                    </p:anim>
                                    <p:anim calcmode="lin" valueType="num">
                                      <p:cBhvr>
                                        <p:cTn id="9" dur="1000" fill="hold"/>
                                        <p:tgtEl>
                                          <p:spTgt spid="9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fade">
                                      <p:cBhvr>
                                        <p:cTn id="19" dur="1000"/>
                                        <p:tgtEl>
                                          <p:spTgt spid="98"/>
                                        </p:tgtEl>
                                      </p:cBhvr>
                                    </p:animEffect>
                                    <p:anim calcmode="lin" valueType="num">
                                      <p:cBhvr>
                                        <p:cTn id="20" dur="1000" fill="hold"/>
                                        <p:tgtEl>
                                          <p:spTgt spid="98"/>
                                        </p:tgtEl>
                                        <p:attrNameLst>
                                          <p:attrName>ppt_x</p:attrName>
                                        </p:attrNameLst>
                                      </p:cBhvr>
                                      <p:tavLst>
                                        <p:tav tm="0">
                                          <p:val>
                                            <p:strVal val="#ppt_x"/>
                                          </p:val>
                                        </p:tav>
                                        <p:tav tm="100000">
                                          <p:val>
                                            <p:strVal val="#ppt_x"/>
                                          </p:val>
                                        </p:tav>
                                      </p:tavLst>
                                    </p:anim>
                                    <p:anim calcmode="lin" valueType="num">
                                      <p:cBhvr>
                                        <p:cTn id="21" dur="1000" fill="hold"/>
                                        <p:tgtEl>
                                          <p:spTgt spid="98"/>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97"/>
                                        </p:tgtEl>
                                        <p:attrNameLst>
                                          <p:attrName>style.visibility</p:attrName>
                                        </p:attrNameLst>
                                      </p:cBhvr>
                                      <p:to>
                                        <p:strVal val="visible"/>
                                      </p:to>
                                    </p:set>
                                    <p:animEffect transition="in" filter="fade">
                                      <p:cBhvr>
                                        <p:cTn id="24" dur="1000"/>
                                        <p:tgtEl>
                                          <p:spTgt spid="97"/>
                                        </p:tgtEl>
                                      </p:cBhvr>
                                    </p:animEffect>
                                    <p:anim calcmode="lin" valueType="num">
                                      <p:cBhvr>
                                        <p:cTn id="25" dur="1000" fill="hold"/>
                                        <p:tgtEl>
                                          <p:spTgt spid="97"/>
                                        </p:tgtEl>
                                        <p:attrNameLst>
                                          <p:attrName>ppt_x</p:attrName>
                                        </p:attrNameLst>
                                      </p:cBhvr>
                                      <p:tavLst>
                                        <p:tav tm="0">
                                          <p:val>
                                            <p:strVal val="#ppt_x"/>
                                          </p:val>
                                        </p:tav>
                                        <p:tav tm="100000">
                                          <p:val>
                                            <p:strVal val="#ppt_x"/>
                                          </p:val>
                                        </p:tav>
                                      </p:tavLst>
                                    </p:anim>
                                    <p:anim calcmode="lin" valueType="num">
                                      <p:cBhvr>
                                        <p:cTn id="26"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102"/>
                                        </p:tgtEl>
                                        <p:attrNameLst>
                                          <p:attrName>style.visibility</p:attrName>
                                        </p:attrNameLst>
                                      </p:cBhvr>
                                      <p:to>
                                        <p:strVal val="visible"/>
                                      </p:to>
                                    </p:set>
                                    <p:animEffect transition="in" filter="fade">
                                      <p:cBhvr>
                                        <p:cTn id="31" dur="1000"/>
                                        <p:tgtEl>
                                          <p:spTgt spid="102"/>
                                        </p:tgtEl>
                                      </p:cBhvr>
                                    </p:animEffect>
                                    <p:anim calcmode="lin" valueType="num">
                                      <p:cBhvr>
                                        <p:cTn id="32" dur="1000" fill="hold"/>
                                        <p:tgtEl>
                                          <p:spTgt spid="102"/>
                                        </p:tgtEl>
                                        <p:attrNameLst>
                                          <p:attrName>ppt_x</p:attrName>
                                        </p:attrNameLst>
                                      </p:cBhvr>
                                      <p:tavLst>
                                        <p:tav tm="0">
                                          <p:val>
                                            <p:strVal val="#ppt_x"/>
                                          </p:val>
                                        </p:tav>
                                        <p:tav tm="100000">
                                          <p:val>
                                            <p:strVal val="#ppt_x"/>
                                          </p:val>
                                        </p:tav>
                                      </p:tavLst>
                                    </p:anim>
                                    <p:anim calcmode="lin" valueType="num">
                                      <p:cBhvr>
                                        <p:cTn id="33" dur="1000" fill="hold"/>
                                        <p:tgtEl>
                                          <p:spTgt spid="102"/>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101"/>
                                        </p:tgtEl>
                                        <p:attrNameLst>
                                          <p:attrName>style.visibility</p:attrName>
                                        </p:attrNameLst>
                                      </p:cBhvr>
                                      <p:to>
                                        <p:strVal val="visible"/>
                                      </p:to>
                                    </p:set>
                                    <p:animEffect transition="in" filter="fade">
                                      <p:cBhvr>
                                        <p:cTn id="36" dur="1000"/>
                                        <p:tgtEl>
                                          <p:spTgt spid="101"/>
                                        </p:tgtEl>
                                      </p:cBhvr>
                                    </p:animEffect>
                                    <p:anim calcmode="lin" valueType="num">
                                      <p:cBhvr>
                                        <p:cTn id="37" dur="1000" fill="hold"/>
                                        <p:tgtEl>
                                          <p:spTgt spid="101"/>
                                        </p:tgtEl>
                                        <p:attrNameLst>
                                          <p:attrName>ppt_x</p:attrName>
                                        </p:attrNameLst>
                                      </p:cBhvr>
                                      <p:tavLst>
                                        <p:tav tm="0">
                                          <p:val>
                                            <p:strVal val="#ppt_x"/>
                                          </p:val>
                                        </p:tav>
                                        <p:tav tm="100000">
                                          <p:val>
                                            <p:strVal val="#ppt_x"/>
                                          </p:val>
                                        </p:tav>
                                      </p:tavLst>
                                    </p:anim>
                                    <p:anim calcmode="lin" valueType="num">
                                      <p:cBhvr>
                                        <p:cTn id="38" dur="1000" fill="hold"/>
                                        <p:tgtEl>
                                          <p:spTgt spid="10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grpId="0" nodeType="clickEffect">
                                  <p:stCondLst>
                                    <p:cond delay="0"/>
                                  </p:stCondLst>
                                  <p:childTnLst>
                                    <p:set>
                                      <p:cBhvr>
                                        <p:cTn id="42" dur="1" fill="hold">
                                          <p:stCondLst>
                                            <p:cond delay="0"/>
                                          </p:stCondLst>
                                        </p:cTn>
                                        <p:tgtEl>
                                          <p:spTgt spid="96"/>
                                        </p:tgtEl>
                                        <p:attrNameLst>
                                          <p:attrName>style.visibility</p:attrName>
                                        </p:attrNameLst>
                                      </p:cBhvr>
                                      <p:to>
                                        <p:strVal val="visible"/>
                                      </p:to>
                                    </p:set>
                                    <p:animEffect transition="in" filter="fade">
                                      <p:cBhvr>
                                        <p:cTn id="43" dur="1000"/>
                                        <p:tgtEl>
                                          <p:spTgt spid="96"/>
                                        </p:tgtEl>
                                      </p:cBhvr>
                                    </p:animEffect>
                                    <p:anim calcmode="lin" valueType="num">
                                      <p:cBhvr>
                                        <p:cTn id="44" dur="1000" fill="hold"/>
                                        <p:tgtEl>
                                          <p:spTgt spid="96"/>
                                        </p:tgtEl>
                                        <p:attrNameLst>
                                          <p:attrName>ppt_x</p:attrName>
                                        </p:attrNameLst>
                                      </p:cBhvr>
                                      <p:tavLst>
                                        <p:tav tm="0">
                                          <p:val>
                                            <p:strVal val="#ppt_x"/>
                                          </p:val>
                                        </p:tav>
                                        <p:tav tm="100000">
                                          <p:val>
                                            <p:strVal val="#ppt_x"/>
                                          </p:val>
                                        </p:tav>
                                      </p:tavLst>
                                    </p:anim>
                                    <p:anim calcmode="lin" valueType="num">
                                      <p:cBhvr>
                                        <p:cTn id="45" dur="1000" fill="hold"/>
                                        <p:tgtEl>
                                          <p:spTgt spid="96"/>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95"/>
                                        </p:tgtEl>
                                        <p:attrNameLst>
                                          <p:attrName>style.visibility</p:attrName>
                                        </p:attrNameLst>
                                      </p:cBhvr>
                                      <p:to>
                                        <p:strVal val="visible"/>
                                      </p:to>
                                    </p:set>
                                    <p:animEffect transition="in" filter="fade">
                                      <p:cBhvr>
                                        <p:cTn id="48" dur="1000"/>
                                        <p:tgtEl>
                                          <p:spTgt spid="95"/>
                                        </p:tgtEl>
                                      </p:cBhvr>
                                    </p:animEffect>
                                    <p:anim calcmode="lin" valueType="num">
                                      <p:cBhvr>
                                        <p:cTn id="49" dur="1000" fill="hold"/>
                                        <p:tgtEl>
                                          <p:spTgt spid="95"/>
                                        </p:tgtEl>
                                        <p:attrNameLst>
                                          <p:attrName>ppt_x</p:attrName>
                                        </p:attrNameLst>
                                      </p:cBhvr>
                                      <p:tavLst>
                                        <p:tav tm="0">
                                          <p:val>
                                            <p:strVal val="#ppt_x"/>
                                          </p:val>
                                        </p:tav>
                                        <p:tav tm="100000">
                                          <p:val>
                                            <p:strVal val="#ppt_x"/>
                                          </p:val>
                                        </p:tav>
                                      </p:tavLst>
                                    </p:anim>
                                    <p:anim calcmode="lin" valueType="num">
                                      <p:cBhvr>
                                        <p:cTn id="50"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96" grpId="0"/>
      <p:bldP spid="97" grpId="0"/>
      <p:bldP spid="98" grpId="0"/>
      <p:bldP spid="99" grpId="0"/>
      <p:bldP spid="100" grpId="0"/>
      <p:bldP spid="101" grpId="0"/>
      <p:bldP spid="10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42978" y="588525"/>
            <a:ext cx="2286000" cy="631825"/>
            <a:chOff x="303" y="1316"/>
            <a:chExt cx="3600" cy="995"/>
          </a:xfrm>
          <a:solidFill>
            <a:srgbClr val="00B0F0"/>
          </a:solidFill>
        </p:grpSpPr>
        <p:sp>
          <p:nvSpPr>
            <p:cNvPr id="12" name="矩形 3"/>
            <p:cNvSpPr>
              <a:spLocks noChangeArrowheads="1"/>
            </p:cNvSpPr>
            <p:nvPr/>
          </p:nvSpPr>
          <p:spPr bwMode="auto">
            <a:xfrm>
              <a:off x="1889" y="1656"/>
              <a:ext cx="1368" cy="544"/>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a:solidFill>
                    <a:schemeClr val="bg1"/>
                  </a:solidFill>
                  <a:latin typeface="微软雅黑" panose="020B0503020204020204" charset="-122"/>
                  <a:ea typeface="微软雅黑" panose="020B0503020204020204" charset="-122"/>
                  <a:sym typeface="Arial" panose="020B0604020202020204" pitchFamily="34" charset="0"/>
                </a:rPr>
                <a:t>教学目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19" name="组合 18"/>
            <p:cNvGrpSpPr/>
            <p:nvPr userDrawn="1"/>
          </p:nvGrpSpPr>
          <p:grpSpPr>
            <a:xfrm>
              <a:off x="898" y="1383"/>
              <a:ext cx="3005" cy="883"/>
              <a:chOff x="903371" y="249943"/>
              <a:chExt cx="2312527" cy="679699"/>
            </a:xfrm>
            <a:grpFill/>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grp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a:solidFill>
                      <a:prstClr val="black"/>
                    </a:solidFill>
                    <a:latin typeface="微软雅黑" panose="020B0503020204020204" charset="-122"/>
                  </a:rPr>
                  <a:t>    新课讲解</a:t>
                </a:r>
                <a:endParaRPr lang="zh-CN" altLang="en-US" sz="2000" b="1" dirty="0">
                  <a:solidFill>
                    <a:schemeClr val="bg1"/>
                  </a:solidFill>
                  <a:latin typeface="微软雅黑" panose="020B0503020204020204" charset="-122"/>
                  <a:ea typeface="黑体" panose="02010609060101010101" pitchFamily="49" charset="-122"/>
                </a:endParaRPr>
              </a:p>
            </p:txBody>
          </p:sp>
        </p:grpSp>
        <p:grpSp>
          <p:nvGrpSpPr>
            <p:cNvPr id="22" name="组合 21"/>
            <p:cNvGrpSpPr/>
            <p:nvPr userDrawn="1"/>
          </p:nvGrpSpPr>
          <p:grpSpPr>
            <a:xfrm rot="16200000">
              <a:off x="366" y="1252"/>
              <a:ext cx="995" cy="1122"/>
              <a:chOff x="8439634" y="3544648"/>
              <a:chExt cx="1611146" cy="1817848"/>
            </a:xfrm>
            <a:grpFill/>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p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0" name="对角圆角矩形 9"/>
          <p:cNvSpPr/>
          <p:nvPr/>
        </p:nvSpPr>
        <p:spPr>
          <a:xfrm>
            <a:off x="325120" y="1731645"/>
            <a:ext cx="6031230" cy="4146550"/>
          </a:xfrm>
          <a:prstGeom prst="round2DiagRect">
            <a:avLst/>
          </a:prstGeom>
          <a:noFill/>
          <a:ln w="34925" cmpd="sng">
            <a:solidFill>
              <a:srgbClr val="7030A0"/>
            </a:solidFill>
            <a:prstDash val="solid"/>
          </a:ln>
          <a:extLst>
            <a:ext uri="{909E8E84-426E-40DD-AFC4-6F175D3DCCD1}">
              <a14:hiddenFill xmlns:a14="http://schemas.microsoft.com/office/drawing/2010/main">
                <a:solidFill>
                  <a:schemeClr val="accent6">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218"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946" b="100000" l="0" r="100000"/>
                    </a14:imgEffect>
                  </a14:imgLayer>
                </a14:imgProps>
              </a:ext>
              <a:ext uri="{28A0092B-C50C-407E-A947-70E740481C1C}">
                <a14:useLocalDpi xmlns:a14="http://schemas.microsoft.com/office/drawing/2010/main" val="0"/>
              </a:ext>
            </a:extLst>
          </a:blip>
          <a:srcRect l="3010" r="23771" b="5849"/>
          <a:stretch>
            <a:fillRect/>
          </a:stretch>
        </p:blipFill>
        <p:spPr bwMode="auto">
          <a:xfrm>
            <a:off x="6546215" y="673735"/>
            <a:ext cx="2440940" cy="43643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3" name="Rectangle 1"/>
          <p:cNvSpPr>
            <a:spLocks noChangeArrowheads="1"/>
          </p:cNvSpPr>
          <p:nvPr/>
        </p:nvSpPr>
        <p:spPr bwMode="auto">
          <a:xfrm>
            <a:off x="6650846" y="2701463"/>
            <a:ext cx="2232248" cy="2030095"/>
          </a:xfrm>
          <a:prstGeom prst="rect">
            <a:avLst/>
          </a:prstGeom>
          <a:noFill/>
          <a:ln w="9525">
            <a:noFill/>
            <a:miter lim="800000"/>
          </a:ln>
          <a:effectLst/>
        </p:spPr>
        <p:txBody>
          <a:bodyPr vert="horz" wrap="square" lIns="91440" tIns="45720" rIns="91440" bIns="45720" numCol="1" anchor="ctr" anchorCtr="0" compatLnSpc="1">
            <a:spAutoFit/>
          </a:bodyPr>
          <a:lstStyle/>
          <a:p>
            <a:pPr lvl="0" indent="0" algn="just" fontAlgn="auto">
              <a:lnSpc>
                <a:spcPct val="150000"/>
              </a:lnSpc>
            </a:pPr>
            <a:r>
              <a:rPr lang="zh-CN" altLang="en-US" sz="2800" b="1">
                <a:solidFill>
                  <a:srgbClr val="C00000"/>
                </a:solidFill>
                <a:latin typeface="微软雅黑" panose="020B0503020204020204" charset="-122"/>
                <a:ea typeface="微软雅黑" panose="020B0503020204020204" charset="-122"/>
                <a:cs typeface="Times New Roman" panose="02020603050405020304" pitchFamily="18" charset="0"/>
              </a:rPr>
              <a:t>这篇课文主要讲述的是什么事情？</a:t>
            </a:r>
            <a:endParaRPr lang="zh-CN" sz="2800" b="1" dirty="0">
              <a:solidFill>
                <a:srgbClr val="C00000"/>
              </a:solidFill>
              <a:latin typeface="微软雅黑" panose="020B0503020204020204" charset="-122"/>
              <a:ea typeface="微软雅黑" panose="020B0503020204020204" charset="-122"/>
              <a:cs typeface="Times New Roman" panose="02020603050405020304" pitchFamily="18" charset="0"/>
            </a:endParaRPr>
          </a:p>
        </p:txBody>
      </p:sp>
      <p:sp>
        <p:nvSpPr>
          <p:cNvPr id="18434" name="Rectangle 2"/>
          <p:cNvSpPr>
            <a:spLocks noChangeArrowheads="1"/>
          </p:cNvSpPr>
          <p:nvPr/>
        </p:nvSpPr>
        <p:spPr bwMode="auto">
          <a:xfrm>
            <a:off x="609600" y="1731328"/>
            <a:ext cx="5461635" cy="3969385"/>
          </a:xfrm>
          <a:prstGeom prst="rect">
            <a:avLst/>
          </a:prstGeom>
          <a:noFill/>
          <a:ln w="9525">
            <a:noFill/>
            <a:miter lim="800000"/>
          </a:ln>
          <a:effectLst/>
        </p:spPr>
        <p:txBody>
          <a:bodyPr vert="horz" wrap="square" lIns="91440" tIns="45720" rIns="91440" bIns="45720" numCol="1" anchor="ctr" anchorCtr="0" compatLnSpc="1">
            <a:spAutoFit/>
          </a:bodyPr>
          <a:lstStyle/>
          <a:p>
            <a:pPr lvl="0" indent="276225" algn="just">
              <a:lnSpc>
                <a:spcPct val="150000"/>
              </a:lnSpc>
            </a:pPr>
            <a:r>
              <a:rPr lang="zh-CN" altLang="en-US" sz="2400" b="1">
                <a:latin typeface="微软雅黑" panose="020B0503020204020204" charset="-122"/>
                <a:ea typeface="微软雅黑" panose="020B0503020204020204" charset="-122"/>
                <a:cs typeface="Times New Roman" panose="02020603050405020304" pitchFamily="18" charset="0"/>
              </a:rPr>
              <a:t>   这篇课文主要说的是从前有个人种了一棵（       ），小葫芦长出了（        ），开出几朵（       ）的小花，花谢之后长出了几个小葫芦。有一天他发现有些（       ），没去管，（        ）劝他治，他不听劝，到最后葫芦慢慢地（        ），一个个都落了。</a:t>
            </a:r>
            <a:endParaRPr lang="zh-CN" sz="2400" b="1" dirty="0">
              <a:latin typeface="微软雅黑" panose="020B0503020204020204" charset="-122"/>
              <a:ea typeface="微软雅黑" panose="020B0503020204020204" charset="-122"/>
              <a:cs typeface="Times New Roman" panose="02020603050405020304" pitchFamily="18" charset="0"/>
            </a:endParaRPr>
          </a:p>
        </p:txBody>
      </p:sp>
      <p:sp>
        <p:nvSpPr>
          <p:cNvPr id="25" name="文本框 24"/>
          <p:cNvSpPr txBox="1"/>
          <p:nvPr/>
        </p:nvSpPr>
        <p:spPr>
          <a:xfrm>
            <a:off x="2244725" y="2433955"/>
            <a:ext cx="859790" cy="460375"/>
          </a:xfrm>
          <a:prstGeom prst="rect">
            <a:avLst/>
          </a:prstGeom>
          <a:noFill/>
        </p:spPr>
        <p:txBody>
          <a:bodyPr wrap="square" rtlCol="0">
            <a:spAutoFit/>
          </a:bodyPr>
          <a:lstStyle/>
          <a:p>
            <a:r>
              <a:rPr lang="zh-CN" altLang="en-US" sz="2400" b="1">
                <a:solidFill>
                  <a:srgbClr val="C00000"/>
                </a:solidFill>
                <a:latin typeface="微软雅黑" panose="020B0503020204020204" charset="-122"/>
                <a:ea typeface="微软雅黑" panose="020B0503020204020204" charset="-122"/>
                <a:cs typeface="Times New Roman" panose="02020603050405020304" pitchFamily="18" charset="0"/>
                <a:sym typeface="+mn-ea"/>
              </a:rPr>
              <a:t>葫芦</a:t>
            </a:r>
            <a:endParaRPr lang="zh-CN" sz="24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sym typeface="+mn-ea"/>
            </a:endParaRPr>
          </a:p>
        </p:txBody>
      </p:sp>
      <p:sp>
        <p:nvSpPr>
          <p:cNvPr id="3" name="文本框 2"/>
          <p:cNvSpPr txBox="1"/>
          <p:nvPr/>
        </p:nvSpPr>
        <p:spPr>
          <a:xfrm>
            <a:off x="989330" y="2995930"/>
            <a:ext cx="970915" cy="460375"/>
          </a:xfrm>
          <a:prstGeom prst="rect">
            <a:avLst/>
          </a:prstGeom>
          <a:noFill/>
        </p:spPr>
        <p:txBody>
          <a:bodyPr wrap="square" rtlCol="0">
            <a:spAutoFit/>
          </a:bodyPr>
          <a:lstStyle/>
          <a:p>
            <a:r>
              <a:rPr lang="zh-CN" altLang="en-US" sz="2400" b="1">
                <a:solidFill>
                  <a:srgbClr val="C00000"/>
                </a:solidFill>
                <a:latin typeface="微软雅黑" panose="020B0503020204020204" charset="-122"/>
                <a:ea typeface="微软雅黑" panose="020B0503020204020204" charset="-122"/>
                <a:cs typeface="Times New Roman" panose="02020603050405020304" pitchFamily="18" charset="0"/>
                <a:sym typeface="+mn-ea"/>
              </a:rPr>
              <a:t>绿叶</a:t>
            </a:r>
            <a:endParaRPr lang="zh-CN" sz="24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sym typeface="+mn-ea"/>
            </a:endParaRPr>
          </a:p>
        </p:txBody>
      </p:sp>
      <p:sp>
        <p:nvSpPr>
          <p:cNvPr id="6" name="文本框 5"/>
          <p:cNvSpPr txBox="1"/>
          <p:nvPr/>
        </p:nvSpPr>
        <p:spPr>
          <a:xfrm>
            <a:off x="3800475" y="2995930"/>
            <a:ext cx="905510" cy="460375"/>
          </a:xfrm>
          <a:prstGeom prst="rect">
            <a:avLst/>
          </a:prstGeom>
          <a:noFill/>
        </p:spPr>
        <p:txBody>
          <a:bodyPr wrap="square" rtlCol="0">
            <a:spAutoFit/>
          </a:bodyPr>
          <a:lstStyle/>
          <a:p>
            <a:r>
              <a:rPr lang="zh-CN" altLang="en-US" sz="2400" b="1">
                <a:solidFill>
                  <a:srgbClr val="C00000"/>
                </a:solidFill>
                <a:latin typeface="微软雅黑" panose="020B0503020204020204" charset="-122"/>
                <a:ea typeface="微软雅黑" panose="020B0503020204020204" charset="-122"/>
                <a:cs typeface="Times New Roman" panose="02020603050405020304" pitchFamily="18" charset="0"/>
                <a:sym typeface="+mn-ea"/>
              </a:rPr>
              <a:t>雪白</a:t>
            </a:r>
            <a:endParaRPr lang="zh-CN" sz="24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sym typeface="+mn-ea"/>
            </a:endParaRPr>
          </a:p>
        </p:txBody>
      </p:sp>
      <p:sp>
        <p:nvSpPr>
          <p:cNvPr id="7" name="文本框 6"/>
          <p:cNvSpPr txBox="1"/>
          <p:nvPr/>
        </p:nvSpPr>
        <p:spPr>
          <a:xfrm>
            <a:off x="2103755" y="4102100"/>
            <a:ext cx="859790" cy="460375"/>
          </a:xfrm>
          <a:prstGeom prst="rect">
            <a:avLst/>
          </a:prstGeom>
          <a:noFill/>
        </p:spPr>
        <p:txBody>
          <a:bodyPr wrap="square" rtlCol="0">
            <a:spAutoFit/>
          </a:bodyPr>
          <a:lstStyle/>
          <a:p>
            <a:r>
              <a:rPr lang="zh-CN" altLang="en-US" sz="2400" b="1">
                <a:solidFill>
                  <a:srgbClr val="C00000"/>
                </a:solidFill>
                <a:latin typeface="微软雅黑" panose="020B0503020204020204" charset="-122"/>
                <a:ea typeface="微软雅黑" panose="020B0503020204020204" charset="-122"/>
                <a:cs typeface="Times New Roman" panose="02020603050405020304" pitchFamily="18" charset="0"/>
                <a:sym typeface="+mn-ea"/>
              </a:rPr>
              <a:t>蚜虫</a:t>
            </a:r>
            <a:endParaRPr lang="zh-CN" sz="24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sym typeface="+mn-ea"/>
            </a:endParaRPr>
          </a:p>
        </p:txBody>
      </p:sp>
      <p:sp>
        <p:nvSpPr>
          <p:cNvPr id="8" name="文本框 7"/>
          <p:cNvSpPr txBox="1"/>
          <p:nvPr/>
        </p:nvSpPr>
        <p:spPr>
          <a:xfrm>
            <a:off x="4928235" y="4102100"/>
            <a:ext cx="860425" cy="460375"/>
          </a:xfrm>
          <a:prstGeom prst="rect">
            <a:avLst/>
          </a:prstGeom>
          <a:noFill/>
        </p:spPr>
        <p:txBody>
          <a:bodyPr wrap="square" rtlCol="0">
            <a:spAutoFit/>
          </a:bodyPr>
          <a:lstStyle/>
          <a:p>
            <a:r>
              <a:rPr lang="zh-CN" altLang="en-US" sz="2400" b="1">
                <a:solidFill>
                  <a:srgbClr val="C00000"/>
                </a:solidFill>
                <a:latin typeface="微软雅黑" panose="020B0503020204020204" charset="-122"/>
                <a:ea typeface="微软雅黑" panose="020B0503020204020204" charset="-122"/>
                <a:cs typeface="Times New Roman" panose="02020603050405020304" pitchFamily="18" charset="0"/>
                <a:sym typeface="+mn-ea"/>
              </a:rPr>
              <a:t>邻居</a:t>
            </a:r>
            <a:endParaRPr lang="zh-CN" sz="24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sym typeface="+mn-ea"/>
            </a:endParaRPr>
          </a:p>
        </p:txBody>
      </p:sp>
      <p:sp>
        <p:nvSpPr>
          <p:cNvPr id="9" name="文本框 8"/>
          <p:cNvSpPr txBox="1"/>
          <p:nvPr/>
        </p:nvSpPr>
        <p:spPr>
          <a:xfrm>
            <a:off x="923925" y="5170170"/>
            <a:ext cx="850265" cy="460375"/>
          </a:xfrm>
          <a:prstGeom prst="rect">
            <a:avLst/>
          </a:prstGeom>
          <a:noFill/>
        </p:spPr>
        <p:txBody>
          <a:bodyPr wrap="square" rtlCol="0">
            <a:spAutoFit/>
          </a:bodyPr>
          <a:lstStyle/>
          <a:p>
            <a:r>
              <a:rPr lang="zh-CN" altLang="en-US" sz="2400" b="1">
                <a:solidFill>
                  <a:srgbClr val="C00000"/>
                </a:solidFill>
                <a:latin typeface="微软雅黑" panose="020B0503020204020204" charset="-122"/>
                <a:ea typeface="微软雅黑" panose="020B0503020204020204" charset="-122"/>
                <a:cs typeface="Times New Roman" panose="02020603050405020304" pitchFamily="18" charset="0"/>
                <a:sym typeface="+mn-ea"/>
              </a:rPr>
              <a:t>变黄</a:t>
            </a:r>
            <a:endParaRPr lang="zh-CN" sz="2400" b="1" dirty="0">
              <a:ln>
                <a:noFill/>
              </a:ln>
              <a:solidFill>
                <a:srgbClr val="C00000"/>
              </a:solidFill>
              <a:effectLst/>
              <a:latin typeface="微软雅黑" panose="020B0503020204020204" charset="-122"/>
              <a:ea typeface="微软雅黑" panose="020B0503020204020204"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ppt_x</p:attrName>
                                        </p:attrNameLst>
                                      </p:cBhvr>
                                      <p:tavLst>
                                        <p:tav tm="0">
                                          <p:val>
                                            <p:strVal val="#ppt_x-.2"/>
                                          </p:val>
                                        </p:tav>
                                        <p:tav tm="100000">
                                          <p:val>
                                            <p:strVal val="#ppt_x"/>
                                          </p:val>
                                        </p:tav>
                                      </p:tavLst>
                                    </p:anim>
                                    <p:anim calcmode="lin" valueType="num">
                                      <p:cBhvr>
                                        <p:cTn id="8"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9" dur="1000"/>
                                        <p:tgtEl>
                                          <p:spTgt spid="25"/>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ppt_x</p:attrName>
                                        </p:attrNameLst>
                                      </p:cBhvr>
                                      <p:tavLst>
                                        <p:tav tm="0">
                                          <p:val>
                                            <p:strVal val="#ppt_x-.2"/>
                                          </p:val>
                                        </p:tav>
                                        <p:tav tm="100000">
                                          <p:val>
                                            <p:strVal val="#ppt_x"/>
                                          </p:val>
                                        </p:tav>
                                      </p:tavLst>
                                    </p:anim>
                                    <p:anim calcmode="lin" valueType="num">
                                      <p:cBhvr>
                                        <p:cTn id="15"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ppt_x</p:attrName>
                                        </p:attrNameLst>
                                      </p:cBhvr>
                                      <p:tavLst>
                                        <p:tav tm="0">
                                          <p:val>
                                            <p:strVal val="#ppt_x-.2"/>
                                          </p:val>
                                        </p:tav>
                                        <p:tav tm="100000">
                                          <p:val>
                                            <p:strVal val="#ppt_x"/>
                                          </p:val>
                                        </p:tav>
                                      </p:tavLst>
                                    </p:anim>
                                    <p:anim calcmode="lin" valueType="num">
                                      <p:cBhvr>
                                        <p:cTn id="22"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ppt_x</p:attrName>
                                        </p:attrNameLst>
                                      </p:cBhvr>
                                      <p:tavLst>
                                        <p:tav tm="0">
                                          <p:val>
                                            <p:strVal val="#ppt_x-.2"/>
                                          </p:val>
                                        </p:tav>
                                        <p:tav tm="100000">
                                          <p:val>
                                            <p:strVal val="#ppt_x"/>
                                          </p:val>
                                        </p:tav>
                                      </p:tavLst>
                                    </p:anim>
                                    <p:anim calcmode="lin" valueType="num">
                                      <p:cBhvr>
                                        <p:cTn id="29"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1000" fill="hold"/>
                                        <p:tgtEl>
                                          <p:spTgt spid="8"/>
                                        </p:tgtEl>
                                        <p:attrNameLst>
                                          <p:attrName>ppt_x</p:attrName>
                                        </p:attrNameLst>
                                      </p:cBhvr>
                                      <p:tavLst>
                                        <p:tav tm="0">
                                          <p:val>
                                            <p:strVal val="#ppt_x-.2"/>
                                          </p:val>
                                        </p:tav>
                                        <p:tav tm="100000">
                                          <p:val>
                                            <p:strVal val="#ppt_x"/>
                                          </p:val>
                                        </p:tav>
                                      </p:tavLst>
                                    </p:anim>
                                    <p:anim calcmode="lin" valueType="num">
                                      <p:cBhvr>
                                        <p:cTn id="36"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1000" fill="hold"/>
                                        <p:tgtEl>
                                          <p:spTgt spid="9"/>
                                        </p:tgtEl>
                                        <p:attrNameLst>
                                          <p:attrName>ppt_x</p:attrName>
                                        </p:attrNameLst>
                                      </p:cBhvr>
                                      <p:tavLst>
                                        <p:tav tm="0">
                                          <p:val>
                                            <p:strVal val="#ppt_x-.2"/>
                                          </p:val>
                                        </p:tav>
                                        <p:tav tm="100000">
                                          <p:val>
                                            <p:strVal val="#ppt_x"/>
                                          </p:val>
                                        </p:tav>
                                      </p:tavLst>
                                    </p:anim>
                                    <p:anim calcmode="lin" valueType="num">
                                      <p:cBhvr>
                                        <p:cTn id="43"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4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 grpId="0"/>
      <p:bldP spid="6" grpId="0"/>
      <p:bldP spid="7" grpId="0"/>
      <p:bldP spid="8" grpId="0"/>
      <p:bldP spid="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2558</Words>
  <Application>WPS 演示</Application>
  <PresentationFormat>全屏显示(4:3)</PresentationFormat>
  <Paragraphs>380</Paragraphs>
  <Slides>32</Slides>
  <Notes>32</Notes>
  <HiddenSlides>0</HiddenSlides>
  <MMClips>2</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32</vt:i4>
      </vt:variant>
    </vt:vector>
  </HeadingPairs>
  <TitlesOfParts>
    <vt:vector size="46" baseType="lpstr">
      <vt:lpstr>Arial</vt:lpstr>
      <vt:lpstr>宋体</vt:lpstr>
      <vt:lpstr>Wingdings</vt:lpstr>
      <vt:lpstr>楷体</vt:lpstr>
      <vt:lpstr>微软雅黑</vt:lpstr>
      <vt:lpstr>黑体</vt:lpstr>
      <vt:lpstr>Century Gothic</vt:lpstr>
      <vt:lpstr>Times New Roman</vt:lpstr>
      <vt:lpstr>Calibri</vt:lpstr>
      <vt:lpstr>Arial Unicode MS</vt:lpstr>
      <vt:lpstr>Calibri Light</vt:lpstr>
      <vt:lpstr>Calibri</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qwe</cp:lastModifiedBy>
  <cp:revision>502</cp:revision>
  <dcterms:created xsi:type="dcterms:W3CDTF">2017-03-01T06:40:00Z</dcterms:created>
  <dcterms:modified xsi:type="dcterms:W3CDTF">2021-08-01T01:28:21Z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