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36"/>
  </p:notesMasterIdLst>
  <p:sldIdLst>
    <p:sldId id="256" r:id="rId4"/>
    <p:sldId id="258" r:id="rId5"/>
    <p:sldId id="259" r:id="rId6"/>
    <p:sldId id="263" r:id="rId7"/>
    <p:sldId id="269" r:id="rId8"/>
    <p:sldId id="260" r:id="rId9"/>
    <p:sldId id="270" r:id="rId10"/>
    <p:sldId id="261" r:id="rId11"/>
    <p:sldId id="271" r:id="rId12"/>
    <p:sldId id="287" r:id="rId13"/>
    <p:sldId id="273" r:id="rId14"/>
    <p:sldId id="275" r:id="rId15"/>
    <p:sldId id="328" r:id="rId16"/>
    <p:sldId id="278" r:id="rId17"/>
    <p:sldId id="288" r:id="rId18"/>
    <p:sldId id="281" r:id="rId19"/>
    <p:sldId id="282" r:id="rId20"/>
    <p:sldId id="283" r:id="rId21"/>
    <p:sldId id="257" r:id="rId22"/>
    <p:sldId id="277" r:id="rId23"/>
    <p:sldId id="285" r:id="rId24"/>
    <p:sldId id="331" r:id="rId25"/>
    <p:sldId id="289" r:id="rId26"/>
    <p:sldId id="335" r:id="rId27"/>
    <p:sldId id="333" r:id="rId28"/>
    <p:sldId id="334" r:id="rId29"/>
    <p:sldId id="329" r:id="rId30"/>
    <p:sldId id="293" r:id="rId31"/>
    <p:sldId id="286" r:id="rId32"/>
    <p:sldId id="290" r:id="rId33"/>
    <p:sldId id="332" r:id="rId34"/>
    <p:sldId id="292" r:id="rId35"/>
  </p:sldIdLst>
  <p:sldSz cx="5760720" cy="3239770"/>
  <p:notesSz cx="6858000" cy="9144000"/>
  <p:custDataLst>
    <p:tags r:id="rId40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0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0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0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0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0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63" d="100"/>
          <a:sy n="163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gs" Target="tags/tag1.xml"/><Relationship Id="rId4" Type="http://schemas.openxmlformats.org/officeDocument/2006/relationships/slide" Target="slides/slide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sz="1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sz="1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sz="1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sz="1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/>
            <a:endParaRPr lang="zh-CN" altLang="en-US" sz="1200"/>
          </a:p>
        </p:txBody>
      </p:sp>
      <p:sp>
        <p:nvSpPr>
          <p:cNvPr id="3075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343C49B4-7F68-431A-AB56-ACF5154666EF}" type="datetime1">
              <a:rPr lang="zh-CN" altLang="en-US" sz="1200"/>
            </a:fld>
            <a:endParaRPr lang="en-US" altLang="zh-CN" sz="1200"/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2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3078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200"/>
          </a:p>
        </p:txBody>
      </p:sp>
      <p:sp>
        <p:nvSpPr>
          <p:cNvPr id="3079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numCol="1" anchor="b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5B91F392-040D-44B0-96DC-5C8EDB82D7B0}" type="slidenum">
              <a:rPr lang="zh-CN" altLang="en-US" sz="1200"/>
            </a:fld>
            <a:endParaRPr lang="en-US" altLang="zh-CN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20169" y="530317"/>
            <a:ext cx="4321016" cy="1128141"/>
          </a:xfrm>
        </p:spPr>
        <p:txBody>
          <a:bodyPr anchor="b"/>
          <a:lstStyle>
            <a:lvl1pPr algn="ctr">
              <a:defRPr sz="2835"/>
            </a:lvl1pPr>
          </a:lstStyle>
          <a:p>
            <a:pPr fontAlgn="base"/>
            <a:r>
              <a:rPr lang="zh-CN" altLang="en-US" sz="283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20169" y="1701963"/>
            <a:ext cx="4321016" cy="782348"/>
          </a:xfrm>
        </p:spPr>
        <p:txBody>
          <a:bodyPr/>
          <a:lstStyle>
            <a:lvl1pPr marL="0" indent="0" algn="ctr">
              <a:buNone/>
              <a:defRPr sz="1135"/>
            </a:lvl1pPr>
            <a:lvl2pPr marL="215900" indent="0" algn="ctr">
              <a:buNone/>
              <a:defRPr sz="945"/>
            </a:lvl2pPr>
            <a:lvl3pPr marL="431800" indent="0" algn="ctr">
              <a:buNone/>
              <a:defRPr sz="850"/>
            </a:lvl3pPr>
            <a:lvl4pPr marL="648335" indent="0" algn="ctr">
              <a:buNone/>
              <a:defRPr sz="755"/>
            </a:lvl4pPr>
            <a:lvl5pPr marL="864235" indent="0" algn="ctr">
              <a:buNone/>
              <a:defRPr sz="755"/>
            </a:lvl5pPr>
            <a:lvl6pPr marL="1080135" indent="0" algn="ctr">
              <a:buNone/>
              <a:defRPr sz="755"/>
            </a:lvl6pPr>
            <a:lvl7pPr marL="1296035" indent="0" algn="ctr">
              <a:buNone/>
              <a:defRPr sz="755"/>
            </a:lvl7pPr>
            <a:lvl8pPr marL="1511935" indent="0" algn="ctr">
              <a:buNone/>
              <a:defRPr sz="755"/>
            </a:lvl8pPr>
            <a:lvl9pPr marL="1728470" indent="0" algn="ctr">
              <a:buNone/>
              <a:defRPr sz="755"/>
            </a:lvl9pPr>
          </a:lstStyle>
          <a:p>
            <a:pPr fontAlgn="base"/>
            <a:r>
              <a:rPr lang="zh-CN" altLang="en-US" sz="1135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28733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en-US" altLang="en-US" sz="800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1968500" y="2951163"/>
            <a:ext cx="1824038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en-US" altLang="en-US" sz="800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412908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 numCol="1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2019EC99-AB91-43F1-8911-56E26B7B2C14}" type="slidenum">
              <a:rPr lang="zh-CN" altLang="en-US" sz="800"/>
            </a:fld>
            <a:endParaRPr lang="en-US" altLang="zh-CN" sz="80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28733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en-US" altLang="en-US" sz="800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1968500" y="2951163"/>
            <a:ext cx="1824038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en-US" altLang="en-US" sz="800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412908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 numCol="1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2019EC99-AB91-43F1-8911-56E26B7B2C14}" type="slidenum">
              <a:rPr lang="zh-CN" altLang="en-US" sz="800"/>
            </a:fld>
            <a:endParaRPr lang="en-US" altLang="zh-CN" sz="80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4177110" y="130175"/>
            <a:ext cx="1296591" cy="2763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87338" y="130175"/>
            <a:ext cx="3814607" cy="2763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28733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en-US" altLang="en-US" sz="800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1968500" y="2951163"/>
            <a:ext cx="1824038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en-US" altLang="en-US" sz="800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412908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 numCol="1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2019EC99-AB91-43F1-8911-56E26B7B2C14}" type="slidenum">
              <a:rPr lang="zh-CN" altLang="en-US" sz="800"/>
            </a:fld>
            <a:endParaRPr lang="en-US" altLang="zh-CN" sz="80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20169" y="530317"/>
            <a:ext cx="4321016" cy="1128141"/>
          </a:xfrm>
        </p:spPr>
        <p:txBody>
          <a:bodyPr anchor="b"/>
          <a:lstStyle>
            <a:lvl1pPr algn="ctr">
              <a:defRPr sz="2835"/>
            </a:lvl1pPr>
          </a:lstStyle>
          <a:p>
            <a:pPr fontAlgn="base"/>
            <a:r>
              <a:rPr lang="zh-CN" altLang="en-US" sz="283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20169" y="1701963"/>
            <a:ext cx="4321016" cy="782348"/>
          </a:xfrm>
        </p:spPr>
        <p:txBody>
          <a:bodyPr/>
          <a:lstStyle>
            <a:lvl1pPr marL="0" indent="0" algn="ctr">
              <a:buNone/>
              <a:defRPr sz="1135"/>
            </a:lvl1pPr>
            <a:lvl2pPr marL="215900" indent="0" algn="ctr">
              <a:buNone/>
              <a:defRPr sz="945"/>
            </a:lvl2pPr>
            <a:lvl3pPr marL="431800" indent="0" algn="ctr">
              <a:buNone/>
              <a:defRPr sz="850"/>
            </a:lvl3pPr>
            <a:lvl4pPr marL="648335" indent="0" algn="ctr">
              <a:buNone/>
              <a:defRPr sz="755"/>
            </a:lvl4pPr>
            <a:lvl5pPr marL="864235" indent="0" algn="ctr">
              <a:buNone/>
              <a:defRPr sz="755"/>
            </a:lvl5pPr>
            <a:lvl6pPr marL="1080135" indent="0" algn="ctr">
              <a:buNone/>
              <a:defRPr sz="755"/>
            </a:lvl6pPr>
            <a:lvl7pPr marL="1296035" indent="0" algn="ctr">
              <a:buNone/>
              <a:defRPr sz="755"/>
            </a:lvl7pPr>
            <a:lvl8pPr marL="1511935" indent="0" algn="ctr">
              <a:buNone/>
              <a:defRPr sz="755"/>
            </a:lvl8pPr>
            <a:lvl9pPr marL="1728470" indent="0" algn="ctr">
              <a:buNone/>
              <a:defRPr sz="755"/>
            </a:lvl9pPr>
          </a:lstStyle>
          <a:p>
            <a:pPr fontAlgn="base"/>
            <a:r>
              <a:rPr lang="zh-CN" altLang="en-US" sz="1135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28733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en-US" altLang="en-US" sz="800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1968500" y="2951163"/>
            <a:ext cx="1824038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en-US" altLang="en-US" sz="800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412908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 numCol="1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2D23FE3A-00A2-4780-BCB0-D8E418BBC55F}" type="slidenum">
              <a:rPr lang="zh-CN" altLang="en-US" sz="800"/>
            </a:fld>
            <a:endParaRPr lang="en-US" altLang="zh-CN" sz="800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28733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en-US" altLang="en-US" sz="800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1968500" y="2951163"/>
            <a:ext cx="1824038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en-US" altLang="en-US" sz="800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412908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 numCol="1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2D23FE3A-00A2-4780-BCB0-D8E418BBC55F}" type="slidenum">
              <a:rPr lang="zh-CN" altLang="en-US" sz="800"/>
            </a:fld>
            <a:endParaRPr lang="en-US" altLang="zh-CN" sz="800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3092" y="807851"/>
            <a:ext cx="4969169" cy="1347918"/>
          </a:xfrm>
        </p:spPr>
        <p:txBody>
          <a:bodyPr anchor="b"/>
          <a:lstStyle>
            <a:lvl1pPr>
              <a:defRPr sz="2835"/>
            </a:lvl1pPr>
          </a:lstStyle>
          <a:p>
            <a:pPr fontAlgn="base"/>
            <a:r>
              <a:rPr lang="zh-CN" altLang="en-US" sz="283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3092" y="2168521"/>
            <a:ext cx="4969169" cy="708838"/>
          </a:xfrm>
        </p:spPr>
        <p:txBody>
          <a:bodyPr/>
          <a:lstStyle>
            <a:lvl1pPr marL="0" indent="0">
              <a:buNone/>
              <a:defRPr sz="1135">
                <a:solidFill>
                  <a:schemeClr val="tx1">
                    <a:tint val="75000"/>
                  </a:schemeClr>
                </a:solidFill>
              </a:defRPr>
            </a:lvl1pPr>
            <a:lvl2pPr marL="215900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2pPr>
            <a:lvl3pPr marL="431800" indent="0">
              <a:buNone/>
              <a:defRPr sz="850">
                <a:solidFill>
                  <a:schemeClr val="tx1">
                    <a:tint val="75000"/>
                  </a:schemeClr>
                </a:solidFill>
              </a:defRPr>
            </a:lvl3pPr>
            <a:lvl4pPr marL="648335" indent="0">
              <a:buNone/>
              <a:defRPr sz="755">
                <a:solidFill>
                  <a:schemeClr val="tx1">
                    <a:tint val="75000"/>
                  </a:schemeClr>
                </a:solidFill>
              </a:defRPr>
            </a:lvl4pPr>
            <a:lvl5pPr marL="864235" indent="0">
              <a:buNone/>
              <a:defRPr sz="755">
                <a:solidFill>
                  <a:schemeClr val="tx1">
                    <a:tint val="75000"/>
                  </a:schemeClr>
                </a:solidFill>
              </a:defRPr>
            </a:lvl5pPr>
            <a:lvl6pPr marL="1080135" indent="0">
              <a:buNone/>
              <a:defRPr sz="755">
                <a:solidFill>
                  <a:schemeClr val="tx1">
                    <a:tint val="75000"/>
                  </a:schemeClr>
                </a:solidFill>
              </a:defRPr>
            </a:lvl6pPr>
            <a:lvl7pPr marL="1296035" indent="0">
              <a:buNone/>
              <a:defRPr sz="755">
                <a:solidFill>
                  <a:schemeClr val="tx1">
                    <a:tint val="75000"/>
                  </a:schemeClr>
                </a:solidFill>
              </a:defRPr>
            </a:lvl7pPr>
            <a:lvl8pPr marL="1511935" indent="0">
              <a:buNone/>
              <a:defRPr sz="755">
                <a:solidFill>
                  <a:schemeClr val="tx1">
                    <a:tint val="75000"/>
                  </a:schemeClr>
                </a:solidFill>
              </a:defRPr>
            </a:lvl8pPr>
            <a:lvl9pPr marL="1728470" indent="0">
              <a:buNone/>
              <a:defRPr sz="75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113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28733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en-US" altLang="en-US" sz="800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1968500" y="2951163"/>
            <a:ext cx="1824038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en-US" altLang="en-US" sz="800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412908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 numCol="1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2D23FE3A-00A2-4780-BCB0-D8E418BBC55F}" type="slidenum">
              <a:rPr lang="zh-CN" altLang="en-US" sz="800"/>
            </a:fld>
            <a:endParaRPr lang="en-US" altLang="zh-CN" sz="800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87338" y="755650"/>
            <a:ext cx="2541317" cy="21383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932383" y="755650"/>
            <a:ext cx="2541317" cy="21383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xfrm>
            <a:off x="28733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en-US" altLang="en-US" sz="800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1968500" y="2951163"/>
            <a:ext cx="1824038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en-US" altLang="en-US" sz="800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412908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 numCol="1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2D23FE3A-00A2-4780-BCB0-D8E418BBC55F}" type="slidenum">
              <a:rPr lang="zh-CN" altLang="en-US" sz="800"/>
            </a:fld>
            <a:endParaRPr lang="en-US" altLang="zh-CN" sz="800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6844" y="172522"/>
            <a:ext cx="4969169" cy="626329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60813" y="840312"/>
            <a:ext cx="2303018" cy="389298"/>
          </a:xfrm>
        </p:spPr>
        <p:txBody>
          <a:bodyPr anchor="ctr"/>
          <a:lstStyle>
            <a:lvl1pPr marL="0" indent="0">
              <a:buNone/>
              <a:defRPr sz="1325"/>
            </a:lvl1pPr>
            <a:lvl2pPr marL="215900" indent="0">
              <a:buNone/>
              <a:defRPr sz="1135"/>
            </a:lvl2pPr>
            <a:lvl3pPr marL="431800" indent="0">
              <a:buNone/>
              <a:defRPr sz="945"/>
            </a:lvl3pPr>
            <a:lvl4pPr marL="648335" indent="0">
              <a:buNone/>
              <a:defRPr sz="850"/>
            </a:lvl4pPr>
            <a:lvl5pPr marL="864235" indent="0">
              <a:buNone/>
              <a:defRPr sz="850"/>
            </a:lvl5pPr>
            <a:lvl6pPr marL="1080135" indent="0">
              <a:buNone/>
              <a:defRPr sz="850"/>
            </a:lvl6pPr>
            <a:lvl7pPr marL="1296035" indent="0">
              <a:buNone/>
              <a:defRPr sz="850"/>
            </a:lvl7pPr>
            <a:lvl8pPr marL="1511935" indent="0">
              <a:buNone/>
              <a:defRPr sz="850"/>
            </a:lvl8pPr>
            <a:lvl9pPr marL="1728470" indent="0">
              <a:buNone/>
              <a:defRPr sz="850"/>
            </a:lvl9pPr>
          </a:lstStyle>
          <a:p>
            <a:pPr lvl="0" fontAlgn="base"/>
            <a:r>
              <a:rPr lang="zh-CN" altLang="en-US" sz="132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60813" y="1259392"/>
            <a:ext cx="2303018" cy="166522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2956729" y="840312"/>
            <a:ext cx="2314360" cy="389298"/>
          </a:xfrm>
        </p:spPr>
        <p:txBody>
          <a:bodyPr anchor="ctr"/>
          <a:lstStyle>
            <a:lvl1pPr marL="0" indent="0">
              <a:buNone/>
              <a:defRPr sz="1325"/>
            </a:lvl1pPr>
            <a:lvl2pPr marL="215900" indent="0">
              <a:buNone/>
              <a:defRPr sz="1135"/>
            </a:lvl2pPr>
            <a:lvl3pPr marL="431800" indent="0">
              <a:buNone/>
              <a:defRPr sz="945"/>
            </a:lvl3pPr>
            <a:lvl4pPr marL="648335" indent="0">
              <a:buNone/>
              <a:defRPr sz="850"/>
            </a:lvl4pPr>
            <a:lvl5pPr marL="864235" indent="0">
              <a:buNone/>
              <a:defRPr sz="850"/>
            </a:lvl5pPr>
            <a:lvl6pPr marL="1080135" indent="0">
              <a:buNone/>
              <a:defRPr sz="850"/>
            </a:lvl6pPr>
            <a:lvl7pPr marL="1296035" indent="0">
              <a:buNone/>
              <a:defRPr sz="850"/>
            </a:lvl7pPr>
            <a:lvl8pPr marL="1511935" indent="0">
              <a:buNone/>
              <a:defRPr sz="850"/>
            </a:lvl8pPr>
            <a:lvl9pPr marL="1728470" indent="0">
              <a:buNone/>
              <a:defRPr sz="850"/>
            </a:lvl9pPr>
          </a:lstStyle>
          <a:p>
            <a:pPr lvl="0" fontAlgn="base"/>
            <a:r>
              <a:rPr lang="zh-CN" altLang="en-US" sz="132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2956729" y="1259392"/>
            <a:ext cx="2314360" cy="166522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xfrm>
            <a:off x="28733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en-US" altLang="en-US" sz="800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1968500" y="2951163"/>
            <a:ext cx="1824038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en-US" altLang="en-US" sz="800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412908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 numCol="1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2D23FE3A-00A2-4780-BCB0-D8E418BBC55F}" type="slidenum">
              <a:rPr lang="zh-CN" altLang="en-US" sz="800"/>
            </a:fld>
            <a:endParaRPr lang="en-US" altLang="zh-CN" sz="800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xfrm>
            <a:off x="28733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en-US" altLang="en-US" sz="800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1968500" y="2951163"/>
            <a:ext cx="1824038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en-US" altLang="en-US" sz="800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412908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 numCol="1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2D23FE3A-00A2-4780-BCB0-D8E418BBC55F}" type="slidenum">
              <a:rPr lang="zh-CN" altLang="en-US" sz="800"/>
            </a:fld>
            <a:endParaRPr lang="en-US" altLang="zh-CN" sz="800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xfrm>
            <a:off x="28733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en-US" altLang="en-US" sz="800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1968500" y="2951163"/>
            <a:ext cx="1824038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en-US" altLang="en-US" sz="800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412908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 numCol="1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2D23FE3A-00A2-4780-BCB0-D8E418BBC55F}" type="slidenum">
              <a:rPr lang="zh-CN" altLang="en-US" sz="800"/>
            </a:fld>
            <a:endParaRPr lang="en-US" altLang="zh-CN" sz="800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6844" y="216027"/>
            <a:ext cx="1858187" cy="756095"/>
          </a:xfrm>
        </p:spPr>
        <p:txBody>
          <a:bodyPr anchor="b"/>
          <a:lstStyle>
            <a:lvl1pPr>
              <a:defRPr sz="1510"/>
            </a:lvl1pPr>
          </a:lstStyle>
          <a:p>
            <a:pPr fontAlgn="base"/>
            <a:r>
              <a:rPr lang="zh-CN" altLang="en-US" sz="151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49326" y="466558"/>
            <a:ext cx="2916686" cy="2302788"/>
          </a:xfrm>
        </p:spPr>
        <p:txBody>
          <a:bodyPr/>
          <a:lstStyle>
            <a:lvl1pPr>
              <a:defRPr sz="1510"/>
            </a:lvl1pPr>
            <a:lvl2pPr>
              <a:defRPr sz="1325"/>
            </a:lvl2pPr>
            <a:lvl3pPr>
              <a:defRPr sz="1135"/>
            </a:lvl3pPr>
            <a:lvl4pPr>
              <a:defRPr sz="945"/>
            </a:lvl4pPr>
            <a:lvl5pPr>
              <a:defRPr sz="945"/>
            </a:lvl5pPr>
            <a:lvl6pPr>
              <a:defRPr sz="945"/>
            </a:lvl6pPr>
            <a:lvl7pPr>
              <a:defRPr sz="945"/>
            </a:lvl7pPr>
            <a:lvl8pPr>
              <a:defRPr sz="945"/>
            </a:lvl8pPr>
            <a:lvl9pPr>
              <a:defRPr sz="945"/>
            </a:lvl9pPr>
          </a:lstStyle>
          <a:p>
            <a:pPr lvl="0" fontAlgn="base"/>
            <a:r>
              <a:rPr lang="zh-CN" altLang="en-US" sz="151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32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13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94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94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96844" y="972122"/>
            <a:ext cx="1858187" cy="1800975"/>
          </a:xfrm>
        </p:spPr>
        <p:txBody>
          <a:bodyPr/>
          <a:lstStyle>
            <a:lvl1pPr marL="0" indent="0">
              <a:buNone/>
              <a:defRPr sz="755"/>
            </a:lvl1pPr>
            <a:lvl2pPr marL="215900" indent="0">
              <a:buNone/>
              <a:defRPr sz="660"/>
            </a:lvl2pPr>
            <a:lvl3pPr marL="431800" indent="0">
              <a:buNone/>
              <a:defRPr sz="565"/>
            </a:lvl3pPr>
            <a:lvl4pPr marL="648335" indent="0">
              <a:buNone/>
              <a:defRPr sz="470"/>
            </a:lvl4pPr>
            <a:lvl5pPr marL="864235" indent="0">
              <a:buNone/>
              <a:defRPr sz="470"/>
            </a:lvl5pPr>
            <a:lvl6pPr marL="1080135" indent="0">
              <a:buNone/>
              <a:defRPr sz="470"/>
            </a:lvl6pPr>
            <a:lvl7pPr marL="1296035" indent="0">
              <a:buNone/>
              <a:defRPr sz="470"/>
            </a:lvl7pPr>
            <a:lvl8pPr marL="1511935" indent="0">
              <a:buNone/>
              <a:defRPr sz="470"/>
            </a:lvl8pPr>
            <a:lvl9pPr marL="1728470" indent="0">
              <a:buNone/>
              <a:defRPr sz="470"/>
            </a:lvl9pPr>
          </a:lstStyle>
          <a:p>
            <a:pPr lvl="0" fontAlgn="base"/>
            <a:r>
              <a:rPr lang="zh-CN" altLang="en-US" sz="75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xfrm>
            <a:off x="28733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en-US" altLang="en-US" sz="800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1968500" y="2951163"/>
            <a:ext cx="1824038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en-US" altLang="en-US" sz="800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412908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 numCol="1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2D23FE3A-00A2-4780-BCB0-D8E418BBC55F}" type="slidenum">
              <a:rPr lang="zh-CN" altLang="en-US" sz="800"/>
            </a:fld>
            <a:endParaRPr lang="en-US" altLang="zh-CN" sz="80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28733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en-US" altLang="en-US" sz="800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1968500" y="2951163"/>
            <a:ext cx="1824038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en-US" altLang="en-US" sz="800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412908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 numCol="1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2019EC99-AB91-43F1-8911-56E26B7B2C14}" type="slidenum">
              <a:rPr lang="zh-CN" altLang="en-US" sz="800"/>
            </a:fld>
            <a:endParaRPr lang="en-US" altLang="zh-CN" sz="800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6844" y="216027"/>
            <a:ext cx="1968344" cy="756095"/>
          </a:xfrm>
        </p:spPr>
        <p:txBody>
          <a:bodyPr anchor="b"/>
          <a:lstStyle>
            <a:lvl1pPr>
              <a:defRPr sz="1510"/>
            </a:lvl1pPr>
          </a:lstStyle>
          <a:p>
            <a:pPr fontAlgn="base"/>
            <a:r>
              <a:rPr lang="zh-CN" altLang="en-US" sz="151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449326" y="216027"/>
            <a:ext cx="2916686" cy="2553319"/>
          </a:xfrm>
        </p:spPr>
        <p:txBody>
          <a:bodyPr vert="horz" wrap="square" lIns="51435" tIns="25718" rIns="51435" bIns="25718" numCol="1" anchor="t" anchorCtr="0" compatLnSpc="1"/>
          <a:lstStyle>
            <a:lvl1pPr marL="0" indent="0">
              <a:buNone/>
              <a:defRPr sz="1510"/>
            </a:lvl1pPr>
            <a:lvl2pPr marL="215900" indent="0">
              <a:buNone/>
              <a:defRPr sz="1325"/>
            </a:lvl2pPr>
            <a:lvl3pPr marL="431800" indent="0">
              <a:buNone/>
              <a:defRPr sz="1135"/>
            </a:lvl3pPr>
            <a:lvl4pPr marL="648335" indent="0">
              <a:buNone/>
              <a:defRPr sz="945"/>
            </a:lvl4pPr>
            <a:lvl5pPr marL="864235" indent="0">
              <a:buNone/>
              <a:defRPr sz="945"/>
            </a:lvl5pPr>
            <a:lvl6pPr marL="1080135" indent="0">
              <a:buNone/>
              <a:defRPr sz="945"/>
            </a:lvl6pPr>
            <a:lvl7pPr marL="1296035" indent="0">
              <a:buNone/>
              <a:defRPr sz="945"/>
            </a:lvl7pPr>
            <a:lvl8pPr marL="1511935" indent="0">
              <a:buNone/>
              <a:defRPr sz="945"/>
            </a:lvl8pPr>
            <a:lvl9pPr marL="1728470" indent="0">
              <a:buNone/>
              <a:defRPr sz="945"/>
            </a:lvl9pPr>
          </a:lstStyle>
          <a:p>
            <a:pPr marL="0" marR="0" lvl="0" indent="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51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96844" y="972122"/>
            <a:ext cx="1968344" cy="1800975"/>
          </a:xfrm>
        </p:spPr>
        <p:txBody>
          <a:bodyPr/>
          <a:lstStyle>
            <a:lvl1pPr marL="0" indent="0">
              <a:buNone/>
              <a:defRPr sz="945"/>
            </a:lvl1pPr>
            <a:lvl2pPr marL="215900" indent="0">
              <a:buNone/>
              <a:defRPr sz="850"/>
            </a:lvl2pPr>
            <a:lvl3pPr marL="431800" indent="0">
              <a:buNone/>
              <a:defRPr sz="755"/>
            </a:lvl3pPr>
            <a:lvl4pPr marL="648335" indent="0">
              <a:buNone/>
              <a:defRPr sz="660"/>
            </a:lvl4pPr>
            <a:lvl5pPr marL="864235" indent="0">
              <a:buNone/>
              <a:defRPr sz="660"/>
            </a:lvl5pPr>
            <a:lvl6pPr marL="1080135" indent="0">
              <a:buNone/>
              <a:defRPr sz="660"/>
            </a:lvl6pPr>
            <a:lvl7pPr marL="1296035" indent="0">
              <a:buNone/>
              <a:defRPr sz="660"/>
            </a:lvl7pPr>
            <a:lvl8pPr marL="1511935" indent="0">
              <a:buNone/>
              <a:defRPr sz="660"/>
            </a:lvl8pPr>
            <a:lvl9pPr marL="1728470" indent="0">
              <a:buNone/>
              <a:defRPr sz="660"/>
            </a:lvl9pPr>
          </a:lstStyle>
          <a:p>
            <a:pPr lvl="0" fontAlgn="base"/>
            <a:r>
              <a:rPr lang="zh-CN" altLang="en-US" sz="94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xfrm>
            <a:off x="28733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en-US" altLang="en-US" sz="800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1968500" y="2951163"/>
            <a:ext cx="1824038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en-US" altLang="en-US" sz="800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412908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 numCol="1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2D23FE3A-00A2-4780-BCB0-D8E418BBC55F}" type="slidenum">
              <a:rPr lang="zh-CN" altLang="en-US" sz="800"/>
            </a:fld>
            <a:endParaRPr lang="en-US" altLang="zh-CN" sz="800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28733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en-US" altLang="en-US" sz="800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1968500" y="2951163"/>
            <a:ext cx="1824038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en-US" altLang="en-US" sz="800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412908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 numCol="1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2D23FE3A-00A2-4780-BCB0-D8E418BBC55F}" type="slidenum">
              <a:rPr lang="zh-CN" altLang="en-US" sz="800"/>
            </a:fld>
            <a:endParaRPr lang="en-US" altLang="zh-CN" sz="800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4177110" y="130175"/>
            <a:ext cx="1296591" cy="2763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87338" y="130175"/>
            <a:ext cx="3814607" cy="2763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28733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en-US" altLang="en-US" sz="800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1968500" y="2951163"/>
            <a:ext cx="1824038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en-US" altLang="en-US" sz="800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412908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 numCol="1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2D23FE3A-00A2-4780-BCB0-D8E418BBC55F}" type="slidenum">
              <a:rPr lang="zh-CN" altLang="en-US" sz="800"/>
            </a:fld>
            <a:endParaRPr lang="en-US" altLang="zh-CN" sz="80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3092" y="807851"/>
            <a:ext cx="4969169" cy="1347918"/>
          </a:xfrm>
        </p:spPr>
        <p:txBody>
          <a:bodyPr anchor="b"/>
          <a:lstStyle>
            <a:lvl1pPr>
              <a:defRPr sz="2835"/>
            </a:lvl1pPr>
          </a:lstStyle>
          <a:p>
            <a:pPr fontAlgn="base"/>
            <a:r>
              <a:rPr lang="zh-CN" altLang="en-US" sz="283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3092" y="2168521"/>
            <a:ext cx="4969169" cy="708838"/>
          </a:xfrm>
        </p:spPr>
        <p:txBody>
          <a:bodyPr/>
          <a:lstStyle>
            <a:lvl1pPr marL="0" indent="0">
              <a:buNone/>
              <a:defRPr sz="1135">
                <a:solidFill>
                  <a:schemeClr val="tx1">
                    <a:tint val="75000"/>
                  </a:schemeClr>
                </a:solidFill>
              </a:defRPr>
            </a:lvl1pPr>
            <a:lvl2pPr marL="215900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2pPr>
            <a:lvl3pPr marL="431800" indent="0">
              <a:buNone/>
              <a:defRPr sz="850">
                <a:solidFill>
                  <a:schemeClr val="tx1">
                    <a:tint val="75000"/>
                  </a:schemeClr>
                </a:solidFill>
              </a:defRPr>
            </a:lvl3pPr>
            <a:lvl4pPr marL="648335" indent="0">
              <a:buNone/>
              <a:defRPr sz="755">
                <a:solidFill>
                  <a:schemeClr val="tx1">
                    <a:tint val="75000"/>
                  </a:schemeClr>
                </a:solidFill>
              </a:defRPr>
            </a:lvl4pPr>
            <a:lvl5pPr marL="864235" indent="0">
              <a:buNone/>
              <a:defRPr sz="755">
                <a:solidFill>
                  <a:schemeClr val="tx1">
                    <a:tint val="75000"/>
                  </a:schemeClr>
                </a:solidFill>
              </a:defRPr>
            </a:lvl5pPr>
            <a:lvl6pPr marL="1080135" indent="0">
              <a:buNone/>
              <a:defRPr sz="755">
                <a:solidFill>
                  <a:schemeClr val="tx1">
                    <a:tint val="75000"/>
                  </a:schemeClr>
                </a:solidFill>
              </a:defRPr>
            </a:lvl6pPr>
            <a:lvl7pPr marL="1296035" indent="0">
              <a:buNone/>
              <a:defRPr sz="755">
                <a:solidFill>
                  <a:schemeClr val="tx1">
                    <a:tint val="75000"/>
                  </a:schemeClr>
                </a:solidFill>
              </a:defRPr>
            </a:lvl7pPr>
            <a:lvl8pPr marL="1511935" indent="0">
              <a:buNone/>
              <a:defRPr sz="755">
                <a:solidFill>
                  <a:schemeClr val="tx1">
                    <a:tint val="75000"/>
                  </a:schemeClr>
                </a:solidFill>
              </a:defRPr>
            </a:lvl8pPr>
            <a:lvl9pPr marL="1728470" indent="0">
              <a:buNone/>
              <a:defRPr sz="75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113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28733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en-US" altLang="en-US" sz="800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1968500" y="2951163"/>
            <a:ext cx="1824038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en-US" altLang="en-US" sz="800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412908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 numCol="1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2019EC99-AB91-43F1-8911-56E26B7B2C14}" type="slidenum">
              <a:rPr lang="zh-CN" altLang="en-US" sz="800"/>
            </a:fld>
            <a:endParaRPr lang="en-US" altLang="zh-CN" sz="80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87338" y="755650"/>
            <a:ext cx="2541317" cy="21383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932383" y="755650"/>
            <a:ext cx="2541317" cy="21383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xfrm>
            <a:off x="28733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en-US" altLang="en-US" sz="800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1968500" y="2951163"/>
            <a:ext cx="1824038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en-US" altLang="en-US" sz="800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412908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 numCol="1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2019EC99-AB91-43F1-8911-56E26B7B2C14}" type="slidenum">
              <a:rPr lang="zh-CN" altLang="en-US" sz="800"/>
            </a:fld>
            <a:endParaRPr lang="en-US" altLang="zh-CN" sz="8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6844" y="172522"/>
            <a:ext cx="4969169" cy="626329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60813" y="840312"/>
            <a:ext cx="2303018" cy="389298"/>
          </a:xfrm>
        </p:spPr>
        <p:txBody>
          <a:bodyPr anchor="ctr"/>
          <a:lstStyle>
            <a:lvl1pPr marL="0" indent="0">
              <a:buNone/>
              <a:defRPr sz="1325"/>
            </a:lvl1pPr>
            <a:lvl2pPr marL="215900" indent="0">
              <a:buNone/>
              <a:defRPr sz="1135"/>
            </a:lvl2pPr>
            <a:lvl3pPr marL="431800" indent="0">
              <a:buNone/>
              <a:defRPr sz="945"/>
            </a:lvl3pPr>
            <a:lvl4pPr marL="648335" indent="0">
              <a:buNone/>
              <a:defRPr sz="850"/>
            </a:lvl4pPr>
            <a:lvl5pPr marL="864235" indent="0">
              <a:buNone/>
              <a:defRPr sz="850"/>
            </a:lvl5pPr>
            <a:lvl6pPr marL="1080135" indent="0">
              <a:buNone/>
              <a:defRPr sz="850"/>
            </a:lvl6pPr>
            <a:lvl7pPr marL="1296035" indent="0">
              <a:buNone/>
              <a:defRPr sz="850"/>
            </a:lvl7pPr>
            <a:lvl8pPr marL="1511935" indent="0">
              <a:buNone/>
              <a:defRPr sz="850"/>
            </a:lvl8pPr>
            <a:lvl9pPr marL="1728470" indent="0">
              <a:buNone/>
              <a:defRPr sz="850"/>
            </a:lvl9pPr>
          </a:lstStyle>
          <a:p>
            <a:pPr lvl="0" fontAlgn="base"/>
            <a:r>
              <a:rPr lang="zh-CN" altLang="en-US" sz="132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60813" y="1259392"/>
            <a:ext cx="2303018" cy="166522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2956729" y="840312"/>
            <a:ext cx="2314360" cy="389298"/>
          </a:xfrm>
        </p:spPr>
        <p:txBody>
          <a:bodyPr anchor="ctr"/>
          <a:lstStyle>
            <a:lvl1pPr marL="0" indent="0">
              <a:buNone/>
              <a:defRPr sz="1325"/>
            </a:lvl1pPr>
            <a:lvl2pPr marL="215900" indent="0">
              <a:buNone/>
              <a:defRPr sz="1135"/>
            </a:lvl2pPr>
            <a:lvl3pPr marL="431800" indent="0">
              <a:buNone/>
              <a:defRPr sz="945"/>
            </a:lvl3pPr>
            <a:lvl4pPr marL="648335" indent="0">
              <a:buNone/>
              <a:defRPr sz="850"/>
            </a:lvl4pPr>
            <a:lvl5pPr marL="864235" indent="0">
              <a:buNone/>
              <a:defRPr sz="850"/>
            </a:lvl5pPr>
            <a:lvl6pPr marL="1080135" indent="0">
              <a:buNone/>
              <a:defRPr sz="850"/>
            </a:lvl6pPr>
            <a:lvl7pPr marL="1296035" indent="0">
              <a:buNone/>
              <a:defRPr sz="850"/>
            </a:lvl7pPr>
            <a:lvl8pPr marL="1511935" indent="0">
              <a:buNone/>
              <a:defRPr sz="850"/>
            </a:lvl8pPr>
            <a:lvl9pPr marL="1728470" indent="0">
              <a:buNone/>
              <a:defRPr sz="850"/>
            </a:lvl9pPr>
          </a:lstStyle>
          <a:p>
            <a:pPr lvl="0" fontAlgn="base"/>
            <a:r>
              <a:rPr lang="zh-CN" altLang="en-US" sz="132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2956729" y="1259392"/>
            <a:ext cx="2314360" cy="166522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xfrm>
            <a:off x="28733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en-US" altLang="en-US" sz="800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1968500" y="2951163"/>
            <a:ext cx="1824038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en-US" altLang="en-US" sz="800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412908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 numCol="1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2019EC99-AB91-43F1-8911-56E26B7B2C14}" type="slidenum">
              <a:rPr lang="zh-CN" altLang="en-US" sz="800"/>
            </a:fld>
            <a:endParaRPr lang="en-US" altLang="zh-CN" sz="80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xfrm>
            <a:off x="28733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en-US" altLang="en-US" sz="800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1968500" y="2951163"/>
            <a:ext cx="1824038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en-US" altLang="en-US" sz="800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412908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 numCol="1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2019EC99-AB91-43F1-8911-56E26B7B2C14}" type="slidenum">
              <a:rPr lang="zh-CN" altLang="en-US" sz="800"/>
            </a:fld>
            <a:endParaRPr lang="en-US" altLang="zh-CN" sz="80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xfrm>
            <a:off x="28733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en-US" altLang="en-US" sz="800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1968500" y="2951163"/>
            <a:ext cx="1824038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en-US" altLang="en-US" sz="800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412908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 numCol="1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2019EC99-AB91-43F1-8911-56E26B7B2C14}" type="slidenum">
              <a:rPr lang="zh-CN" altLang="en-US" sz="800"/>
            </a:fld>
            <a:endParaRPr lang="en-US" altLang="zh-CN" sz="80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6844" y="216027"/>
            <a:ext cx="1858187" cy="756095"/>
          </a:xfrm>
        </p:spPr>
        <p:txBody>
          <a:bodyPr anchor="b"/>
          <a:lstStyle>
            <a:lvl1pPr>
              <a:defRPr sz="1510"/>
            </a:lvl1pPr>
          </a:lstStyle>
          <a:p>
            <a:pPr fontAlgn="base"/>
            <a:r>
              <a:rPr lang="zh-CN" altLang="en-US" sz="151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49326" y="466558"/>
            <a:ext cx="2916686" cy="2302788"/>
          </a:xfrm>
        </p:spPr>
        <p:txBody>
          <a:bodyPr/>
          <a:lstStyle>
            <a:lvl1pPr>
              <a:defRPr sz="1510"/>
            </a:lvl1pPr>
            <a:lvl2pPr>
              <a:defRPr sz="1325"/>
            </a:lvl2pPr>
            <a:lvl3pPr>
              <a:defRPr sz="1135"/>
            </a:lvl3pPr>
            <a:lvl4pPr>
              <a:defRPr sz="945"/>
            </a:lvl4pPr>
            <a:lvl5pPr>
              <a:defRPr sz="945"/>
            </a:lvl5pPr>
            <a:lvl6pPr>
              <a:defRPr sz="945"/>
            </a:lvl6pPr>
            <a:lvl7pPr>
              <a:defRPr sz="945"/>
            </a:lvl7pPr>
            <a:lvl8pPr>
              <a:defRPr sz="945"/>
            </a:lvl8pPr>
            <a:lvl9pPr>
              <a:defRPr sz="945"/>
            </a:lvl9pPr>
          </a:lstStyle>
          <a:p>
            <a:pPr lvl="0" fontAlgn="base"/>
            <a:r>
              <a:rPr lang="zh-CN" altLang="en-US" sz="151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32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13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94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94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96844" y="972122"/>
            <a:ext cx="1858187" cy="1800975"/>
          </a:xfrm>
        </p:spPr>
        <p:txBody>
          <a:bodyPr/>
          <a:lstStyle>
            <a:lvl1pPr marL="0" indent="0">
              <a:buNone/>
              <a:defRPr sz="755"/>
            </a:lvl1pPr>
            <a:lvl2pPr marL="215900" indent="0">
              <a:buNone/>
              <a:defRPr sz="660"/>
            </a:lvl2pPr>
            <a:lvl3pPr marL="431800" indent="0">
              <a:buNone/>
              <a:defRPr sz="565"/>
            </a:lvl3pPr>
            <a:lvl4pPr marL="648335" indent="0">
              <a:buNone/>
              <a:defRPr sz="470"/>
            </a:lvl4pPr>
            <a:lvl5pPr marL="864235" indent="0">
              <a:buNone/>
              <a:defRPr sz="470"/>
            </a:lvl5pPr>
            <a:lvl6pPr marL="1080135" indent="0">
              <a:buNone/>
              <a:defRPr sz="470"/>
            </a:lvl6pPr>
            <a:lvl7pPr marL="1296035" indent="0">
              <a:buNone/>
              <a:defRPr sz="470"/>
            </a:lvl7pPr>
            <a:lvl8pPr marL="1511935" indent="0">
              <a:buNone/>
              <a:defRPr sz="470"/>
            </a:lvl8pPr>
            <a:lvl9pPr marL="1728470" indent="0">
              <a:buNone/>
              <a:defRPr sz="470"/>
            </a:lvl9pPr>
          </a:lstStyle>
          <a:p>
            <a:pPr lvl="0" fontAlgn="base"/>
            <a:r>
              <a:rPr lang="zh-CN" altLang="en-US" sz="75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xfrm>
            <a:off x="28733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en-US" altLang="en-US" sz="800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1968500" y="2951163"/>
            <a:ext cx="1824038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en-US" altLang="en-US" sz="800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412908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 numCol="1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2019EC99-AB91-43F1-8911-56E26B7B2C14}" type="slidenum">
              <a:rPr lang="zh-CN" altLang="en-US" sz="800"/>
            </a:fld>
            <a:endParaRPr lang="en-US" altLang="zh-CN" sz="80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6844" y="216027"/>
            <a:ext cx="1968344" cy="756095"/>
          </a:xfrm>
        </p:spPr>
        <p:txBody>
          <a:bodyPr anchor="b"/>
          <a:lstStyle>
            <a:lvl1pPr>
              <a:defRPr sz="1510"/>
            </a:lvl1pPr>
          </a:lstStyle>
          <a:p>
            <a:pPr fontAlgn="base"/>
            <a:r>
              <a:rPr lang="zh-CN" altLang="en-US" sz="151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449326" y="216027"/>
            <a:ext cx="2916686" cy="2553319"/>
          </a:xfrm>
        </p:spPr>
        <p:txBody>
          <a:bodyPr vert="horz" wrap="square" lIns="51435" tIns="25718" rIns="51435" bIns="25718" numCol="1" anchor="t" anchorCtr="0" compatLnSpc="1"/>
          <a:lstStyle>
            <a:lvl1pPr marL="0" indent="0">
              <a:buNone/>
              <a:defRPr sz="1510"/>
            </a:lvl1pPr>
            <a:lvl2pPr marL="215900" indent="0">
              <a:buNone/>
              <a:defRPr sz="1325"/>
            </a:lvl2pPr>
            <a:lvl3pPr marL="431800" indent="0">
              <a:buNone/>
              <a:defRPr sz="1135"/>
            </a:lvl3pPr>
            <a:lvl4pPr marL="648335" indent="0">
              <a:buNone/>
              <a:defRPr sz="945"/>
            </a:lvl4pPr>
            <a:lvl5pPr marL="864235" indent="0">
              <a:buNone/>
              <a:defRPr sz="945"/>
            </a:lvl5pPr>
            <a:lvl6pPr marL="1080135" indent="0">
              <a:buNone/>
              <a:defRPr sz="945"/>
            </a:lvl6pPr>
            <a:lvl7pPr marL="1296035" indent="0">
              <a:buNone/>
              <a:defRPr sz="945"/>
            </a:lvl7pPr>
            <a:lvl8pPr marL="1511935" indent="0">
              <a:buNone/>
              <a:defRPr sz="945"/>
            </a:lvl8pPr>
            <a:lvl9pPr marL="1728470" indent="0">
              <a:buNone/>
              <a:defRPr sz="945"/>
            </a:lvl9pPr>
          </a:lstStyle>
          <a:p>
            <a:pPr marL="0" marR="0" lvl="0" indent="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51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96844" y="972122"/>
            <a:ext cx="1968344" cy="1800975"/>
          </a:xfrm>
        </p:spPr>
        <p:txBody>
          <a:bodyPr/>
          <a:lstStyle>
            <a:lvl1pPr marL="0" indent="0">
              <a:buNone/>
              <a:defRPr sz="945"/>
            </a:lvl1pPr>
            <a:lvl2pPr marL="215900" indent="0">
              <a:buNone/>
              <a:defRPr sz="850"/>
            </a:lvl2pPr>
            <a:lvl3pPr marL="431800" indent="0">
              <a:buNone/>
              <a:defRPr sz="755"/>
            </a:lvl3pPr>
            <a:lvl4pPr marL="648335" indent="0">
              <a:buNone/>
              <a:defRPr sz="660"/>
            </a:lvl4pPr>
            <a:lvl5pPr marL="864235" indent="0">
              <a:buNone/>
              <a:defRPr sz="660"/>
            </a:lvl5pPr>
            <a:lvl6pPr marL="1080135" indent="0">
              <a:buNone/>
              <a:defRPr sz="660"/>
            </a:lvl6pPr>
            <a:lvl7pPr marL="1296035" indent="0">
              <a:buNone/>
              <a:defRPr sz="660"/>
            </a:lvl7pPr>
            <a:lvl8pPr marL="1511935" indent="0">
              <a:buNone/>
              <a:defRPr sz="660"/>
            </a:lvl8pPr>
            <a:lvl9pPr marL="1728470" indent="0">
              <a:buNone/>
              <a:defRPr sz="660"/>
            </a:lvl9pPr>
          </a:lstStyle>
          <a:p>
            <a:pPr lvl="0" fontAlgn="base"/>
            <a:r>
              <a:rPr lang="zh-CN" altLang="en-US" sz="94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xfrm>
            <a:off x="28733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en-US" altLang="en-US" sz="800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1968500" y="2951163"/>
            <a:ext cx="1824038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en-US" altLang="en-US" sz="800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412908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 numCol="1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2019EC99-AB91-43F1-8911-56E26B7B2C14}" type="slidenum">
              <a:rPr lang="zh-CN" altLang="en-US" sz="800"/>
            </a:fld>
            <a:endParaRPr lang="en-US" altLang="zh-CN" sz="80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 idx="4294967295"/>
          </p:nvPr>
        </p:nvSpPr>
        <p:spPr>
          <a:xfrm>
            <a:off x="287338" y="130175"/>
            <a:ext cx="5186362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51435" tIns="25718" rIns="51435" bIns="25718" anchor="ctr" anchorCtr="0"/>
          <a:lstStyle>
            <a:lvl1pPr marL="0" indent="0" algn="ctr" defTabSz="51435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5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9"/>
          </p:nvPr>
        </p:nvSpPr>
        <p:spPr>
          <a:xfrm>
            <a:off x="287338" y="755650"/>
            <a:ext cx="5186362" cy="21383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51435" tIns="25718" rIns="51435" bIns="25718"/>
          <a:lstStyle>
            <a:lvl1pPr marL="193675" indent="-19367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lvl="1" indent="-16065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3255" lvl="2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00430" lvl="3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7605" lvl="4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19"/>
          </p:nvPr>
        </p:nvSpPr>
        <p:spPr>
          <a:xfrm>
            <a:off x="28733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en-US" altLang="en-US" sz="80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29"/>
          </p:nvPr>
        </p:nvSpPr>
        <p:spPr>
          <a:xfrm>
            <a:off x="1968500" y="2951163"/>
            <a:ext cx="1824038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en-US" altLang="en-US" sz="80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39"/>
          </p:nvPr>
        </p:nvSpPr>
        <p:spPr>
          <a:xfrm>
            <a:off x="412908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 numCol="1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2019EC99-AB91-43F1-8911-56E26B7B2C14}" type="slidenum">
              <a:rPr lang="zh-CN" altLang="en-US" sz="800"/>
            </a:fld>
            <a:endParaRPr lang="en-US" altLang="zh-CN" sz="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0" indent="0" algn="ctr" defTabSz="51435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2500" b="0" i="0" u="none" kern="1200" baseline="0">
          <a:solidFill>
            <a:schemeClr val="tx2"/>
          </a:solidFill>
          <a:effectLst/>
          <a:latin typeface="Arial" panose="020B0604020202020204" pitchFamily="34" charset="0"/>
          <a:ea typeface="宋体" panose="02010600030101010101" pitchFamily="2" charset="-122"/>
          <a:cs typeface="+mj-cs"/>
        </a:defRPr>
      </a:lvl1pPr>
    </p:titleStyle>
    <p:bodyStyle>
      <a:lvl1pPr marL="193675" indent="-193675" algn="l" defTabSz="51435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17830" lvl="1" indent="-160655" algn="l" defTabSz="51435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1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643255" lvl="2" indent="-128905" algn="l" defTabSz="51435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1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900430" lvl="3" indent="-128905" algn="l" defTabSz="51435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11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157605" lvl="4" indent="-128905" algn="l" defTabSz="51435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11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lvl="5" indent="-228600" algn="l" defTabSz="51435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51435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51435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51435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000" b="0" i="0" u="none" kern="1200" baseline="0">
          <a:solidFill>
            <a:schemeClr val="tx1"/>
          </a:solidFill>
          <a:effectLst/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000" b="0" i="0" u="none" kern="1200" baseline="0">
          <a:solidFill>
            <a:schemeClr val="tx1"/>
          </a:solidFill>
          <a:effectLst/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000" b="0" i="0" u="none" kern="1200" baseline="0">
          <a:solidFill>
            <a:schemeClr val="tx1"/>
          </a:solidFill>
          <a:effectLst/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000" b="0" i="0" u="none" kern="1200" baseline="0">
          <a:solidFill>
            <a:schemeClr val="tx1"/>
          </a:solidFill>
          <a:effectLst/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025"/>
          <p:cNvSpPr>
            <a:spLocks noGrp="1"/>
          </p:cNvSpPr>
          <p:nvPr>
            <p:ph type="title" idx="4294967295"/>
          </p:nvPr>
        </p:nvSpPr>
        <p:spPr>
          <a:xfrm>
            <a:off x="287338" y="130175"/>
            <a:ext cx="5186362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51435" tIns="25718" rIns="51435" bIns="25718" anchor="ctr" anchorCtr="0"/>
          <a:lstStyle>
            <a:lvl1pPr marL="0" indent="0" algn="ctr" defTabSz="51435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5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2051" name="文本占位符 1026"/>
          <p:cNvSpPr>
            <a:spLocks noGrp="1"/>
          </p:cNvSpPr>
          <p:nvPr>
            <p:ph type="body" idx="9"/>
          </p:nvPr>
        </p:nvSpPr>
        <p:spPr>
          <a:xfrm>
            <a:off x="287338" y="755650"/>
            <a:ext cx="5186362" cy="21383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51435" tIns="25718" rIns="51435" bIns="25718"/>
          <a:lstStyle>
            <a:lvl1pPr marL="193675" indent="-19367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lvl="1" indent="-16065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3255" lvl="2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00430" lvl="3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7605" lvl="4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052" name="日期占位符 1027"/>
          <p:cNvSpPr>
            <a:spLocks noGrp="1"/>
          </p:cNvSpPr>
          <p:nvPr>
            <p:ph type="dt" sz="half" idx="19"/>
          </p:nvPr>
        </p:nvSpPr>
        <p:spPr>
          <a:xfrm>
            <a:off x="28733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en-US" altLang="en-US" sz="800"/>
          </a:p>
        </p:txBody>
      </p:sp>
      <p:sp>
        <p:nvSpPr>
          <p:cNvPr id="2053" name="页脚占位符 1028"/>
          <p:cNvSpPr>
            <a:spLocks noGrp="1"/>
          </p:cNvSpPr>
          <p:nvPr>
            <p:ph type="ftr" sz="quarter" idx="29"/>
          </p:nvPr>
        </p:nvSpPr>
        <p:spPr>
          <a:xfrm>
            <a:off x="1968500" y="2951163"/>
            <a:ext cx="1824038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en-US" altLang="en-US" sz="800"/>
          </a:p>
        </p:txBody>
      </p:sp>
      <p:sp>
        <p:nvSpPr>
          <p:cNvPr id="2054" name="灯片编号占位符 1029"/>
          <p:cNvSpPr>
            <a:spLocks noGrp="1"/>
          </p:cNvSpPr>
          <p:nvPr>
            <p:ph type="sldNum" sz="quarter" idx="39"/>
          </p:nvPr>
        </p:nvSpPr>
        <p:spPr>
          <a:xfrm>
            <a:off x="4129088" y="2951163"/>
            <a:ext cx="1344613" cy="223838"/>
          </a:xfrm>
          <a:prstGeom prst="rect">
            <a:avLst/>
          </a:prstGeom>
          <a:noFill/>
          <a:ln w="9525">
            <a:noFill/>
          </a:ln>
        </p:spPr>
        <p:txBody>
          <a:bodyPr lIns="51435" tIns="25718" rIns="51435" bIns="25718" numCol="1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2D23FE3A-00A2-4780-BCB0-D8E418BBC55F}" type="slidenum">
              <a:rPr lang="zh-CN" altLang="en-US" sz="800"/>
            </a:fld>
            <a:endParaRPr lang="en-US" altLang="zh-CN" sz="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marL="0" indent="0" algn="ctr" defTabSz="51435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2500" b="0" i="0" u="none" kern="1200" baseline="0">
          <a:solidFill>
            <a:schemeClr val="tx2"/>
          </a:solidFill>
          <a:effectLst/>
          <a:latin typeface="Arial" panose="020B0604020202020204" pitchFamily="34" charset="0"/>
          <a:ea typeface="宋体" panose="02010600030101010101" pitchFamily="2" charset="-122"/>
          <a:cs typeface="+mj-cs"/>
        </a:defRPr>
      </a:lvl1pPr>
    </p:titleStyle>
    <p:bodyStyle>
      <a:lvl1pPr marL="193675" indent="-193675" algn="l" defTabSz="51435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17830" lvl="1" indent="-160655" algn="l" defTabSz="51435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1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643255" lvl="2" indent="-128905" algn="l" defTabSz="51435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1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900430" lvl="3" indent="-128905" algn="l" defTabSz="51435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11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157605" lvl="4" indent="-128905" algn="l" defTabSz="51435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11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lvl="5" indent="-228600" algn="l" defTabSz="51435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51435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51435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51435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000" b="0" i="0" u="none" kern="1200" baseline="0">
          <a:solidFill>
            <a:schemeClr val="tx1"/>
          </a:solidFill>
          <a:effectLst/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000" b="0" i="0" u="none" kern="1200" baseline="0">
          <a:solidFill>
            <a:schemeClr val="tx1"/>
          </a:solidFill>
          <a:effectLst/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000" b="0" i="0" u="none" kern="1200" baseline="0">
          <a:solidFill>
            <a:schemeClr val="tx1"/>
          </a:solidFill>
          <a:effectLst/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000" b="0" i="0" u="none" kern="1200" baseline="0">
          <a:solidFill>
            <a:schemeClr val="tx1"/>
          </a:solidFill>
          <a:effectLst/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12.jpeg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audio" Target="NULL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audio" Target="NULL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7.png"/><Relationship Id="rId3" Type="http://schemas.openxmlformats.org/officeDocument/2006/relationships/audio" Target="NULL" TargetMode="Externa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5.jpe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NULL" TargetMode="Externa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标题 2049"/>
          <p:cNvSpPr>
            <a:spLocks noGrp="1"/>
          </p:cNvSpPr>
          <p:nvPr>
            <p:ph type="ctrTitle"/>
          </p:nvPr>
        </p:nvSpPr>
        <p:spPr>
          <a:xfrm>
            <a:off x="431800" y="1006475"/>
            <a:ext cx="4897438" cy="6953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ctr" anchorCtr="0"/>
          <a:lstStyle>
            <a:lvl1pPr marL="0" indent="0" algn="ctr" defTabSz="51435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500" b="0" i="0" u="none" baseline="0">
                <a:solidFill>
                  <a:schemeClr val="tx2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/>
        </p:txBody>
      </p:sp>
      <p:sp>
        <p:nvSpPr>
          <p:cNvPr id="4098" name="副标题 2050"/>
          <p:cNvSpPr>
            <a:spLocks noGrp="1"/>
          </p:cNvSpPr>
          <p:nvPr>
            <p:ph type="subTitle" idx="1"/>
          </p:nvPr>
        </p:nvSpPr>
        <p:spPr>
          <a:xfrm>
            <a:off x="863600" y="1836738"/>
            <a:ext cx="4033838" cy="827087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t" anchorCtr="0"/>
          <a:lstStyle>
            <a:lvl1pPr marL="0" indent="0" algn="ctr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-200025" algn="ctr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-400050" algn="ctr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-600075" algn="ctr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-800100" algn="ctr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endParaRPr lang="zh-CN" altLang="zh-CN"/>
          </a:p>
        </p:txBody>
      </p:sp>
      <p:pic>
        <p:nvPicPr>
          <p:cNvPr id="4099" name="图片 2057" descr="1468655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761038" cy="33099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9217"/>
          <p:cNvSpPr>
            <a:spLocks noGrp="1"/>
          </p:cNvSpPr>
          <p:nvPr>
            <p:ph type="title"/>
          </p:nvPr>
        </p:nvSpPr>
        <p:spPr>
          <a:xfrm>
            <a:off x="287338" y="130175"/>
            <a:ext cx="5186362" cy="5397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ctr" anchorCtr="0"/>
          <a:lstStyle>
            <a:lvl1pPr marL="0" indent="0" algn="ctr" defTabSz="51435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5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/>
        </p:txBody>
      </p:sp>
      <p:sp>
        <p:nvSpPr>
          <p:cNvPr id="13314" name="文本占位符 9218"/>
          <p:cNvSpPr>
            <a:spLocks noGrp="1"/>
          </p:cNvSpPr>
          <p:nvPr>
            <p:ph idx="1"/>
          </p:nvPr>
        </p:nvSpPr>
        <p:spPr>
          <a:xfrm>
            <a:off x="287338" y="755650"/>
            <a:ext cx="5186362" cy="2138363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t" anchorCtr="0"/>
          <a:lstStyle>
            <a:lvl1pPr marL="193675" indent="-19367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lvl="1" indent="-16065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3255" lvl="2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00430" lvl="3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7605" lvl="4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/>
        </p:txBody>
      </p:sp>
      <p:pic>
        <p:nvPicPr>
          <p:cNvPr id="13315" name="图片 9219" descr="20171026082032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44475" y="0"/>
            <a:ext cx="6005513" cy="32400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3316" name="文本框 9220"/>
          <p:cNvSpPr/>
          <p:nvPr/>
        </p:nvSpPr>
        <p:spPr>
          <a:xfrm>
            <a:off x="71438" y="971550"/>
            <a:ext cx="54737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514350">
              <a:spcBef>
                <a:spcPct val="50000"/>
              </a:spcBef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淹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没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  灾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难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重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新  耕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种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317" name="文本框 9221"/>
          <p:cNvSpPr/>
          <p:nvPr/>
        </p:nvSpPr>
        <p:spPr>
          <a:xfrm>
            <a:off x="863600" y="755650"/>
            <a:ext cx="792163" cy="244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514350">
              <a:spcBef>
                <a:spcPct val="50000"/>
              </a:spcBef>
            </a:pPr>
            <a:endParaRPr lang="zh-CN" altLang="zh-CN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标题 9217"/>
          <p:cNvSpPr>
            <a:spLocks noGrp="1"/>
          </p:cNvSpPr>
          <p:nvPr>
            <p:ph type="title"/>
          </p:nvPr>
        </p:nvSpPr>
        <p:spPr>
          <a:xfrm>
            <a:off x="287338" y="130175"/>
            <a:ext cx="5186362" cy="5397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ctr" anchorCtr="0"/>
          <a:lstStyle>
            <a:lvl1pPr marL="0" indent="0" algn="ctr" defTabSz="51435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5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/>
        </p:txBody>
      </p:sp>
      <p:sp>
        <p:nvSpPr>
          <p:cNvPr id="14338" name="文本占位符 9218"/>
          <p:cNvSpPr>
            <a:spLocks noGrp="1"/>
          </p:cNvSpPr>
          <p:nvPr>
            <p:ph idx="1"/>
          </p:nvPr>
        </p:nvSpPr>
        <p:spPr>
          <a:xfrm>
            <a:off x="287338" y="755650"/>
            <a:ext cx="5186362" cy="2138363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t" anchorCtr="0"/>
          <a:lstStyle>
            <a:lvl1pPr marL="193675" indent="-19367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lvl="1" indent="-16065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3255" lvl="2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00430" lvl="3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7605" lvl="4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/>
        </p:txBody>
      </p:sp>
      <p:pic>
        <p:nvPicPr>
          <p:cNvPr id="14339" name="图片 9219" descr="20171026082032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5425" y="0"/>
            <a:ext cx="5988050" cy="32400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4340" name="文本框 9220"/>
          <p:cNvSpPr/>
          <p:nvPr/>
        </p:nvSpPr>
        <p:spPr>
          <a:xfrm>
            <a:off x="522288" y="260350"/>
            <a:ext cx="4678362" cy="3754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514350">
              <a:spcBef>
                <a:spcPct val="50000"/>
              </a:spcBef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洪水   毒蛇猛兽   伤害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 marL="0" lvl="0" indent="0" defTabSz="514350">
              <a:spcBef>
                <a:spcPct val="50000"/>
              </a:spcBef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灾难   仍然   消退   继续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 marL="0" lvl="0" indent="0" defTabSz="514350">
              <a:spcBef>
                <a:spcPct val="50000"/>
              </a:spcBef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教训   被    恢复</a:t>
            </a:r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  <a:p>
            <a:pPr marL="0" lvl="0" indent="0" defTabSz="514350">
              <a:spcBef>
                <a:spcPct val="50000"/>
              </a:spcBef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淹没  灾难  重新  耕种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 marL="0" lvl="0" indent="0" defTabSz="514350">
              <a:spcBef>
                <a:spcPct val="50000"/>
              </a:spcBef>
            </a:pPr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  <a:p>
            <a:pPr marL="0" lvl="0" indent="0" defTabSz="514350">
              <a:spcBef>
                <a:spcPct val="50000"/>
              </a:spcBef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41" name="文本框 9221"/>
          <p:cNvSpPr/>
          <p:nvPr/>
        </p:nvSpPr>
        <p:spPr>
          <a:xfrm>
            <a:off x="863600" y="755650"/>
            <a:ext cx="792163" cy="244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514350">
              <a:spcBef>
                <a:spcPct val="50000"/>
              </a:spcBef>
            </a:pPr>
            <a:endParaRPr lang="zh-CN" altLang="zh-CN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标题 2049"/>
          <p:cNvSpPr>
            <a:spLocks noGrp="1"/>
          </p:cNvSpPr>
          <p:nvPr>
            <p:ph type="ctrTitle"/>
          </p:nvPr>
        </p:nvSpPr>
        <p:spPr>
          <a:xfrm>
            <a:off x="431800" y="1006475"/>
            <a:ext cx="4897438" cy="6953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ctr" anchorCtr="0"/>
          <a:lstStyle>
            <a:lvl1pPr marL="0" indent="0" algn="ctr" defTabSz="51435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500" b="0" i="0" u="none" baseline="0">
                <a:solidFill>
                  <a:schemeClr val="tx2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/>
        </p:txBody>
      </p:sp>
      <p:sp>
        <p:nvSpPr>
          <p:cNvPr id="15362" name="副标题 2050"/>
          <p:cNvSpPr>
            <a:spLocks noGrp="1"/>
          </p:cNvSpPr>
          <p:nvPr>
            <p:ph type="subTitle" idx="1"/>
          </p:nvPr>
        </p:nvSpPr>
        <p:spPr>
          <a:xfrm>
            <a:off x="863600" y="1836738"/>
            <a:ext cx="4033838" cy="827087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t" anchorCtr="0"/>
          <a:lstStyle>
            <a:lvl1pPr marL="0" indent="0" algn="ctr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-200025" algn="ctr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-400050" algn="ctr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-600075" algn="ctr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-800100" algn="ctr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endParaRPr lang="zh-CN" altLang="zh-CN"/>
          </a:p>
        </p:txBody>
      </p:sp>
      <p:pic>
        <p:nvPicPr>
          <p:cNvPr id="15363" name="图片 2057" descr="1468655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85813"/>
            <a:ext cx="5761038" cy="2489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5364" name="文本框 1"/>
          <p:cNvSpPr/>
          <p:nvPr/>
        </p:nvSpPr>
        <p:spPr>
          <a:xfrm>
            <a:off x="863600" y="311150"/>
            <a:ext cx="4662488" cy="398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自读课文，思考：大禹为什么要治水？</a:t>
            </a: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标题 32769"/>
          <p:cNvSpPr>
            <a:spLocks noGrp="1"/>
          </p:cNvSpPr>
          <p:nvPr>
            <p:ph type="title"/>
          </p:nvPr>
        </p:nvSpPr>
        <p:spPr>
          <a:xfrm>
            <a:off x="287338" y="130175"/>
            <a:ext cx="5186362" cy="539750"/>
          </a:xfrm>
          <a:prstGeom prst="rect">
            <a:avLst/>
          </a:prstGeom>
          <a:noFill/>
          <a:ln>
            <a:miter lim="800000"/>
          </a:ln>
        </p:spPr>
        <p:txBody>
          <a:bodyPr lIns="51435" tIns="25718" rIns="51435" bIns="25718" anchor="ctr" anchorCtr="0"/>
          <a:lstStyle>
            <a:lvl1pPr marL="0" indent="0" algn="ctr" defTabSz="51435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5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/>
        </p:txBody>
      </p:sp>
      <p:sp>
        <p:nvSpPr>
          <p:cNvPr id="16386" name="文本占位符 32770"/>
          <p:cNvSpPr>
            <a:spLocks noGrp="1"/>
          </p:cNvSpPr>
          <p:nvPr>
            <p:ph type="body" idx="1"/>
          </p:nvPr>
        </p:nvSpPr>
        <p:spPr>
          <a:xfrm>
            <a:off x="287338" y="755650"/>
            <a:ext cx="5186362" cy="2138363"/>
          </a:xfrm>
          <a:prstGeom prst="rect">
            <a:avLst/>
          </a:prstGeom>
          <a:noFill/>
          <a:ln>
            <a:miter lim="800000"/>
          </a:ln>
        </p:spPr>
        <p:txBody>
          <a:bodyPr lIns="51435" tIns="25718" rIns="51435" bIns="25718" anchor="t" anchorCtr="0"/>
          <a:lstStyle>
            <a:lvl1pPr marL="193675" indent="-19367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lvl="1" indent="-16065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3255" lvl="2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00430" lvl="3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7605" lvl="4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/>
        </p:txBody>
      </p:sp>
      <p:pic>
        <p:nvPicPr>
          <p:cNvPr id="16387" name="纯音乐-雷电下雨声效音效测试测试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5456238" y="2935288"/>
            <a:ext cx="304800" cy="304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6388" name="图片 32773" descr="dd05140952d380eb62946d8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61038" cy="32400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6389" name="图片 32774" descr="W02016072668703581598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761038" cy="32337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6390" name="图片 32775" descr="1464143452277362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5761038" cy="32654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6391" name="图片 32776" descr="W0201607266870356535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5761038" cy="32813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6392" name="图片 32777" descr="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1588"/>
            <a:ext cx="5832475" cy="32813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387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" dur="1000" fill="hold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1000" fill="hold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8" presetClass="entr" presetSubtype="1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1000" fill="hold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18" presetClass="entr" presetSubtype="1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1000" fill="hold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1000" fill="hold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38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标题 5121"/>
          <p:cNvSpPr>
            <a:spLocks noGrp="1"/>
          </p:cNvSpPr>
          <p:nvPr>
            <p:ph type="title"/>
          </p:nvPr>
        </p:nvSpPr>
        <p:spPr>
          <a:xfrm>
            <a:off x="287338" y="130175"/>
            <a:ext cx="5186362" cy="5397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ctr" anchorCtr="0"/>
          <a:lstStyle>
            <a:lvl1pPr marL="0" indent="0" algn="ctr" defTabSz="51435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5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/>
        </p:txBody>
      </p:sp>
      <p:sp>
        <p:nvSpPr>
          <p:cNvPr id="17410" name="文本占位符 5122"/>
          <p:cNvSpPr>
            <a:spLocks noGrp="1"/>
          </p:cNvSpPr>
          <p:nvPr>
            <p:ph idx="1"/>
          </p:nvPr>
        </p:nvSpPr>
        <p:spPr>
          <a:xfrm>
            <a:off x="287338" y="755650"/>
            <a:ext cx="5186362" cy="2138363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t" anchorCtr="0"/>
          <a:lstStyle>
            <a:lvl1pPr marL="193675" indent="-19367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lvl="1" indent="-16065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3255" lvl="2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00430" lvl="3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7605" lvl="4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/>
        </p:txBody>
      </p:sp>
      <p:pic>
        <p:nvPicPr>
          <p:cNvPr id="17411" name="图片 5123" descr="1_180320224040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781675" cy="3492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12" name="文本框 5124"/>
          <p:cNvSpPr/>
          <p:nvPr/>
        </p:nvSpPr>
        <p:spPr>
          <a:xfrm>
            <a:off x="144463" y="252413"/>
            <a:ext cx="5400675" cy="210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514350">
              <a:spcBef>
                <a:spcPct val="50000"/>
              </a:spcBef>
            </a:pPr>
            <a:r>
              <a:rPr lang="en-US" altLang="zh-CN"/>
              <a:t>                   </a:t>
            </a:r>
            <a:r>
              <a:rPr lang="zh-CN" altLang="en-US" sz="2400" b="1">
                <a:ea typeface="楷体_GB2312" pitchFamily="49" charset="-122"/>
              </a:rPr>
              <a:t>很久很久以前，洪水经常泛滥。</a:t>
            </a:r>
            <a:endParaRPr lang="zh-CN" altLang="en-US" sz="2400" b="1">
              <a:ea typeface="楷体_GB2312" pitchFamily="49" charset="-122"/>
            </a:endParaRPr>
          </a:p>
          <a:p>
            <a:pPr marL="0" lvl="0" indent="0" defTabSz="514350">
              <a:spcBef>
                <a:spcPct val="50000"/>
              </a:spcBef>
            </a:pPr>
            <a:r>
              <a:rPr lang="zh-CN" altLang="en-US" sz="2400" b="1">
                <a:ea typeface="楷体_GB2312" pitchFamily="49" charset="-122"/>
              </a:rPr>
              <a:t>大水淹没了田地，冲毁了房屋，毒蛇</a:t>
            </a:r>
            <a:endParaRPr lang="zh-CN" altLang="en-US" sz="2400" b="1">
              <a:ea typeface="楷体_GB2312" pitchFamily="49" charset="-122"/>
            </a:endParaRPr>
          </a:p>
          <a:p>
            <a:pPr marL="0" lvl="0" indent="0" defTabSz="514350">
              <a:spcBef>
                <a:spcPct val="50000"/>
              </a:spcBef>
            </a:pPr>
            <a:r>
              <a:rPr lang="zh-CN" altLang="en-US" sz="2400" b="1">
                <a:ea typeface="楷体_GB2312" pitchFamily="49" charset="-122"/>
              </a:rPr>
              <a:t>猛兽到处伤害百姓和牲畜，人们的生活</a:t>
            </a:r>
            <a:endParaRPr lang="zh-CN" altLang="en-US" sz="2400" b="1">
              <a:ea typeface="楷体_GB2312" pitchFamily="49" charset="-122"/>
            </a:endParaRPr>
          </a:p>
          <a:p>
            <a:pPr marL="0" lvl="0" indent="0" defTabSz="514350">
              <a:spcBef>
                <a:spcPct val="50000"/>
              </a:spcBef>
            </a:pPr>
            <a:r>
              <a:rPr lang="zh-CN" altLang="en-US" sz="2400" b="1">
                <a:ea typeface="楷体_GB2312" pitchFamily="49" charset="-122"/>
              </a:rPr>
              <a:t>痛苦极了。</a:t>
            </a:r>
            <a:endParaRPr lang="zh-CN" altLang="en-US" sz="2400" b="1">
              <a:ea typeface="楷体_GB2312" pitchFamily="49" charset="-122"/>
            </a:endParaRPr>
          </a:p>
        </p:txBody>
      </p:sp>
      <p:sp>
        <p:nvSpPr>
          <p:cNvPr id="17413" name="文本框 5127"/>
          <p:cNvSpPr/>
          <p:nvPr/>
        </p:nvSpPr>
        <p:spPr>
          <a:xfrm>
            <a:off x="647700" y="1187450"/>
            <a:ext cx="184150" cy="244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indent="0" defTabSz="514350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标题 5121"/>
          <p:cNvSpPr>
            <a:spLocks noGrp="1"/>
          </p:cNvSpPr>
          <p:nvPr>
            <p:ph type="title"/>
          </p:nvPr>
        </p:nvSpPr>
        <p:spPr>
          <a:xfrm>
            <a:off x="287338" y="130175"/>
            <a:ext cx="5186362" cy="5397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ctr" anchorCtr="0"/>
          <a:lstStyle>
            <a:lvl1pPr marL="0" indent="0" algn="ctr" defTabSz="51435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5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/>
        </p:txBody>
      </p:sp>
      <p:sp>
        <p:nvSpPr>
          <p:cNvPr id="18434" name="文本占位符 5122"/>
          <p:cNvSpPr>
            <a:spLocks noGrp="1"/>
          </p:cNvSpPr>
          <p:nvPr>
            <p:ph idx="1"/>
          </p:nvPr>
        </p:nvSpPr>
        <p:spPr>
          <a:xfrm>
            <a:off x="287338" y="755650"/>
            <a:ext cx="5186362" cy="2138363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t" anchorCtr="0"/>
          <a:lstStyle>
            <a:lvl1pPr marL="193675" indent="-19367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lvl="1" indent="-16065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3255" lvl="2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00430" lvl="3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7605" lvl="4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/>
        </p:txBody>
      </p:sp>
      <p:pic>
        <p:nvPicPr>
          <p:cNvPr id="18435" name="图片 5123" descr="1_180320224040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781675" cy="3492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8436" name="文本框 5124"/>
          <p:cNvSpPr/>
          <p:nvPr/>
        </p:nvSpPr>
        <p:spPr>
          <a:xfrm>
            <a:off x="144463" y="252413"/>
            <a:ext cx="5400675" cy="2124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514350">
              <a:spcBef>
                <a:spcPct val="50000"/>
              </a:spcBef>
            </a:pPr>
            <a:r>
              <a:rPr lang="en-US" altLang="zh-CN"/>
              <a:t>                   </a:t>
            </a:r>
            <a:r>
              <a:rPr lang="zh-CN" altLang="en-US" sz="2400" b="1">
                <a:ea typeface="楷体_GB2312" pitchFamily="49" charset="-122"/>
              </a:rPr>
              <a:t>很久很久以前，洪水经常</a:t>
            </a:r>
            <a:r>
              <a:rPr lang="zh-CN" altLang="en-US" sz="2400" b="1">
                <a:solidFill>
                  <a:srgbClr val="FF0000"/>
                </a:solidFill>
                <a:ea typeface="楷体_GB2312" pitchFamily="49" charset="-122"/>
              </a:rPr>
              <a:t>泛滥</a:t>
            </a:r>
            <a:r>
              <a:rPr lang="zh-CN" altLang="en-US" sz="2400" b="1">
                <a:ea typeface="楷体_GB2312" pitchFamily="49" charset="-122"/>
              </a:rPr>
              <a:t>。</a:t>
            </a:r>
            <a:endParaRPr lang="zh-CN" altLang="en-US" sz="2400" b="1">
              <a:ea typeface="楷体_GB2312" pitchFamily="49" charset="-122"/>
            </a:endParaRPr>
          </a:p>
          <a:p>
            <a:pPr marL="0" lvl="0" indent="0" defTabSz="514350">
              <a:spcBef>
                <a:spcPct val="50000"/>
              </a:spcBef>
            </a:pPr>
            <a:r>
              <a:rPr lang="zh-CN" altLang="en-US" sz="2400" b="1">
                <a:ea typeface="楷体_GB2312" pitchFamily="49" charset="-122"/>
              </a:rPr>
              <a:t>大水淹没了田地，冲毁了房屋，毒蛇</a:t>
            </a:r>
            <a:endParaRPr lang="zh-CN" altLang="en-US" sz="2400" b="1">
              <a:ea typeface="楷体_GB2312" pitchFamily="49" charset="-122"/>
            </a:endParaRPr>
          </a:p>
          <a:p>
            <a:pPr marL="0" lvl="0" indent="0" defTabSz="514350">
              <a:spcBef>
                <a:spcPct val="50000"/>
              </a:spcBef>
            </a:pPr>
            <a:r>
              <a:rPr lang="zh-CN" altLang="en-US" sz="2400" b="1">
                <a:ea typeface="楷体_GB2312" pitchFamily="49" charset="-122"/>
              </a:rPr>
              <a:t>猛兽到处伤害百姓和牲畜，人们的生活</a:t>
            </a:r>
            <a:endParaRPr lang="zh-CN" altLang="en-US" sz="2400" b="1">
              <a:ea typeface="楷体_GB2312" pitchFamily="49" charset="-122"/>
            </a:endParaRPr>
          </a:p>
          <a:p>
            <a:pPr marL="0" lvl="0" indent="0" defTabSz="514350">
              <a:spcBef>
                <a:spcPct val="50000"/>
              </a:spcBef>
            </a:pPr>
            <a:r>
              <a:rPr lang="zh-CN" altLang="en-US" sz="2400" b="1">
                <a:ea typeface="楷体_GB2312" pitchFamily="49" charset="-122"/>
              </a:rPr>
              <a:t>痛苦极了。</a:t>
            </a:r>
            <a:endParaRPr lang="zh-CN" altLang="en-US" sz="2400" b="1">
              <a:ea typeface="楷体_GB2312" pitchFamily="49" charset="-122"/>
            </a:endParaRPr>
          </a:p>
        </p:txBody>
      </p:sp>
      <p:sp>
        <p:nvSpPr>
          <p:cNvPr id="18437" name="文本框 5127"/>
          <p:cNvSpPr/>
          <p:nvPr/>
        </p:nvSpPr>
        <p:spPr>
          <a:xfrm>
            <a:off x="647700" y="1187450"/>
            <a:ext cx="184150" cy="244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indent="0" defTabSz="51435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500" fill="hold"/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0" dur="500" fill="hold"/>
                                        <p:tgtEl>
                                          <p:spTgt spid="18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标题 1"/>
          <p:cNvSpPr>
            <a:spLocks noGrp="1"/>
          </p:cNvSpPr>
          <p:nvPr>
            <p:ph type="title"/>
          </p:nvPr>
        </p:nvSpPr>
        <p:spPr>
          <a:xfrm>
            <a:off x="287338" y="130175"/>
            <a:ext cx="5186362" cy="5397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ctr" anchorCtr="0"/>
          <a:lstStyle>
            <a:lvl1pPr marL="0" indent="0" algn="ctr" defTabSz="51435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5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/>
        </p:txBody>
      </p:sp>
      <p:sp>
        <p:nvSpPr>
          <p:cNvPr id="19458" name="文本框 4"/>
          <p:cNvSpPr/>
          <p:nvPr/>
        </p:nvSpPr>
        <p:spPr>
          <a:xfrm>
            <a:off x="3179763" y="715963"/>
            <a:ext cx="2540000" cy="1938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           </a:t>
            </a:r>
            <a:r>
              <a:rPr lang="zh-CN" altLang="en-US" b="1"/>
              <a:t>  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很久很久以前，洪水经常泛滥。</a:t>
            </a:r>
            <a:r>
              <a:rPr lang="zh-CN" altLang="en-US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大水淹没了田地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，冲毁了房屋，毒蛇猛兽到处伤害百姓和牲畜，人们的生活痛苦极了。</a:t>
            </a: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9459" name="内容占位符 6" descr="c073ddabd3949bc411833dcae45c71b8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3074988" cy="32400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标题 1"/>
          <p:cNvSpPr>
            <a:spLocks noGrp="1"/>
          </p:cNvSpPr>
          <p:nvPr>
            <p:ph type="title"/>
          </p:nvPr>
        </p:nvSpPr>
        <p:spPr>
          <a:xfrm>
            <a:off x="287338" y="130175"/>
            <a:ext cx="5186362" cy="5397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ctr" anchorCtr="0"/>
          <a:lstStyle>
            <a:lvl1pPr marL="0" indent="0" algn="ctr" defTabSz="51435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5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/>
        </p:txBody>
      </p:sp>
      <p:sp>
        <p:nvSpPr>
          <p:cNvPr id="20482" name="文本框 4"/>
          <p:cNvSpPr/>
          <p:nvPr/>
        </p:nvSpPr>
        <p:spPr>
          <a:xfrm>
            <a:off x="3179763" y="715963"/>
            <a:ext cx="2540000" cy="1938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           </a:t>
            </a:r>
            <a:r>
              <a:rPr lang="zh-CN" altLang="en-US" b="1"/>
              <a:t>  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很久很久以前，洪水经常泛滥。大水淹没了田地，</a:t>
            </a:r>
            <a:r>
              <a:rPr lang="zh-CN" altLang="en-US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冲毁了房屋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，毒蛇猛兽到处伤害百姓和牲畜，人们的生活痛苦极了。</a:t>
            </a: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0483" name="内容占位符 3" descr="f786bb76ad19400fda2b966614cde687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3187700" cy="32400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标题 1"/>
          <p:cNvSpPr>
            <a:spLocks noGrp="1"/>
          </p:cNvSpPr>
          <p:nvPr>
            <p:ph type="title"/>
          </p:nvPr>
        </p:nvSpPr>
        <p:spPr>
          <a:xfrm>
            <a:off x="287338" y="130175"/>
            <a:ext cx="5186362" cy="5397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ctr" anchorCtr="0"/>
          <a:lstStyle>
            <a:lvl1pPr marL="0" indent="0" algn="ctr" defTabSz="51435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5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/>
        </p:txBody>
      </p:sp>
      <p:sp>
        <p:nvSpPr>
          <p:cNvPr id="21506" name="文本框 4"/>
          <p:cNvSpPr/>
          <p:nvPr/>
        </p:nvSpPr>
        <p:spPr>
          <a:xfrm>
            <a:off x="3179763" y="715963"/>
            <a:ext cx="2540000" cy="1938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             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很久很久以前，洪水经常</a:t>
            </a:r>
            <a:r>
              <a:rPr lang="zh-CN" altLang="en-US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泛滥。</a:t>
            </a:r>
            <a:r>
              <a:rPr lang="zh-CN" altLang="en-US" sz="2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大水淹没了田地，冲毁了房屋，毒蛇猛兽到处伤害百姓和牲畜，人们的生活痛苦极了。</a:t>
            </a:r>
            <a:endParaRPr lang="zh-CN" altLang="en-US" sz="20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1507" name="内容占位符 5" descr="20f8e3b1207251ee589a7785c12cdd02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6350" y="-22225"/>
            <a:ext cx="3186113" cy="32718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标题 3073"/>
          <p:cNvSpPr>
            <a:spLocks noGrp="1"/>
          </p:cNvSpPr>
          <p:nvPr>
            <p:ph type="title"/>
          </p:nvPr>
        </p:nvSpPr>
        <p:spPr>
          <a:xfrm>
            <a:off x="287338" y="130175"/>
            <a:ext cx="5186362" cy="5397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ctr" anchorCtr="0"/>
          <a:lstStyle>
            <a:lvl1pPr marL="0" indent="0" algn="ctr" defTabSz="51435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5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/>
        </p:txBody>
      </p:sp>
      <p:sp>
        <p:nvSpPr>
          <p:cNvPr id="22530" name="文本占位符 3074"/>
          <p:cNvSpPr>
            <a:spLocks noGrp="1"/>
          </p:cNvSpPr>
          <p:nvPr>
            <p:ph idx="1"/>
          </p:nvPr>
        </p:nvSpPr>
        <p:spPr>
          <a:xfrm>
            <a:off x="287338" y="755650"/>
            <a:ext cx="5186362" cy="2138363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t" anchorCtr="0"/>
          <a:lstStyle>
            <a:lvl1pPr marL="193675" indent="-19367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lvl="1" indent="-16065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3255" lvl="2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00430" lvl="3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7605" lvl="4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/>
        </p:txBody>
      </p:sp>
      <p:pic>
        <p:nvPicPr>
          <p:cNvPr id="22531" name="图片 3075" descr="201109201053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832475" cy="32400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2532" name="内容占位符 3" descr="5ZhN-fyeceza23403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33438"/>
            <a:ext cx="3136900" cy="2406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2533" name="文本框 1"/>
          <p:cNvSpPr/>
          <p:nvPr/>
        </p:nvSpPr>
        <p:spPr>
          <a:xfrm>
            <a:off x="741363" y="352425"/>
            <a:ext cx="1922462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800" b="1">
                <a:solidFill>
                  <a:srgbClr val="0606EA"/>
                </a:solidFill>
                <a:latin typeface="楷体_GB2312" pitchFamily="49" charset="-122"/>
                <a:ea typeface="楷体_GB2312" pitchFamily="49" charset="-122"/>
              </a:rPr>
              <a:t>合作学习</a:t>
            </a:r>
            <a:r>
              <a:rPr lang="en-US" altLang="zh-CN" sz="1800" b="1">
                <a:solidFill>
                  <a:srgbClr val="0606E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endParaRPr lang="en-US" altLang="zh-CN" sz="1800" b="1">
              <a:solidFill>
                <a:srgbClr val="0606E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4" name="文本框 2"/>
          <p:cNvSpPr/>
          <p:nvPr/>
        </p:nvSpPr>
        <p:spPr>
          <a:xfrm>
            <a:off x="3136900" y="700088"/>
            <a:ext cx="2840038" cy="2244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课文讲了谁去治水？</a:t>
            </a:r>
            <a:endParaRPr lang="zh-CN" altLang="en-US" sz="2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/>
            <a:r>
              <a:rPr lang="zh-CN" altLang="en-US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是怎样治水的？</a:t>
            </a:r>
            <a:endParaRPr lang="zh-CN" altLang="en-US" sz="2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/>
            <a:r>
              <a:rPr lang="zh-CN" altLang="en-US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结果是什么？</a:t>
            </a: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  <a:p>
            <a:pPr lvl="0"/>
            <a:endParaRPr lang="en-US" altLang="zh-CN" sz="2000" b="1">
              <a:latin typeface="楷体_GB2312" pitchFamily="49" charset="-122"/>
              <a:ea typeface="楷体_GB2312" pitchFamily="49" charset="-122"/>
            </a:endParaRPr>
          </a:p>
          <a:p>
            <a:pPr lvl="0"/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   从课文中找到相关句子并用横线划出来，在小组内交流。</a:t>
            </a: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4097"/>
          <p:cNvSpPr>
            <a:spLocks noGrp="1"/>
          </p:cNvSpPr>
          <p:nvPr>
            <p:ph type="title"/>
          </p:nvPr>
        </p:nvSpPr>
        <p:spPr>
          <a:xfrm>
            <a:off x="287338" y="130175"/>
            <a:ext cx="5186362" cy="5397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ctr" anchorCtr="0"/>
          <a:lstStyle>
            <a:lvl1pPr marL="0" indent="0" algn="ctr" defTabSz="51435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5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/>
        </p:txBody>
      </p:sp>
      <p:sp>
        <p:nvSpPr>
          <p:cNvPr id="5122" name="内容占位符 4098"/>
          <p:cNvSpPr>
            <a:spLocks noGrp="1"/>
          </p:cNvSpPr>
          <p:nvPr>
            <p:ph idx="1"/>
          </p:nvPr>
        </p:nvSpPr>
        <p:spPr>
          <a:xfrm>
            <a:off x="287338" y="755650"/>
            <a:ext cx="5186362" cy="2138363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t" anchorCtr="0"/>
          <a:lstStyle>
            <a:lvl1pPr marL="193675" indent="-19367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lvl="1" indent="-16065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3255" lvl="2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00430" lvl="3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7605" lvl="4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/>
        </p:txBody>
      </p:sp>
      <p:pic>
        <p:nvPicPr>
          <p:cNvPr id="5123" name="图片 4100" descr="20180920034323_7a48bccecf6123323a653d6997926036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761038" cy="36369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标题 6145"/>
          <p:cNvSpPr>
            <a:spLocks noGrp="1"/>
          </p:cNvSpPr>
          <p:nvPr>
            <p:ph type="title"/>
          </p:nvPr>
        </p:nvSpPr>
        <p:spPr>
          <a:xfrm>
            <a:off x="287338" y="130175"/>
            <a:ext cx="5186362" cy="5397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ctr" anchorCtr="0"/>
          <a:lstStyle>
            <a:lvl1pPr marL="0" indent="0" algn="ctr" defTabSz="51435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5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/>
        </p:txBody>
      </p:sp>
      <p:sp>
        <p:nvSpPr>
          <p:cNvPr id="23554" name="文本占位符 6146"/>
          <p:cNvSpPr>
            <a:spLocks noGrp="1"/>
          </p:cNvSpPr>
          <p:nvPr>
            <p:ph idx="1"/>
          </p:nvPr>
        </p:nvSpPr>
        <p:spPr>
          <a:xfrm>
            <a:off x="287338" y="755650"/>
            <a:ext cx="5186362" cy="2138363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t" anchorCtr="0"/>
          <a:lstStyle>
            <a:lvl1pPr marL="193675" indent="-19367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lvl="1" indent="-16065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3255" lvl="2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00430" lvl="3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7605" lvl="4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/>
        </p:txBody>
      </p:sp>
      <p:pic>
        <p:nvPicPr>
          <p:cNvPr id="23555" name="图片 6147" descr="1_180320224040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781675" cy="3492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3556" name="文本框 6148"/>
          <p:cNvSpPr/>
          <p:nvPr/>
        </p:nvSpPr>
        <p:spPr>
          <a:xfrm>
            <a:off x="179388" y="258763"/>
            <a:ext cx="5400675" cy="1311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514350">
              <a:spcBef>
                <a:spcPct val="50000"/>
              </a:spcBef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当时，一个名叫鲧的人领着大家治水。</a:t>
            </a:r>
            <a:endParaRPr lang="en-US" altLang="zh-CN" sz="2000" b="1">
              <a:latin typeface="楷体_GB2312" pitchFamily="49" charset="-122"/>
              <a:ea typeface="楷体_GB2312" pitchFamily="49" charset="-122"/>
            </a:endParaRPr>
          </a:p>
          <a:p>
            <a:pPr marL="0" lvl="0" indent="0" defTabSz="514350">
              <a:spcBef>
                <a:spcPct val="50000"/>
              </a:spcBef>
            </a:pP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  他只知道</a:t>
            </a:r>
            <a:r>
              <a:rPr lang="zh-CN" altLang="en-US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筑坝挡水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，九年过去了，洪水仍然</a:t>
            </a:r>
            <a:endParaRPr lang="en-US" altLang="zh-CN" sz="2000" b="1">
              <a:latin typeface="楷体_GB2312" pitchFamily="49" charset="-122"/>
              <a:ea typeface="楷体_GB2312" pitchFamily="49" charset="-122"/>
            </a:endParaRPr>
          </a:p>
          <a:p>
            <a:pPr marL="0" lvl="0" indent="0" defTabSz="514350">
              <a:spcBef>
                <a:spcPct val="50000"/>
              </a:spcBef>
            </a:pP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没有消退。</a:t>
            </a: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557" name="文本框 6151"/>
          <p:cNvSpPr/>
          <p:nvPr/>
        </p:nvSpPr>
        <p:spPr>
          <a:xfrm>
            <a:off x="647700" y="1187450"/>
            <a:ext cx="184150" cy="244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indent="0" defTabSz="514350"/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标题 7169"/>
          <p:cNvSpPr>
            <a:spLocks noGrp="1"/>
          </p:cNvSpPr>
          <p:nvPr>
            <p:ph type="title"/>
          </p:nvPr>
        </p:nvSpPr>
        <p:spPr>
          <a:xfrm>
            <a:off x="287338" y="130175"/>
            <a:ext cx="5186362" cy="5397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ctr" anchorCtr="0"/>
          <a:lstStyle>
            <a:lvl1pPr marL="0" indent="0" algn="ctr" defTabSz="51435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5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/>
        </p:txBody>
      </p:sp>
      <p:sp>
        <p:nvSpPr>
          <p:cNvPr id="24578" name="文本占位符 7170"/>
          <p:cNvSpPr>
            <a:spLocks noGrp="1"/>
          </p:cNvSpPr>
          <p:nvPr>
            <p:ph idx="1"/>
          </p:nvPr>
        </p:nvSpPr>
        <p:spPr>
          <a:xfrm>
            <a:off x="287338" y="755650"/>
            <a:ext cx="5186362" cy="2138363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t" anchorCtr="0"/>
          <a:lstStyle>
            <a:lvl1pPr marL="193675" indent="-19367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lvl="1" indent="-16065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3255" lvl="2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00430" lvl="3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7605" lvl="4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/>
        </p:txBody>
      </p:sp>
      <p:pic>
        <p:nvPicPr>
          <p:cNvPr id="24579" name="图片 7171" descr="1_180320224040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781675" cy="3492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4580" name="文本框 7172"/>
          <p:cNvSpPr/>
          <p:nvPr/>
        </p:nvSpPr>
        <p:spPr>
          <a:xfrm>
            <a:off x="144463" y="252413"/>
            <a:ext cx="5400675" cy="1311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514350">
              <a:spcBef>
                <a:spcPct val="50000"/>
              </a:spcBef>
            </a:pPr>
            <a:r>
              <a:rPr lang="en-US" altLang="zh-CN"/>
              <a:t>             </a:t>
            </a:r>
            <a:r>
              <a:rPr lang="zh-CN" altLang="en-US" sz="2000" b="1">
                <a:ea typeface="楷体_GB2312" pitchFamily="49" charset="-122"/>
              </a:rPr>
              <a:t>禹吸取了鲧治水失败的教训，采用</a:t>
            </a:r>
            <a:r>
              <a:rPr lang="zh-CN" altLang="en-US" sz="2000" b="1">
                <a:solidFill>
                  <a:srgbClr val="FF0000"/>
                </a:solidFill>
                <a:ea typeface="楷体_GB2312" pitchFamily="49" charset="-122"/>
              </a:rPr>
              <a:t>疏导</a:t>
            </a:r>
            <a:r>
              <a:rPr lang="zh-CN" altLang="en-US" sz="2000" b="1">
                <a:ea typeface="楷体_GB2312" pitchFamily="49" charset="-122"/>
              </a:rPr>
              <a:t>的</a:t>
            </a:r>
            <a:endParaRPr lang="zh-CN" altLang="en-US" sz="2000" b="1">
              <a:ea typeface="楷体_GB2312" pitchFamily="49" charset="-122"/>
            </a:endParaRPr>
          </a:p>
          <a:p>
            <a:pPr marL="0" lvl="0" indent="0" defTabSz="514350">
              <a:spcBef>
                <a:spcPct val="50000"/>
              </a:spcBef>
            </a:pPr>
            <a:r>
              <a:rPr lang="zh-CN" altLang="en-US" sz="2000" b="1">
                <a:ea typeface="楷体_GB2312" pitchFamily="49" charset="-122"/>
              </a:rPr>
              <a:t>办法治水。他和千千万万的人一起，疏通了很</a:t>
            </a:r>
            <a:endParaRPr lang="zh-CN" altLang="en-US" sz="2000" b="1">
              <a:ea typeface="楷体_GB2312" pitchFamily="49" charset="-122"/>
            </a:endParaRPr>
          </a:p>
          <a:p>
            <a:pPr marL="0" lvl="0" indent="0" defTabSz="514350">
              <a:spcBef>
                <a:spcPct val="50000"/>
              </a:spcBef>
            </a:pPr>
            <a:r>
              <a:rPr lang="zh-CN" altLang="en-US" sz="2000" b="1">
                <a:ea typeface="楷体_GB2312" pitchFamily="49" charset="-122"/>
              </a:rPr>
              <a:t>多河道，让洪水通过河道，最后流到大海里去。</a:t>
            </a:r>
            <a:endParaRPr lang="zh-CN" altLang="en-US" sz="2000" b="1">
              <a:ea typeface="楷体_GB2312" pitchFamily="49" charset="-122"/>
            </a:endParaRPr>
          </a:p>
        </p:txBody>
      </p:sp>
      <p:sp>
        <p:nvSpPr>
          <p:cNvPr id="24581" name="文本框 7175"/>
          <p:cNvSpPr/>
          <p:nvPr/>
        </p:nvSpPr>
        <p:spPr>
          <a:xfrm>
            <a:off x="647700" y="1187450"/>
            <a:ext cx="184150" cy="244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indent="0" defTabSz="514350"/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标题 7169"/>
          <p:cNvSpPr>
            <a:spLocks noGrp="1"/>
          </p:cNvSpPr>
          <p:nvPr>
            <p:ph type="title" idx="4294967295"/>
          </p:nvPr>
        </p:nvSpPr>
        <p:spPr>
          <a:xfrm>
            <a:off x="287338" y="130175"/>
            <a:ext cx="5186362" cy="5397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ctr" anchorCtr="0"/>
          <a:lstStyle>
            <a:lvl1pPr marL="0" indent="0" algn="ctr" defTabSz="51435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5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/>
        </p:txBody>
      </p:sp>
      <p:sp>
        <p:nvSpPr>
          <p:cNvPr id="25602" name="文本占位符 7170"/>
          <p:cNvSpPr>
            <a:spLocks noGrp="1"/>
          </p:cNvSpPr>
          <p:nvPr>
            <p:ph idx="4294967295"/>
          </p:nvPr>
        </p:nvSpPr>
        <p:spPr>
          <a:xfrm>
            <a:off x="287338" y="755650"/>
            <a:ext cx="5186362" cy="2138363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t" anchorCtr="0"/>
          <a:lstStyle>
            <a:lvl1pPr marL="193675" indent="-19367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lvl="1" indent="-16065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3255" lvl="2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00430" lvl="3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7605" lvl="4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/>
        </p:txBody>
      </p:sp>
      <p:pic>
        <p:nvPicPr>
          <p:cNvPr id="25603" name="图片 7171" descr="1_180320224040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781675" cy="3492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5604" name="文本框 7172"/>
          <p:cNvSpPr/>
          <p:nvPr/>
        </p:nvSpPr>
        <p:spPr>
          <a:xfrm>
            <a:off x="144463" y="252413"/>
            <a:ext cx="5400675" cy="1311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514350">
              <a:spcBef>
                <a:spcPct val="50000"/>
              </a:spcBef>
            </a:pPr>
            <a:r>
              <a:rPr lang="en-US" altLang="zh-CN"/>
              <a:t>             </a:t>
            </a:r>
            <a:r>
              <a:rPr lang="zh-CN" altLang="en-US" sz="2000" b="1">
                <a:ea typeface="楷体_GB2312" pitchFamily="49" charset="-122"/>
              </a:rPr>
              <a:t>禹吸取了鲧治水失败的教训，采用</a:t>
            </a:r>
            <a:r>
              <a:rPr lang="zh-CN" altLang="en-US" sz="2000" b="1">
                <a:solidFill>
                  <a:srgbClr val="FF0000"/>
                </a:solidFill>
                <a:ea typeface="楷体_GB2312" pitchFamily="49" charset="-122"/>
              </a:rPr>
              <a:t>疏导</a:t>
            </a:r>
            <a:r>
              <a:rPr lang="zh-CN" altLang="en-US" sz="2000" b="1">
                <a:ea typeface="楷体_GB2312" pitchFamily="49" charset="-122"/>
              </a:rPr>
              <a:t>的</a:t>
            </a:r>
            <a:endParaRPr lang="zh-CN" altLang="en-US" sz="2000" b="1">
              <a:ea typeface="楷体_GB2312" pitchFamily="49" charset="-122"/>
            </a:endParaRPr>
          </a:p>
          <a:p>
            <a:pPr marL="0" lvl="0" indent="0" defTabSz="514350">
              <a:spcBef>
                <a:spcPct val="50000"/>
              </a:spcBef>
            </a:pPr>
            <a:r>
              <a:rPr lang="zh-CN" altLang="en-US" sz="2000" b="1">
                <a:ea typeface="楷体_GB2312" pitchFamily="49" charset="-122"/>
              </a:rPr>
              <a:t>办法治水。</a:t>
            </a:r>
            <a:r>
              <a:rPr lang="zh-CN" altLang="en-US" sz="2000" b="1" u="sng">
                <a:ea typeface="楷体_GB2312" pitchFamily="49" charset="-122"/>
              </a:rPr>
              <a:t>他和千千万万的人一起，疏通了很</a:t>
            </a:r>
            <a:endParaRPr lang="zh-CN" altLang="en-US" sz="2000" b="1" u="sng">
              <a:ea typeface="楷体_GB2312" pitchFamily="49" charset="-122"/>
            </a:endParaRPr>
          </a:p>
          <a:p>
            <a:pPr marL="0" lvl="0" indent="0" defTabSz="514350">
              <a:spcBef>
                <a:spcPct val="50000"/>
              </a:spcBef>
            </a:pPr>
            <a:r>
              <a:rPr lang="zh-CN" altLang="en-US" sz="2000" b="1" u="sng">
                <a:ea typeface="楷体_GB2312" pitchFamily="49" charset="-122"/>
              </a:rPr>
              <a:t>多河道，让洪水通过河道，最后流到大海里去</a:t>
            </a:r>
            <a:r>
              <a:rPr lang="zh-CN" altLang="en-US" sz="2000" b="1">
                <a:ea typeface="楷体_GB2312" pitchFamily="49" charset="-122"/>
              </a:rPr>
              <a:t>。</a:t>
            </a:r>
            <a:endParaRPr lang="zh-CN" altLang="en-US" sz="2000" b="1">
              <a:ea typeface="楷体_GB2312" pitchFamily="49" charset="-122"/>
            </a:endParaRPr>
          </a:p>
        </p:txBody>
      </p:sp>
      <p:sp>
        <p:nvSpPr>
          <p:cNvPr id="25605" name="文本框 7175"/>
          <p:cNvSpPr/>
          <p:nvPr/>
        </p:nvSpPr>
        <p:spPr>
          <a:xfrm>
            <a:off x="647700" y="1187450"/>
            <a:ext cx="184150" cy="244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indent="0" defTabSz="514350"/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标题 7169"/>
          <p:cNvSpPr>
            <a:spLocks noGrp="1"/>
          </p:cNvSpPr>
          <p:nvPr>
            <p:ph type="title"/>
          </p:nvPr>
        </p:nvSpPr>
        <p:spPr>
          <a:xfrm>
            <a:off x="287338" y="130175"/>
            <a:ext cx="5186362" cy="5397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ctr" anchorCtr="0"/>
          <a:lstStyle>
            <a:lvl1pPr marL="0" indent="0" algn="ctr" defTabSz="51435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5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/>
        </p:txBody>
      </p:sp>
      <p:sp>
        <p:nvSpPr>
          <p:cNvPr id="26626" name="文本占位符 7170"/>
          <p:cNvSpPr>
            <a:spLocks noGrp="1"/>
          </p:cNvSpPr>
          <p:nvPr>
            <p:ph idx="1"/>
          </p:nvPr>
        </p:nvSpPr>
        <p:spPr>
          <a:xfrm>
            <a:off x="287338" y="755650"/>
            <a:ext cx="5186362" cy="2138363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t" anchorCtr="0"/>
          <a:lstStyle>
            <a:lvl1pPr marL="193675" indent="-19367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lvl="1" indent="-16065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3255" lvl="2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00430" lvl="3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7605" lvl="4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/>
        </p:txBody>
      </p:sp>
      <p:pic>
        <p:nvPicPr>
          <p:cNvPr id="26627" name="图片 7171" descr="1_180320224040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781675" cy="3492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6628" name="文本框 7172"/>
          <p:cNvSpPr/>
          <p:nvPr/>
        </p:nvSpPr>
        <p:spPr>
          <a:xfrm>
            <a:off x="144463" y="252413"/>
            <a:ext cx="5400675" cy="1768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514350">
              <a:spcBef>
                <a:spcPct val="50000"/>
              </a:spcBef>
            </a:pPr>
            <a:r>
              <a:rPr lang="en-US" altLang="zh-CN"/>
              <a:t>             </a:t>
            </a:r>
            <a:r>
              <a:rPr lang="zh-CN" altLang="en-US" sz="2000" b="1">
                <a:ea typeface="楷体_GB2312" pitchFamily="49" charset="-122"/>
              </a:rPr>
              <a:t>禹离开了家乡，一去就是十三年。这十三</a:t>
            </a:r>
            <a:endParaRPr lang="en-US" altLang="zh-CN" sz="2000" b="1">
              <a:ea typeface="楷体_GB2312" pitchFamily="49" charset="-122"/>
            </a:endParaRPr>
          </a:p>
          <a:p>
            <a:pPr marL="0" lvl="0" indent="0" defTabSz="514350">
              <a:spcBef>
                <a:spcPct val="50000"/>
              </a:spcBef>
            </a:pPr>
            <a:r>
              <a:rPr lang="zh-CN" altLang="en-US" sz="2000" b="1">
                <a:ea typeface="楷体_GB2312" pitchFamily="49" charset="-122"/>
              </a:rPr>
              <a:t>年里，他到处奔走，曾经三次路过自己家门口。</a:t>
            </a:r>
            <a:endParaRPr lang="en-US" altLang="zh-CN" sz="2000" b="1">
              <a:ea typeface="楷体_GB2312" pitchFamily="49" charset="-122"/>
            </a:endParaRPr>
          </a:p>
          <a:p>
            <a:pPr marL="0" lvl="0" indent="0" defTabSz="514350">
              <a:spcBef>
                <a:spcPct val="50000"/>
              </a:spcBef>
            </a:pPr>
            <a:r>
              <a:rPr lang="zh-CN" altLang="en-US" sz="2000" b="1">
                <a:ea typeface="楷体_GB2312" pitchFamily="49" charset="-122"/>
              </a:rPr>
              <a:t>可是他认为治水要紧，一次也没有走进家门看</a:t>
            </a:r>
            <a:endParaRPr lang="en-US" altLang="zh-CN" sz="2000" b="1">
              <a:ea typeface="楷体_GB2312" pitchFamily="49" charset="-122"/>
            </a:endParaRPr>
          </a:p>
          <a:p>
            <a:pPr marL="0" lvl="0" indent="0" defTabSz="514350">
              <a:spcBef>
                <a:spcPct val="50000"/>
              </a:spcBef>
            </a:pPr>
            <a:r>
              <a:rPr lang="zh-CN" altLang="en-US" sz="2000" b="1">
                <a:ea typeface="楷体_GB2312" pitchFamily="49" charset="-122"/>
              </a:rPr>
              <a:t>一看。</a:t>
            </a:r>
            <a:endParaRPr lang="zh-CN" altLang="en-US" sz="2000" b="1">
              <a:ea typeface="楷体_GB2312" pitchFamily="49" charset="-122"/>
            </a:endParaRPr>
          </a:p>
        </p:txBody>
      </p:sp>
      <p:sp>
        <p:nvSpPr>
          <p:cNvPr id="26629" name="文本框 7175"/>
          <p:cNvSpPr/>
          <p:nvPr/>
        </p:nvSpPr>
        <p:spPr>
          <a:xfrm>
            <a:off x="647700" y="1187450"/>
            <a:ext cx="184150" cy="244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indent="0" defTabSz="514350"/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标题 7169"/>
          <p:cNvSpPr>
            <a:spLocks noGrp="1"/>
          </p:cNvSpPr>
          <p:nvPr>
            <p:ph type="title" idx="4294967295"/>
          </p:nvPr>
        </p:nvSpPr>
        <p:spPr>
          <a:xfrm>
            <a:off x="287338" y="130175"/>
            <a:ext cx="5186362" cy="5397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ctr" anchorCtr="0"/>
          <a:lstStyle>
            <a:lvl1pPr marL="0" indent="0" algn="ctr" defTabSz="51435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5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/>
        </p:txBody>
      </p:sp>
      <p:sp>
        <p:nvSpPr>
          <p:cNvPr id="38915" name="文本占位符 7170"/>
          <p:cNvSpPr>
            <a:spLocks noGrp="1"/>
          </p:cNvSpPr>
          <p:nvPr>
            <p:ph idx="4294967295"/>
          </p:nvPr>
        </p:nvSpPr>
        <p:spPr>
          <a:xfrm>
            <a:off x="287338" y="755650"/>
            <a:ext cx="5186362" cy="2138363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t" anchorCtr="0"/>
          <a:lstStyle>
            <a:lvl1pPr marL="193675" indent="-19367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lvl="1" indent="-16065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3255" lvl="2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00430" lvl="3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7605" lvl="4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/>
        </p:txBody>
      </p:sp>
      <p:pic>
        <p:nvPicPr>
          <p:cNvPr id="38916" name="图片 7171" descr="1_180320224040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781675" cy="3492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8917" name="文本框 7172"/>
          <p:cNvSpPr/>
          <p:nvPr/>
        </p:nvSpPr>
        <p:spPr>
          <a:xfrm>
            <a:off x="144463" y="252413"/>
            <a:ext cx="5400675" cy="1768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514350">
              <a:spcBef>
                <a:spcPct val="50000"/>
              </a:spcBef>
            </a:pPr>
            <a:r>
              <a:rPr lang="en-US" altLang="zh-CN"/>
              <a:t>             </a:t>
            </a:r>
            <a:r>
              <a:rPr lang="zh-CN" altLang="en-US" sz="2000" b="1">
                <a:ea typeface="楷体_GB2312" pitchFamily="49" charset="-122"/>
              </a:rPr>
              <a:t>禹离开了家乡，一去就是</a:t>
            </a:r>
            <a:r>
              <a:rPr lang="zh-CN" altLang="en-US" sz="2000" b="1">
                <a:solidFill>
                  <a:srgbClr val="FF0000"/>
                </a:solidFill>
                <a:ea typeface="楷体_GB2312" pitchFamily="49" charset="-122"/>
              </a:rPr>
              <a:t>十三年</a:t>
            </a:r>
            <a:r>
              <a:rPr lang="zh-CN" altLang="en-US" sz="2000" b="1">
                <a:ea typeface="楷体_GB2312" pitchFamily="49" charset="-122"/>
              </a:rPr>
              <a:t>。这十三</a:t>
            </a:r>
            <a:endParaRPr lang="en-US" altLang="zh-CN" sz="2000" b="1">
              <a:ea typeface="楷体_GB2312" pitchFamily="49" charset="-122"/>
            </a:endParaRPr>
          </a:p>
          <a:p>
            <a:pPr marL="0" lvl="0" indent="0" defTabSz="514350">
              <a:spcBef>
                <a:spcPct val="50000"/>
              </a:spcBef>
            </a:pPr>
            <a:r>
              <a:rPr lang="zh-CN" altLang="en-US" sz="2000" b="1">
                <a:ea typeface="楷体_GB2312" pitchFamily="49" charset="-122"/>
              </a:rPr>
              <a:t>年里，他</a:t>
            </a:r>
            <a:r>
              <a:rPr lang="zh-CN" altLang="en-US" sz="2000" b="1">
                <a:solidFill>
                  <a:srgbClr val="FF0000"/>
                </a:solidFill>
                <a:ea typeface="楷体_GB2312" pitchFamily="49" charset="-122"/>
              </a:rPr>
              <a:t>到处奔走</a:t>
            </a:r>
            <a:r>
              <a:rPr lang="zh-CN" altLang="en-US" sz="2000" b="1">
                <a:ea typeface="楷体_GB2312" pitchFamily="49" charset="-122"/>
              </a:rPr>
              <a:t>，曾经</a:t>
            </a:r>
            <a:r>
              <a:rPr lang="zh-CN" altLang="en-US" sz="2000" b="1">
                <a:solidFill>
                  <a:srgbClr val="FF0000"/>
                </a:solidFill>
                <a:ea typeface="楷体_GB2312" pitchFamily="49" charset="-122"/>
              </a:rPr>
              <a:t>三次路过自己家门口</a:t>
            </a:r>
            <a:r>
              <a:rPr lang="zh-CN" altLang="en-US" sz="2000" b="1">
                <a:ea typeface="楷体_GB2312" pitchFamily="49" charset="-122"/>
              </a:rPr>
              <a:t>。</a:t>
            </a:r>
            <a:endParaRPr lang="en-US" altLang="zh-CN" sz="2000" b="1">
              <a:ea typeface="楷体_GB2312" pitchFamily="49" charset="-122"/>
            </a:endParaRPr>
          </a:p>
          <a:p>
            <a:pPr marL="0" lvl="0" indent="0" defTabSz="514350">
              <a:spcBef>
                <a:spcPct val="50000"/>
              </a:spcBef>
            </a:pPr>
            <a:r>
              <a:rPr lang="zh-CN" altLang="en-US" sz="2000" b="1">
                <a:ea typeface="楷体_GB2312" pitchFamily="49" charset="-122"/>
              </a:rPr>
              <a:t>可是他认为治水要紧，</a:t>
            </a:r>
            <a:r>
              <a:rPr lang="zh-CN" altLang="en-US" sz="2000" b="1">
                <a:solidFill>
                  <a:srgbClr val="FF0000"/>
                </a:solidFill>
                <a:ea typeface="楷体_GB2312" pitchFamily="49" charset="-122"/>
              </a:rPr>
              <a:t>一次也没有走进家门看</a:t>
            </a:r>
            <a:endParaRPr lang="en-US" altLang="zh-CN" sz="2000" b="1">
              <a:solidFill>
                <a:srgbClr val="FF0000"/>
              </a:solidFill>
              <a:ea typeface="楷体_GB2312" pitchFamily="49" charset="-122"/>
            </a:endParaRPr>
          </a:p>
          <a:p>
            <a:pPr marL="0" lvl="0" indent="0" defTabSz="514350">
              <a:spcBef>
                <a:spcPct val="50000"/>
              </a:spcBef>
            </a:pPr>
            <a:r>
              <a:rPr lang="zh-CN" altLang="en-US" sz="2000" b="1">
                <a:solidFill>
                  <a:srgbClr val="FF0000"/>
                </a:solidFill>
                <a:ea typeface="楷体_GB2312" pitchFamily="49" charset="-122"/>
              </a:rPr>
              <a:t>一看</a:t>
            </a:r>
            <a:r>
              <a:rPr lang="zh-CN" altLang="en-US" sz="2000" b="1">
                <a:ea typeface="楷体_GB2312" pitchFamily="49" charset="-122"/>
              </a:rPr>
              <a:t>。</a:t>
            </a:r>
            <a:endParaRPr lang="zh-CN" altLang="en-US" sz="2000" b="1">
              <a:ea typeface="楷体_GB2312" pitchFamily="49" charset="-122"/>
            </a:endParaRPr>
          </a:p>
        </p:txBody>
      </p:sp>
      <p:sp>
        <p:nvSpPr>
          <p:cNvPr id="38918" name="文本框 7175"/>
          <p:cNvSpPr/>
          <p:nvPr/>
        </p:nvSpPr>
        <p:spPr>
          <a:xfrm>
            <a:off x="647700" y="1187450"/>
            <a:ext cx="184150" cy="244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indent="0" defTabSz="514350"/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标题 37889"/>
          <p:cNvSpPr>
            <a:spLocks noGrp="1"/>
          </p:cNvSpPr>
          <p:nvPr>
            <p:ph type="title"/>
          </p:nvPr>
        </p:nvSpPr>
        <p:spPr>
          <a:xfrm>
            <a:off x="287338" y="130175"/>
            <a:ext cx="5186362" cy="539750"/>
          </a:xfrm>
          <a:prstGeom prst="rect">
            <a:avLst/>
          </a:prstGeom>
          <a:noFill/>
          <a:ln>
            <a:miter lim="800000"/>
          </a:ln>
        </p:spPr>
        <p:txBody>
          <a:bodyPr lIns="51435" tIns="25718" rIns="51435" bIns="25718" anchor="ctr" anchorCtr="0"/>
          <a:lstStyle>
            <a:lvl1pPr marL="0" indent="0" algn="ctr" defTabSz="51435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5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/>
        </p:txBody>
      </p:sp>
      <p:sp>
        <p:nvSpPr>
          <p:cNvPr id="27650" name="文本占位符 37890"/>
          <p:cNvSpPr>
            <a:spLocks noGrp="1"/>
          </p:cNvSpPr>
          <p:nvPr>
            <p:ph type="body" idx="1"/>
          </p:nvPr>
        </p:nvSpPr>
        <p:spPr>
          <a:xfrm>
            <a:off x="287338" y="755650"/>
            <a:ext cx="5186362" cy="2138363"/>
          </a:xfrm>
          <a:prstGeom prst="rect">
            <a:avLst/>
          </a:prstGeom>
          <a:noFill/>
          <a:ln>
            <a:miter lim="800000"/>
          </a:ln>
        </p:spPr>
        <p:txBody>
          <a:bodyPr lIns="51435" tIns="25718" rIns="51435" bIns="25718" anchor="t" anchorCtr="0"/>
          <a:lstStyle>
            <a:lvl1pPr marL="193675" indent="-19367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lvl="1" indent="-16065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3255" lvl="2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00430" lvl="3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7605" lvl="4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/>
        </p:txBody>
      </p:sp>
      <p:pic>
        <p:nvPicPr>
          <p:cNvPr id="27651" name="图片 37894" descr="8c31f410058244d49515359405126274_th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761038" cy="32400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标题 7169"/>
          <p:cNvSpPr>
            <a:spLocks noGrp="1"/>
          </p:cNvSpPr>
          <p:nvPr>
            <p:ph type="title" idx="4294967295"/>
          </p:nvPr>
        </p:nvSpPr>
        <p:spPr>
          <a:xfrm>
            <a:off x="287338" y="130175"/>
            <a:ext cx="5186362" cy="5397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ctr" anchorCtr="0"/>
          <a:lstStyle>
            <a:lvl1pPr marL="0" indent="0" algn="ctr" defTabSz="51435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5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/>
        </p:txBody>
      </p:sp>
      <p:sp>
        <p:nvSpPr>
          <p:cNvPr id="28674" name="文本占位符 7170"/>
          <p:cNvSpPr>
            <a:spLocks noGrp="1"/>
          </p:cNvSpPr>
          <p:nvPr>
            <p:ph idx="4294967295"/>
          </p:nvPr>
        </p:nvSpPr>
        <p:spPr>
          <a:xfrm>
            <a:off x="287338" y="755650"/>
            <a:ext cx="5186362" cy="2138363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t" anchorCtr="0"/>
          <a:lstStyle>
            <a:lvl1pPr marL="193675" indent="-19367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lvl="1" indent="-16065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3255" lvl="2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00430" lvl="3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7605" lvl="4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/>
        </p:txBody>
      </p:sp>
      <p:pic>
        <p:nvPicPr>
          <p:cNvPr id="28675" name="图片 7171" descr="1_180320224040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781675" cy="3492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8676" name="文本框 7172"/>
          <p:cNvSpPr/>
          <p:nvPr/>
        </p:nvSpPr>
        <p:spPr>
          <a:xfrm>
            <a:off x="144463" y="252413"/>
            <a:ext cx="5400675" cy="1768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514350">
              <a:spcBef>
                <a:spcPct val="50000"/>
              </a:spcBef>
            </a:pPr>
            <a:r>
              <a:rPr lang="en-US" altLang="zh-CN"/>
              <a:t>             </a:t>
            </a:r>
            <a:r>
              <a:rPr lang="zh-CN" altLang="en-US" sz="2000" b="1">
                <a:ea typeface="楷体_GB2312" pitchFamily="49" charset="-122"/>
              </a:rPr>
              <a:t>禹离开了家乡，一去就是十三年。这十三</a:t>
            </a:r>
            <a:endParaRPr lang="en-US" altLang="zh-CN" sz="2000" b="1">
              <a:ea typeface="楷体_GB2312" pitchFamily="49" charset="-122"/>
            </a:endParaRPr>
          </a:p>
          <a:p>
            <a:pPr marL="0" lvl="0" indent="0" defTabSz="514350">
              <a:spcBef>
                <a:spcPct val="50000"/>
              </a:spcBef>
            </a:pPr>
            <a:r>
              <a:rPr lang="zh-CN" altLang="en-US" sz="2000" b="1">
                <a:ea typeface="楷体_GB2312" pitchFamily="49" charset="-122"/>
              </a:rPr>
              <a:t>年里，他到处奔走，曾经三次路过自己家门口。</a:t>
            </a:r>
            <a:endParaRPr lang="en-US" altLang="zh-CN" sz="2000" b="1">
              <a:ea typeface="楷体_GB2312" pitchFamily="49" charset="-122"/>
            </a:endParaRPr>
          </a:p>
          <a:p>
            <a:pPr marL="0" lvl="0" indent="0" defTabSz="514350">
              <a:spcBef>
                <a:spcPct val="50000"/>
              </a:spcBef>
            </a:pPr>
            <a:r>
              <a:rPr lang="zh-CN" altLang="en-US" sz="2000" b="1">
                <a:ea typeface="楷体_GB2312" pitchFamily="49" charset="-122"/>
              </a:rPr>
              <a:t>可是他认为治水要紧，一次也没有走进家门看</a:t>
            </a:r>
            <a:endParaRPr lang="en-US" altLang="zh-CN" sz="2000" b="1">
              <a:ea typeface="楷体_GB2312" pitchFamily="49" charset="-122"/>
            </a:endParaRPr>
          </a:p>
          <a:p>
            <a:pPr marL="0" lvl="0" indent="0" defTabSz="514350">
              <a:spcBef>
                <a:spcPct val="50000"/>
              </a:spcBef>
            </a:pPr>
            <a:r>
              <a:rPr lang="zh-CN" altLang="en-US" sz="2000" b="1">
                <a:ea typeface="楷体_GB2312" pitchFamily="49" charset="-122"/>
              </a:rPr>
              <a:t>一看。</a:t>
            </a:r>
            <a:endParaRPr lang="zh-CN" altLang="en-US" sz="2000" b="1">
              <a:ea typeface="楷体_GB2312" pitchFamily="49" charset="-122"/>
            </a:endParaRPr>
          </a:p>
        </p:txBody>
      </p:sp>
      <p:sp>
        <p:nvSpPr>
          <p:cNvPr id="28677" name="文本框 7175"/>
          <p:cNvSpPr/>
          <p:nvPr/>
        </p:nvSpPr>
        <p:spPr>
          <a:xfrm>
            <a:off x="647700" y="1187450"/>
            <a:ext cx="184150" cy="244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indent="0" defTabSz="514350"/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标题 33793"/>
          <p:cNvSpPr>
            <a:spLocks noGrp="1"/>
          </p:cNvSpPr>
          <p:nvPr>
            <p:ph type="title"/>
          </p:nvPr>
        </p:nvSpPr>
        <p:spPr>
          <a:xfrm>
            <a:off x="287338" y="130175"/>
            <a:ext cx="5186362" cy="539750"/>
          </a:xfrm>
          <a:prstGeom prst="rect">
            <a:avLst/>
          </a:prstGeom>
          <a:noFill/>
          <a:ln>
            <a:miter lim="800000"/>
          </a:ln>
        </p:spPr>
        <p:txBody>
          <a:bodyPr lIns="51435" tIns="25718" rIns="51435" bIns="25718" anchor="ctr" anchorCtr="0"/>
          <a:lstStyle>
            <a:lvl1pPr marL="0" indent="0" algn="ctr" defTabSz="51435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5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/>
        </p:txBody>
      </p:sp>
      <p:sp>
        <p:nvSpPr>
          <p:cNvPr id="29698" name="文本占位符 33794"/>
          <p:cNvSpPr>
            <a:spLocks noGrp="1"/>
          </p:cNvSpPr>
          <p:nvPr>
            <p:ph type="body" idx="1"/>
          </p:nvPr>
        </p:nvSpPr>
        <p:spPr>
          <a:xfrm>
            <a:off x="287338" y="755650"/>
            <a:ext cx="5186362" cy="2138363"/>
          </a:xfrm>
          <a:prstGeom prst="rect">
            <a:avLst/>
          </a:prstGeom>
          <a:noFill/>
          <a:ln>
            <a:miter lim="800000"/>
          </a:ln>
        </p:spPr>
        <p:txBody>
          <a:bodyPr lIns="51435" tIns="25718" rIns="51435" bIns="25718" anchor="t" anchorCtr="0"/>
          <a:lstStyle>
            <a:lvl1pPr marL="193675" indent="-19367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lvl="1" indent="-16065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3255" lvl="2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00430" lvl="3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7605" lvl="4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/>
        </p:txBody>
      </p:sp>
      <p:pic>
        <p:nvPicPr>
          <p:cNvPr id="29699" name="讲故事背景音乐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5456238" y="2935288"/>
            <a:ext cx="304800" cy="304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9700" name="图片 33796" descr="QQ截图2019032416310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61038" cy="32702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9701" name="图片 33797" descr="QQ截图201903241632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761038" cy="32607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9702" name="图片 33798" descr="QQ截图2019032416335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5761038" cy="3273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9703" name="文本框 33799"/>
          <p:cNvSpPr/>
          <p:nvPr/>
        </p:nvSpPr>
        <p:spPr>
          <a:xfrm>
            <a:off x="2736850" y="252413"/>
            <a:ext cx="2447925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a typeface="楷体_GB2312" pitchFamily="49" charset="-122"/>
              </a:rPr>
              <a:t>三过家门而不入</a:t>
            </a:r>
            <a:endParaRPr lang="zh-CN" altLang="en-US" sz="2400" b="1">
              <a:solidFill>
                <a:srgbClr val="FF00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9699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 fill="hold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 fill="hold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 fill="hold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 fill="hold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699"/>
                </p:tgtEl>
              </p:cMediaNode>
            </p:audio>
          </p:childTnLst>
        </p:cTn>
      </p:par>
    </p:tnLst>
    <p:bldLst>
      <p:bldP spid="2970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标题 7169"/>
          <p:cNvSpPr>
            <a:spLocks noGrp="1"/>
          </p:cNvSpPr>
          <p:nvPr>
            <p:ph type="title"/>
          </p:nvPr>
        </p:nvSpPr>
        <p:spPr>
          <a:xfrm>
            <a:off x="287338" y="130175"/>
            <a:ext cx="5186362" cy="5397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ctr" anchorCtr="0"/>
          <a:lstStyle>
            <a:lvl1pPr marL="0" indent="0" algn="ctr" defTabSz="51435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5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/>
        </p:txBody>
      </p:sp>
      <p:sp>
        <p:nvSpPr>
          <p:cNvPr id="30722" name="文本占位符 7170"/>
          <p:cNvSpPr>
            <a:spLocks noGrp="1"/>
          </p:cNvSpPr>
          <p:nvPr>
            <p:ph idx="1"/>
          </p:nvPr>
        </p:nvSpPr>
        <p:spPr>
          <a:xfrm>
            <a:off x="287338" y="755650"/>
            <a:ext cx="5186362" cy="2138363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t" anchorCtr="0"/>
          <a:lstStyle>
            <a:lvl1pPr marL="193675" indent="-19367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lvl="1" indent="-16065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3255" lvl="2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00430" lvl="3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7605" lvl="4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/>
        </p:txBody>
      </p:sp>
      <p:pic>
        <p:nvPicPr>
          <p:cNvPr id="30723" name="图片 7171" descr="1_180320224040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781675" cy="3492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24" name="文本框 7172"/>
          <p:cNvSpPr/>
          <p:nvPr/>
        </p:nvSpPr>
        <p:spPr>
          <a:xfrm>
            <a:off x="144463" y="252413"/>
            <a:ext cx="5400675" cy="1768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514350">
              <a:spcBef>
                <a:spcPct val="50000"/>
              </a:spcBef>
            </a:pPr>
            <a:r>
              <a:rPr lang="en-US" altLang="zh-CN"/>
              <a:t>             </a:t>
            </a:r>
            <a:r>
              <a:rPr lang="zh-CN" altLang="en-US" sz="2000" b="1">
                <a:ea typeface="楷体_GB2312" pitchFamily="49" charset="-122"/>
              </a:rPr>
              <a:t>禹离开了家乡，一去就是十三年。这十三</a:t>
            </a:r>
            <a:endParaRPr lang="en-US" altLang="zh-CN" sz="2000" b="1">
              <a:ea typeface="楷体_GB2312" pitchFamily="49" charset="-122"/>
            </a:endParaRPr>
          </a:p>
          <a:p>
            <a:pPr marL="0" lvl="0" indent="0" defTabSz="514350">
              <a:spcBef>
                <a:spcPct val="50000"/>
              </a:spcBef>
            </a:pPr>
            <a:r>
              <a:rPr lang="zh-CN" altLang="en-US" sz="2000" b="1">
                <a:ea typeface="楷体_GB2312" pitchFamily="49" charset="-122"/>
              </a:rPr>
              <a:t>年里，他到处奔走，曾经三次路过自己家门口。</a:t>
            </a:r>
            <a:endParaRPr lang="en-US" altLang="zh-CN" sz="2000" b="1">
              <a:ea typeface="楷体_GB2312" pitchFamily="49" charset="-122"/>
            </a:endParaRPr>
          </a:p>
          <a:p>
            <a:pPr marL="0" lvl="0" indent="0" defTabSz="514350">
              <a:spcBef>
                <a:spcPct val="50000"/>
              </a:spcBef>
            </a:pPr>
            <a:r>
              <a:rPr lang="zh-CN" altLang="en-US" sz="2000" b="1">
                <a:ea typeface="楷体_GB2312" pitchFamily="49" charset="-122"/>
              </a:rPr>
              <a:t>可是他认为治水要紧，一次也没有走进家门看</a:t>
            </a:r>
            <a:endParaRPr lang="en-US" altLang="zh-CN" sz="2000" b="1">
              <a:ea typeface="楷体_GB2312" pitchFamily="49" charset="-122"/>
            </a:endParaRPr>
          </a:p>
          <a:p>
            <a:pPr marL="0" lvl="0" indent="0" defTabSz="514350">
              <a:spcBef>
                <a:spcPct val="50000"/>
              </a:spcBef>
            </a:pPr>
            <a:r>
              <a:rPr lang="zh-CN" altLang="en-US" sz="2000" b="1">
                <a:ea typeface="楷体_GB2312" pitchFamily="49" charset="-122"/>
              </a:rPr>
              <a:t>一看。</a:t>
            </a:r>
            <a:endParaRPr lang="zh-CN" altLang="en-US" sz="2000" b="1">
              <a:ea typeface="楷体_GB2312" pitchFamily="49" charset="-122"/>
            </a:endParaRPr>
          </a:p>
        </p:txBody>
      </p:sp>
      <p:sp>
        <p:nvSpPr>
          <p:cNvPr id="30725" name="文本框 7175"/>
          <p:cNvSpPr/>
          <p:nvPr/>
        </p:nvSpPr>
        <p:spPr>
          <a:xfrm>
            <a:off x="647700" y="1187450"/>
            <a:ext cx="184150" cy="244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indent="0" defTabSz="514350"/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标题 1"/>
          <p:cNvSpPr>
            <a:spLocks noGrp="1"/>
          </p:cNvSpPr>
          <p:nvPr>
            <p:ph type="title"/>
          </p:nvPr>
        </p:nvSpPr>
        <p:spPr>
          <a:xfrm>
            <a:off x="287338" y="130175"/>
            <a:ext cx="5186362" cy="5397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ctr" anchorCtr="0"/>
          <a:lstStyle>
            <a:lvl1pPr marL="0" indent="0" algn="ctr" defTabSz="51435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5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/>
        </p:txBody>
      </p:sp>
      <p:pic>
        <p:nvPicPr>
          <p:cNvPr id="31746" name="内容占位符 3" descr="QQ截图20190324163458.pn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5905500" cy="25558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1747" name="TextBox 5"/>
          <p:cNvSpPr/>
          <p:nvPr/>
        </p:nvSpPr>
        <p:spPr>
          <a:xfrm>
            <a:off x="0" y="2532063"/>
            <a:ext cx="5761038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514350">
              <a:spcBef>
                <a:spcPct val="50000"/>
              </a:spcBef>
            </a:pPr>
            <a:r>
              <a:rPr lang="zh-CN" altLang="en-US" sz="2000" b="1">
                <a:ea typeface="楷体_GB2312" pitchFamily="49" charset="-122"/>
              </a:rPr>
              <a:t>     洪水终于退了， 毒蛇猛兽被</a:t>
            </a:r>
            <a:r>
              <a:rPr lang="zh-CN" altLang="en-US" sz="2000" b="1">
                <a:solidFill>
                  <a:srgbClr val="FF0000"/>
                </a:solidFill>
                <a:ea typeface="楷体_GB2312" pitchFamily="49" charset="-122"/>
              </a:rPr>
              <a:t>驱赶</a:t>
            </a:r>
            <a:r>
              <a:rPr lang="zh-CN" altLang="en-US" sz="2000" b="1">
                <a:ea typeface="楷体_GB2312" pitchFamily="49" charset="-122"/>
              </a:rPr>
              <a:t>走了，人们把家搬了回来。</a:t>
            </a:r>
            <a:endParaRPr lang="zh-CN" altLang="en-US" sz="2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 fill="hold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标题 5121"/>
          <p:cNvSpPr>
            <a:spLocks noGrp="1"/>
          </p:cNvSpPr>
          <p:nvPr>
            <p:ph type="title"/>
          </p:nvPr>
        </p:nvSpPr>
        <p:spPr>
          <a:xfrm>
            <a:off x="287338" y="130175"/>
            <a:ext cx="5186362" cy="5397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ctr" anchorCtr="0"/>
          <a:lstStyle>
            <a:lvl1pPr marL="0" indent="0" algn="ctr" defTabSz="51435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5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/>
        </p:txBody>
      </p:sp>
      <p:sp>
        <p:nvSpPr>
          <p:cNvPr id="6146" name="内容占位符 5122"/>
          <p:cNvSpPr>
            <a:spLocks noGrp="1"/>
          </p:cNvSpPr>
          <p:nvPr>
            <p:ph idx="1"/>
          </p:nvPr>
        </p:nvSpPr>
        <p:spPr>
          <a:xfrm>
            <a:off x="287338" y="755650"/>
            <a:ext cx="5186362" cy="2138363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t" anchorCtr="0"/>
          <a:lstStyle>
            <a:lvl1pPr marL="193675" indent="-19367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lvl="1" indent="-16065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3255" lvl="2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00430" lvl="3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7605" lvl="4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/>
        </p:txBody>
      </p:sp>
      <p:pic>
        <p:nvPicPr>
          <p:cNvPr id="6147" name="图片 5123" descr="1_180320224040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781675" cy="3492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148" name="文本框 5124"/>
          <p:cNvSpPr/>
          <p:nvPr/>
        </p:nvSpPr>
        <p:spPr>
          <a:xfrm>
            <a:off x="144463" y="252413"/>
            <a:ext cx="5400675" cy="210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514350">
              <a:spcBef>
                <a:spcPct val="50000"/>
              </a:spcBef>
            </a:pPr>
            <a:r>
              <a:rPr lang="en-US" altLang="zh-CN"/>
              <a:t>                   </a:t>
            </a:r>
            <a:r>
              <a:rPr lang="zh-CN" altLang="en-US" sz="2400" b="1">
                <a:ea typeface="楷体_GB2312" pitchFamily="49" charset="-122"/>
              </a:rPr>
              <a:t>很久很久以前，</a:t>
            </a:r>
            <a:r>
              <a:rPr lang="zh-CN" altLang="en-US" sz="2400" b="1">
                <a:solidFill>
                  <a:srgbClr val="FF0000"/>
                </a:solidFill>
                <a:ea typeface="楷体_GB2312" pitchFamily="49" charset="-122"/>
              </a:rPr>
              <a:t>洪</a:t>
            </a:r>
            <a:r>
              <a:rPr lang="zh-CN" altLang="en-US" sz="2400" b="1">
                <a:ea typeface="楷体_GB2312" pitchFamily="49" charset="-122"/>
              </a:rPr>
              <a:t>水经常泛滥。</a:t>
            </a:r>
            <a:endParaRPr lang="zh-CN" altLang="en-US" sz="2400" b="1">
              <a:ea typeface="楷体_GB2312" pitchFamily="49" charset="-122"/>
            </a:endParaRPr>
          </a:p>
          <a:p>
            <a:pPr marL="0" lvl="0" indent="0" defTabSz="514350">
              <a:spcBef>
                <a:spcPct val="50000"/>
              </a:spcBef>
            </a:pPr>
            <a:r>
              <a:rPr lang="zh-CN" altLang="en-US" sz="2400" b="1">
                <a:ea typeface="楷体_GB2312" pitchFamily="49" charset="-122"/>
              </a:rPr>
              <a:t>大水淹没了田地，冲毁了房屋，</a:t>
            </a:r>
            <a:r>
              <a:rPr lang="zh-CN" altLang="en-US" sz="2400" b="1">
                <a:solidFill>
                  <a:srgbClr val="FF0000"/>
                </a:solidFill>
                <a:ea typeface="楷体_GB2312" pitchFamily="49" charset="-122"/>
              </a:rPr>
              <a:t>毒蛇</a:t>
            </a:r>
            <a:endParaRPr lang="zh-CN" altLang="en-US" sz="2400" b="1">
              <a:solidFill>
                <a:srgbClr val="FF0000"/>
              </a:solidFill>
              <a:ea typeface="楷体_GB2312" pitchFamily="49" charset="-122"/>
            </a:endParaRPr>
          </a:p>
          <a:p>
            <a:pPr marL="0" lvl="0" indent="0" defTabSz="514350">
              <a:spcBef>
                <a:spcPct val="50000"/>
              </a:spcBef>
            </a:pPr>
            <a:r>
              <a:rPr lang="zh-CN" altLang="en-US" sz="2400" b="1">
                <a:ea typeface="楷体_GB2312" pitchFamily="49" charset="-122"/>
              </a:rPr>
              <a:t>猛</a:t>
            </a:r>
            <a:r>
              <a:rPr lang="zh-CN" altLang="en-US" sz="2400" b="1">
                <a:solidFill>
                  <a:srgbClr val="FF0000"/>
                </a:solidFill>
                <a:ea typeface="楷体_GB2312" pitchFamily="49" charset="-122"/>
              </a:rPr>
              <a:t>兽</a:t>
            </a:r>
            <a:r>
              <a:rPr lang="zh-CN" altLang="en-US" sz="2400" b="1">
                <a:ea typeface="楷体_GB2312" pitchFamily="49" charset="-122"/>
              </a:rPr>
              <a:t>到处</a:t>
            </a:r>
            <a:r>
              <a:rPr lang="zh-CN" altLang="en-US" sz="2400" b="1">
                <a:solidFill>
                  <a:srgbClr val="FF0000"/>
                </a:solidFill>
                <a:ea typeface="楷体_GB2312" pitchFamily="49" charset="-122"/>
              </a:rPr>
              <a:t>伤</a:t>
            </a:r>
            <a:r>
              <a:rPr lang="zh-CN" altLang="en-US" sz="2400" b="1">
                <a:ea typeface="楷体_GB2312" pitchFamily="49" charset="-122"/>
              </a:rPr>
              <a:t>害百姓和牲畜，人们的生活</a:t>
            </a:r>
            <a:endParaRPr lang="zh-CN" altLang="en-US" sz="2400" b="1">
              <a:ea typeface="楷体_GB2312" pitchFamily="49" charset="-122"/>
            </a:endParaRPr>
          </a:p>
          <a:p>
            <a:pPr marL="0" lvl="0" indent="0" defTabSz="514350">
              <a:spcBef>
                <a:spcPct val="50000"/>
              </a:spcBef>
            </a:pPr>
            <a:r>
              <a:rPr lang="zh-CN" altLang="en-US" sz="2400" b="1">
                <a:ea typeface="楷体_GB2312" pitchFamily="49" charset="-122"/>
              </a:rPr>
              <a:t>痛苦极了。</a:t>
            </a:r>
            <a:endParaRPr lang="zh-CN" altLang="en-US" sz="2400" b="1">
              <a:ea typeface="楷体_GB2312" pitchFamily="49" charset="-122"/>
            </a:endParaRPr>
          </a:p>
        </p:txBody>
      </p:sp>
      <p:sp>
        <p:nvSpPr>
          <p:cNvPr id="6149" name="文本框 5125"/>
          <p:cNvSpPr/>
          <p:nvPr/>
        </p:nvSpPr>
        <p:spPr>
          <a:xfrm>
            <a:off x="2952750" y="107950"/>
            <a:ext cx="647700" cy="2746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514350">
              <a:spcBef>
                <a:spcPct val="50000"/>
              </a:spcBef>
            </a:pPr>
            <a:r>
              <a:rPr lang="en-US" altLang="zh-CN" sz="1200">
                <a:solidFill>
                  <a:srgbClr val="FF0000"/>
                </a:solidFill>
              </a:rPr>
              <a:t>hóng</a:t>
            </a:r>
            <a:endParaRPr lang="en-US" altLang="zh-CN" sz="1200">
              <a:solidFill>
                <a:srgbClr val="FF0000"/>
              </a:solidFill>
            </a:endParaRPr>
          </a:p>
        </p:txBody>
      </p:sp>
      <p:sp>
        <p:nvSpPr>
          <p:cNvPr id="6150" name="文本框 5126"/>
          <p:cNvSpPr/>
          <p:nvPr/>
        </p:nvSpPr>
        <p:spPr>
          <a:xfrm>
            <a:off x="4537075" y="684213"/>
            <a:ext cx="647700" cy="2746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514350">
              <a:spcBef>
                <a:spcPct val="50000"/>
              </a:spcBef>
            </a:pPr>
            <a:r>
              <a:rPr lang="en-US" altLang="zh-CN" sz="1200">
                <a:solidFill>
                  <a:srgbClr val="FF0000"/>
                </a:solidFill>
              </a:rPr>
              <a:t>dú</a:t>
            </a:r>
            <a:r>
              <a:rPr lang="en-US" altLang="zh-CN" sz="1200">
                <a:solidFill>
                  <a:srgbClr val="FF0000"/>
                </a:solidFill>
              </a:rPr>
              <a:t> </a:t>
            </a:r>
            <a:r>
              <a:rPr lang="en-US" altLang="zh-CN" sz="1200">
                <a:solidFill>
                  <a:srgbClr val="FF0000"/>
                </a:solidFill>
              </a:rPr>
              <a:t>shé</a:t>
            </a:r>
            <a:endParaRPr lang="en-US" altLang="zh-CN" sz="1200">
              <a:solidFill>
                <a:srgbClr val="FF0000"/>
              </a:solidFill>
            </a:endParaRPr>
          </a:p>
        </p:txBody>
      </p:sp>
      <p:sp>
        <p:nvSpPr>
          <p:cNvPr id="6151" name="文本框 5127"/>
          <p:cNvSpPr/>
          <p:nvPr/>
        </p:nvSpPr>
        <p:spPr>
          <a:xfrm>
            <a:off x="647700" y="1187450"/>
            <a:ext cx="184150" cy="244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indent="0" defTabSz="514350"/>
          </a:p>
        </p:txBody>
      </p:sp>
      <p:sp>
        <p:nvSpPr>
          <p:cNvPr id="6152" name="文本框 5128"/>
          <p:cNvSpPr/>
          <p:nvPr/>
        </p:nvSpPr>
        <p:spPr>
          <a:xfrm>
            <a:off x="431800" y="1187450"/>
            <a:ext cx="647700" cy="2746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514350">
              <a:spcBef>
                <a:spcPct val="50000"/>
              </a:spcBef>
            </a:pPr>
            <a:r>
              <a:rPr lang="en-US" altLang="zh-CN" sz="1200">
                <a:solidFill>
                  <a:srgbClr val="FF0000"/>
                </a:solidFill>
              </a:rPr>
              <a:t>shòu</a:t>
            </a:r>
            <a:endParaRPr lang="en-US" altLang="zh-CN" sz="1200">
              <a:solidFill>
                <a:srgbClr val="FF0000"/>
              </a:solidFill>
            </a:endParaRPr>
          </a:p>
        </p:txBody>
      </p:sp>
      <p:sp>
        <p:nvSpPr>
          <p:cNvPr id="6155" name="文本框 5125"/>
          <p:cNvSpPr/>
          <p:nvPr/>
        </p:nvSpPr>
        <p:spPr>
          <a:xfrm>
            <a:off x="1296988" y="1187450"/>
            <a:ext cx="647700" cy="2746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514350">
              <a:spcBef>
                <a:spcPct val="50000"/>
              </a:spcBef>
            </a:pPr>
            <a:r>
              <a:rPr lang="en-US" altLang="zh-CN" sz="1200">
                <a:solidFill>
                  <a:srgbClr val="FF0000"/>
                </a:solidFill>
              </a:rPr>
              <a:t>shāng</a:t>
            </a:r>
            <a:endParaRPr lang="en-US" altLang="zh-CN" sz="1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标题 1"/>
          <p:cNvSpPr>
            <a:spLocks noGrp="1"/>
          </p:cNvSpPr>
          <p:nvPr>
            <p:ph type="title"/>
          </p:nvPr>
        </p:nvSpPr>
        <p:spPr>
          <a:xfrm>
            <a:off x="287338" y="130175"/>
            <a:ext cx="5186362" cy="5397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ctr" anchorCtr="0"/>
          <a:lstStyle>
            <a:lvl1pPr marL="0" indent="0" algn="ctr" defTabSz="51435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5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/>
        </p:txBody>
      </p:sp>
      <p:pic>
        <p:nvPicPr>
          <p:cNvPr id="32770" name="内容占位符 6" descr="QQ截图20190324163535.pn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2881313" cy="24844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2771" name="TextBox 5"/>
          <p:cNvSpPr/>
          <p:nvPr/>
        </p:nvSpPr>
        <p:spPr>
          <a:xfrm>
            <a:off x="0" y="2532063"/>
            <a:ext cx="5761038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514350">
              <a:spcBef>
                <a:spcPct val="50000"/>
              </a:spcBef>
            </a:pPr>
            <a:r>
              <a:rPr lang="zh-CN" altLang="en-US" sz="2000" b="1">
                <a:ea typeface="楷体_GB2312" pitchFamily="49" charset="-122"/>
              </a:rPr>
              <a:t>     大家在被水淹过的土地上耕种，农业生产渐渐恢复了，百姓重新过上了安居乐业的生活。</a:t>
            </a:r>
            <a:endParaRPr lang="zh-CN" altLang="en-US" sz="2000"/>
          </a:p>
        </p:txBody>
      </p:sp>
      <p:pic>
        <p:nvPicPr>
          <p:cNvPr id="32772" name="图片 7" descr="QQ截图2019032416361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9725" y="0"/>
            <a:ext cx="2881313" cy="24844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2773" name="背景音乐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4"/>
          <a:stretch>
            <a:fillRect/>
          </a:stretch>
        </p:blipFill>
        <p:spPr>
          <a:xfrm>
            <a:off x="5456238" y="2124075"/>
            <a:ext cx="304800" cy="304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2773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773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标题 36865"/>
          <p:cNvSpPr>
            <a:spLocks noGrp="1"/>
          </p:cNvSpPr>
          <p:nvPr>
            <p:ph type="title"/>
          </p:nvPr>
        </p:nvSpPr>
        <p:spPr>
          <a:xfrm>
            <a:off x="287338" y="130175"/>
            <a:ext cx="5186362" cy="539750"/>
          </a:xfrm>
          <a:prstGeom prst="rect">
            <a:avLst/>
          </a:prstGeom>
          <a:noFill/>
          <a:ln>
            <a:miter lim="800000"/>
          </a:ln>
        </p:spPr>
        <p:txBody>
          <a:bodyPr lIns="51435" tIns="25718" rIns="51435" bIns="25718" anchor="ctr" anchorCtr="0"/>
          <a:lstStyle>
            <a:lvl1pPr marL="0" indent="0" algn="ctr" defTabSz="51435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5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/>
        </p:txBody>
      </p:sp>
      <p:sp>
        <p:nvSpPr>
          <p:cNvPr id="33794" name="文本占位符 36866"/>
          <p:cNvSpPr>
            <a:spLocks noGrp="1"/>
          </p:cNvSpPr>
          <p:nvPr>
            <p:ph type="body" idx="1"/>
          </p:nvPr>
        </p:nvSpPr>
        <p:spPr>
          <a:xfrm>
            <a:off x="287338" y="755650"/>
            <a:ext cx="5186362" cy="2138363"/>
          </a:xfrm>
          <a:prstGeom prst="rect">
            <a:avLst/>
          </a:prstGeom>
          <a:noFill/>
          <a:ln>
            <a:miter lim="800000"/>
          </a:ln>
        </p:spPr>
        <p:txBody>
          <a:bodyPr lIns="51435" tIns="25718" rIns="51435" bIns="25718" anchor="t" anchorCtr="0"/>
          <a:lstStyle>
            <a:lvl1pPr marL="193675" indent="-19367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lvl="1" indent="-16065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3255" lvl="2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00430" lvl="3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7605" lvl="4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/>
        </p:txBody>
      </p:sp>
      <p:pic>
        <p:nvPicPr>
          <p:cNvPr id="33795" name="图片 36867" descr="NEM1_20170724_C0321806072_A6436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761038" cy="32400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标题 1"/>
          <p:cNvSpPr>
            <a:spLocks noGrp="1"/>
          </p:cNvSpPr>
          <p:nvPr>
            <p:ph type="title"/>
          </p:nvPr>
        </p:nvSpPr>
        <p:spPr>
          <a:xfrm>
            <a:off x="287338" y="130175"/>
            <a:ext cx="5186362" cy="5397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ctr" anchorCtr="0"/>
          <a:lstStyle>
            <a:lvl1pPr marL="0" indent="0" algn="ctr" defTabSz="51435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5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/>
        </p:txBody>
      </p:sp>
      <p:pic>
        <p:nvPicPr>
          <p:cNvPr id="34818" name="内容占位符 3" descr="01300000240273127218483580147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468313"/>
            <a:ext cx="1944688" cy="2771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4819" name="图片 4" descr="20170512104040127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5763" y="0"/>
            <a:ext cx="2520950" cy="2771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4820" name="图片 5" descr="149672071584807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0725" y="900113"/>
            <a:ext cx="2500313" cy="2339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4821" name="TextBox 6"/>
          <p:cNvSpPr/>
          <p:nvPr/>
        </p:nvSpPr>
        <p:spPr>
          <a:xfrm>
            <a:off x="144463" y="0"/>
            <a:ext cx="1439862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000" b="1"/>
              <a:t>女娲补天</a:t>
            </a:r>
            <a:endParaRPr lang="zh-CN" altLang="en-US" sz="2000" b="1"/>
          </a:p>
        </p:txBody>
      </p:sp>
      <p:sp>
        <p:nvSpPr>
          <p:cNvPr id="34822" name="TextBox 7"/>
          <p:cNvSpPr/>
          <p:nvPr/>
        </p:nvSpPr>
        <p:spPr>
          <a:xfrm>
            <a:off x="4176713" y="107950"/>
            <a:ext cx="1439862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000" b="1"/>
              <a:t>后羿射日</a:t>
            </a:r>
            <a:endParaRPr lang="zh-CN" altLang="en-US" sz="2000" b="1"/>
          </a:p>
        </p:txBody>
      </p:sp>
      <p:sp>
        <p:nvSpPr>
          <p:cNvPr id="34823" name="TextBox 8"/>
          <p:cNvSpPr/>
          <p:nvPr/>
        </p:nvSpPr>
        <p:spPr>
          <a:xfrm>
            <a:off x="2881313" y="2771775"/>
            <a:ext cx="1439862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000" b="1"/>
              <a:t>夸父追日</a:t>
            </a:r>
            <a:endParaRPr lang="zh-CN" altLang="en-US" sz="2000" b="1"/>
          </a:p>
        </p:txBody>
      </p:sp>
      <p:pic>
        <p:nvPicPr>
          <p:cNvPr id="34824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595100" y="104902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 fill="hold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 fill="hold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 fill="hold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 fill="hold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 fill="hold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 fill="hold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/>
      <p:bldP spid="34822" grpId="0"/>
      <p:bldP spid="348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标题 9217"/>
          <p:cNvSpPr>
            <a:spLocks noGrp="1"/>
          </p:cNvSpPr>
          <p:nvPr>
            <p:ph type="title"/>
          </p:nvPr>
        </p:nvSpPr>
        <p:spPr>
          <a:xfrm>
            <a:off x="287338" y="130175"/>
            <a:ext cx="5186362" cy="5397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ctr" anchorCtr="0"/>
          <a:lstStyle>
            <a:lvl1pPr marL="0" indent="0" algn="ctr" defTabSz="51435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5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/>
        </p:txBody>
      </p:sp>
      <p:sp>
        <p:nvSpPr>
          <p:cNvPr id="7170" name="文本占位符 9218"/>
          <p:cNvSpPr>
            <a:spLocks noGrp="1"/>
          </p:cNvSpPr>
          <p:nvPr>
            <p:ph idx="1"/>
          </p:nvPr>
        </p:nvSpPr>
        <p:spPr>
          <a:xfrm>
            <a:off x="287338" y="755650"/>
            <a:ext cx="5186362" cy="2138363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t" anchorCtr="0"/>
          <a:lstStyle>
            <a:lvl1pPr marL="193675" indent="-19367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lvl="1" indent="-16065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3255" lvl="2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00430" lvl="3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7605" lvl="4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/>
        </p:txBody>
      </p:sp>
      <p:pic>
        <p:nvPicPr>
          <p:cNvPr id="7171" name="图片 9219" descr="20171026082032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4462" y="0"/>
            <a:ext cx="5905500" cy="32400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72" name="文本框 9220"/>
          <p:cNvSpPr/>
          <p:nvPr/>
        </p:nvSpPr>
        <p:spPr>
          <a:xfrm>
            <a:off x="431800" y="971550"/>
            <a:ext cx="51847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514350">
              <a:spcBef>
                <a:spcPct val="50000"/>
              </a:spcBef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洪水  毒蛇猛兽  伤害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73" name="文本框 9221"/>
          <p:cNvSpPr/>
          <p:nvPr/>
        </p:nvSpPr>
        <p:spPr>
          <a:xfrm>
            <a:off x="863600" y="755650"/>
            <a:ext cx="792163" cy="244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514350">
              <a:spcBef>
                <a:spcPct val="50000"/>
              </a:spcBef>
            </a:pPr>
            <a:endParaRPr lang="zh-CN" altLang="zh-CN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标题 1"/>
          <p:cNvSpPr>
            <a:spLocks noGrp="1"/>
          </p:cNvSpPr>
          <p:nvPr>
            <p:ph type="title"/>
          </p:nvPr>
        </p:nvSpPr>
        <p:spPr>
          <a:xfrm>
            <a:off x="287338" y="130175"/>
            <a:ext cx="5186362" cy="5397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ctr" anchorCtr="0"/>
          <a:lstStyle>
            <a:lvl1pPr marL="0" indent="0" algn="ctr" defTabSz="51435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5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/>
        </p:txBody>
      </p:sp>
      <p:pic>
        <p:nvPicPr>
          <p:cNvPr id="8194" name="内容占位符 3" descr="QQ截图20190322104927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5764213" cy="32559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5" name="文本框 4"/>
          <p:cNvSpPr/>
          <p:nvPr/>
        </p:nvSpPr>
        <p:spPr>
          <a:xfrm>
            <a:off x="1944688" y="684213"/>
            <a:ext cx="1555750" cy="1920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0" b="1">
                <a:latin typeface="楷体_GB2312" pitchFamily="49" charset="-122"/>
                <a:ea typeface="楷体_GB2312" pitchFamily="49" charset="-122"/>
              </a:rPr>
              <a:t>洪</a:t>
            </a:r>
            <a:endParaRPr lang="zh-CN" altLang="en-US" sz="120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8198" name="图片 8197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71438" y="468313"/>
            <a:ext cx="1763712" cy="230346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8199" name="矩形 8198"/>
          <p:cNvSpPr/>
          <p:nvPr/>
        </p:nvSpPr>
        <p:spPr>
          <a:xfrm>
            <a:off x="4032250" y="539750"/>
            <a:ext cx="1296988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600" b="1">
                <a:ea typeface="楷体_GB2312" pitchFamily="49" charset="-122"/>
              </a:rPr>
              <a:t>共工</a:t>
            </a:r>
            <a:endParaRPr lang="zh-CN" altLang="en-US" sz="3600" b="1"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6145"/>
          <p:cNvSpPr>
            <a:spLocks noGrp="1"/>
          </p:cNvSpPr>
          <p:nvPr>
            <p:ph type="title"/>
          </p:nvPr>
        </p:nvSpPr>
        <p:spPr>
          <a:xfrm>
            <a:off x="287338" y="130175"/>
            <a:ext cx="5186362" cy="5397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ctr" anchorCtr="0"/>
          <a:lstStyle>
            <a:lvl1pPr marL="0" indent="0" algn="ctr" defTabSz="51435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5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/>
        </p:txBody>
      </p:sp>
      <p:sp>
        <p:nvSpPr>
          <p:cNvPr id="9218" name="文本占位符 6146"/>
          <p:cNvSpPr>
            <a:spLocks noGrp="1"/>
          </p:cNvSpPr>
          <p:nvPr>
            <p:ph idx="1"/>
          </p:nvPr>
        </p:nvSpPr>
        <p:spPr>
          <a:xfrm>
            <a:off x="287338" y="755650"/>
            <a:ext cx="5186362" cy="2138363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t" anchorCtr="0"/>
          <a:lstStyle>
            <a:lvl1pPr marL="193675" indent="-19367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lvl="1" indent="-16065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3255" lvl="2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00430" lvl="3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7605" lvl="4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/>
        </p:txBody>
      </p:sp>
      <p:pic>
        <p:nvPicPr>
          <p:cNvPr id="9219" name="图片 6147" descr="1_180320224040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781675" cy="3492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20" name="文本框 6148"/>
          <p:cNvSpPr/>
          <p:nvPr/>
        </p:nvSpPr>
        <p:spPr>
          <a:xfrm>
            <a:off x="144463" y="252413"/>
            <a:ext cx="5400675" cy="1768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514350">
              <a:spcBef>
                <a:spcPct val="50000"/>
              </a:spcBef>
            </a:pPr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洪水给百姓带来了无数的</a:t>
            </a:r>
            <a:r>
              <a:rPr lang="zh-CN" altLang="en-US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灾难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，必须治好它。</a:t>
            </a: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  <a:p>
            <a:pPr marL="0" lvl="0" indent="0" defTabSz="514350">
              <a:spcBef>
                <a:spcPct val="50000"/>
              </a:spcBef>
            </a:pP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当时，一个名叫鲧的人领着大家治水。他只知</a:t>
            </a: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  <a:p>
            <a:pPr marL="0" lvl="0" indent="0" defTabSz="514350">
              <a:spcBef>
                <a:spcPct val="50000"/>
              </a:spcBef>
            </a:pP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道筑坝挡水，九年过去了，洪水</a:t>
            </a:r>
            <a:r>
              <a:rPr lang="zh-CN" altLang="en-US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仍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然没有消</a:t>
            </a:r>
            <a:r>
              <a:rPr lang="zh-CN" altLang="en-US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退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  <a:p>
            <a:pPr marL="0" lvl="0" indent="0" defTabSz="514350">
              <a:spcBef>
                <a:spcPct val="50000"/>
              </a:spcBef>
            </a:pP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他的儿子禹</a:t>
            </a:r>
            <a:r>
              <a:rPr lang="zh-CN" altLang="en-US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继续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治水。</a:t>
            </a: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21" name="文本框 6151"/>
          <p:cNvSpPr/>
          <p:nvPr/>
        </p:nvSpPr>
        <p:spPr>
          <a:xfrm>
            <a:off x="647700" y="1187450"/>
            <a:ext cx="184150" cy="244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indent="0" defTabSz="514350"/>
          </a:p>
        </p:txBody>
      </p:sp>
      <p:sp>
        <p:nvSpPr>
          <p:cNvPr id="9222" name="文本框 6152"/>
          <p:cNvSpPr/>
          <p:nvPr/>
        </p:nvSpPr>
        <p:spPr>
          <a:xfrm>
            <a:off x="3681413" y="1000125"/>
            <a:ext cx="647700" cy="2746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514350">
              <a:spcBef>
                <a:spcPct val="50000"/>
              </a:spcBef>
            </a:pPr>
            <a:r>
              <a:rPr lang="en-US" altLang="zh-CN" sz="1200">
                <a:solidFill>
                  <a:srgbClr val="FF0000"/>
                </a:solidFill>
              </a:rPr>
              <a:t>réng</a:t>
            </a:r>
            <a:endParaRPr lang="en-US" altLang="zh-CN" sz="1200">
              <a:solidFill>
                <a:srgbClr val="FF0000"/>
              </a:solidFill>
            </a:endParaRPr>
          </a:p>
        </p:txBody>
      </p:sp>
      <p:sp>
        <p:nvSpPr>
          <p:cNvPr id="9223" name="文本框 6153"/>
          <p:cNvSpPr/>
          <p:nvPr/>
        </p:nvSpPr>
        <p:spPr>
          <a:xfrm>
            <a:off x="1512888" y="1476375"/>
            <a:ext cx="1079500" cy="2746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514350">
              <a:spcBef>
                <a:spcPct val="50000"/>
              </a:spcBef>
            </a:pPr>
            <a:r>
              <a:rPr lang="en-US" altLang="zh-CN" sz="1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</a:t>
            </a:r>
            <a:r>
              <a:rPr lang="en-US" altLang="zh-CN" sz="1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ì</a:t>
            </a:r>
            <a:r>
              <a:rPr lang="en-US" altLang="zh-CN" sz="1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1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en-US" altLang="zh-CN" sz="1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ù</a:t>
            </a:r>
            <a:endParaRPr lang="en-US" altLang="zh-CN" sz="1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4" name="文本框 6154"/>
          <p:cNvSpPr/>
          <p:nvPr/>
        </p:nvSpPr>
        <p:spPr>
          <a:xfrm>
            <a:off x="3240088" y="107950"/>
            <a:ext cx="936625" cy="2746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514350">
              <a:spcBef>
                <a:spcPct val="50000"/>
              </a:spcBef>
            </a:pPr>
            <a:r>
              <a:rPr lang="en-US" altLang="zh-CN" sz="1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zāi</a:t>
            </a:r>
            <a:r>
              <a:rPr lang="en-US" altLang="zh-CN" sz="1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1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r>
              <a:rPr lang="en-US" altLang="zh-CN" sz="1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altLang="zh-CN" sz="1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en-US" altLang="zh-CN" sz="1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5" name="文本框 1"/>
          <p:cNvSpPr/>
          <p:nvPr/>
        </p:nvSpPr>
        <p:spPr>
          <a:xfrm>
            <a:off x="5040313" y="1044575"/>
            <a:ext cx="647700" cy="2746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514350">
              <a:spcBef>
                <a:spcPct val="50000"/>
              </a:spcBef>
            </a:pPr>
            <a:r>
              <a:rPr lang="en-US" altLang="zh-CN" sz="1200">
                <a:solidFill>
                  <a:srgbClr val="FF0000"/>
                </a:solidFill>
              </a:rPr>
              <a:t>tu</a:t>
            </a:r>
            <a:r>
              <a:rPr lang="en-US" altLang="zh-CN" sz="1200">
                <a:solidFill>
                  <a:srgbClr val="FF0000"/>
                </a:solidFill>
                <a:latin typeface="Calibri" panose="020F0502020204030204" pitchFamily="34" charset="0"/>
              </a:rPr>
              <a:t>Ì</a:t>
            </a:r>
            <a:endParaRPr lang="en-US" altLang="zh-CN" sz="120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标题 9217"/>
          <p:cNvSpPr>
            <a:spLocks noGrp="1"/>
          </p:cNvSpPr>
          <p:nvPr>
            <p:ph type="title"/>
          </p:nvPr>
        </p:nvSpPr>
        <p:spPr>
          <a:xfrm>
            <a:off x="287338" y="130175"/>
            <a:ext cx="5186362" cy="5397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ctr" anchorCtr="0"/>
          <a:lstStyle>
            <a:lvl1pPr marL="0" indent="0" algn="ctr" defTabSz="51435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5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/>
        </p:txBody>
      </p:sp>
      <p:sp>
        <p:nvSpPr>
          <p:cNvPr id="10242" name="内容占位符 9218"/>
          <p:cNvSpPr>
            <a:spLocks noGrp="1"/>
          </p:cNvSpPr>
          <p:nvPr>
            <p:ph idx="1"/>
          </p:nvPr>
        </p:nvSpPr>
        <p:spPr>
          <a:xfrm>
            <a:off x="287338" y="755650"/>
            <a:ext cx="5186362" cy="2138363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t" anchorCtr="0"/>
          <a:lstStyle>
            <a:lvl1pPr marL="193675" indent="-19367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lvl="1" indent="-16065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3255" lvl="2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00430" lvl="3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7605" lvl="4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/>
        </p:txBody>
      </p:sp>
      <p:pic>
        <p:nvPicPr>
          <p:cNvPr id="10243" name="图片 9219" descr="20171026082032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15900" y="0"/>
            <a:ext cx="5976938" cy="32400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44" name="文本框 9220"/>
          <p:cNvSpPr/>
          <p:nvPr/>
        </p:nvSpPr>
        <p:spPr>
          <a:xfrm>
            <a:off x="792163" y="971550"/>
            <a:ext cx="3887787" cy="1465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514350">
              <a:spcBef>
                <a:spcPct val="50000"/>
              </a:spcBef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灾难      仍然   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 marL="0" lvl="0" indent="0" defTabSz="514350">
              <a:spcBef>
                <a:spcPct val="50000"/>
              </a:spcBef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消退      继续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45" name="文本框 9221"/>
          <p:cNvSpPr/>
          <p:nvPr/>
        </p:nvSpPr>
        <p:spPr>
          <a:xfrm>
            <a:off x="863600" y="755650"/>
            <a:ext cx="792163" cy="244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514350">
              <a:spcBef>
                <a:spcPct val="50000"/>
              </a:spcBef>
            </a:pPr>
            <a:endParaRPr lang="zh-CN" altLang="zh-CN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标题 7169"/>
          <p:cNvSpPr>
            <a:spLocks noGrp="1"/>
          </p:cNvSpPr>
          <p:nvPr>
            <p:ph type="title"/>
          </p:nvPr>
        </p:nvSpPr>
        <p:spPr>
          <a:xfrm>
            <a:off x="287338" y="130175"/>
            <a:ext cx="5186362" cy="5397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ctr" anchorCtr="0"/>
          <a:lstStyle>
            <a:lvl1pPr marL="0" indent="0" algn="ctr" defTabSz="51435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5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/>
        </p:txBody>
      </p:sp>
      <p:sp>
        <p:nvSpPr>
          <p:cNvPr id="11266" name="文本占位符 7170"/>
          <p:cNvSpPr>
            <a:spLocks noGrp="1"/>
          </p:cNvSpPr>
          <p:nvPr>
            <p:ph idx="1"/>
          </p:nvPr>
        </p:nvSpPr>
        <p:spPr>
          <a:xfrm>
            <a:off x="287338" y="755650"/>
            <a:ext cx="5186362" cy="2138363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t" anchorCtr="0"/>
          <a:lstStyle>
            <a:lvl1pPr marL="193675" indent="-19367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lvl="1" indent="-16065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3255" lvl="2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00430" lvl="3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7605" lvl="4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/>
        </p:txBody>
      </p:sp>
      <p:pic>
        <p:nvPicPr>
          <p:cNvPr id="11267" name="图片 7171" descr="1_180320224040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781675" cy="3492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1268" name="文本框 7172"/>
          <p:cNvSpPr/>
          <p:nvPr/>
        </p:nvSpPr>
        <p:spPr>
          <a:xfrm>
            <a:off x="144463" y="252413"/>
            <a:ext cx="5400675" cy="1768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514350">
              <a:spcBef>
                <a:spcPct val="50000"/>
              </a:spcBef>
            </a:pPr>
            <a:r>
              <a:rPr lang="en-US" altLang="zh-CN"/>
              <a:t>             </a:t>
            </a:r>
            <a:r>
              <a:rPr lang="zh-CN" altLang="en-US" sz="2000" b="1">
                <a:ea typeface="楷体_GB2312" pitchFamily="49" charset="-122"/>
              </a:rPr>
              <a:t>禹吸取了鲧治水失败的教</a:t>
            </a:r>
            <a:r>
              <a:rPr lang="zh-CN" altLang="en-US" sz="2000" b="1">
                <a:solidFill>
                  <a:srgbClr val="FF0000"/>
                </a:solidFill>
                <a:ea typeface="楷体_GB2312" pitchFamily="49" charset="-122"/>
              </a:rPr>
              <a:t>训</a:t>
            </a:r>
            <a:r>
              <a:rPr lang="zh-CN" altLang="en-US" sz="2000" b="1">
                <a:ea typeface="楷体_GB2312" pitchFamily="49" charset="-122"/>
              </a:rPr>
              <a:t>，采用疏导的</a:t>
            </a:r>
            <a:endParaRPr lang="zh-CN" altLang="en-US" sz="2000" b="1">
              <a:ea typeface="楷体_GB2312" pitchFamily="49" charset="-122"/>
            </a:endParaRPr>
          </a:p>
          <a:p>
            <a:pPr marL="0" lvl="0" indent="0" defTabSz="514350">
              <a:spcBef>
                <a:spcPct val="50000"/>
              </a:spcBef>
            </a:pPr>
            <a:r>
              <a:rPr lang="zh-CN" altLang="en-US" sz="2000" b="1">
                <a:ea typeface="楷体_GB2312" pitchFamily="49" charset="-122"/>
              </a:rPr>
              <a:t>办法治水。</a:t>
            </a:r>
            <a:endParaRPr lang="zh-CN" altLang="en-US" sz="2000" b="1">
              <a:ea typeface="楷体_GB2312" pitchFamily="49" charset="-122"/>
            </a:endParaRPr>
          </a:p>
          <a:p>
            <a:pPr marL="0" lvl="0" indent="0" defTabSz="514350">
              <a:spcBef>
                <a:spcPct val="50000"/>
              </a:spcBef>
            </a:pPr>
            <a:r>
              <a:rPr lang="zh-CN" altLang="en-US" sz="2000" b="1">
                <a:ea typeface="楷体_GB2312" pitchFamily="49" charset="-122"/>
              </a:rPr>
              <a:t>      大家在</a:t>
            </a:r>
            <a:r>
              <a:rPr lang="zh-CN" altLang="en-US" sz="2000" b="1">
                <a:solidFill>
                  <a:srgbClr val="FF0000"/>
                </a:solidFill>
                <a:ea typeface="楷体_GB2312" pitchFamily="49" charset="-122"/>
              </a:rPr>
              <a:t>被</a:t>
            </a:r>
            <a:r>
              <a:rPr lang="zh-CN" altLang="en-US" sz="2000" b="1">
                <a:ea typeface="楷体_GB2312" pitchFamily="49" charset="-122"/>
              </a:rPr>
              <a:t>水淹过的土地上耕种，农业生产</a:t>
            </a:r>
            <a:endParaRPr lang="zh-CN" altLang="en-US" sz="2000" b="1">
              <a:ea typeface="楷体_GB2312" pitchFamily="49" charset="-122"/>
            </a:endParaRPr>
          </a:p>
          <a:p>
            <a:pPr marL="0" lvl="0" indent="0" defTabSz="514350">
              <a:spcBef>
                <a:spcPct val="50000"/>
              </a:spcBef>
            </a:pPr>
            <a:r>
              <a:rPr lang="zh-CN" altLang="en-US" sz="2000" b="1">
                <a:ea typeface="楷体_GB2312" pitchFamily="49" charset="-122"/>
              </a:rPr>
              <a:t>渐渐</a:t>
            </a:r>
            <a:r>
              <a:rPr lang="zh-CN" altLang="en-US" sz="2000" b="1">
                <a:solidFill>
                  <a:srgbClr val="FF0000"/>
                </a:solidFill>
                <a:ea typeface="楷体_GB2312" pitchFamily="49" charset="-122"/>
              </a:rPr>
              <a:t>恢</a:t>
            </a:r>
            <a:r>
              <a:rPr lang="zh-CN" altLang="en-US" sz="2000" b="1">
                <a:ea typeface="楷体_GB2312" pitchFamily="49" charset="-122"/>
              </a:rPr>
              <a:t>复了，百姓重新过上了安居乐业的生活。</a:t>
            </a:r>
            <a:endParaRPr lang="zh-CN" altLang="en-US" sz="2000" b="1">
              <a:ea typeface="楷体_GB2312" pitchFamily="49" charset="-122"/>
            </a:endParaRPr>
          </a:p>
        </p:txBody>
      </p:sp>
      <p:sp>
        <p:nvSpPr>
          <p:cNvPr id="11269" name="文本框 7173"/>
          <p:cNvSpPr/>
          <p:nvPr/>
        </p:nvSpPr>
        <p:spPr>
          <a:xfrm>
            <a:off x="3455988" y="107950"/>
            <a:ext cx="647700" cy="2746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514350">
              <a:spcBef>
                <a:spcPct val="50000"/>
              </a:spcBef>
            </a:pPr>
            <a:r>
              <a:rPr lang="en-US" altLang="zh-CN" sz="1200">
                <a:solidFill>
                  <a:srgbClr val="FF0000"/>
                </a:solidFill>
              </a:rPr>
              <a:t>xùn</a:t>
            </a:r>
            <a:endParaRPr lang="en-US" altLang="zh-CN" sz="1200">
              <a:solidFill>
                <a:srgbClr val="FF0000"/>
              </a:solidFill>
            </a:endParaRPr>
          </a:p>
        </p:txBody>
      </p:sp>
      <p:sp>
        <p:nvSpPr>
          <p:cNvPr id="11270" name="文本框 7175"/>
          <p:cNvSpPr/>
          <p:nvPr/>
        </p:nvSpPr>
        <p:spPr>
          <a:xfrm>
            <a:off x="647700" y="1187450"/>
            <a:ext cx="184150" cy="244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indent="0" defTabSz="514350"/>
          </a:p>
        </p:txBody>
      </p:sp>
      <p:sp>
        <p:nvSpPr>
          <p:cNvPr id="11271" name="文本框 7176"/>
          <p:cNvSpPr/>
          <p:nvPr/>
        </p:nvSpPr>
        <p:spPr>
          <a:xfrm>
            <a:off x="1368425" y="971550"/>
            <a:ext cx="647700" cy="2746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514350">
              <a:spcBef>
                <a:spcPct val="50000"/>
              </a:spcBef>
            </a:pPr>
            <a:r>
              <a:rPr lang="en-US" altLang="zh-CN" sz="1200">
                <a:solidFill>
                  <a:srgbClr val="FF0000"/>
                </a:solidFill>
              </a:rPr>
              <a:t>bèi</a:t>
            </a:r>
            <a:endParaRPr lang="en-US" altLang="zh-CN" sz="1200">
              <a:solidFill>
                <a:srgbClr val="FF0000"/>
              </a:solidFill>
            </a:endParaRPr>
          </a:p>
        </p:txBody>
      </p:sp>
      <p:sp>
        <p:nvSpPr>
          <p:cNvPr id="11272" name="文本框 7177"/>
          <p:cNvSpPr/>
          <p:nvPr/>
        </p:nvSpPr>
        <p:spPr>
          <a:xfrm>
            <a:off x="720725" y="1476375"/>
            <a:ext cx="720725" cy="2746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514350">
              <a:spcBef>
                <a:spcPct val="50000"/>
              </a:spcBef>
            </a:pPr>
            <a:r>
              <a:rPr lang="en-US" altLang="zh-CN" sz="1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huī</a:t>
            </a:r>
            <a:endParaRPr lang="en-US" altLang="zh-CN" sz="1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标题 9217"/>
          <p:cNvSpPr>
            <a:spLocks noGrp="1"/>
          </p:cNvSpPr>
          <p:nvPr>
            <p:ph type="title"/>
          </p:nvPr>
        </p:nvSpPr>
        <p:spPr>
          <a:xfrm>
            <a:off x="287338" y="130175"/>
            <a:ext cx="5186362" cy="5397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ctr" anchorCtr="0"/>
          <a:lstStyle>
            <a:lvl1pPr marL="0" indent="0" algn="ctr" defTabSz="51435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5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/>
        </p:txBody>
      </p:sp>
      <p:sp>
        <p:nvSpPr>
          <p:cNvPr id="12290" name="文本占位符 9218"/>
          <p:cNvSpPr>
            <a:spLocks noGrp="1"/>
          </p:cNvSpPr>
          <p:nvPr>
            <p:ph idx="1"/>
          </p:nvPr>
        </p:nvSpPr>
        <p:spPr>
          <a:xfrm>
            <a:off x="287338" y="755650"/>
            <a:ext cx="5186362" cy="2138363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51435" tIns="25718" rIns="51435" bIns="25718" anchor="t" anchorCtr="0"/>
          <a:lstStyle>
            <a:lvl1pPr marL="193675" indent="-19367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lvl="1" indent="-16065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3255" lvl="2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00430" lvl="3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7605" lvl="4" indent="-128905" algn="l" defTabSz="51435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51435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/>
        </p:txBody>
      </p:sp>
      <p:pic>
        <p:nvPicPr>
          <p:cNvPr id="12291" name="图片 9219" descr="20171026082032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44475" y="0"/>
            <a:ext cx="6005513" cy="32400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2292" name="文本框 9220"/>
          <p:cNvSpPr/>
          <p:nvPr/>
        </p:nvSpPr>
        <p:spPr>
          <a:xfrm>
            <a:off x="792163" y="971550"/>
            <a:ext cx="4176712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514350">
              <a:spcBef>
                <a:spcPct val="50000"/>
              </a:spcBef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教训   被   恢复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   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93" name="文本框 9221"/>
          <p:cNvSpPr/>
          <p:nvPr/>
        </p:nvSpPr>
        <p:spPr>
          <a:xfrm>
            <a:off x="863600" y="755650"/>
            <a:ext cx="792163" cy="244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514350">
              <a:spcBef>
                <a:spcPct val="50000"/>
              </a:spcBef>
            </a:pPr>
            <a:endParaRPr lang="zh-CN" altLang="zh-CN"/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M_DOC_GUID" val="{e942d6ec-548f-424e-85bf-318bac465985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1393</Words>
  <Application>WPS 演示</Application>
  <PresentationFormat/>
  <Paragraphs>127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3" baseType="lpstr">
      <vt:lpstr>Arial</vt:lpstr>
      <vt:lpstr>宋体</vt:lpstr>
      <vt:lpstr>Wingdings</vt:lpstr>
      <vt:lpstr>Calibri</vt:lpstr>
      <vt:lpstr>楷体_GB2312</vt:lpstr>
      <vt:lpstr>新宋体</vt:lpstr>
      <vt:lpstr>黑体</vt:lpstr>
      <vt:lpstr>微软雅黑</vt:lpstr>
      <vt:lpstr>Arial Unicode MS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qwe</cp:lastModifiedBy>
  <cp:revision>2</cp:revision>
  <cp:lastPrinted>2021-02-14T13:13:00Z</cp:lastPrinted>
  <dcterms:created xsi:type="dcterms:W3CDTF">2021-02-14T13:13:00Z</dcterms:created>
  <dcterms:modified xsi:type="dcterms:W3CDTF">2021-08-01T01:35:09Z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2052-11.1.0.10314</vt:lpwstr>
  </property>
</Properties>
</file>