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84" r:id="rId3"/>
    <p:sldId id="514" r:id="rId5"/>
    <p:sldId id="538" r:id="rId6"/>
    <p:sldId id="546" r:id="rId7"/>
    <p:sldId id="272" r:id="rId8"/>
    <p:sldId id="333" r:id="rId9"/>
    <p:sldId id="359" r:id="rId10"/>
    <p:sldId id="569" r:id="rId11"/>
    <p:sldId id="486" r:id="rId12"/>
    <p:sldId id="422" r:id="rId13"/>
    <p:sldId id="550" r:id="rId14"/>
    <p:sldId id="424" r:id="rId15"/>
    <p:sldId id="425" r:id="rId16"/>
    <p:sldId id="570" r:id="rId17"/>
    <p:sldId id="399" r:id="rId18"/>
    <p:sldId id="259" r:id="rId19"/>
    <p:sldId id="446" r:id="rId20"/>
    <p:sldId id="279" r:id="rId21"/>
    <p:sldId id="577" r:id="rId22"/>
    <p:sldId id="515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6600"/>
    <a:srgbClr val="FFFF00"/>
    <a:srgbClr val="FF3300"/>
    <a:srgbClr val="96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83" d="100"/>
          <a:sy n="83" d="100"/>
        </p:scale>
        <p:origin x="90" y="300"/>
      </p:cViewPr>
      <p:guideLst>
        <p:guide orient="horz" pos="244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#2" qsCatId="simple" csTypeId="urn:microsoft.com/office/officeart/2005/8/colors/colorful1#2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phldr="0" custT="1"/>
      <dgm:spPr/>
      <dgm:t>
        <a:bodyPr vert="horz" wrap="square"/>
        <a:lstStyle/>
        <a:p>
          <a:pPr algn="l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作业布置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82EFD01F-E2BB-4691-ADED-3632F63743A7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82EFD01F-E2BB-4691-ADED-3632F63743A7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7EE396-2E7A-4BA9-A8B1-C00BAF86B60C}" type="presOf" srcId="{1D354850-5A6F-408C-8D03-95F705CE2DA4}" destId="{8BA8033C-FE03-494A-8113-D96014B3BA13}" srcOrd="1" destOrd="0" presId="urn:microsoft.com/office/officeart/2005/8/layout/vList4"/>
    <dgm:cxn modelId="{82EFD01F-E2BB-4691-ADED-3632F63743A7}" srcId="{22465261-95D4-419E-BA20-A82485929D8A}" destId="{1D354850-5A6F-408C-8D03-95F705CE2DA4}" srcOrd="0" destOrd="0" parTransId="{5A634FF6-65D1-4504-9BA9-6FC6D5ECE845}" sibTransId="{09793AE5-59E6-4239-9F1D-2B7CEA40F60C}"/>
    <dgm:cxn modelId="{35ACC4EC-02FD-4150-ABDF-C9BF8883FB14}" type="presOf" srcId="{22465261-95D4-419E-BA20-A82485929D8A}" destId="{18C372C0-5AD8-4A38-89E9-D16097035E80}" srcOrd="0" destOrd="0" presId="urn:microsoft.com/office/officeart/2005/8/layout/vList4"/>
    <dgm:cxn modelId="{179627D5-8161-446D-B21F-34EAE0C51D53}" type="presOf" srcId="{1D354850-5A6F-408C-8D03-95F705CE2DA4}" destId="{06B642A3-3B71-4D5F-A6CC-96439EB679BC}" srcOrd="0" destOrd="0" presId="urn:microsoft.com/office/officeart/2005/8/layout/vList4"/>
    <dgm:cxn modelId="{E7AE4C55-06DD-494F-B446-29F2D176D438}" type="presParOf" srcId="{18C372C0-5AD8-4A38-89E9-D16097035E80}" destId="{2A5DA98F-18D3-413F-AB81-BA1660210363}" srcOrd="0" destOrd="0" presId="urn:microsoft.com/office/officeart/2005/8/layout/vList4"/>
    <dgm:cxn modelId="{CBE3FD87-C374-433B-8C63-4E562AF4AC1B}" type="presParOf" srcId="{2A5DA98F-18D3-413F-AB81-BA1660210363}" destId="{06B642A3-3B71-4D5F-A6CC-96439EB679BC}" srcOrd="0" destOrd="0" presId="urn:microsoft.com/office/officeart/2005/8/layout/vList4"/>
    <dgm:cxn modelId="{7EF62385-C3AB-454B-B021-57841937704D}" type="presParOf" srcId="{2A5DA98F-18D3-413F-AB81-BA1660210363}" destId="{621F4572-E51B-4D27-AD34-5762F572D972}" srcOrd="1" destOrd="0" presId="urn:microsoft.com/office/officeart/2005/8/layout/vList4"/>
    <dgm:cxn modelId="{0DB91850-58D9-41F7-A708-E836084FBA59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 bwMode="white">
        <a:xfrm>
          <a:off x="0" y="732"/>
          <a:ext cx="2952329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charset="-122"/>
              <a:ea typeface="微软雅黑" charset="-122"/>
            </a:rPr>
            <a:t>作业布置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charset="-122"/>
            <a:ea typeface="微软雅黑" charset="-122"/>
          </a:endParaRPr>
        </a:p>
      </dsp:txBody>
      <dsp:txXfrm>
        <a:off x="665362" y="732"/>
        <a:ext cx="2286966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13690052-9CA1-4AC6-A516-304381B6788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r>
              <a:rPr lang="en-US" altLang="zh-CN"/>
              <a:t>16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7</a:t>
            </a:r>
            <a:endParaRPr lang="zh-CN" altLang="en-US" sz="120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11</a:t>
            </a:r>
            <a:endParaRPr lang="zh-CN" altLang="en-US" sz="120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11</a:t>
            </a:r>
            <a:endParaRPr lang="zh-CN" altLang="en-US" sz="120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429F7-7720-4520-B808-79DBC6A7AC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B5BBA-0C2F-4AF3-9395-D69CAB0436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A6A2E-2C57-4808-807F-BF9A63F25F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09741">
            <a:off x="2813051" y="6057900"/>
            <a:ext cx="5969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42851">
            <a:off x="2407444" y="6309519"/>
            <a:ext cx="230187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1018">
            <a:off x="7561263" y="5464175"/>
            <a:ext cx="4572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9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6305550"/>
            <a:ext cx="193675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12529">
            <a:off x="6059488" y="5408613"/>
            <a:ext cx="431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30247">
            <a:off x="1287463" y="2017713"/>
            <a:ext cx="56673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563" y="3978275"/>
            <a:ext cx="2698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3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4629150"/>
            <a:ext cx="2698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4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68594">
            <a:off x="915988" y="2428875"/>
            <a:ext cx="244475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940">
            <a:off x="7800975" y="1514475"/>
            <a:ext cx="56356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0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92339">
            <a:off x="7004050" y="1176338"/>
            <a:ext cx="4667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3709">
            <a:off x="9069388" y="4271963"/>
            <a:ext cx="10668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376526">
            <a:off x="9707563" y="1938338"/>
            <a:ext cx="10668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853113"/>
            <a:ext cx="73183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2104">
            <a:off x="1528763" y="2828925"/>
            <a:ext cx="8477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1393825"/>
            <a:ext cx="7762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20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1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5283E-B0B1-46C3-995A-AF73E4A101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57200">
              <a:spcBef>
                <a:spcPts val="0"/>
              </a:spcBef>
              <a:spcAft>
                <a:spcPts val="0"/>
              </a:spcAft>
              <a:defRPr kumimoji="1" noProof="0"/>
            </a:lvl1pPr>
          </a:lstStyle>
          <a:p>
            <a:pPr>
              <a:defRPr/>
            </a:pPr>
            <a:fld id="{BD354381-32A7-442D-A0B7-797698F22F4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57200">
              <a:spcBef>
                <a:spcPts val="0"/>
              </a:spcBef>
              <a:spcAft>
                <a:spcPts val="0"/>
              </a:spcAft>
              <a:defRPr kumimoji="1" noProof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fld id="{6A42DDB5-59C0-4DC2-B9F7-EC2A3B30E4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64E74-0B80-46F4-9292-072DADA8ED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7F1B5-FA12-4DD5-A2BD-4980BA1D90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4996E-72B9-4A52-A75E-3E7070A3D9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D7B33-7E1C-4CFD-A1EA-8AABD420CB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ECA53D-5BFD-4740-A4BF-39B6843B12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B00CF-279F-43C5-A84D-0348758A88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44DC1-5000-4035-B4B0-CD2F90EA5A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4E967-1E7C-47D7-92A9-A4B0F56E7E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BFD98DBB-CCF2-40C2-A426-DB064E8730B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image" Target="../media/image17.pn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1.png"/><Relationship Id="rId6" Type="http://schemas.openxmlformats.org/officeDocument/2006/relationships/tags" Target="../tags/tag7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8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microsoft.com/office/2007/relationships/media" Target="file:///C:\Users\mm\Desktop\17%20&#38590;&#24536;&#30340;&#27900;&#27700;&#33410;\17%20&#26391;&#35835;&#38899;&#35270;&#39057;.mp4" TargetMode="External"/><Relationship Id="rId1" Type="http://schemas.openxmlformats.org/officeDocument/2006/relationships/video" Target="file:///C:\Users\mm\Desktop\17%20&#38590;&#24536;&#30340;&#27900;&#27700;&#33410;\17%20&#26391;&#35835;&#38899;&#35270;&#39057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GI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image" Target="../media/image31.png"/><Relationship Id="rId3" Type="http://schemas.openxmlformats.org/officeDocument/2006/relationships/tags" Target="../tags/tag4.xml"/><Relationship Id="rId2" Type="http://schemas.openxmlformats.org/officeDocument/2006/relationships/image" Target="../media/image30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258694" y="1361440"/>
            <a:ext cx="8189596" cy="20300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kumimoji="1" lang="en-US" altLang="zh-CN" sz="7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Yuppy SC" charset="-122"/>
                <a:ea typeface="Yuppy SC" charset="-122"/>
                <a:cs typeface="Yuppy SC" charset="-122"/>
              </a:rPr>
              <a:t>17.</a:t>
            </a:r>
            <a:r>
              <a:rPr kumimoji="1" lang="zh-CN" altLang="en-US" sz="72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Yuppy SC" charset="-122"/>
                <a:ea typeface="Yuppy SC" charset="-122"/>
                <a:cs typeface="Yuppy SC" charset="-122"/>
              </a:rPr>
              <a:t>难忘的泼水节</a:t>
            </a:r>
            <a:endParaRPr kumimoji="1" lang="zh-CN" altLang="en-US" sz="5400" b="1" noProof="1">
              <a:solidFill>
                <a:schemeClr val="accent4"/>
              </a:solidFill>
              <a:latin typeface="Yuppy SC" charset="-122"/>
              <a:ea typeface="Yuppy SC" charset="-122"/>
              <a:cs typeface="Yuppy SC" charset="-122"/>
            </a:endParaRPr>
          </a:p>
          <a:p>
            <a:pPr algn="r" fontAlgn="auto"/>
            <a:r>
              <a:rPr kumimoji="1" lang="zh-CN" altLang="en-US" sz="5400" noProof="1">
                <a:solidFill>
                  <a:schemeClr val="accent4"/>
                </a:solidFill>
                <a:latin typeface="Yuppy SC" charset="-122"/>
                <a:ea typeface="Yuppy SC" charset="-122"/>
                <a:cs typeface="Yuppy SC" charset="-122"/>
              </a:rPr>
              <a:t> </a:t>
            </a:r>
            <a:endParaRPr kumimoji="1" lang="zh-CN" altLang="en-US" sz="36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Yuppy SC" charset="-122"/>
              <a:ea typeface="Yuppy SC" charset="-122"/>
              <a:cs typeface="Yuppy SC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type="title"/>
          </p:nvPr>
        </p:nvSpPr>
        <p:spPr>
          <a:xfrm>
            <a:off x="1992313" y="549275"/>
            <a:ext cx="8218487" cy="5616575"/>
          </a:xfrm>
        </p:spPr>
        <p:txBody>
          <a:bodyPr/>
          <a:lstStyle/>
          <a:p>
            <a:pPr algn="l"/>
            <a:r>
              <a:rPr lang="en-US" altLang="zh-CN" sz="3600" smtClean="0"/>
              <a:t>   </a:t>
            </a:r>
            <a:br>
              <a:rPr lang="zh-CN" altLang="en-US" sz="3600" smtClean="0"/>
            </a:br>
            <a:br>
              <a:rPr lang="zh-CN" altLang="en-US" sz="3600" smtClean="0"/>
            </a:br>
            <a:r>
              <a:rPr lang="zh-CN" altLang="en-US" sz="3600" smtClean="0"/>
              <a:t>　</a:t>
            </a:r>
            <a:endParaRPr lang="zh-CN" altLang="en-US" sz="3600" smtClean="0"/>
          </a:p>
        </p:txBody>
      </p:sp>
      <p:sp>
        <p:nvSpPr>
          <p:cNvPr id="17410" name="Rectangle 4"/>
          <p:cNvSpPr>
            <a:spLocks noGrp="1" noChangeArrowheads="1"/>
          </p:cNvSpPr>
          <p:nvPr>
            <p:ph idx="1"/>
          </p:nvPr>
        </p:nvSpPr>
        <p:spPr>
          <a:xfrm>
            <a:off x="1774825" y="620713"/>
            <a:ext cx="8497888" cy="5545137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smtClean="0"/>
              <a:t>     </a:t>
            </a:r>
            <a:endParaRPr lang="en-US" altLang="zh-CN" sz="3600" smtClean="0"/>
          </a:p>
        </p:txBody>
      </p:sp>
      <p:pic>
        <p:nvPicPr>
          <p:cNvPr id="6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10125" y="249238"/>
            <a:ext cx="2641600" cy="69373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4"/>
          <p:cNvSpPr>
            <a:spLocks noGrp="1" noChangeArrowheads="1"/>
          </p:cNvSpPr>
          <p:nvPr/>
        </p:nvSpPr>
        <p:spPr bwMode="auto">
          <a:xfrm>
            <a:off x="1901825" y="747713"/>
            <a:ext cx="8497888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600"/>
              <a:t>       </a:t>
            </a:r>
            <a:endParaRPr lang="en-US" altLang="zh-CN" sz="3600"/>
          </a:p>
        </p:txBody>
      </p:sp>
      <p:pic>
        <p:nvPicPr>
          <p:cNvPr id="17413" name="Picture 2" descr="a83dd211f6fbdcc7c2ce79b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8663" y="809625"/>
            <a:ext cx="12920663" cy="574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27"/>
          <p:cNvSpPr txBox="1">
            <a:spLocks noChangeArrowheads="1"/>
          </p:cNvSpPr>
          <p:nvPr/>
        </p:nvSpPr>
        <p:spPr bwMode="auto">
          <a:xfrm>
            <a:off x="2533650" y="2546350"/>
            <a:ext cx="1336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6"/>
          <p:cNvSpPr txBox="1">
            <a:spLocks noChangeArrowheads="1"/>
          </p:cNvSpPr>
          <p:nvPr/>
        </p:nvSpPr>
        <p:spPr bwMode="auto">
          <a:xfrm>
            <a:off x="2908300" y="2027238"/>
            <a:ext cx="955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dù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7416" name="Group 4"/>
          <p:cNvGrpSpPr/>
          <p:nvPr/>
        </p:nvGrpSpPr>
        <p:grpSpPr bwMode="auto"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1741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741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741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742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7421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143625" y="4683125"/>
            <a:ext cx="39433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第一笔的点写在竖中线上，最后一笔捺要写的有力。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881438" y="3100388"/>
            <a:ext cx="17272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457200" eaLnBrk="1" hangingPunct="1"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dirty="0" smtClean="0">
                <a:latin typeface="+mj-ea"/>
                <a:ea typeface="+mj-ea"/>
              </a:rPr>
              <a:t>广</a:t>
            </a:r>
            <a:endParaRPr lang="zh-CN" altLang="en-US" sz="2000" b="1" dirty="0" smtClean="0">
              <a:latin typeface="+mj-ea"/>
              <a:ea typeface="+mj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422525" y="4538663"/>
            <a:ext cx="3030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 smtClean="0">
                <a:latin typeface="+mj-ea"/>
                <a:ea typeface="+mj-ea"/>
              </a:rPr>
              <a:t>度过  欢度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381250" y="4943475"/>
            <a:ext cx="3640138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 smtClean="0">
                <a:latin typeface="+mj-ea"/>
                <a:ea typeface="+mj-ea"/>
              </a:rPr>
              <a:t>我们几个小伙伴们度过了一个愉快的周末。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7431" name="Rectangle 27"/>
          <p:cNvSpPr>
            <a:spLocks noChangeArrowheads="1"/>
          </p:cNvSpPr>
          <p:nvPr/>
        </p:nvSpPr>
        <p:spPr bwMode="auto">
          <a:xfrm>
            <a:off x="6959600" y="2225675"/>
            <a:ext cx="31750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6" name="Freeform 30"/>
          <p:cNvSpPr>
            <a:spLocks noChangeArrowheads="1"/>
          </p:cNvSpPr>
          <p:nvPr/>
        </p:nvSpPr>
        <p:spPr bwMode="auto">
          <a:xfrm>
            <a:off x="7388225" y="3294063"/>
            <a:ext cx="939800" cy="781050"/>
          </a:xfrm>
          <a:custGeom>
            <a:avLst/>
            <a:gdLst>
              <a:gd name="T0" fmla="*/ 491 w 1480"/>
              <a:gd name="T1" fmla="*/ 214 h 1232"/>
              <a:gd name="T2" fmla="*/ 524 w 1480"/>
              <a:gd name="T3" fmla="*/ 202 h 1232"/>
              <a:gd name="T4" fmla="*/ 574 w 1480"/>
              <a:gd name="T5" fmla="*/ 188 h 1232"/>
              <a:gd name="T6" fmla="*/ 639 w 1480"/>
              <a:gd name="T7" fmla="*/ 171 h 1232"/>
              <a:gd name="T8" fmla="*/ 720 w 1480"/>
              <a:gd name="T9" fmla="*/ 152 h 1232"/>
              <a:gd name="T10" fmla="*/ 817 w 1480"/>
              <a:gd name="T11" fmla="*/ 133 h 1232"/>
              <a:gd name="T12" fmla="*/ 918 w 1480"/>
              <a:gd name="T13" fmla="*/ 114 h 1232"/>
              <a:gd name="T14" fmla="*/ 1001 w 1480"/>
              <a:gd name="T15" fmla="*/ 95 h 1232"/>
              <a:gd name="T16" fmla="*/ 1070 w 1480"/>
              <a:gd name="T17" fmla="*/ 78 h 1232"/>
              <a:gd name="T18" fmla="*/ 1139 w 1480"/>
              <a:gd name="T19" fmla="*/ 54 h 1232"/>
              <a:gd name="T20" fmla="*/ 1192 w 1480"/>
              <a:gd name="T21" fmla="*/ 26 h 1232"/>
              <a:gd name="T22" fmla="*/ 1249 w 1480"/>
              <a:gd name="T23" fmla="*/ 2 h 1232"/>
              <a:gd name="T24" fmla="*/ 1308 w 1480"/>
              <a:gd name="T25" fmla="*/ 19 h 1232"/>
              <a:gd name="T26" fmla="*/ 1394 w 1480"/>
              <a:gd name="T27" fmla="*/ 78 h 1232"/>
              <a:gd name="T28" fmla="*/ 1442 w 1480"/>
              <a:gd name="T29" fmla="*/ 126 h 1232"/>
              <a:gd name="T30" fmla="*/ 1468 w 1480"/>
              <a:gd name="T31" fmla="*/ 161 h 1232"/>
              <a:gd name="T32" fmla="*/ 1480 w 1480"/>
              <a:gd name="T33" fmla="*/ 183 h 1232"/>
              <a:gd name="T34" fmla="*/ 1458 w 1480"/>
              <a:gd name="T35" fmla="*/ 214 h 1232"/>
              <a:gd name="T36" fmla="*/ 1413 w 1480"/>
              <a:gd name="T37" fmla="*/ 242 h 1232"/>
              <a:gd name="T38" fmla="*/ 1382 w 1480"/>
              <a:gd name="T39" fmla="*/ 271 h 1232"/>
              <a:gd name="T40" fmla="*/ 1354 w 1480"/>
              <a:gd name="T41" fmla="*/ 321 h 1232"/>
              <a:gd name="T42" fmla="*/ 1323 w 1480"/>
              <a:gd name="T43" fmla="*/ 388 h 1232"/>
              <a:gd name="T44" fmla="*/ 1254 w 1480"/>
              <a:gd name="T45" fmla="*/ 518 h 1232"/>
              <a:gd name="T46" fmla="*/ 1111 w 1480"/>
              <a:gd name="T47" fmla="*/ 728 h 1232"/>
              <a:gd name="T48" fmla="*/ 941 w 1480"/>
              <a:gd name="T49" fmla="*/ 885 h 1232"/>
              <a:gd name="T50" fmla="*/ 741 w 1480"/>
              <a:gd name="T51" fmla="*/ 1023 h 1232"/>
              <a:gd name="T52" fmla="*/ 486 w 1480"/>
              <a:gd name="T53" fmla="*/ 1144 h 1232"/>
              <a:gd name="T54" fmla="*/ 255 w 1480"/>
              <a:gd name="T55" fmla="*/ 1211 h 1232"/>
              <a:gd name="T56" fmla="*/ 117 w 1480"/>
              <a:gd name="T57" fmla="*/ 1228 h 1232"/>
              <a:gd name="T58" fmla="*/ 41 w 1480"/>
              <a:gd name="T59" fmla="*/ 1230 h 1232"/>
              <a:gd name="T60" fmla="*/ 5 w 1480"/>
              <a:gd name="T61" fmla="*/ 1225 h 1232"/>
              <a:gd name="T62" fmla="*/ 5 w 1480"/>
              <a:gd name="T63" fmla="*/ 1211 h 1232"/>
              <a:gd name="T64" fmla="*/ 38 w 1480"/>
              <a:gd name="T65" fmla="*/ 1192 h 1232"/>
              <a:gd name="T66" fmla="*/ 103 w 1480"/>
              <a:gd name="T67" fmla="*/ 1161 h 1232"/>
              <a:gd name="T68" fmla="*/ 196 w 1480"/>
              <a:gd name="T69" fmla="*/ 1125 h 1232"/>
              <a:gd name="T70" fmla="*/ 303 w 1480"/>
              <a:gd name="T71" fmla="*/ 1078 h 1232"/>
              <a:gd name="T72" fmla="*/ 429 w 1480"/>
              <a:gd name="T73" fmla="*/ 1016 h 1232"/>
              <a:gd name="T74" fmla="*/ 598 w 1480"/>
              <a:gd name="T75" fmla="*/ 921 h 1232"/>
              <a:gd name="T76" fmla="*/ 732 w 1480"/>
              <a:gd name="T77" fmla="*/ 840 h 1232"/>
              <a:gd name="T78" fmla="*/ 844 w 1480"/>
              <a:gd name="T79" fmla="*/ 749 h 1232"/>
              <a:gd name="T80" fmla="*/ 944 w 1480"/>
              <a:gd name="T81" fmla="*/ 630 h 1232"/>
              <a:gd name="T82" fmla="*/ 1051 w 1480"/>
              <a:gd name="T83" fmla="*/ 480 h 1232"/>
              <a:gd name="T84" fmla="*/ 1099 w 1480"/>
              <a:gd name="T85" fmla="*/ 392 h 1232"/>
              <a:gd name="T86" fmla="*/ 1130 w 1480"/>
              <a:gd name="T87" fmla="*/ 311 h 1232"/>
              <a:gd name="T88" fmla="*/ 1151 w 1480"/>
              <a:gd name="T89" fmla="*/ 254 h 1232"/>
              <a:gd name="T90" fmla="*/ 1158 w 1480"/>
              <a:gd name="T91" fmla="*/ 221 h 1232"/>
              <a:gd name="T92" fmla="*/ 1132 w 1480"/>
              <a:gd name="T93" fmla="*/ 204 h 1232"/>
              <a:gd name="T94" fmla="*/ 1058 w 1480"/>
              <a:gd name="T95" fmla="*/ 214 h 1232"/>
              <a:gd name="T96" fmla="*/ 913 w 1480"/>
              <a:gd name="T97" fmla="*/ 250 h 1232"/>
              <a:gd name="T98" fmla="*/ 810 w 1480"/>
              <a:gd name="T99" fmla="*/ 280 h 1232"/>
              <a:gd name="T100" fmla="*/ 751 w 1480"/>
              <a:gd name="T101" fmla="*/ 297 h 1232"/>
              <a:gd name="T102" fmla="*/ 686 w 1480"/>
              <a:gd name="T103" fmla="*/ 295 h 1232"/>
              <a:gd name="T104" fmla="*/ 613 w 1480"/>
              <a:gd name="T105" fmla="*/ 283 h 1232"/>
              <a:gd name="T106" fmla="*/ 534 w 1480"/>
              <a:gd name="T107" fmla="*/ 261 h 1232"/>
              <a:gd name="T108" fmla="*/ 493 w 1480"/>
              <a:gd name="T109" fmla="*/ 250 h 1232"/>
              <a:gd name="T110" fmla="*/ 474 w 1480"/>
              <a:gd name="T111" fmla="*/ 238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80" h="1232">
                <a:moveTo>
                  <a:pt x="470" y="228"/>
                </a:moveTo>
                <a:lnTo>
                  <a:pt x="472" y="223"/>
                </a:lnTo>
                <a:lnTo>
                  <a:pt x="479" y="221"/>
                </a:lnTo>
                <a:lnTo>
                  <a:pt x="486" y="216"/>
                </a:lnTo>
                <a:lnTo>
                  <a:pt x="491" y="214"/>
                </a:lnTo>
                <a:lnTo>
                  <a:pt x="496" y="211"/>
                </a:lnTo>
                <a:lnTo>
                  <a:pt x="503" y="209"/>
                </a:lnTo>
                <a:lnTo>
                  <a:pt x="510" y="207"/>
                </a:lnTo>
                <a:lnTo>
                  <a:pt x="517" y="204"/>
                </a:lnTo>
                <a:lnTo>
                  <a:pt x="524" y="202"/>
                </a:lnTo>
                <a:lnTo>
                  <a:pt x="534" y="200"/>
                </a:lnTo>
                <a:lnTo>
                  <a:pt x="543" y="197"/>
                </a:lnTo>
                <a:lnTo>
                  <a:pt x="553" y="192"/>
                </a:lnTo>
                <a:lnTo>
                  <a:pt x="563" y="190"/>
                </a:lnTo>
                <a:lnTo>
                  <a:pt x="574" y="188"/>
                </a:lnTo>
                <a:lnTo>
                  <a:pt x="586" y="183"/>
                </a:lnTo>
                <a:lnTo>
                  <a:pt x="598" y="181"/>
                </a:lnTo>
                <a:lnTo>
                  <a:pt x="610" y="178"/>
                </a:lnTo>
                <a:lnTo>
                  <a:pt x="624" y="173"/>
                </a:lnTo>
                <a:lnTo>
                  <a:pt x="639" y="171"/>
                </a:lnTo>
                <a:lnTo>
                  <a:pt x="653" y="166"/>
                </a:lnTo>
                <a:lnTo>
                  <a:pt x="670" y="164"/>
                </a:lnTo>
                <a:lnTo>
                  <a:pt x="686" y="159"/>
                </a:lnTo>
                <a:lnTo>
                  <a:pt x="703" y="157"/>
                </a:lnTo>
                <a:lnTo>
                  <a:pt x="720" y="152"/>
                </a:lnTo>
                <a:lnTo>
                  <a:pt x="739" y="147"/>
                </a:lnTo>
                <a:lnTo>
                  <a:pt x="758" y="145"/>
                </a:lnTo>
                <a:lnTo>
                  <a:pt x="777" y="140"/>
                </a:lnTo>
                <a:lnTo>
                  <a:pt x="796" y="138"/>
                </a:lnTo>
                <a:lnTo>
                  <a:pt x="817" y="133"/>
                </a:lnTo>
                <a:lnTo>
                  <a:pt x="839" y="128"/>
                </a:lnTo>
                <a:lnTo>
                  <a:pt x="860" y="126"/>
                </a:lnTo>
                <a:lnTo>
                  <a:pt x="879" y="121"/>
                </a:lnTo>
                <a:lnTo>
                  <a:pt x="898" y="119"/>
                </a:lnTo>
                <a:lnTo>
                  <a:pt x="918" y="114"/>
                </a:lnTo>
                <a:lnTo>
                  <a:pt x="934" y="109"/>
                </a:lnTo>
                <a:lnTo>
                  <a:pt x="953" y="107"/>
                </a:lnTo>
                <a:lnTo>
                  <a:pt x="970" y="102"/>
                </a:lnTo>
                <a:lnTo>
                  <a:pt x="984" y="100"/>
                </a:lnTo>
                <a:lnTo>
                  <a:pt x="1001" y="95"/>
                </a:lnTo>
                <a:lnTo>
                  <a:pt x="1015" y="92"/>
                </a:lnTo>
                <a:lnTo>
                  <a:pt x="1030" y="88"/>
                </a:lnTo>
                <a:lnTo>
                  <a:pt x="1044" y="85"/>
                </a:lnTo>
                <a:lnTo>
                  <a:pt x="1056" y="81"/>
                </a:lnTo>
                <a:lnTo>
                  <a:pt x="1070" y="78"/>
                </a:lnTo>
                <a:lnTo>
                  <a:pt x="1082" y="73"/>
                </a:lnTo>
                <a:lnTo>
                  <a:pt x="1092" y="71"/>
                </a:lnTo>
                <a:lnTo>
                  <a:pt x="1103" y="66"/>
                </a:lnTo>
                <a:lnTo>
                  <a:pt x="1122" y="62"/>
                </a:lnTo>
                <a:lnTo>
                  <a:pt x="1139" y="54"/>
                </a:lnTo>
                <a:lnTo>
                  <a:pt x="1153" y="47"/>
                </a:lnTo>
                <a:lnTo>
                  <a:pt x="1168" y="42"/>
                </a:lnTo>
                <a:lnTo>
                  <a:pt x="1177" y="35"/>
                </a:lnTo>
                <a:lnTo>
                  <a:pt x="1184" y="31"/>
                </a:lnTo>
                <a:lnTo>
                  <a:pt x="1192" y="26"/>
                </a:lnTo>
                <a:lnTo>
                  <a:pt x="1208" y="16"/>
                </a:lnTo>
                <a:lnTo>
                  <a:pt x="1218" y="12"/>
                </a:lnTo>
                <a:lnTo>
                  <a:pt x="1227" y="7"/>
                </a:lnTo>
                <a:lnTo>
                  <a:pt x="1239" y="4"/>
                </a:lnTo>
                <a:lnTo>
                  <a:pt x="1249" y="2"/>
                </a:lnTo>
                <a:lnTo>
                  <a:pt x="1261" y="0"/>
                </a:lnTo>
                <a:lnTo>
                  <a:pt x="1275" y="0"/>
                </a:lnTo>
                <a:lnTo>
                  <a:pt x="1285" y="4"/>
                </a:lnTo>
                <a:lnTo>
                  <a:pt x="1296" y="12"/>
                </a:lnTo>
                <a:lnTo>
                  <a:pt x="1308" y="19"/>
                </a:lnTo>
                <a:lnTo>
                  <a:pt x="1323" y="28"/>
                </a:lnTo>
                <a:lnTo>
                  <a:pt x="1337" y="40"/>
                </a:lnTo>
                <a:lnTo>
                  <a:pt x="1354" y="52"/>
                </a:lnTo>
                <a:lnTo>
                  <a:pt x="1373" y="64"/>
                </a:lnTo>
                <a:lnTo>
                  <a:pt x="1394" y="78"/>
                </a:lnTo>
                <a:lnTo>
                  <a:pt x="1406" y="90"/>
                </a:lnTo>
                <a:lnTo>
                  <a:pt x="1416" y="100"/>
                </a:lnTo>
                <a:lnTo>
                  <a:pt x="1425" y="109"/>
                </a:lnTo>
                <a:lnTo>
                  <a:pt x="1432" y="116"/>
                </a:lnTo>
                <a:lnTo>
                  <a:pt x="1442" y="126"/>
                </a:lnTo>
                <a:lnTo>
                  <a:pt x="1449" y="133"/>
                </a:lnTo>
                <a:lnTo>
                  <a:pt x="1454" y="140"/>
                </a:lnTo>
                <a:lnTo>
                  <a:pt x="1458" y="147"/>
                </a:lnTo>
                <a:lnTo>
                  <a:pt x="1463" y="154"/>
                </a:lnTo>
                <a:lnTo>
                  <a:pt x="1468" y="161"/>
                </a:lnTo>
                <a:lnTo>
                  <a:pt x="1470" y="166"/>
                </a:lnTo>
                <a:lnTo>
                  <a:pt x="1475" y="171"/>
                </a:lnTo>
                <a:lnTo>
                  <a:pt x="1478" y="176"/>
                </a:lnTo>
                <a:lnTo>
                  <a:pt x="1478" y="181"/>
                </a:lnTo>
                <a:lnTo>
                  <a:pt x="1480" y="183"/>
                </a:lnTo>
                <a:lnTo>
                  <a:pt x="1480" y="188"/>
                </a:lnTo>
                <a:lnTo>
                  <a:pt x="1475" y="192"/>
                </a:lnTo>
                <a:lnTo>
                  <a:pt x="1470" y="200"/>
                </a:lnTo>
                <a:lnTo>
                  <a:pt x="1463" y="207"/>
                </a:lnTo>
                <a:lnTo>
                  <a:pt x="1458" y="214"/>
                </a:lnTo>
                <a:lnTo>
                  <a:pt x="1451" y="221"/>
                </a:lnTo>
                <a:lnTo>
                  <a:pt x="1442" y="228"/>
                </a:lnTo>
                <a:lnTo>
                  <a:pt x="1432" y="235"/>
                </a:lnTo>
                <a:lnTo>
                  <a:pt x="1418" y="240"/>
                </a:lnTo>
                <a:lnTo>
                  <a:pt x="1413" y="242"/>
                </a:lnTo>
                <a:lnTo>
                  <a:pt x="1406" y="247"/>
                </a:lnTo>
                <a:lnTo>
                  <a:pt x="1399" y="252"/>
                </a:lnTo>
                <a:lnTo>
                  <a:pt x="1394" y="259"/>
                </a:lnTo>
                <a:lnTo>
                  <a:pt x="1387" y="264"/>
                </a:lnTo>
                <a:lnTo>
                  <a:pt x="1382" y="271"/>
                </a:lnTo>
                <a:lnTo>
                  <a:pt x="1377" y="280"/>
                </a:lnTo>
                <a:lnTo>
                  <a:pt x="1370" y="290"/>
                </a:lnTo>
                <a:lnTo>
                  <a:pt x="1366" y="300"/>
                </a:lnTo>
                <a:lnTo>
                  <a:pt x="1358" y="309"/>
                </a:lnTo>
                <a:lnTo>
                  <a:pt x="1354" y="321"/>
                </a:lnTo>
                <a:lnTo>
                  <a:pt x="1349" y="333"/>
                </a:lnTo>
                <a:lnTo>
                  <a:pt x="1342" y="345"/>
                </a:lnTo>
                <a:lnTo>
                  <a:pt x="1335" y="359"/>
                </a:lnTo>
                <a:lnTo>
                  <a:pt x="1330" y="373"/>
                </a:lnTo>
                <a:lnTo>
                  <a:pt x="1323" y="388"/>
                </a:lnTo>
                <a:lnTo>
                  <a:pt x="1315" y="404"/>
                </a:lnTo>
                <a:lnTo>
                  <a:pt x="1308" y="419"/>
                </a:lnTo>
                <a:lnTo>
                  <a:pt x="1292" y="452"/>
                </a:lnTo>
                <a:lnTo>
                  <a:pt x="1273" y="483"/>
                </a:lnTo>
                <a:lnTo>
                  <a:pt x="1254" y="518"/>
                </a:lnTo>
                <a:lnTo>
                  <a:pt x="1232" y="552"/>
                </a:lnTo>
                <a:lnTo>
                  <a:pt x="1211" y="587"/>
                </a:lnTo>
                <a:lnTo>
                  <a:pt x="1168" y="657"/>
                </a:lnTo>
                <a:lnTo>
                  <a:pt x="1139" y="692"/>
                </a:lnTo>
                <a:lnTo>
                  <a:pt x="1111" y="728"/>
                </a:lnTo>
                <a:lnTo>
                  <a:pt x="1080" y="761"/>
                </a:lnTo>
                <a:lnTo>
                  <a:pt x="1049" y="795"/>
                </a:lnTo>
                <a:lnTo>
                  <a:pt x="1015" y="825"/>
                </a:lnTo>
                <a:lnTo>
                  <a:pt x="980" y="856"/>
                </a:lnTo>
                <a:lnTo>
                  <a:pt x="941" y="885"/>
                </a:lnTo>
                <a:lnTo>
                  <a:pt x="903" y="911"/>
                </a:lnTo>
                <a:lnTo>
                  <a:pt x="863" y="942"/>
                </a:lnTo>
                <a:lnTo>
                  <a:pt x="822" y="971"/>
                </a:lnTo>
                <a:lnTo>
                  <a:pt x="782" y="997"/>
                </a:lnTo>
                <a:lnTo>
                  <a:pt x="741" y="1023"/>
                </a:lnTo>
                <a:lnTo>
                  <a:pt x="698" y="1047"/>
                </a:lnTo>
                <a:lnTo>
                  <a:pt x="658" y="1071"/>
                </a:lnTo>
                <a:lnTo>
                  <a:pt x="617" y="1092"/>
                </a:lnTo>
                <a:lnTo>
                  <a:pt x="577" y="1113"/>
                </a:lnTo>
                <a:lnTo>
                  <a:pt x="486" y="1144"/>
                </a:lnTo>
                <a:lnTo>
                  <a:pt x="441" y="1159"/>
                </a:lnTo>
                <a:lnTo>
                  <a:pt x="396" y="1173"/>
                </a:lnTo>
                <a:lnTo>
                  <a:pt x="350" y="1185"/>
                </a:lnTo>
                <a:lnTo>
                  <a:pt x="303" y="1199"/>
                </a:lnTo>
                <a:lnTo>
                  <a:pt x="255" y="1211"/>
                </a:lnTo>
                <a:lnTo>
                  <a:pt x="205" y="1221"/>
                </a:lnTo>
                <a:lnTo>
                  <a:pt x="181" y="1223"/>
                </a:lnTo>
                <a:lnTo>
                  <a:pt x="157" y="1225"/>
                </a:lnTo>
                <a:lnTo>
                  <a:pt x="136" y="1228"/>
                </a:lnTo>
                <a:lnTo>
                  <a:pt x="117" y="1228"/>
                </a:lnTo>
                <a:lnTo>
                  <a:pt x="98" y="1230"/>
                </a:lnTo>
                <a:lnTo>
                  <a:pt x="81" y="1230"/>
                </a:lnTo>
                <a:lnTo>
                  <a:pt x="67" y="1230"/>
                </a:lnTo>
                <a:lnTo>
                  <a:pt x="53" y="1232"/>
                </a:lnTo>
                <a:lnTo>
                  <a:pt x="41" y="1230"/>
                </a:lnTo>
                <a:lnTo>
                  <a:pt x="31" y="1230"/>
                </a:lnTo>
                <a:lnTo>
                  <a:pt x="22" y="1230"/>
                </a:lnTo>
                <a:lnTo>
                  <a:pt x="14" y="1228"/>
                </a:lnTo>
                <a:lnTo>
                  <a:pt x="7" y="1228"/>
                </a:lnTo>
                <a:lnTo>
                  <a:pt x="5" y="1225"/>
                </a:lnTo>
                <a:lnTo>
                  <a:pt x="3" y="1223"/>
                </a:lnTo>
                <a:lnTo>
                  <a:pt x="0" y="1221"/>
                </a:lnTo>
                <a:lnTo>
                  <a:pt x="0" y="1218"/>
                </a:lnTo>
                <a:lnTo>
                  <a:pt x="3" y="1216"/>
                </a:lnTo>
                <a:lnTo>
                  <a:pt x="5" y="1211"/>
                </a:lnTo>
                <a:lnTo>
                  <a:pt x="10" y="1209"/>
                </a:lnTo>
                <a:lnTo>
                  <a:pt x="14" y="1204"/>
                </a:lnTo>
                <a:lnTo>
                  <a:pt x="22" y="1202"/>
                </a:lnTo>
                <a:lnTo>
                  <a:pt x="29" y="1197"/>
                </a:lnTo>
                <a:lnTo>
                  <a:pt x="38" y="1192"/>
                </a:lnTo>
                <a:lnTo>
                  <a:pt x="48" y="1185"/>
                </a:lnTo>
                <a:lnTo>
                  <a:pt x="60" y="1180"/>
                </a:lnTo>
                <a:lnTo>
                  <a:pt x="74" y="1175"/>
                </a:lnTo>
                <a:lnTo>
                  <a:pt x="86" y="1168"/>
                </a:lnTo>
                <a:lnTo>
                  <a:pt x="103" y="1161"/>
                </a:lnTo>
                <a:lnTo>
                  <a:pt x="119" y="1156"/>
                </a:lnTo>
                <a:lnTo>
                  <a:pt x="138" y="1149"/>
                </a:lnTo>
                <a:lnTo>
                  <a:pt x="157" y="1140"/>
                </a:lnTo>
                <a:lnTo>
                  <a:pt x="177" y="1133"/>
                </a:lnTo>
                <a:lnTo>
                  <a:pt x="196" y="1125"/>
                </a:lnTo>
                <a:lnTo>
                  <a:pt x="215" y="1116"/>
                </a:lnTo>
                <a:lnTo>
                  <a:pt x="236" y="1106"/>
                </a:lnTo>
                <a:lnTo>
                  <a:pt x="258" y="1097"/>
                </a:lnTo>
                <a:lnTo>
                  <a:pt x="279" y="1087"/>
                </a:lnTo>
                <a:lnTo>
                  <a:pt x="303" y="1078"/>
                </a:lnTo>
                <a:lnTo>
                  <a:pt x="327" y="1066"/>
                </a:lnTo>
                <a:lnTo>
                  <a:pt x="350" y="1056"/>
                </a:lnTo>
                <a:lnTo>
                  <a:pt x="377" y="1042"/>
                </a:lnTo>
                <a:lnTo>
                  <a:pt x="403" y="1030"/>
                </a:lnTo>
                <a:lnTo>
                  <a:pt x="429" y="1016"/>
                </a:lnTo>
                <a:lnTo>
                  <a:pt x="458" y="1002"/>
                </a:lnTo>
                <a:lnTo>
                  <a:pt x="484" y="987"/>
                </a:lnTo>
                <a:lnTo>
                  <a:pt x="512" y="971"/>
                </a:lnTo>
                <a:lnTo>
                  <a:pt x="541" y="952"/>
                </a:lnTo>
                <a:lnTo>
                  <a:pt x="598" y="921"/>
                </a:lnTo>
                <a:lnTo>
                  <a:pt x="627" y="906"/>
                </a:lnTo>
                <a:lnTo>
                  <a:pt x="653" y="890"/>
                </a:lnTo>
                <a:lnTo>
                  <a:pt x="679" y="873"/>
                </a:lnTo>
                <a:lnTo>
                  <a:pt x="705" y="856"/>
                </a:lnTo>
                <a:lnTo>
                  <a:pt x="732" y="840"/>
                </a:lnTo>
                <a:lnTo>
                  <a:pt x="756" y="821"/>
                </a:lnTo>
                <a:lnTo>
                  <a:pt x="779" y="804"/>
                </a:lnTo>
                <a:lnTo>
                  <a:pt x="801" y="785"/>
                </a:lnTo>
                <a:lnTo>
                  <a:pt x="822" y="768"/>
                </a:lnTo>
                <a:lnTo>
                  <a:pt x="844" y="749"/>
                </a:lnTo>
                <a:lnTo>
                  <a:pt x="863" y="730"/>
                </a:lnTo>
                <a:lnTo>
                  <a:pt x="882" y="711"/>
                </a:lnTo>
                <a:lnTo>
                  <a:pt x="898" y="690"/>
                </a:lnTo>
                <a:lnTo>
                  <a:pt x="915" y="671"/>
                </a:lnTo>
                <a:lnTo>
                  <a:pt x="944" y="630"/>
                </a:lnTo>
                <a:lnTo>
                  <a:pt x="975" y="592"/>
                </a:lnTo>
                <a:lnTo>
                  <a:pt x="1003" y="554"/>
                </a:lnTo>
                <a:lnTo>
                  <a:pt x="1027" y="518"/>
                </a:lnTo>
                <a:lnTo>
                  <a:pt x="1041" y="499"/>
                </a:lnTo>
                <a:lnTo>
                  <a:pt x="1051" y="480"/>
                </a:lnTo>
                <a:lnTo>
                  <a:pt x="1063" y="464"/>
                </a:lnTo>
                <a:lnTo>
                  <a:pt x="1072" y="445"/>
                </a:lnTo>
                <a:lnTo>
                  <a:pt x="1082" y="428"/>
                </a:lnTo>
                <a:lnTo>
                  <a:pt x="1092" y="409"/>
                </a:lnTo>
                <a:lnTo>
                  <a:pt x="1099" y="392"/>
                </a:lnTo>
                <a:lnTo>
                  <a:pt x="1106" y="376"/>
                </a:lnTo>
                <a:lnTo>
                  <a:pt x="1113" y="357"/>
                </a:lnTo>
                <a:lnTo>
                  <a:pt x="1120" y="342"/>
                </a:lnTo>
                <a:lnTo>
                  <a:pt x="1125" y="326"/>
                </a:lnTo>
                <a:lnTo>
                  <a:pt x="1130" y="311"/>
                </a:lnTo>
                <a:lnTo>
                  <a:pt x="1137" y="300"/>
                </a:lnTo>
                <a:lnTo>
                  <a:pt x="1142" y="285"/>
                </a:lnTo>
                <a:lnTo>
                  <a:pt x="1144" y="273"/>
                </a:lnTo>
                <a:lnTo>
                  <a:pt x="1149" y="264"/>
                </a:lnTo>
                <a:lnTo>
                  <a:pt x="1151" y="254"/>
                </a:lnTo>
                <a:lnTo>
                  <a:pt x="1153" y="245"/>
                </a:lnTo>
                <a:lnTo>
                  <a:pt x="1156" y="238"/>
                </a:lnTo>
                <a:lnTo>
                  <a:pt x="1158" y="230"/>
                </a:lnTo>
                <a:lnTo>
                  <a:pt x="1158" y="226"/>
                </a:lnTo>
                <a:lnTo>
                  <a:pt x="1158" y="221"/>
                </a:lnTo>
                <a:lnTo>
                  <a:pt x="1156" y="216"/>
                </a:lnTo>
                <a:lnTo>
                  <a:pt x="1153" y="214"/>
                </a:lnTo>
                <a:lnTo>
                  <a:pt x="1149" y="209"/>
                </a:lnTo>
                <a:lnTo>
                  <a:pt x="1142" y="207"/>
                </a:lnTo>
                <a:lnTo>
                  <a:pt x="1132" y="204"/>
                </a:lnTo>
                <a:lnTo>
                  <a:pt x="1120" y="204"/>
                </a:lnTo>
                <a:lnTo>
                  <a:pt x="1106" y="204"/>
                </a:lnTo>
                <a:lnTo>
                  <a:pt x="1092" y="207"/>
                </a:lnTo>
                <a:lnTo>
                  <a:pt x="1075" y="209"/>
                </a:lnTo>
                <a:lnTo>
                  <a:pt x="1058" y="214"/>
                </a:lnTo>
                <a:lnTo>
                  <a:pt x="1013" y="223"/>
                </a:lnTo>
                <a:lnTo>
                  <a:pt x="989" y="230"/>
                </a:lnTo>
                <a:lnTo>
                  <a:pt x="965" y="235"/>
                </a:lnTo>
                <a:lnTo>
                  <a:pt x="939" y="242"/>
                </a:lnTo>
                <a:lnTo>
                  <a:pt x="913" y="250"/>
                </a:lnTo>
                <a:lnTo>
                  <a:pt x="884" y="257"/>
                </a:lnTo>
                <a:lnTo>
                  <a:pt x="853" y="266"/>
                </a:lnTo>
                <a:lnTo>
                  <a:pt x="839" y="273"/>
                </a:lnTo>
                <a:lnTo>
                  <a:pt x="825" y="278"/>
                </a:lnTo>
                <a:lnTo>
                  <a:pt x="810" y="280"/>
                </a:lnTo>
                <a:lnTo>
                  <a:pt x="798" y="285"/>
                </a:lnTo>
                <a:lnTo>
                  <a:pt x="784" y="288"/>
                </a:lnTo>
                <a:lnTo>
                  <a:pt x="775" y="292"/>
                </a:lnTo>
                <a:lnTo>
                  <a:pt x="763" y="295"/>
                </a:lnTo>
                <a:lnTo>
                  <a:pt x="751" y="297"/>
                </a:lnTo>
                <a:lnTo>
                  <a:pt x="732" y="300"/>
                </a:lnTo>
                <a:lnTo>
                  <a:pt x="715" y="300"/>
                </a:lnTo>
                <a:lnTo>
                  <a:pt x="701" y="297"/>
                </a:lnTo>
                <a:lnTo>
                  <a:pt x="694" y="297"/>
                </a:lnTo>
                <a:lnTo>
                  <a:pt x="686" y="295"/>
                </a:lnTo>
                <a:lnTo>
                  <a:pt x="672" y="295"/>
                </a:lnTo>
                <a:lnTo>
                  <a:pt x="658" y="292"/>
                </a:lnTo>
                <a:lnTo>
                  <a:pt x="644" y="290"/>
                </a:lnTo>
                <a:lnTo>
                  <a:pt x="629" y="285"/>
                </a:lnTo>
                <a:lnTo>
                  <a:pt x="613" y="283"/>
                </a:lnTo>
                <a:lnTo>
                  <a:pt x="593" y="278"/>
                </a:lnTo>
                <a:lnTo>
                  <a:pt x="574" y="273"/>
                </a:lnTo>
                <a:lnTo>
                  <a:pt x="553" y="266"/>
                </a:lnTo>
                <a:lnTo>
                  <a:pt x="543" y="264"/>
                </a:lnTo>
                <a:lnTo>
                  <a:pt x="534" y="261"/>
                </a:lnTo>
                <a:lnTo>
                  <a:pt x="524" y="259"/>
                </a:lnTo>
                <a:lnTo>
                  <a:pt x="515" y="257"/>
                </a:lnTo>
                <a:lnTo>
                  <a:pt x="508" y="254"/>
                </a:lnTo>
                <a:lnTo>
                  <a:pt x="501" y="252"/>
                </a:lnTo>
                <a:lnTo>
                  <a:pt x="493" y="250"/>
                </a:lnTo>
                <a:lnTo>
                  <a:pt x="489" y="247"/>
                </a:lnTo>
                <a:lnTo>
                  <a:pt x="484" y="245"/>
                </a:lnTo>
                <a:lnTo>
                  <a:pt x="482" y="242"/>
                </a:lnTo>
                <a:lnTo>
                  <a:pt x="477" y="240"/>
                </a:lnTo>
                <a:lnTo>
                  <a:pt x="474" y="238"/>
                </a:lnTo>
                <a:lnTo>
                  <a:pt x="472" y="235"/>
                </a:lnTo>
                <a:lnTo>
                  <a:pt x="470" y="233"/>
                </a:lnTo>
                <a:lnTo>
                  <a:pt x="470" y="230"/>
                </a:lnTo>
                <a:lnTo>
                  <a:pt x="470" y="22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1"/>
          <p:cNvSpPr>
            <a:spLocks noChangeArrowheads="1"/>
          </p:cNvSpPr>
          <p:nvPr/>
        </p:nvSpPr>
        <p:spPr bwMode="auto">
          <a:xfrm>
            <a:off x="7656513" y="3548063"/>
            <a:ext cx="1220787" cy="582612"/>
          </a:xfrm>
          <a:custGeom>
            <a:avLst/>
            <a:gdLst>
              <a:gd name="T0" fmla="*/ 1246 w 1923"/>
              <a:gd name="T1" fmla="*/ 909 h 916"/>
              <a:gd name="T2" fmla="*/ 1213 w 1923"/>
              <a:gd name="T3" fmla="*/ 897 h 916"/>
              <a:gd name="T4" fmla="*/ 1172 w 1923"/>
              <a:gd name="T5" fmla="*/ 878 h 916"/>
              <a:gd name="T6" fmla="*/ 1125 w 1923"/>
              <a:gd name="T7" fmla="*/ 850 h 916"/>
              <a:gd name="T8" fmla="*/ 1067 w 1923"/>
              <a:gd name="T9" fmla="*/ 814 h 916"/>
              <a:gd name="T10" fmla="*/ 1005 w 1923"/>
              <a:gd name="T11" fmla="*/ 771 h 916"/>
              <a:gd name="T12" fmla="*/ 936 w 1923"/>
              <a:gd name="T13" fmla="*/ 721 h 916"/>
              <a:gd name="T14" fmla="*/ 858 w 1923"/>
              <a:gd name="T15" fmla="*/ 664 h 916"/>
              <a:gd name="T16" fmla="*/ 774 w 1923"/>
              <a:gd name="T17" fmla="*/ 597 h 916"/>
              <a:gd name="T18" fmla="*/ 684 w 1923"/>
              <a:gd name="T19" fmla="*/ 531 h 916"/>
              <a:gd name="T20" fmla="*/ 591 w 1923"/>
              <a:gd name="T21" fmla="*/ 459 h 916"/>
              <a:gd name="T22" fmla="*/ 493 w 1923"/>
              <a:gd name="T23" fmla="*/ 388 h 916"/>
              <a:gd name="T24" fmla="*/ 393 w 1923"/>
              <a:gd name="T25" fmla="*/ 314 h 916"/>
              <a:gd name="T26" fmla="*/ 286 w 1923"/>
              <a:gd name="T27" fmla="*/ 238 h 916"/>
              <a:gd name="T28" fmla="*/ 176 w 1923"/>
              <a:gd name="T29" fmla="*/ 159 h 916"/>
              <a:gd name="T30" fmla="*/ 60 w 1923"/>
              <a:gd name="T31" fmla="*/ 81 h 916"/>
              <a:gd name="T32" fmla="*/ 0 w 1923"/>
              <a:gd name="T33" fmla="*/ 0 h 916"/>
              <a:gd name="T34" fmla="*/ 26 w 1923"/>
              <a:gd name="T35" fmla="*/ 2 h 916"/>
              <a:gd name="T36" fmla="*/ 57 w 1923"/>
              <a:gd name="T37" fmla="*/ 9 h 916"/>
              <a:gd name="T38" fmla="*/ 98 w 1923"/>
              <a:gd name="T39" fmla="*/ 21 h 916"/>
              <a:gd name="T40" fmla="*/ 143 w 1923"/>
              <a:gd name="T41" fmla="*/ 40 h 916"/>
              <a:gd name="T42" fmla="*/ 198 w 1923"/>
              <a:gd name="T43" fmla="*/ 62 h 916"/>
              <a:gd name="T44" fmla="*/ 257 w 1923"/>
              <a:gd name="T45" fmla="*/ 90 h 916"/>
              <a:gd name="T46" fmla="*/ 324 w 1923"/>
              <a:gd name="T47" fmla="*/ 124 h 916"/>
              <a:gd name="T48" fmla="*/ 395 w 1923"/>
              <a:gd name="T49" fmla="*/ 162 h 916"/>
              <a:gd name="T50" fmla="*/ 467 w 1923"/>
              <a:gd name="T51" fmla="*/ 200 h 916"/>
              <a:gd name="T52" fmla="*/ 534 w 1923"/>
              <a:gd name="T53" fmla="*/ 238 h 916"/>
              <a:gd name="T54" fmla="*/ 598 w 1923"/>
              <a:gd name="T55" fmla="*/ 271 h 916"/>
              <a:gd name="T56" fmla="*/ 660 w 1923"/>
              <a:gd name="T57" fmla="*/ 304 h 916"/>
              <a:gd name="T58" fmla="*/ 717 w 1923"/>
              <a:gd name="T59" fmla="*/ 333 h 916"/>
              <a:gd name="T60" fmla="*/ 772 w 1923"/>
              <a:gd name="T61" fmla="*/ 362 h 916"/>
              <a:gd name="T62" fmla="*/ 827 w 1923"/>
              <a:gd name="T63" fmla="*/ 390 h 916"/>
              <a:gd name="T64" fmla="*/ 877 w 1923"/>
              <a:gd name="T65" fmla="*/ 416 h 916"/>
              <a:gd name="T66" fmla="*/ 970 w 1923"/>
              <a:gd name="T67" fmla="*/ 466 h 916"/>
              <a:gd name="T68" fmla="*/ 1067 w 1923"/>
              <a:gd name="T69" fmla="*/ 514 h 916"/>
              <a:gd name="T70" fmla="*/ 1172 w 1923"/>
              <a:gd name="T71" fmla="*/ 557 h 916"/>
              <a:gd name="T72" fmla="*/ 1287 w 1923"/>
              <a:gd name="T73" fmla="*/ 590 h 916"/>
              <a:gd name="T74" fmla="*/ 1501 w 1923"/>
              <a:gd name="T75" fmla="*/ 652 h 916"/>
              <a:gd name="T76" fmla="*/ 1718 w 1923"/>
              <a:gd name="T77" fmla="*/ 711 h 916"/>
              <a:gd name="T78" fmla="*/ 1766 w 1923"/>
              <a:gd name="T79" fmla="*/ 721 h 916"/>
              <a:gd name="T80" fmla="*/ 1806 w 1923"/>
              <a:gd name="T81" fmla="*/ 733 h 916"/>
              <a:gd name="T82" fmla="*/ 1842 w 1923"/>
              <a:gd name="T83" fmla="*/ 742 h 916"/>
              <a:gd name="T84" fmla="*/ 1870 w 1923"/>
              <a:gd name="T85" fmla="*/ 750 h 916"/>
              <a:gd name="T86" fmla="*/ 1892 w 1923"/>
              <a:gd name="T87" fmla="*/ 759 h 916"/>
              <a:gd name="T88" fmla="*/ 1909 w 1923"/>
              <a:gd name="T89" fmla="*/ 766 h 916"/>
              <a:gd name="T90" fmla="*/ 1918 w 1923"/>
              <a:gd name="T91" fmla="*/ 773 h 916"/>
              <a:gd name="T92" fmla="*/ 1923 w 1923"/>
              <a:gd name="T93" fmla="*/ 778 h 916"/>
              <a:gd name="T94" fmla="*/ 1918 w 1923"/>
              <a:gd name="T95" fmla="*/ 785 h 916"/>
              <a:gd name="T96" fmla="*/ 1904 w 1923"/>
              <a:gd name="T97" fmla="*/ 792 h 916"/>
              <a:gd name="T98" fmla="*/ 1882 w 1923"/>
              <a:gd name="T99" fmla="*/ 800 h 916"/>
              <a:gd name="T100" fmla="*/ 1851 w 1923"/>
              <a:gd name="T101" fmla="*/ 809 h 916"/>
              <a:gd name="T102" fmla="*/ 1813 w 1923"/>
              <a:gd name="T103" fmla="*/ 819 h 916"/>
              <a:gd name="T104" fmla="*/ 1766 w 1923"/>
              <a:gd name="T105" fmla="*/ 830 h 916"/>
              <a:gd name="T106" fmla="*/ 1711 w 1923"/>
              <a:gd name="T107" fmla="*/ 845 h 916"/>
              <a:gd name="T108" fmla="*/ 1646 w 1923"/>
              <a:gd name="T109" fmla="*/ 859 h 916"/>
              <a:gd name="T110" fmla="*/ 1580 w 1923"/>
              <a:gd name="T111" fmla="*/ 873 h 916"/>
              <a:gd name="T112" fmla="*/ 1520 w 1923"/>
              <a:gd name="T113" fmla="*/ 888 h 916"/>
              <a:gd name="T114" fmla="*/ 1465 w 1923"/>
              <a:gd name="T115" fmla="*/ 897 h 916"/>
              <a:gd name="T116" fmla="*/ 1413 w 1923"/>
              <a:gd name="T117" fmla="*/ 907 h 916"/>
              <a:gd name="T118" fmla="*/ 1368 w 1923"/>
              <a:gd name="T119" fmla="*/ 914 h 916"/>
              <a:gd name="T120" fmla="*/ 1327 w 1923"/>
              <a:gd name="T121" fmla="*/ 916 h 916"/>
              <a:gd name="T122" fmla="*/ 1291 w 1923"/>
              <a:gd name="T123" fmla="*/ 916 h 916"/>
              <a:gd name="T124" fmla="*/ 1260 w 1923"/>
              <a:gd name="T125" fmla="*/ 914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3" h="916">
                <a:moveTo>
                  <a:pt x="1260" y="914"/>
                </a:moveTo>
                <a:lnTo>
                  <a:pt x="1246" y="909"/>
                </a:lnTo>
                <a:lnTo>
                  <a:pt x="1232" y="904"/>
                </a:lnTo>
                <a:lnTo>
                  <a:pt x="1213" y="897"/>
                </a:lnTo>
                <a:lnTo>
                  <a:pt x="1194" y="888"/>
                </a:lnTo>
                <a:lnTo>
                  <a:pt x="1172" y="878"/>
                </a:lnTo>
                <a:lnTo>
                  <a:pt x="1148" y="864"/>
                </a:lnTo>
                <a:lnTo>
                  <a:pt x="1125" y="850"/>
                </a:lnTo>
                <a:lnTo>
                  <a:pt x="1096" y="833"/>
                </a:lnTo>
                <a:lnTo>
                  <a:pt x="1067" y="814"/>
                </a:lnTo>
                <a:lnTo>
                  <a:pt x="1039" y="795"/>
                </a:lnTo>
                <a:lnTo>
                  <a:pt x="1005" y="771"/>
                </a:lnTo>
                <a:lnTo>
                  <a:pt x="972" y="747"/>
                </a:lnTo>
                <a:lnTo>
                  <a:pt x="936" y="721"/>
                </a:lnTo>
                <a:lnTo>
                  <a:pt x="898" y="692"/>
                </a:lnTo>
                <a:lnTo>
                  <a:pt x="858" y="664"/>
                </a:lnTo>
                <a:lnTo>
                  <a:pt x="817" y="631"/>
                </a:lnTo>
                <a:lnTo>
                  <a:pt x="774" y="597"/>
                </a:lnTo>
                <a:lnTo>
                  <a:pt x="729" y="564"/>
                </a:lnTo>
                <a:lnTo>
                  <a:pt x="684" y="531"/>
                </a:lnTo>
                <a:lnTo>
                  <a:pt x="639" y="495"/>
                </a:lnTo>
                <a:lnTo>
                  <a:pt x="591" y="459"/>
                </a:lnTo>
                <a:lnTo>
                  <a:pt x="543" y="423"/>
                </a:lnTo>
                <a:lnTo>
                  <a:pt x="493" y="388"/>
                </a:lnTo>
                <a:lnTo>
                  <a:pt x="443" y="352"/>
                </a:lnTo>
                <a:lnTo>
                  <a:pt x="393" y="314"/>
                </a:lnTo>
                <a:lnTo>
                  <a:pt x="341" y="276"/>
                </a:lnTo>
                <a:lnTo>
                  <a:pt x="286" y="238"/>
                </a:lnTo>
                <a:lnTo>
                  <a:pt x="231" y="200"/>
                </a:lnTo>
                <a:lnTo>
                  <a:pt x="176" y="159"/>
                </a:lnTo>
                <a:lnTo>
                  <a:pt x="117" y="121"/>
                </a:lnTo>
                <a:lnTo>
                  <a:pt x="60" y="81"/>
                </a:lnTo>
                <a:lnTo>
                  <a:pt x="0" y="40"/>
                </a:lnTo>
                <a:lnTo>
                  <a:pt x="0" y="0"/>
                </a:lnTo>
                <a:lnTo>
                  <a:pt x="12" y="0"/>
                </a:lnTo>
                <a:lnTo>
                  <a:pt x="26" y="2"/>
                </a:lnTo>
                <a:lnTo>
                  <a:pt x="40" y="5"/>
                </a:lnTo>
                <a:lnTo>
                  <a:pt x="57" y="9"/>
                </a:lnTo>
                <a:lnTo>
                  <a:pt x="76" y="14"/>
                </a:lnTo>
                <a:lnTo>
                  <a:pt x="98" y="21"/>
                </a:lnTo>
                <a:lnTo>
                  <a:pt x="119" y="31"/>
                </a:lnTo>
                <a:lnTo>
                  <a:pt x="143" y="40"/>
                </a:lnTo>
                <a:lnTo>
                  <a:pt x="169" y="50"/>
                </a:lnTo>
                <a:lnTo>
                  <a:pt x="198" y="62"/>
                </a:lnTo>
                <a:lnTo>
                  <a:pt x="226" y="76"/>
                </a:lnTo>
                <a:lnTo>
                  <a:pt x="257" y="90"/>
                </a:lnTo>
                <a:lnTo>
                  <a:pt x="288" y="105"/>
                </a:lnTo>
                <a:lnTo>
                  <a:pt x="324" y="124"/>
                </a:lnTo>
                <a:lnTo>
                  <a:pt x="360" y="140"/>
                </a:lnTo>
                <a:lnTo>
                  <a:pt x="395" y="162"/>
                </a:lnTo>
                <a:lnTo>
                  <a:pt x="431" y="181"/>
                </a:lnTo>
                <a:lnTo>
                  <a:pt x="467" y="200"/>
                </a:lnTo>
                <a:lnTo>
                  <a:pt x="500" y="219"/>
                </a:lnTo>
                <a:lnTo>
                  <a:pt x="534" y="238"/>
                </a:lnTo>
                <a:lnTo>
                  <a:pt x="567" y="255"/>
                </a:lnTo>
                <a:lnTo>
                  <a:pt x="598" y="271"/>
                </a:lnTo>
                <a:lnTo>
                  <a:pt x="629" y="288"/>
                </a:lnTo>
                <a:lnTo>
                  <a:pt x="660" y="304"/>
                </a:lnTo>
                <a:lnTo>
                  <a:pt x="689" y="319"/>
                </a:lnTo>
                <a:lnTo>
                  <a:pt x="717" y="333"/>
                </a:lnTo>
                <a:lnTo>
                  <a:pt x="746" y="350"/>
                </a:lnTo>
                <a:lnTo>
                  <a:pt x="772" y="362"/>
                </a:lnTo>
                <a:lnTo>
                  <a:pt x="801" y="376"/>
                </a:lnTo>
                <a:lnTo>
                  <a:pt x="827" y="390"/>
                </a:lnTo>
                <a:lnTo>
                  <a:pt x="853" y="402"/>
                </a:lnTo>
                <a:lnTo>
                  <a:pt x="877" y="416"/>
                </a:lnTo>
                <a:lnTo>
                  <a:pt x="922" y="443"/>
                </a:lnTo>
                <a:lnTo>
                  <a:pt x="970" y="466"/>
                </a:lnTo>
                <a:lnTo>
                  <a:pt x="1017" y="490"/>
                </a:lnTo>
                <a:lnTo>
                  <a:pt x="1067" y="514"/>
                </a:lnTo>
                <a:lnTo>
                  <a:pt x="1120" y="535"/>
                </a:lnTo>
                <a:lnTo>
                  <a:pt x="1172" y="557"/>
                </a:lnTo>
                <a:lnTo>
                  <a:pt x="1227" y="573"/>
                </a:lnTo>
                <a:lnTo>
                  <a:pt x="1287" y="590"/>
                </a:lnTo>
                <a:lnTo>
                  <a:pt x="1394" y="621"/>
                </a:lnTo>
                <a:lnTo>
                  <a:pt x="1501" y="652"/>
                </a:lnTo>
                <a:lnTo>
                  <a:pt x="1611" y="681"/>
                </a:lnTo>
                <a:lnTo>
                  <a:pt x="1718" y="711"/>
                </a:lnTo>
                <a:lnTo>
                  <a:pt x="1742" y="716"/>
                </a:lnTo>
                <a:lnTo>
                  <a:pt x="1766" y="721"/>
                </a:lnTo>
                <a:lnTo>
                  <a:pt x="1787" y="726"/>
                </a:lnTo>
                <a:lnTo>
                  <a:pt x="1806" y="733"/>
                </a:lnTo>
                <a:lnTo>
                  <a:pt x="1825" y="738"/>
                </a:lnTo>
                <a:lnTo>
                  <a:pt x="1842" y="742"/>
                </a:lnTo>
                <a:lnTo>
                  <a:pt x="1856" y="747"/>
                </a:lnTo>
                <a:lnTo>
                  <a:pt x="1870" y="750"/>
                </a:lnTo>
                <a:lnTo>
                  <a:pt x="1882" y="754"/>
                </a:lnTo>
                <a:lnTo>
                  <a:pt x="1892" y="759"/>
                </a:lnTo>
                <a:lnTo>
                  <a:pt x="1901" y="764"/>
                </a:lnTo>
                <a:lnTo>
                  <a:pt x="1909" y="766"/>
                </a:lnTo>
                <a:lnTo>
                  <a:pt x="1916" y="771"/>
                </a:lnTo>
                <a:lnTo>
                  <a:pt x="1918" y="773"/>
                </a:lnTo>
                <a:lnTo>
                  <a:pt x="1920" y="776"/>
                </a:lnTo>
                <a:lnTo>
                  <a:pt x="1923" y="778"/>
                </a:lnTo>
                <a:lnTo>
                  <a:pt x="1920" y="780"/>
                </a:lnTo>
                <a:lnTo>
                  <a:pt x="1918" y="785"/>
                </a:lnTo>
                <a:lnTo>
                  <a:pt x="1913" y="788"/>
                </a:lnTo>
                <a:lnTo>
                  <a:pt x="1904" y="792"/>
                </a:lnTo>
                <a:lnTo>
                  <a:pt x="1894" y="795"/>
                </a:lnTo>
                <a:lnTo>
                  <a:pt x="1882" y="800"/>
                </a:lnTo>
                <a:lnTo>
                  <a:pt x="1868" y="804"/>
                </a:lnTo>
                <a:lnTo>
                  <a:pt x="1851" y="809"/>
                </a:lnTo>
                <a:lnTo>
                  <a:pt x="1832" y="814"/>
                </a:lnTo>
                <a:lnTo>
                  <a:pt x="1813" y="819"/>
                </a:lnTo>
                <a:lnTo>
                  <a:pt x="1789" y="826"/>
                </a:lnTo>
                <a:lnTo>
                  <a:pt x="1766" y="830"/>
                </a:lnTo>
                <a:lnTo>
                  <a:pt x="1739" y="838"/>
                </a:lnTo>
                <a:lnTo>
                  <a:pt x="1711" y="845"/>
                </a:lnTo>
                <a:lnTo>
                  <a:pt x="1680" y="852"/>
                </a:lnTo>
                <a:lnTo>
                  <a:pt x="1646" y="859"/>
                </a:lnTo>
                <a:lnTo>
                  <a:pt x="1613" y="866"/>
                </a:lnTo>
                <a:lnTo>
                  <a:pt x="1580" y="873"/>
                </a:lnTo>
                <a:lnTo>
                  <a:pt x="1549" y="880"/>
                </a:lnTo>
                <a:lnTo>
                  <a:pt x="1520" y="888"/>
                </a:lnTo>
                <a:lnTo>
                  <a:pt x="1492" y="892"/>
                </a:lnTo>
                <a:lnTo>
                  <a:pt x="1465" y="897"/>
                </a:lnTo>
                <a:lnTo>
                  <a:pt x="1439" y="902"/>
                </a:lnTo>
                <a:lnTo>
                  <a:pt x="1413" y="907"/>
                </a:lnTo>
                <a:lnTo>
                  <a:pt x="1389" y="911"/>
                </a:lnTo>
                <a:lnTo>
                  <a:pt x="1368" y="914"/>
                </a:lnTo>
                <a:lnTo>
                  <a:pt x="1346" y="916"/>
                </a:lnTo>
                <a:lnTo>
                  <a:pt x="1327" y="916"/>
                </a:lnTo>
                <a:lnTo>
                  <a:pt x="1308" y="916"/>
                </a:lnTo>
                <a:lnTo>
                  <a:pt x="1291" y="916"/>
                </a:lnTo>
                <a:lnTo>
                  <a:pt x="1275" y="916"/>
                </a:lnTo>
                <a:lnTo>
                  <a:pt x="1260" y="91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3"/>
          <p:cNvSpPr>
            <a:spLocks noChangeArrowheads="1"/>
          </p:cNvSpPr>
          <p:nvPr/>
        </p:nvSpPr>
        <p:spPr bwMode="auto">
          <a:xfrm>
            <a:off x="7473950" y="2413000"/>
            <a:ext cx="1000125" cy="249238"/>
          </a:xfrm>
          <a:custGeom>
            <a:avLst/>
            <a:gdLst>
              <a:gd name="T0" fmla="*/ 12 w 1575"/>
              <a:gd name="T1" fmla="*/ 284 h 391"/>
              <a:gd name="T2" fmla="*/ 40 w 1575"/>
              <a:gd name="T3" fmla="*/ 281 h 391"/>
              <a:gd name="T4" fmla="*/ 76 w 1575"/>
              <a:gd name="T5" fmla="*/ 279 h 391"/>
              <a:gd name="T6" fmla="*/ 119 w 1575"/>
              <a:gd name="T7" fmla="*/ 274 h 391"/>
              <a:gd name="T8" fmla="*/ 166 w 1575"/>
              <a:gd name="T9" fmla="*/ 269 h 391"/>
              <a:gd name="T10" fmla="*/ 221 w 1575"/>
              <a:gd name="T11" fmla="*/ 260 h 391"/>
              <a:gd name="T12" fmla="*/ 281 w 1575"/>
              <a:gd name="T13" fmla="*/ 250 h 391"/>
              <a:gd name="T14" fmla="*/ 348 w 1575"/>
              <a:gd name="T15" fmla="*/ 236 h 391"/>
              <a:gd name="T16" fmla="*/ 457 w 1575"/>
              <a:gd name="T17" fmla="*/ 215 h 391"/>
              <a:gd name="T18" fmla="*/ 605 w 1575"/>
              <a:gd name="T19" fmla="*/ 184 h 391"/>
              <a:gd name="T20" fmla="*/ 762 w 1575"/>
              <a:gd name="T21" fmla="*/ 148 h 391"/>
              <a:gd name="T22" fmla="*/ 884 w 1575"/>
              <a:gd name="T23" fmla="*/ 117 h 391"/>
              <a:gd name="T24" fmla="*/ 967 w 1575"/>
              <a:gd name="T25" fmla="*/ 93 h 391"/>
              <a:gd name="T26" fmla="*/ 1050 w 1575"/>
              <a:gd name="T27" fmla="*/ 72 h 391"/>
              <a:gd name="T28" fmla="*/ 1127 w 1575"/>
              <a:gd name="T29" fmla="*/ 53 h 391"/>
              <a:gd name="T30" fmla="*/ 1196 w 1575"/>
              <a:gd name="T31" fmla="*/ 39 h 391"/>
              <a:gd name="T32" fmla="*/ 1253 w 1575"/>
              <a:gd name="T33" fmla="*/ 27 h 391"/>
              <a:gd name="T34" fmla="*/ 1305 w 1575"/>
              <a:gd name="T35" fmla="*/ 17 h 391"/>
              <a:gd name="T36" fmla="*/ 1348 w 1575"/>
              <a:gd name="T37" fmla="*/ 8 h 391"/>
              <a:gd name="T38" fmla="*/ 1382 w 1575"/>
              <a:gd name="T39" fmla="*/ 3 h 391"/>
              <a:gd name="T40" fmla="*/ 1408 w 1575"/>
              <a:gd name="T41" fmla="*/ 0 h 391"/>
              <a:gd name="T42" fmla="*/ 1432 w 1575"/>
              <a:gd name="T43" fmla="*/ 3 h 391"/>
              <a:gd name="T44" fmla="*/ 1458 w 1575"/>
              <a:gd name="T45" fmla="*/ 5 h 391"/>
              <a:gd name="T46" fmla="*/ 1484 w 1575"/>
              <a:gd name="T47" fmla="*/ 12 h 391"/>
              <a:gd name="T48" fmla="*/ 1525 w 1575"/>
              <a:gd name="T49" fmla="*/ 29 h 391"/>
              <a:gd name="T50" fmla="*/ 1548 w 1575"/>
              <a:gd name="T51" fmla="*/ 41 h 391"/>
              <a:gd name="T52" fmla="*/ 1563 w 1575"/>
              <a:gd name="T53" fmla="*/ 55 h 391"/>
              <a:gd name="T54" fmla="*/ 1570 w 1575"/>
              <a:gd name="T55" fmla="*/ 69 h 391"/>
              <a:gd name="T56" fmla="*/ 1575 w 1575"/>
              <a:gd name="T57" fmla="*/ 81 h 391"/>
              <a:gd name="T58" fmla="*/ 1570 w 1575"/>
              <a:gd name="T59" fmla="*/ 91 h 391"/>
              <a:gd name="T60" fmla="*/ 1560 w 1575"/>
              <a:gd name="T61" fmla="*/ 103 h 391"/>
              <a:gd name="T62" fmla="*/ 1544 w 1575"/>
              <a:gd name="T63" fmla="*/ 112 h 391"/>
              <a:gd name="T64" fmla="*/ 1520 w 1575"/>
              <a:gd name="T65" fmla="*/ 124 h 391"/>
              <a:gd name="T66" fmla="*/ 1491 w 1575"/>
              <a:gd name="T67" fmla="*/ 136 h 391"/>
              <a:gd name="T68" fmla="*/ 1458 w 1575"/>
              <a:gd name="T69" fmla="*/ 148 h 391"/>
              <a:gd name="T70" fmla="*/ 1415 w 1575"/>
              <a:gd name="T71" fmla="*/ 160 h 391"/>
              <a:gd name="T72" fmla="*/ 1370 w 1575"/>
              <a:gd name="T73" fmla="*/ 177 h 391"/>
              <a:gd name="T74" fmla="*/ 1313 w 1575"/>
              <a:gd name="T75" fmla="*/ 191 h 391"/>
              <a:gd name="T76" fmla="*/ 1253 w 1575"/>
              <a:gd name="T77" fmla="*/ 205 h 391"/>
              <a:gd name="T78" fmla="*/ 1186 w 1575"/>
              <a:gd name="T79" fmla="*/ 222 h 391"/>
              <a:gd name="T80" fmla="*/ 1117 w 1575"/>
              <a:gd name="T81" fmla="*/ 236 h 391"/>
              <a:gd name="T82" fmla="*/ 1043 w 1575"/>
              <a:gd name="T83" fmla="*/ 250 h 391"/>
              <a:gd name="T84" fmla="*/ 965 w 1575"/>
              <a:gd name="T85" fmla="*/ 267 h 391"/>
              <a:gd name="T86" fmla="*/ 881 w 1575"/>
              <a:gd name="T87" fmla="*/ 281 h 391"/>
              <a:gd name="T88" fmla="*/ 793 w 1575"/>
              <a:gd name="T89" fmla="*/ 296 h 391"/>
              <a:gd name="T90" fmla="*/ 698 w 1575"/>
              <a:gd name="T91" fmla="*/ 317 h 391"/>
              <a:gd name="T92" fmla="*/ 600 w 1575"/>
              <a:gd name="T93" fmla="*/ 331 h 391"/>
              <a:gd name="T94" fmla="*/ 405 w 1575"/>
              <a:gd name="T95" fmla="*/ 360 h 391"/>
              <a:gd name="T96" fmla="*/ 205 w 1575"/>
              <a:gd name="T97" fmla="*/ 379 h 391"/>
              <a:gd name="T98" fmla="*/ 0 w 1575"/>
              <a:gd name="T99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75" h="391">
                <a:moveTo>
                  <a:pt x="0" y="284"/>
                </a:moveTo>
                <a:lnTo>
                  <a:pt x="12" y="284"/>
                </a:lnTo>
                <a:lnTo>
                  <a:pt x="26" y="284"/>
                </a:lnTo>
                <a:lnTo>
                  <a:pt x="40" y="281"/>
                </a:lnTo>
                <a:lnTo>
                  <a:pt x="57" y="281"/>
                </a:lnTo>
                <a:lnTo>
                  <a:pt x="76" y="279"/>
                </a:lnTo>
                <a:lnTo>
                  <a:pt x="97" y="277"/>
                </a:lnTo>
                <a:lnTo>
                  <a:pt x="119" y="274"/>
                </a:lnTo>
                <a:lnTo>
                  <a:pt x="143" y="272"/>
                </a:lnTo>
                <a:lnTo>
                  <a:pt x="166" y="269"/>
                </a:lnTo>
                <a:lnTo>
                  <a:pt x="193" y="265"/>
                </a:lnTo>
                <a:lnTo>
                  <a:pt x="221" y="260"/>
                </a:lnTo>
                <a:lnTo>
                  <a:pt x="250" y="255"/>
                </a:lnTo>
                <a:lnTo>
                  <a:pt x="281" y="250"/>
                </a:lnTo>
                <a:lnTo>
                  <a:pt x="314" y="243"/>
                </a:lnTo>
                <a:lnTo>
                  <a:pt x="348" y="236"/>
                </a:lnTo>
                <a:lnTo>
                  <a:pt x="383" y="229"/>
                </a:lnTo>
                <a:lnTo>
                  <a:pt x="457" y="215"/>
                </a:lnTo>
                <a:lnTo>
                  <a:pt x="531" y="198"/>
                </a:lnTo>
                <a:lnTo>
                  <a:pt x="605" y="184"/>
                </a:lnTo>
                <a:lnTo>
                  <a:pt x="683" y="165"/>
                </a:lnTo>
                <a:lnTo>
                  <a:pt x="762" y="148"/>
                </a:lnTo>
                <a:lnTo>
                  <a:pt x="841" y="129"/>
                </a:lnTo>
                <a:lnTo>
                  <a:pt x="884" y="117"/>
                </a:lnTo>
                <a:lnTo>
                  <a:pt x="924" y="105"/>
                </a:lnTo>
                <a:lnTo>
                  <a:pt x="967" y="93"/>
                </a:lnTo>
                <a:lnTo>
                  <a:pt x="1008" y="81"/>
                </a:lnTo>
                <a:lnTo>
                  <a:pt x="1050" y="72"/>
                </a:lnTo>
                <a:lnTo>
                  <a:pt x="1089" y="62"/>
                </a:lnTo>
                <a:lnTo>
                  <a:pt x="1127" y="53"/>
                </a:lnTo>
                <a:lnTo>
                  <a:pt x="1162" y="46"/>
                </a:lnTo>
                <a:lnTo>
                  <a:pt x="1196" y="39"/>
                </a:lnTo>
                <a:lnTo>
                  <a:pt x="1224" y="31"/>
                </a:lnTo>
                <a:lnTo>
                  <a:pt x="1253" y="27"/>
                </a:lnTo>
                <a:lnTo>
                  <a:pt x="1282" y="22"/>
                </a:lnTo>
                <a:lnTo>
                  <a:pt x="1305" y="17"/>
                </a:lnTo>
                <a:lnTo>
                  <a:pt x="1327" y="12"/>
                </a:lnTo>
                <a:lnTo>
                  <a:pt x="1348" y="8"/>
                </a:lnTo>
                <a:lnTo>
                  <a:pt x="1365" y="5"/>
                </a:lnTo>
                <a:lnTo>
                  <a:pt x="1382" y="3"/>
                </a:lnTo>
                <a:lnTo>
                  <a:pt x="1396" y="3"/>
                </a:lnTo>
                <a:lnTo>
                  <a:pt x="1408" y="0"/>
                </a:lnTo>
                <a:lnTo>
                  <a:pt x="1417" y="0"/>
                </a:lnTo>
                <a:lnTo>
                  <a:pt x="1432" y="3"/>
                </a:lnTo>
                <a:lnTo>
                  <a:pt x="1444" y="3"/>
                </a:lnTo>
                <a:lnTo>
                  <a:pt x="1458" y="5"/>
                </a:lnTo>
                <a:lnTo>
                  <a:pt x="1472" y="10"/>
                </a:lnTo>
                <a:lnTo>
                  <a:pt x="1484" y="12"/>
                </a:lnTo>
                <a:lnTo>
                  <a:pt x="1498" y="17"/>
                </a:lnTo>
                <a:lnTo>
                  <a:pt x="1525" y="29"/>
                </a:lnTo>
                <a:lnTo>
                  <a:pt x="1539" y="34"/>
                </a:lnTo>
                <a:lnTo>
                  <a:pt x="1548" y="41"/>
                </a:lnTo>
                <a:lnTo>
                  <a:pt x="1556" y="48"/>
                </a:lnTo>
                <a:lnTo>
                  <a:pt x="1563" y="55"/>
                </a:lnTo>
                <a:lnTo>
                  <a:pt x="1568" y="62"/>
                </a:lnTo>
                <a:lnTo>
                  <a:pt x="1570" y="69"/>
                </a:lnTo>
                <a:lnTo>
                  <a:pt x="1572" y="77"/>
                </a:lnTo>
                <a:lnTo>
                  <a:pt x="1575" y="81"/>
                </a:lnTo>
                <a:lnTo>
                  <a:pt x="1572" y="86"/>
                </a:lnTo>
                <a:lnTo>
                  <a:pt x="1570" y="91"/>
                </a:lnTo>
                <a:lnTo>
                  <a:pt x="1565" y="96"/>
                </a:lnTo>
                <a:lnTo>
                  <a:pt x="1560" y="103"/>
                </a:lnTo>
                <a:lnTo>
                  <a:pt x="1553" y="108"/>
                </a:lnTo>
                <a:lnTo>
                  <a:pt x="1544" y="112"/>
                </a:lnTo>
                <a:lnTo>
                  <a:pt x="1534" y="117"/>
                </a:lnTo>
                <a:lnTo>
                  <a:pt x="1520" y="124"/>
                </a:lnTo>
                <a:lnTo>
                  <a:pt x="1508" y="129"/>
                </a:lnTo>
                <a:lnTo>
                  <a:pt x="1491" y="136"/>
                </a:lnTo>
                <a:lnTo>
                  <a:pt x="1475" y="141"/>
                </a:lnTo>
                <a:lnTo>
                  <a:pt x="1458" y="148"/>
                </a:lnTo>
                <a:lnTo>
                  <a:pt x="1436" y="155"/>
                </a:lnTo>
                <a:lnTo>
                  <a:pt x="1415" y="160"/>
                </a:lnTo>
                <a:lnTo>
                  <a:pt x="1394" y="167"/>
                </a:lnTo>
                <a:lnTo>
                  <a:pt x="1370" y="177"/>
                </a:lnTo>
                <a:lnTo>
                  <a:pt x="1341" y="184"/>
                </a:lnTo>
                <a:lnTo>
                  <a:pt x="1313" y="191"/>
                </a:lnTo>
                <a:lnTo>
                  <a:pt x="1284" y="198"/>
                </a:lnTo>
                <a:lnTo>
                  <a:pt x="1253" y="205"/>
                </a:lnTo>
                <a:lnTo>
                  <a:pt x="1220" y="215"/>
                </a:lnTo>
                <a:lnTo>
                  <a:pt x="1186" y="222"/>
                </a:lnTo>
                <a:lnTo>
                  <a:pt x="1153" y="229"/>
                </a:lnTo>
                <a:lnTo>
                  <a:pt x="1117" y="236"/>
                </a:lnTo>
                <a:lnTo>
                  <a:pt x="1079" y="243"/>
                </a:lnTo>
                <a:lnTo>
                  <a:pt x="1043" y="250"/>
                </a:lnTo>
                <a:lnTo>
                  <a:pt x="1003" y="257"/>
                </a:lnTo>
                <a:lnTo>
                  <a:pt x="965" y="267"/>
                </a:lnTo>
                <a:lnTo>
                  <a:pt x="922" y="274"/>
                </a:lnTo>
                <a:lnTo>
                  <a:pt x="881" y="281"/>
                </a:lnTo>
                <a:lnTo>
                  <a:pt x="836" y="288"/>
                </a:lnTo>
                <a:lnTo>
                  <a:pt x="793" y="296"/>
                </a:lnTo>
                <a:lnTo>
                  <a:pt x="745" y="307"/>
                </a:lnTo>
                <a:lnTo>
                  <a:pt x="698" y="317"/>
                </a:lnTo>
                <a:lnTo>
                  <a:pt x="650" y="324"/>
                </a:lnTo>
                <a:lnTo>
                  <a:pt x="600" y="331"/>
                </a:lnTo>
                <a:lnTo>
                  <a:pt x="502" y="348"/>
                </a:lnTo>
                <a:lnTo>
                  <a:pt x="405" y="360"/>
                </a:lnTo>
                <a:lnTo>
                  <a:pt x="305" y="369"/>
                </a:lnTo>
                <a:lnTo>
                  <a:pt x="205" y="379"/>
                </a:lnTo>
                <a:lnTo>
                  <a:pt x="102" y="384"/>
                </a:lnTo>
                <a:lnTo>
                  <a:pt x="0" y="391"/>
                </a:lnTo>
                <a:lnTo>
                  <a:pt x="0" y="28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5"/>
          <p:cNvSpPr>
            <a:spLocks noChangeArrowheads="1"/>
          </p:cNvSpPr>
          <p:nvPr/>
        </p:nvSpPr>
        <p:spPr bwMode="auto">
          <a:xfrm>
            <a:off x="7537450" y="2779713"/>
            <a:ext cx="1022350" cy="260350"/>
          </a:xfrm>
          <a:custGeom>
            <a:avLst/>
            <a:gdLst>
              <a:gd name="T0" fmla="*/ 1570 w 1608"/>
              <a:gd name="T1" fmla="*/ 157 h 412"/>
              <a:gd name="T2" fmla="*/ 1532 w 1608"/>
              <a:gd name="T3" fmla="*/ 162 h 412"/>
              <a:gd name="T4" fmla="*/ 1485 w 1608"/>
              <a:gd name="T5" fmla="*/ 165 h 412"/>
              <a:gd name="T6" fmla="*/ 1442 w 1608"/>
              <a:gd name="T7" fmla="*/ 165 h 412"/>
              <a:gd name="T8" fmla="*/ 1384 w 1608"/>
              <a:gd name="T9" fmla="*/ 169 h 412"/>
              <a:gd name="T10" fmla="*/ 1313 w 1608"/>
              <a:gd name="T11" fmla="*/ 179 h 412"/>
              <a:gd name="T12" fmla="*/ 1227 w 1608"/>
              <a:gd name="T13" fmla="*/ 191 h 412"/>
              <a:gd name="T14" fmla="*/ 1125 w 1608"/>
              <a:gd name="T15" fmla="*/ 210 h 412"/>
              <a:gd name="T16" fmla="*/ 927 w 1608"/>
              <a:gd name="T17" fmla="*/ 248 h 412"/>
              <a:gd name="T18" fmla="*/ 615 w 1608"/>
              <a:gd name="T19" fmla="*/ 307 h 412"/>
              <a:gd name="T20" fmla="*/ 391 w 1608"/>
              <a:gd name="T21" fmla="*/ 353 h 412"/>
              <a:gd name="T22" fmla="*/ 298 w 1608"/>
              <a:gd name="T23" fmla="*/ 372 h 412"/>
              <a:gd name="T24" fmla="*/ 226 w 1608"/>
              <a:gd name="T25" fmla="*/ 388 h 412"/>
              <a:gd name="T26" fmla="*/ 174 w 1608"/>
              <a:gd name="T27" fmla="*/ 398 h 412"/>
              <a:gd name="T28" fmla="*/ 138 w 1608"/>
              <a:gd name="T29" fmla="*/ 405 h 412"/>
              <a:gd name="T30" fmla="*/ 122 w 1608"/>
              <a:gd name="T31" fmla="*/ 407 h 412"/>
              <a:gd name="T32" fmla="*/ 107 w 1608"/>
              <a:gd name="T33" fmla="*/ 412 h 412"/>
              <a:gd name="T34" fmla="*/ 76 w 1608"/>
              <a:gd name="T35" fmla="*/ 403 h 412"/>
              <a:gd name="T36" fmla="*/ 41 w 1608"/>
              <a:gd name="T37" fmla="*/ 379 h 412"/>
              <a:gd name="T38" fmla="*/ 12 w 1608"/>
              <a:gd name="T39" fmla="*/ 360 h 412"/>
              <a:gd name="T40" fmla="*/ 0 w 1608"/>
              <a:gd name="T41" fmla="*/ 338 h 412"/>
              <a:gd name="T42" fmla="*/ 7 w 1608"/>
              <a:gd name="T43" fmla="*/ 324 h 412"/>
              <a:gd name="T44" fmla="*/ 22 w 1608"/>
              <a:gd name="T45" fmla="*/ 319 h 412"/>
              <a:gd name="T46" fmla="*/ 48 w 1608"/>
              <a:gd name="T47" fmla="*/ 310 h 412"/>
              <a:gd name="T48" fmla="*/ 86 w 1608"/>
              <a:gd name="T49" fmla="*/ 300 h 412"/>
              <a:gd name="T50" fmla="*/ 138 w 1608"/>
              <a:gd name="T51" fmla="*/ 288 h 412"/>
              <a:gd name="T52" fmla="*/ 203 w 1608"/>
              <a:gd name="T53" fmla="*/ 274 h 412"/>
              <a:gd name="T54" fmla="*/ 279 w 1608"/>
              <a:gd name="T55" fmla="*/ 257 h 412"/>
              <a:gd name="T56" fmla="*/ 367 w 1608"/>
              <a:gd name="T57" fmla="*/ 236 h 412"/>
              <a:gd name="T58" fmla="*/ 467 w 1608"/>
              <a:gd name="T59" fmla="*/ 215 h 412"/>
              <a:gd name="T60" fmla="*/ 581 w 1608"/>
              <a:gd name="T61" fmla="*/ 188 h 412"/>
              <a:gd name="T62" fmla="*/ 705 w 1608"/>
              <a:gd name="T63" fmla="*/ 160 h 412"/>
              <a:gd name="T64" fmla="*/ 836 w 1608"/>
              <a:gd name="T65" fmla="*/ 131 h 412"/>
              <a:gd name="T66" fmla="*/ 953 w 1608"/>
              <a:gd name="T67" fmla="*/ 103 h 412"/>
              <a:gd name="T68" fmla="*/ 1060 w 1608"/>
              <a:gd name="T69" fmla="*/ 79 h 412"/>
              <a:gd name="T70" fmla="*/ 1156 w 1608"/>
              <a:gd name="T71" fmla="*/ 58 h 412"/>
              <a:gd name="T72" fmla="*/ 1242 w 1608"/>
              <a:gd name="T73" fmla="*/ 41 h 412"/>
              <a:gd name="T74" fmla="*/ 1313 w 1608"/>
              <a:gd name="T75" fmla="*/ 27 h 412"/>
              <a:gd name="T76" fmla="*/ 1375 w 1608"/>
              <a:gd name="T77" fmla="*/ 15 h 412"/>
              <a:gd name="T78" fmla="*/ 1425 w 1608"/>
              <a:gd name="T79" fmla="*/ 8 h 412"/>
              <a:gd name="T80" fmla="*/ 1466 w 1608"/>
              <a:gd name="T81" fmla="*/ 3 h 412"/>
              <a:gd name="T82" fmla="*/ 1492 w 1608"/>
              <a:gd name="T83" fmla="*/ 0 h 412"/>
              <a:gd name="T84" fmla="*/ 1508 w 1608"/>
              <a:gd name="T85" fmla="*/ 3 h 412"/>
              <a:gd name="T86" fmla="*/ 1544 w 1608"/>
              <a:gd name="T87" fmla="*/ 19 h 412"/>
              <a:gd name="T88" fmla="*/ 1573 w 1608"/>
              <a:gd name="T89" fmla="*/ 43 h 412"/>
              <a:gd name="T90" fmla="*/ 1592 w 1608"/>
              <a:gd name="T91" fmla="*/ 69 h 412"/>
              <a:gd name="T92" fmla="*/ 1608 w 1608"/>
              <a:gd name="T93" fmla="*/ 110 h 412"/>
              <a:gd name="T94" fmla="*/ 1606 w 1608"/>
              <a:gd name="T95" fmla="*/ 138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8" h="412">
                <a:moveTo>
                  <a:pt x="1592" y="150"/>
                </a:moveTo>
                <a:lnTo>
                  <a:pt x="1582" y="155"/>
                </a:lnTo>
                <a:lnTo>
                  <a:pt x="1570" y="157"/>
                </a:lnTo>
                <a:lnTo>
                  <a:pt x="1558" y="160"/>
                </a:lnTo>
                <a:lnTo>
                  <a:pt x="1547" y="162"/>
                </a:lnTo>
                <a:lnTo>
                  <a:pt x="1532" y="162"/>
                </a:lnTo>
                <a:lnTo>
                  <a:pt x="1518" y="165"/>
                </a:lnTo>
                <a:lnTo>
                  <a:pt x="1501" y="165"/>
                </a:lnTo>
                <a:lnTo>
                  <a:pt x="1485" y="165"/>
                </a:lnTo>
                <a:lnTo>
                  <a:pt x="1470" y="165"/>
                </a:lnTo>
                <a:lnTo>
                  <a:pt x="1458" y="165"/>
                </a:lnTo>
                <a:lnTo>
                  <a:pt x="1442" y="165"/>
                </a:lnTo>
                <a:lnTo>
                  <a:pt x="1425" y="167"/>
                </a:lnTo>
                <a:lnTo>
                  <a:pt x="1406" y="167"/>
                </a:lnTo>
                <a:lnTo>
                  <a:pt x="1384" y="169"/>
                </a:lnTo>
                <a:lnTo>
                  <a:pt x="1363" y="172"/>
                </a:lnTo>
                <a:lnTo>
                  <a:pt x="1339" y="174"/>
                </a:lnTo>
                <a:lnTo>
                  <a:pt x="1313" y="179"/>
                </a:lnTo>
                <a:lnTo>
                  <a:pt x="1287" y="184"/>
                </a:lnTo>
                <a:lnTo>
                  <a:pt x="1258" y="186"/>
                </a:lnTo>
                <a:lnTo>
                  <a:pt x="1227" y="191"/>
                </a:lnTo>
                <a:lnTo>
                  <a:pt x="1194" y="198"/>
                </a:lnTo>
                <a:lnTo>
                  <a:pt x="1161" y="203"/>
                </a:lnTo>
                <a:lnTo>
                  <a:pt x="1125" y="210"/>
                </a:lnTo>
                <a:lnTo>
                  <a:pt x="1087" y="217"/>
                </a:lnTo>
                <a:lnTo>
                  <a:pt x="1006" y="234"/>
                </a:lnTo>
                <a:lnTo>
                  <a:pt x="927" y="248"/>
                </a:lnTo>
                <a:lnTo>
                  <a:pt x="848" y="262"/>
                </a:lnTo>
                <a:lnTo>
                  <a:pt x="770" y="279"/>
                </a:lnTo>
                <a:lnTo>
                  <a:pt x="615" y="307"/>
                </a:lnTo>
                <a:lnTo>
                  <a:pt x="462" y="338"/>
                </a:lnTo>
                <a:lnTo>
                  <a:pt x="424" y="346"/>
                </a:lnTo>
                <a:lnTo>
                  <a:pt x="391" y="353"/>
                </a:lnTo>
                <a:lnTo>
                  <a:pt x="357" y="360"/>
                </a:lnTo>
                <a:lnTo>
                  <a:pt x="327" y="367"/>
                </a:lnTo>
                <a:lnTo>
                  <a:pt x="298" y="372"/>
                </a:lnTo>
                <a:lnTo>
                  <a:pt x="272" y="379"/>
                </a:lnTo>
                <a:lnTo>
                  <a:pt x="248" y="384"/>
                </a:lnTo>
                <a:lnTo>
                  <a:pt x="226" y="388"/>
                </a:lnTo>
                <a:lnTo>
                  <a:pt x="207" y="391"/>
                </a:lnTo>
                <a:lnTo>
                  <a:pt x="188" y="395"/>
                </a:lnTo>
                <a:lnTo>
                  <a:pt x="174" y="398"/>
                </a:lnTo>
                <a:lnTo>
                  <a:pt x="160" y="400"/>
                </a:lnTo>
                <a:lnTo>
                  <a:pt x="148" y="403"/>
                </a:lnTo>
                <a:lnTo>
                  <a:pt x="138" y="405"/>
                </a:lnTo>
                <a:lnTo>
                  <a:pt x="131" y="405"/>
                </a:lnTo>
                <a:lnTo>
                  <a:pt x="126" y="405"/>
                </a:lnTo>
                <a:lnTo>
                  <a:pt x="122" y="407"/>
                </a:lnTo>
                <a:lnTo>
                  <a:pt x="117" y="410"/>
                </a:lnTo>
                <a:lnTo>
                  <a:pt x="112" y="410"/>
                </a:lnTo>
                <a:lnTo>
                  <a:pt x="107" y="412"/>
                </a:lnTo>
                <a:lnTo>
                  <a:pt x="98" y="410"/>
                </a:lnTo>
                <a:lnTo>
                  <a:pt x="88" y="407"/>
                </a:lnTo>
                <a:lnTo>
                  <a:pt x="76" y="403"/>
                </a:lnTo>
                <a:lnTo>
                  <a:pt x="67" y="395"/>
                </a:lnTo>
                <a:lnTo>
                  <a:pt x="55" y="388"/>
                </a:lnTo>
                <a:lnTo>
                  <a:pt x="41" y="379"/>
                </a:lnTo>
                <a:lnTo>
                  <a:pt x="29" y="374"/>
                </a:lnTo>
                <a:lnTo>
                  <a:pt x="19" y="367"/>
                </a:lnTo>
                <a:lnTo>
                  <a:pt x="12" y="360"/>
                </a:lnTo>
                <a:lnTo>
                  <a:pt x="5" y="353"/>
                </a:lnTo>
                <a:lnTo>
                  <a:pt x="2" y="346"/>
                </a:lnTo>
                <a:lnTo>
                  <a:pt x="0" y="338"/>
                </a:lnTo>
                <a:lnTo>
                  <a:pt x="2" y="331"/>
                </a:lnTo>
                <a:lnTo>
                  <a:pt x="5" y="324"/>
                </a:lnTo>
                <a:lnTo>
                  <a:pt x="7" y="324"/>
                </a:lnTo>
                <a:lnTo>
                  <a:pt x="10" y="322"/>
                </a:lnTo>
                <a:lnTo>
                  <a:pt x="14" y="319"/>
                </a:lnTo>
                <a:lnTo>
                  <a:pt x="22" y="319"/>
                </a:lnTo>
                <a:lnTo>
                  <a:pt x="29" y="317"/>
                </a:lnTo>
                <a:lnTo>
                  <a:pt x="38" y="312"/>
                </a:lnTo>
                <a:lnTo>
                  <a:pt x="48" y="310"/>
                </a:lnTo>
                <a:lnTo>
                  <a:pt x="60" y="307"/>
                </a:lnTo>
                <a:lnTo>
                  <a:pt x="72" y="305"/>
                </a:lnTo>
                <a:lnTo>
                  <a:pt x="86" y="300"/>
                </a:lnTo>
                <a:lnTo>
                  <a:pt x="103" y="298"/>
                </a:lnTo>
                <a:lnTo>
                  <a:pt x="119" y="293"/>
                </a:lnTo>
                <a:lnTo>
                  <a:pt x="138" y="288"/>
                </a:lnTo>
                <a:lnTo>
                  <a:pt x="157" y="284"/>
                </a:lnTo>
                <a:lnTo>
                  <a:pt x="179" y="279"/>
                </a:lnTo>
                <a:lnTo>
                  <a:pt x="203" y="274"/>
                </a:lnTo>
                <a:lnTo>
                  <a:pt x="226" y="269"/>
                </a:lnTo>
                <a:lnTo>
                  <a:pt x="253" y="262"/>
                </a:lnTo>
                <a:lnTo>
                  <a:pt x="279" y="257"/>
                </a:lnTo>
                <a:lnTo>
                  <a:pt x="307" y="250"/>
                </a:lnTo>
                <a:lnTo>
                  <a:pt x="336" y="243"/>
                </a:lnTo>
                <a:lnTo>
                  <a:pt x="367" y="236"/>
                </a:lnTo>
                <a:lnTo>
                  <a:pt x="400" y="229"/>
                </a:lnTo>
                <a:lnTo>
                  <a:pt x="434" y="222"/>
                </a:lnTo>
                <a:lnTo>
                  <a:pt x="467" y="215"/>
                </a:lnTo>
                <a:lnTo>
                  <a:pt x="505" y="205"/>
                </a:lnTo>
                <a:lnTo>
                  <a:pt x="541" y="198"/>
                </a:lnTo>
                <a:lnTo>
                  <a:pt x="581" y="188"/>
                </a:lnTo>
                <a:lnTo>
                  <a:pt x="622" y="179"/>
                </a:lnTo>
                <a:lnTo>
                  <a:pt x="662" y="169"/>
                </a:lnTo>
                <a:lnTo>
                  <a:pt x="705" y="160"/>
                </a:lnTo>
                <a:lnTo>
                  <a:pt x="751" y="150"/>
                </a:lnTo>
                <a:lnTo>
                  <a:pt x="794" y="141"/>
                </a:lnTo>
                <a:lnTo>
                  <a:pt x="836" y="131"/>
                </a:lnTo>
                <a:lnTo>
                  <a:pt x="877" y="122"/>
                </a:lnTo>
                <a:lnTo>
                  <a:pt x="915" y="112"/>
                </a:lnTo>
                <a:lnTo>
                  <a:pt x="953" y="103"/>
                </a:lnTo>
                <a:lnTo>
                  <a:pt x="991" y="96"/>
                </a:lnTo>
                <a:lnTo>
                  <a:pt x="1027" y="86"/>
                </a:lnTo>
                <a:lnTo>
                  <a:pt x="1060" y="79"/>
                </a:lnTo>
                <a:lnTo>
                  <a:pt x="1094" y="72"/>
                </a:lnTo>
                <a:lnTo>
                  <a:pt x="1127" y="65"/>
                </a:lnTo>
                <a:lnTo>
                  <a:pt x="1156" y="58"/>
                </a:lnTo>
                <a:lnTo>
                  <a:pt x="1187" y="53"/>
                </a:lnTo>
                <a:lnTo>
                  <a:pt x="1215" y="46"/>
                </a:lnTo>
                <a:lnTo>
                  <a:pt x="1242" y="41"/>
                </a:lnTo>
                <a:lnTo>
                  <a:pt x="1268" y="36"/>
                </a:lnTo>
                <a:lnTo>
                  <a:pt x="1292" y="31"/>
                </a:lnTo>
                <a:lnTo>
                  <a:pt x="1313" y="27"/>
                </a:lnTo>
                <a:lnTo>
                  <a:pt x="1337" y="22"/>
                </a:lnTo>
                <a:lnTo>
                  <a:pt x="1356" y="17"/>
                </a:lnTo>
                <a:lnTo>
                  <a:pt x="1375" y="15"/>
                </a:lnTo>
                <a:lnTo>
                  <a:pt x="1394" y="12"/>
                </a:lnTo>
                <a:lnTo>
                  <a:pt x="1411" y="10"/>
                </a:lnTo>
                <a:lnTo>
                  <a:pt x="1425" y="8"/>
                </a:lnTo>
                <a:lnTo>
                  <a:pt x="1439" y="5"/>
                </a:lnTo>
                <a:lnTo>
                  <a:pt x="1454" y="3"/>
                </a:lnTo>
                <a:lnTo>
                  <a:pt x="1466" y="3"/>
                </a:lnTo>
                <a:lnTo>
                  <a:pt x="1475" y="0"/>
                </a:lnTo>
                <a:lnTo>
                  <a:pt x="1485" y="0"/>
                </a:lnTo>
                <a:lnTo>
                  <a:pt x="1492" y="0"/>
                </a:lnTo>
                <a:lnTo>
                  <a:pt x="1499" y="0"/>
                </a:lnTo>
                <a:lnTo>
                  <a:pt x="1504" y="3"/>
                </a:lnTo>
                <a:lnTo>
                  <a:pt x="1508" y="3"/>
                </a:lnTo>
                <a:lnTo>
                  <a:pt x="1520" y="8"/>
                </a:lnTo>
                <a:lnTo>
                  <a:pt x="1532" y="12"/>
                </a:lnTo>
                <a:lnTo>
                  <a:pt x="1544" y="19"/>
                </a:lnTo>
                <a:lnTo>
                  <a:pt x="1554" y="27"/>
                </a:lnTo>
                <a:lnTo>
                  <a:pt x="1563" y="34"/>
                </a:lnTo>
                <a:lnTo>
                  <a:pt x="1573" y="43"/>
                </a:lnTo>
                <a:lnTo>
                  <a:pt x="1582" y="55"/>
                </a:lnTo>
                <a:lnTo>
                  <a:pt x="1587" y="62"/>
                </a:lnTo>
                <a:lnTo>
                  <a:pt x="1592" y="69"/>
                </a:lnTo>
                <a:lnTo>
                  <a:pt x="1599" y="84"/>
                </a:lnTo>
                <a:lnTo>
                  <a:pt x="1606" y="98"/>
                </a:lnTo>
                <a:lnTo>
                  <a:pt x="1608" y="110"/>
                </a:lnTo>
                <a:lnTo>
                  <a:pt x="1608" y="119"/>
                </a:lnTo>
                <a:lnTo>
                  <a:pt x="1608" y="129"/>
                </a:lnTo>
                <a:lnTo>
                  <a:pt x="1606" y="138"/>
                </a:lnTo>
                <a:lnTo>
                  <a:pt x="1599" y="146"/>
                </a:lnTo>
                <a:lnTo>
                  <a:pt x="1592" y="1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36"/>
          <p:cNvSpPr>
            <a:spLocks noChangeArrowheads="1"/>
          </p:cNvSpPr>
          <p:nvPr/>
        </p:nvSpPr>
        <p:spPr bwMode="auto">
          <a:xfrm>
            <a:off x="8112125" y="2603500"/>
            <a:ext cx="146050" cy="534988"/>
          </a:xfrm>
          <a:custGeom>
            <a:avLst/>
            <a:gdLst>
              <a:gd name="T0" fmla="*/ 19 w 231"/>
              <a:gd name="T1" fmla="*/ 88 h 843"/>
              <a:gd name="T2" fmla="*/ 7 w 231"/>
              <a:gd name="T3" fmla="*/ 65 h 843"/>
              <a:gd name="T4" fmla="*/ 0 w 231"/>
              <a:gd name="T5" fmla="*/ 41 h 843"/>
              <a:gd name="T6" fmla="*/ 0 w 231"/>
              <a:gd name="T7" fmla="*/ 19 h 843"/>
              <a:gd name="T8" fmla="*/ 7 w 231"/>
              <a:gd name="T9" fmla="*/ 7 h 843"/>
              <a:gd name="T10" fmla="*/ 12 w 231"/>
              <a:gd name="T11" fmla="*/ 3 h 843"/>
              <a:gd name="T12" fmla="*/ 22 w 231"/>
              <a:gd name="T13" fmla="*/ 0 h 843"/>
              <a:gd name="T14" fmla="*/ 34 w 231"/>
              <a:gd name="T15" fmla="*/ 0 h 843"/>
              <a:gd name="T16" fmla="*/ 48 w 231"/>
              <a:gd name="T17" fmla="*/ 0 h 843"/>
              <a:gd name="T18" fmla="*/ 67 w 231"/>
              <a:gd name="T19" fmla="*/ 0 h 843"/>
              <a:gd name="T20" fmla="*/ 86 w 231"/>
              <a:gd name="T21" fmla="*/ 3 h 843"/>
              <a:gd name="T22" fmla="*/ 110 w 231"/>
              <a:gd name="T23" fmla="*/ 7 h 843"/>
              <a:gd name="T24" fmla="*/ 146 w 231"/>
              <a:gd name="T25" fmla="*/ 19 h 843"/>
              <a:gd name="T26" fmla="*/ 181 w 231"/>
              <a:gd name="T27" fmla="*/ 41 h 843"/>
              <a:gd name="T28" fmla="*/ 207 w 231"/>
              <a:gd name="T29" fmla="*/ 60 h 843"/>
              <a:gd name="T30" fmla="*/ 227 w 231"/>
              <a:gd name="T31" fmla="*/ 81 h 843"/>
              <a:gd name="T32" fmla="*/ 231 w 231"/>
              <a:gd name="T33" fmla="*/ 96 h 843"/>
              <a:gd name="T34" fmla="*/ 231 w 231"/>
              <a:gd name="T35" fmla="*/ 107 h 843"/>
              <a:gd name="T36" fmla="*/ 229 w 231"/>
              <a:gd name="T37" fmla="*/ 124 h 843"/>
              <a:gd name="T38" fmla="*/ 227 w 231"/>
              <a:gd name="T39" fmla="*/ 141 h 843"/>
              <a:gd name="T40" fmla="*/ 222 w 231"/>
              <a:gd name="T41" fmla="*/ 162 h 843"/>
              <a:gd name="T42" fmla="*/ 219 w 231"/>
              <a:gd name="T43" fmla="*/ 184 h 843"/>
              <a:gd name="T44" fmla="*/ 215 w 231"/>
              <a:gd name="T45" fmla="*/ 210 h 843"/>
              <a:gd name="T46" fmla="*/ 210 w 231"/>
              <a:gd name="T47" fmla="*/ 236 h 843"/>
              <a:gd name="T48" fmla="*/ 207 w 231"/>
              <a:gd name="T49" fmla="*/ 260 h 843"/>
              <a:gd name="T50" fmla="*/ 205 w 231"/>
              <a:gd name="T51" fmla="*/ 279 h 843"/>
              <a:gd name="T52" fmla="*/ 203 w 231"/>
              <a:gd name="T53" fmla="*/ 298 h 843"/>
              <a:gd name="T54" fmla="*/ 198 w 231"/>
              <a:gd name="T55" fmla="*/ 322 h 843"/>
              <a:gd name="T56" fmla="*/ 196 w 231"/>
              <a:gd name="T57" fmla="*/ 348 h 843"/>
              <a:gd name="T58" fmla="*/ 193 w 231"/>
              <a:gd name="T59" fmla="*/ 376 h 843"/>
              <a:gd name="T60" fmla="*/ 188 w 231"/>
              <a:gd name="T61" fmla="*/ 410 h 843"/>
              <a:gd name="T62" fmla="*/ 186 w 231"/>
              <a:gd name="T63" fmla="*/ 443 h 843"/>
              <a:gd name="T64" fmla="*/ 181 w 231"/>
              <a:gd name="T65" fmla="*/ 481 h 843"/>
              <a:gd name="T66" fmla="*/ 179 w 231"/>
              <a:gd name="T67" fmla="*/ 522 h 843"/>
              <a:gd name="T68" fmla="*/ 176 w 231"/>
              <a:gd name="T69" fmla="*/ 562 h 843"/>
              <a:gd name="T70" fmla="*/ 172 w 231"/>
              <a:gd name="T71" fmla="*/ 607 h 843"/>
              <a:gd name="T72" fmla="*/ 169 w 231"/>
              <a:gd name="T73" fmla="*/ 655 h 843"/>
              <a:gd name="T74" fmla="*/ 167 w 231"/>
              <a:gd name="T75" fmla="*/ 707 h 843"/>
              <a:gd name="T76" fmla="*/ 165 w 231"/>
              <a:gd name="T77" fmla="*/ 760 h 843"/>
              <a:gd name="T78" fmla="*/ 160 w 231"/>
              <a:gd name="T79" fmla="*/ 814 h 843"/>
              <a:gd name="T80" fmla="*/ 53 w 231"/>
              <a:gd name="T81" fmla="*/ 843 h 843"/>
              <a:gd name="T82" fmla="*/ 53 w 231"/>
              <a:gd name="T83" fmla="*/ 829 h 843"/>
              <a:gd name="T84" fmla="*/ 53 w 231"/>
              <a:gd name="T85" fmla="*/ 805 h 843"/>
              <a:gd name="T86" fmla="*/ 53 w 231"/>
              <a:gd name="T87" fmla="*/ 774 h 843"/>
              <a:gd name="T88" fmla="*/ 53 w 231"/>
              <a:gd name="T89" fmla="*/ 731 h 843"/>
              <a:gd name="T90" fmla="*/ 55 w 231"/>
              <a:gd name="T91" fmla="*/ 683 h 843"/>
              <a:gd name="T92" fmla="*/ 57 w 231"/>
              <a:gd name="T93" fmla="*/ 624 h 843"/>
              <a:gd name="T94" fmla="*/ 60 w 231"/>
              <a:gd name="T95" fmla="*/ 557 h 843"/>
              <a:gd name="T96" fmla="*/ 64 w 231"/>
              <a:gd name="T97" fmla="*/ 481 h 843"/>
              <a:gd name="T98" fmla="*/ 67 w 231"/>
              <a:gd name="T99" fmla="*/ 405 h 843"/>
              <a:gd name="T100" fmla="*/ 67 w 231"/>
              <a:gd name="T101" fmla="*/ 336 h 843"/>
              <a:gd name="T102" fmla="*/ 67 w 231"/>
              <a:gd name="T103" fmla="*/ 276 h 843"/>
              <a:gd name="T104" fmla="*/ 64 w 231"/>
              <a:gd name="T105" fmla="*/ 226 h 843"/>
              <a:gd name="T106" fmla="*/ 57 w 231"/>
              <a:gd name="T107" fmla="*/ 184 h 843"/>
              <a:gd name="T108" fmla="*/ 50 w 231"/>
              <a:gd name="T109" fmla="*/ 150 h 843"/>
              <a:gd name="T110" fmla="*/ 41 w 231"/>
              <a:gd name="T111" fmla="*/ 124 h 843"/>
              <a:gd name="T112" fmla="*/ 29 w 231"/>
              <a:gd name="T113" fmla="*/ 105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843">
                <a:moveTo>
                  <a:pt x="29" y="105"/>
                </a:moveTo>
                <a:lnTo>
                  <a:pt x="19" y="88"/>
                </a:lnTo>
                <a:lnTo>
                  <a:pt x="12" y="76"/>
                </a:lnTo>
                <a:lnTo>
                  <a:pt x="7" y="65"/>
                </a:lnTo>
                <a:lnTo>
                  <a:pt x="3" y="53"/>
                </a:lnTo>
                <a:lnTo>
                  <a:pt x="0" y="41"/>
                </a:lnTo>
                <a:lnTo>
                  <a:pt x="0" y="31"/>
                </a:lnTo>
                <a:lnTo>
                  <a:pt x="0" y="19"/>
                </a:lnTo>
                <a:lnTo>
                  <a:pt x="3" y="10"/>
                </a:lnTo>
                <a:lnTo>
                  <a:pt x="7" y="7"/>
                </a:lnTo>
                <a:lnTo>
                  <a:pt x="10" y="5"/>
                </a:lnTo>
                <a:lnTo>
                  <a:pt x="12" y="3"/>
                </a:lnTo>
                <a:lnTo>
                  <a:pt x="17" y="3"/>
                </a:lnTo>
                <a:lnTo>
                  <a:pt x="22" y="0"/>
                </a:lnTo>
                <a:lnTo>
                  <a:pt x="29" y="0"/>
                </a:lnTo>
                <a:lnTo>
                  <a:pt x="34" y="0"/>
                </a:lnTo>
                <a:lnTo>
                  <a:pt x="41" y="0"/>
                </a:lnTo>
                <a:lnTo>
                  <a:pt x="48" y="0"/>
                </a:lnTo>
                <a:lnTo>
                  <a:pt x="57" y="0"/>
                </a:lnTo>
                <a:lnTo>
                  <a:pt x="67" y="0"/>
                </a:lnTo>
                <a:lnTo>
                  <a:pt x="76" y="3"/>
                </a:lnTo>
                <a:lnTo>
                  <a:pt x="86" y="3"/>
                </a:lnTo>
                <a:lnTo>
                  <a:pt x="98" y="5"/>
                </a:lnTo>
                <a:lnTo>
                  <a:pt x="110" y="7"/>
                </a:lnTo>
                <a:lnTo>
                  <a:pt x="124" y="10"/>
                </a:lnTo>
                <a:lnTo>
                  <a:pt x="146" y="19"/>
                </a:lnTo>
                <a:lnTo>
                  <a:pt x="165" y="31"/>
                </a:lnTo>
                <a:lnTo>
                  <a:pt x="181" y="41"/>
                </a:lnTo>
                <a:lnTo>
                  <a:pt x="196" y="50"/>
                </a:lnTo>
                <a:lnTo>
                  <a:pt x="207" y="60"/>
                </a:lnTo>
                <a:lnTo>
                  <a:pt x="219" y="69"/>
                </a:lnTo>
                <a:lnTo>
                  <a:pt x="227" y="81"/>
                </a:lnTo>
                <a:lnTo>
                  <a:pt x="231" y="91"/>
                </a:lnTo>
                <a:lnTo>
                  <a:pt x="231" y="96"/>
                </a:lnTo>
                <a:lnTo>
                  <a:pt x="231" y="103"/>
                </a:lnTo>
                <a:lnTo>
                  <a:pt x="231" y="107"/>
                </a:lnTo>
                <a:lnTo>
                  <a:pt x="229" y="115"/>
                </a:lnTo>
                <a:lnTo>
                  <a:pt x="229" y="124"/>
                </a:lnTo>
                <a:lnTo>
                  <a:pt x="227" y="131"/>
                </a:lnTo>
                <a:lnTo>
                  <a:pt x="227" y="141"/>
                </a:lnTo>
                <a:lnTo>
                  <a:pt x="224" y="150"/>
                </a:lnTo>
                <a:lnTo>
                  <a:pt x="222" y="162"/>
                </a:lnTo>
                <a:lnTo>
                  <a:pt x="222" y="172"/>
                </a:lnTo>
                <a:lnTo>
                  <a:pt x="219" y="184"/>
                </a:lnTo>
                <a:lnTo>
                  <a:pt x="217" y="195"/>
                </a:lnTo>
                <a:lnTo>
                  <a:pt x="215" y="210"/>
                </a:lnTo>
                <a:lnTo>
                  <a:pt x="212" y="222"/>
                </a:lnTo>
                <a:lnTo>
                  <a:pt x="210" y="236"/>
                </a:lnTo>
                <a:lnTo>
                  <a:pt x="207" y="253"/>
                </a:lnTo>
                <a:lnTo>
                  <a:pt x="207" y="260"/>
                </a:lnTo>
                <a:lnTo>
                  <a:pt x="205" y="269"/>
                </a:lnTo>
                <a:lnTo>
                  <a:pt x="205" y="279"/>
                </a:lnTo>
                <a:lnTo>
                  <a:pt x="203" y="288"/>
                </a:lnTo>
                <a:lnTo>
                  <a:pt x="203" y="298"/>
                </a:lnTo>
                <a:lnTo>
                  <a:pt x="200" y="310"/>
                </a:lnTo>
                <a:lnTo>
                  <a:pt x="198" y="322"/>
                </a:lnTo>
                <a:lnTo>
                  <a:pt x="198" y="334"/>
                </a:lnTo>
                <a:lnTo>
                  <a:pt x="196" y="348"/>
                </a:lnTo>
                <a:lnTo>
                  <a:pt x="193" y="362"/>
                </a:lnTo>
                <a:lnTo>
                  <a:pt x="193" y="376"/>
                </a:lnTo>
                <a:lnTo>
                  <a:pt x="191" y="393"/>
                </a:lnTo>
                <a:lnTo>
                  <a:pt x="188" y="410"/>
                </a:lnTo>
                <a:lnTo>
                  <a:pt x="188" y="426"/>
                </a:lnTo>
                <a:lnTo>
                  <a:pt x="186" y="443"/>
                </a:lnTo>
                <a:lnTo>
                  <a:pt x="184" y="462"/>
                </a:lnTo>
                <a:lnTo>
                  <a:pt x="181" y="481"/>
                </a:lnTo>
                <a:lnTo>
                  <a:pt x="181" y="500"/>
                </a:lnTo>
                <a:lnTo>
                  <a:pt x="179" y="522"/>
                </a:lnTo>
                <a:lnTo>
                  <a:pt x="176" y="541"/>
                </a:lnTo>
                <a:lnTo>
                  <a:pt x="176" y="562"/>
                </a:lnTo>
                <a:lnTo>
                  <a:pt x="174" y="586"/>
                </a:lnTo>
                <a:lnTo>
                  <a:pt x="172" y="607"/>
                </a:lnTo>
                <a:lnTo>
                  <a:pt x="172" y="631"/>
                </a:lnTo>
                <a:lnTo>
                  <a:pt x="169" y="655"/>
                </a:lnTo>
                <a:lnTo>
                  <a:pt x="167" y="681"/>
                </a:lnTo>
                <a:lnTo>
                  <a:pt x="167" y="707"/>
                </a:lnTo>
                <a:lnTo>
                  <a:pt x="165" y="731"/>
                </a:lnTo>
                <a:lnTo>
                  <a:pt x="165" y="760"/>
                </a:lnTo>
                <a:lnTo>
                  <a:pt x="162" y="786"/>
                </a:lnTo>
                <a:lnTo>
                  <a:pt x="160" y="814"/>
                </a:lnTo>
                <a:lnTo>
                  <a:pt x="160" y="843"/>
                </a:lnTo>
                <a:lnTo>
                  <a:pt x="53" y="843"/>
                </a:lnTo>
                <a:lnTo>
                  <a:pt x="53" y="836"/>
                </a:lnTo>
                <a:lnTo>
                  <a:pt x="53" y="829"/>
                </a:lnTo>
                <a:lnTo>
                  <a:pt x="53" y="817"/>
                </a:lnTo>
                <a:lnTo>
                  <a:pt x="53" y="805"/>
                </a:lnTo>
                <a:lnTo>
                  <a:pt x="53" y="790"/>
                </a:lnTo>
                <a:lnTo>
                  <a:pt x="53" y="774"/>
                </a:lnTo>
                <a:lnTo>
                  <a:pt x="53" y="755"/>
                </a:lnTo>
                <a:lnTo>
                  <a:pt x="53" y="731"/>
                </a:lnTo>
                <a:lnTo>
                  <a:pt x="55" y="707"/>
                </a:lnTo>
                <a:lnTo>
                  <a:pt x="55" y="683"/>
                </a:lnTo>
                <a:lnTo>
                  <a:pt x="55" y="655"/>
                </a:lnTo>
                <a:lnTo>
                  <a:pt x="57" y="624"/>
                </a:lnTo>
                <a:lnTo>
                  <a:pt x="57" y="591"/>
                </a:lnTo>
                <a:lnTo>
                  <a:pt x="60" y="557"/>
                </a:lnTo>
                <a:lnTo>
                  <a:pt x="62" y="519"/>
                </a:lnTo>
                <a:lnTo>
                  <a:pt x="64" y="481"/>
                </a:lnTo>
                <a:lnTo>
                  <a:pt x="64" y="441"/>
                </a:lnTo>
                <a:lnTo>
                  <a:pt x="67" y="405"/>
                </a:lnTo>
                <a:lnTo>
                  <a:pt x="67" y="369"/>
                </a:lnTo>
                <a:lnTo>
                  <a:pt x="67" y="336"/>
                </a:lnTo>
                <a:lnTo>
                  <a:pt x="67" y="305"/>
                </a:lnTo>
                <a:lnTo>
                  <a:pt x="67" y="276"/>
                </a:lnTo>
                <a:lnTo>
                  <a:pt x="64" y="250"/>
                </a:lnTo>
                <a:lnTo>
                  <a:pt x="64" y="226"/>
                </a:lnTo>
                <a:lnTo>
                  <a:pt x="60" y="205"/>
                </a:lnTo>
                <a:lnTo>
                  <a:pt x="57" y="184"/>
                </a:lnTo>
                <a:lnTo>
                  <a:pt x="55" y="167"/>
                </a:lnTo>
                <a:lnTo>
                  <a:pt x="50" y="150"/>
                </a:lnTo>
                <a:lnTo>
                  <a:pt x="45" y="136"/>
                </a:lnTo>
                <a:lnTo>
                  <a:pt x="41" y="124"/>
                </a:lnTo>
                <a:lnTo>
                  <a:pt x="34" y="112"/>
                </a:lnTo>
                <a:lnTo>
                  <a:pt x="29" y="1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38"/>
          <p:cNvSpPr>
            <a:spLocks noChangeArrowheads="1"/>
          </p:cNvSpPr>
          <p:nvPr/>
        </p:nvSpPr>
        <p:spPr bwMode="auto">
          <a:xfrm>
            <a:off x="7816850" y="2209800"/>
            <a:ext cx="266700" cy="230188"/>
          </a:xfrm>
          <a:custGeom>
            <a:avLst/>
            <a:gdLst>
              <a:gd name="T0" fmla="*/ 0 w 419"/>
              <a:gd name="T1" fmla="*/ 24 h 362"/>
              <a:gd name="T2" fmla="*/ 4 w 419"/>
              <a:gd name="T3" fmla="*/ 19 h 362"/>
              <a:gd name="T4" fmla="*/ 11 w 419"/>
              <a:gd name="T5" fmla="*/ 14 h 362"/>
              <a:gd name="T6" fmla="*/ 26 w 419"/>
              <a:gd name="T7" fmla="*/ 10 h 362"/>
              <a:gd name="T8" fmla="*/ 42 w 419"/>
              <a:gd name="T9" fmla="*/ 7 h 362"/>
              <a:gd name="T10" fmla="*/ 64 w 419"/>
              <a:gd name="T11" fmla="*/ 3 h 362"/>
              <a:gd name="T12" fmla="*/ 88 w 419"/>
              <a:gd name="T13" fmla="*/ 0 h 362"/>
              <a:gd name="T14" fmla="*/ 116 w 419"/>
              <a:gd name="T15" fmla="*/ 0 h 362"/>
              <a:gd name="T16" fmla="*/ 147 w 419"/>
              <a:gd name="T17" fmla="*/ 0 h 362"/>
              <a:gd name="T18" fmla="*/ 190 w 419"/>
              <a:gd name="T19" fmla="*/ 5 h 362"/>
              <a:gd name="T20" fmla="*/ 243 w 419"/>
              <a:gd name="T21" fmla="*/ 17 h 362"/>
              <a:gd name="T22" fmla="*/ 290 w 419"/>
              <a:gd name="T23" fmla="*/ 38 h 362"/>
              <a:gd name="T24" fmla="*/ 335 w 419"/>
              <a:gd name="T25" fmla="*/ 67 h 362"/>
              <a:gd name="T26" fmla="*/ 357 w 419"/>
              <a:gd name="T27" fmla="*/ 88 h 362"/>
              <a:gd name="T28" fmla="*/ 374 w 419"/>
              <a:gd name="T29" fmla="*/ 107 h 362"/>
              <a:gd name="T30" fmla="*/ 388 w 419"/>
              <a:gd name="T31" fmla="*/ 129 h 362"/>
              <a:gd name="T32" fmla="*/ 400 w 419"/>
              <a:gd name="T33" fmla="*/ 148 h 362"/>
              <a:gd name="T34" fmla="*/ 409 w 419"/>
              <a:gd name="T35" fmla="*/ 167 h 362"/>
              <a:gd name="T36" fmla="*/ 414 w 419"/>
              <a:gd name="T37" fmla="*/ 188 h 362"/>
              <a:gd name="T38" fmla="*/ 419 w 419"/>
              <a:gd name="T39" fmla="*/ 207 h 362"/>
              <a:gd name="T40" fmla="*/ 419 w 419"/>
              <a:gd name="T41" fmla="*/ 229 h 362"/>
              <a:gd name="T42" fmla="*/ 419 w 419"/>
              <a:gd name="T43" fmla="*/ 252 h 362"/>
              <a:gd name="T44" fmla="*/ 419 w 419"/>
              <a:gd name="T45" fmla="*/ 271 h 362"/>
              <a:gd name="T46" fmla="*/ 419 w 419"/>
              <a:gd name="T47" fmla="*/ 288 h 362"/>
              <a:gd name="T48" fmla="*/ 419 w 419"/>
              <a:gd name="T49" fmla="*/ 302 h 362"/>
              <a:gd name="T50" fmla="*/ 417 w 419"/>
              <a:gd name="T51" fmla="*/ 314 h 362"/>
              <a:gd name="T52" fmla="*/ 412 w 419"/>
              <a:gd name="T53" fmla="*/ 329 h 362"/>
              <a:gd name="T54" fmla="*/ 402 w 419"/>
              <a:gd name="T55" fmla="*/ 340 h 362"/>
              <a:gd name="T56" fmla="*/ 390 w 419"/>
              <a:gd name="T57" fmla="*/ 350 h 362"/>
              <a:gd name="T58" fmla="*/ 376 w 419"/>
              <a:gd name="T59" fmla="*/ 357 h 362"/>
              <a:gd name="T60" fmla="*/ 364 w 419"/>
              <a:gd name="T61" fmla="*/ 362 h 362"/>
              <a:gd name="T62" fmla="*/ 355 w 419"/>
              <a:gd name="T63" fmla="*/ 362 h 362"/>
              <a:gd name="T64" fmla="*/ 345 w 419"/>
              <a:gd name="T65" fmla="*/ 360 h 362"/>
              <a:gd name="T66" fmla="*/ 333 w 419"/>
              <a:gd name="T67" fmla="*/ 355 h 362"/>
              <a:gd name="T68" fmla="*/ 319 w 419"/>
              <a:gd name="T69" fmla="*/ 348 h 362"/>
              <a:gd name="T70" fmla="*/ 305 w 419"/>
              <a:gd name="T71" fmla="*/ 338 h 362"/>
              <a:gd name="T72" fmla="*/ 288 w 419"/>
              <a:gd name="T73" fmla="*/ 324 h 362"/>
              <a:gd name="T74" fmla="*/ 271 w 419"/>
              <a:gd name="T75" fmla="*/ 310 h 362"/>
              <a:gd name="T76" fmla="*/ 250 w 419"/>
              <a:gd name="T77" fmla="*/ 291 h 362"/>
              <a:gd name="T78" fmla="*/ 216 w 419"/>
              <a:gd name="T79" fmla="*/ 267 h 362"/>
              <a:gd name="T80" fmla="*/ 176 w 419"/>
              <a:gd name="T81" fmla="*/ 231 h 362"/>
              <a:gd name="T82" fmla="*/ 138 w 419"/>
              <a:gd name="T83" fmla="*/ 191 h 362"/>
              <a:gd name="T84" fmla="*/ 102 w 419"/>
              <a:gd name="T85" fmla="*/ 145 h 362"/>
              <a:gd name="T86" fmla="*/ 73 w 419"/>
              <a:gd name="T87" fmla="*/ 110 h 362"/>
              <a:gd name="T88" fmla="*/ 52 w 419"/>
              <a:gd name="T89" fmla="*/ 93 h 362"/>
              <a:gd name="T90" fmla="*/ 38 w 419"/>
              <a:gd name="T91" fmla="*/ 76 h 362"/>
              <a:gd name="T92" fmla="*/ 23 w 419"/>
              <a:gd name="T93" fmla="*/ 64 h 362"/>
              <a:gd name="T94" fmla="*/ 14 w 419"/>
              <a:gd name="T95" fmla="*/ 53 h 362"/>
              <a:gd name="T96" fmla="*/ 7 w 419"/>
              <a:gd name="T97" fmla="*/ 43 h 362"/>
              <a:gd name="T98" fmla="*/ 2 w 419"/>
              <a:gd name="T99" fmla="*/ 36 h 362"/>
              <a:gd name="T100" fmla="*/ 0 w 419"/>
              <a:gd name="T101" fmla="*/ 29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9" h="362">
                <a:moveTo>
                  <a:pt x="0" y="26"/>
                </a:moveTo>
                <a:lnTo>
                  <a:pt x="0" y="24"/>
                </a:lnTo>
                <a:lnTo>
                  <a:pt x="2" y="22"/>
                </a:lnTo>
                <a:lnTo>
                  <a:pt x="4" y="19"/>
                </a:lnTo>
                <a:lnTo>
                  <a:pt x="7" y="17"/>
                </a:lnTo>
                <a:lnTo>
                  <a:pt x="11" y="14"/>
                </a:lnTo>
                <a:lnTo>
                  <a:pt x="19" y="12"/>
                </a:lnTo>
                <a:lnTo>
                  <a:pt x="26" y="10"/>
                </a:lnTo>
                <a:lnTo>
                  <a:pt x="33" y="7"/>
                </a:lnTo>
                <a:lnTo>
                  <a:pt x="42" y="7"/>
                </a:lnTo>
                <a:lnTo>
                  <a:pt x="52" y="5"/>
                </a:lnTo>
                <a:lnTo>
                  <a:pt x="64" y="3"/>
                </a:lnTo>
                <a:lnTo>
                  <a:pt x="76" y="3"/>
                </a:lnTo>
                <a:lnTo>
                  <a:pt x="88" y="0"/>
                </a:lnTo>
                <a:lnTo>
                  <a:pt x="102" y="0"/>
                </a:lnTo>
                <a:lnTo>
                  <a:pt x="116" y="0"/>
                </a:lnTo>
                <a:lnTo>
                  <a:pt x="131" y="0"/>
                </a:lnTo>
                <a:lnTo>
                  <a:pt x="147" y="0"/>
                </a:lnTo>
                <a:lnTo>
                  <a:pt x="162" y="0"/>
                </a:lnTo>
                <a:lnTo>
                  <a:pt x="190" y="5"/>
                </a:lnTo>
                <a:lnTo>
                  <a:pt x="216" y="10"/>
                </a:lnTo>
                <a:lnTo>
                  <a:pt x="243" y="17"/>
                </a:lnTo>
                <a:lnTo>
                  <a:pt x="266" y="29"/>
                </a:lnTo>
                <a:lnTo>
                  <a:pt x="290" y="38"/>
                </a:lnTo>
                <a:lnTo>
                  <a:pt x="314" y="53"/>
                </a:lnTo>
                <a:lnTo>
                  <a:pt x="335" y="67"/>
                </a:lnTo>
                <a:lnTo>
                  <a:pt x="345" y="76"/>
                </a:lnTo>
                <a:lnTo>
                  <a:pt x="357" y="88"/>
                </a:lnTo>
                <a:lnTo>
                  <a:pt x="366" y="98"/>
                </a:lnTo>
                <a:lnTo>
                  <a:pt x="374" y="107"/>
                </a:lnTo>
                <a:lnTo>
                  <a:pt x="381" y="117"/>
                </a:lnTo>
                <a:lnTo>
                  <a:pt x="388" y="129"/>
                </a:lnTo>
                <a:lnTo>
                  <a:pt x="395" y="138"/>
                </a:lnTo>
                <a:lnTo>
                  <a:pt x="400" y="148"/>
                </a:lnTo>
                <a:lnTo>
                  <a:pt x="405" y="157"/>
                </a:lnTo>
                <a:lnTo>
                  <a:pt x="409" y="167"/>
                </a:lnTo>
                <a:lnTo>
                  <a:pt x="412" y="179"/>
                </a:lnTo>
                <a:lnTo>
                  <a:pt x="414" y="188"/>
                </a:lnTo>
                <a:lnTo>
                  <a:pt x="417" y="198"/>
                </a:lnTo>
                <a:lnTo>
                  <a:pt x="419" y="207"/>
                </a:lnTo>
                <a:lnTo>
                  <a:pt x="419" y="217"/>
                </a:lnTo>
                <a:lnTo>
                  <a:pt x="419" y="229"/>
                </a:lnTo>
                <a:lnTo>
                  <a:pt x="419" y="241"/>
                </a:lnTo>
                <a:lnTo>
                  <a:pt x="419" y="252"/>
                </a:lnTo>
                <a:lnTo>
                  <a:pt x="419" y="262"/>
                </a:lnTo>
                <a:lnTo>
                  <a:pt x="419" y="271"/>
                </a:lnTo>
                <a:lnTo>
                  <a:pt x="419" y="281"/>
                </a:lnTo>
                <a:lnTo>
                  <a:pt x="419" y="288"/>
                </a:lnTo>
                <a:lnTo>
                  <a:pt x="419" y="295"/>
                </a:lnTo>
                <a:lnTo>
                  <a:pt x="419" y="302"/>
                </a:lnTo>
                <a:lnTo>
                  <a:pt x="417" y="307"/>
                </a:lnTo>
                <a:lnTo>
                  <a:pt x="417" y="314"/>
                </a:lnTo>
                <a:lnTo>
                  <a:pt x="414" y="321"/>
                </a:lnTo>
                <a:lnTo>
                  <a:pt x="412" y="329"/>
                </a:lnTo>
                <a:lnTo>
                  <a:pt x="407" y="336"/>
                </a:lnTo>
                <a:lnTo>
                  <a:pt x="402" y="340"/>
                </a:lnTo>
                <a:lnTo>
                  <a:pt x="397" y="345"/>
                </a:lnTo>
                <a:lnTo>
                  <a:pt x="390" y="350"/>
                </a:lnTo>
                <a:lnTo>
                  <a:pt x="383" y="355"/>
                </a:lnTo>
                <a:lnTo>
                  <a:pt x="376" y="357"/>
                </a:lnTo>
                <a:lnTo>
                  <a:pt x="371" y="360"/>
                </a:lnTo>
                <a:lnTo>
                  <a:pt x="364" y="362"/>
                </a:lnTo>
                <a:lnTo>
                  <a:pt x="359" y="362"/>
                </a:lnTo>
                <a:lnTo>
                  <a:pt x="355" y="362"/>
                </a:lnTo>
                <a:lnTo>
                  <a:pt x="350" y="362"/>
                </a:lnTo>
                <a:lnTo>
                  <a:pt x="345" y="360"/>
                </a:lnTo>
                <a:lnTo>
                  <a:pt x="338" y="357"/>
                </a:lnTo>
                <a:lnTo>
                  <a:pt x="333" y="355"/>
                </a:lnTo>
                <a:lnTo>
                  <a:pt x="326" y="350"/>
                </a:lnTo>
                <a:lnTo>
                  <a:pt x="319" y="348"/>
                </a:lnTo>
                <a:lnTo>
                  <a:pt x="312" y="343"/>
                </a:lnTo>
                <a:lnTo>
                  <a:pt x="305" y="338"/>
                </a:lnTo>
                <a:lnTo>
                  <a:pt x="297" y="331"/>
                </a:lnTo>
                <a:lnTo>
                  <a:pt x="288" y="324"/>
                </a:lnTo>
                <a:lnTo>
                  <a:pt x="281" y="317"/>
                </a:lnTo>
                <a:lnTo>
                  <a:pt x="271" y="310"/>
                </a:lnTo>
                <a:lnTo>
                  <a:pt x="262" y="300"/>
                </a:lnTo>
                <a:lnTo>
                  <a:pt x="250" y="291"/>
                </a:lnTo>
                <a:lnTo>
                  <a:pt x="240" y="281"/>
                </a:lnTo>
                <a:lnTo>
                  <a:pt x="216" y="267"/>
                </a:lnTo>
                <a:lnTo>
                  <a:pt x="197" y="248"/>
                </a:lnTo>
                <a:lnTo>
                  <a:pt x="176" y="231"/>
                </a:lnTo>
                <a:lnTo>
                  <a:pt x="157" y="212"/>
                </a:lnTo>
                <a:lnTo>
                  <a:pt x="138" y="191"/>
                </a:lnTo>
                <a:lnTo>
                  <a:pt x="119" y="169"/>
                </a:lnTo>
                <a:lnTo>
                  <a:pt x="102" y="145"/>
                </a:lnTo>
                <a:lnTo>
                  <a:pt x="83" y="122"/>
                </a:lnTo>
                <a:lnTo>
                  <a:pt x="73" y="110"/>
                </a:lnTo>
                <a:lnTo>
                  <a:pt x="61" y="102"/>
                </a:lnTo>
                <a:lnTo>
                  <a:pt x="52" y="93"/>
                </a:lnTo>
                <a:lnTo>
                  <a:pt x="45" y="86"/>
                </a:lnTo>
                <a:lnTo>
                  <a:pt x="38" y="76"/>
                </a:lnTo>
                <a:lnTo>
                  <a:pt x="30" y="72"/>
                </a:lnTo>
                <a:lnTo>
                  <a:pt x="23" y="64"/>
                </a:lnTo>
                <a:lnTo>
                  <a:pt x="19" y="57"/>
                </a:lnTo>
                <a:lnTo>
                  <a:pt x="14" y="53"/>
                </a:lnTo>
                <a:lnTo>
                  <a:pt x="9" y="48"/>
                </a:lnTo>
                <a:lnTo>
                  <a:pt x="7" y="43"/>
                </a:lnTo>
                <a:lnTo>
                  <a:pt x="4" y="38"/>
                </a:lnTo>
                <a:lnTo>
                  <a:pt x="2" y="36"/>
                </a:lnTo>
                <a:lnTo>
                  <a:pt x="0" y="31"/>
                </a:lnTo>
                <a:lnTo>
                  <a:pt x="0" y="29"/>
                </a:lnTo>
                <a:lnTo>
                  <a:pt x="0" y="2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2"/>
          <p:cNvSpPr>
            <a:spLocks noChangeArrowheads="1"/>
          </p:cNvSpPr>
          <p:nvPr/>
        </p:nvSpPr>
        <p:spPr bwMode="auto">
          <a:xfrm>
            <a:off x="6975475" y="2547938"/>
            <a:ext cx="561975" cy="1571625"/>
          </a:xfrm>
          <a:custGeom>
            <a:avLst/>
            <a:gdLst>
              <a:gd name="T0" fmla="*/ 667 w 884"/>
              <a:gd name="T1" fmla="*/ 45 h 2475"/>
              <a:gd name="T2" fmla="*/ 679 w 884"/>
              <a:gd name="T3" fmla="*/ 10 h 2475"/>
              <a:gd name="T4" fmla="*/ 705 w 884"/>
              <a:gd name="T5" fmla="*/ 0 h 2475"/>
              <a:gd name="T6" fmla="*/ 741 w 884"/>
              <a:gd name="T7" fmla="*/ 7 h 2475"/>
              <a:gd name="T8" fmla="*/ 791 w 884"/>
              <a:gd name="T9" fmla="*/ 29 h 2475"/>
              <a:gd name="T10" fmla="*/ 860 w 884"/>
              <a:gd name="T11" fmla="*/ 62 h 2475"/>
              <a:gd name="T12" fmla="*/ 881 w 884"/>
              <a:gd name="T13" fmla="*/ 100 h 2475"/>
              <a:gd name="T14" fmla="*/ 884 w 884"/>
              <a:gd name="T15" fmla="*/ 148 h 2475"/>
              <a:gd name="T16" fmla="*/ 884 w 884"/>
              <a:gd name="T17" fmla="*/ 207 h 2475"/>
              <a:gd name="T18" fmla="*/ 879 w 884"/>
              <a:gd name="T19" fmla="*/ 274 h 2475"/>
              <a:gd name="T20" fmla="*/ 874 w 884"/>
              <a:gd name="T21" fmla="*/ 353 h 2475"/>
              <a:gd name="T22" fmla="*/ 867 w 884"/>
              <a:gd name="T23" fmla="*/ 441 h 2475"/>
              <a:gd name="T24" fmla="*/ 857 w 884"/>
              <a:gd name="T25" fmla="*/ 538 h 2475"/>
              <a:gd name="T26" fmla="*/ 846 w 884"/>
              <a:gd name="T27" fmla="*/ 648 h 2475"/>
              <a:gd name="T28" fmla="*/ 819 w 884"/>
              <a:gd name="T29" fmla="*/ 848 h 2475"/>
              <a:gd name="T30" fmla="*/ 781 w 884"/>
              <a:gd name="T31" fmla="*/ 1064 h 2475"/>
              <a:gd name="T32" fmla="*/ 734 w 884"/>
              <a:gd name="T33" fmla="*/ 1271 h 2475"/>
              <a:gd name="T34" fmla="*/ 679 w 884"/>
              <a:gd name="T35" fmla="*/ 1462 h 2475"/>
              <a:gd name="T36" fmla="*/ 614 w 884"/>
              <a:gd name="T37" fmla="*/ 1640 h 2475"/>
              <a:gd name="T38" fmla="*/ 548 w 884"/>
              <a:gd name="T39" fmla="*/ 1795 h 2475"/>
              <a:gd name="T40" fmla="*/ 479 w 884"/>
              <a:gd name="T41" fmla="*/ 1926 h 2475"/>
              <a:gd name="T42" fmla="*/ 414 w 884"/>
              <a:gd name="T43" fmla="*/ 2035 h 2475"/>
              <a:gd name="T44" fmla="*/ 352 w 884"/>
              <a:gd name="T45" fmla="*/ 2133 h 2475"/>
              <a:gd name="T46" fmla="*/ 288 w 884"/>
              <a:gd name="T47" fmla="*/ 2218 h 2475"/>
              <a:gd name="T48" fmla="*/ 224 w 884"/>
              <a:gd name="T49" fmla="*/ 2295 h 2475"/>
              <a:gd name="T50" fmla="*/ 162 w 884"/>
              <a:gd name="T51" fmla="*/ 2354 h 2475"/>
              <a:gd name="T52" fmla="*/ 102 w 884"/>
              <a:gd name="T53" fmla="*/ 2404 h 2475"/>
              <a:gd name="T54" fmla="*/ 57 w 884"/>
              <a:gd name="T55" fmla="*/ 2440 h 2475"/>
              <a:gd name="T56" fmla="*/ 24 w 884"/>
              <a:gd name="T57" fmla="*/ 2464 h 2475"/>
              <a:gd name="T58" fmla="*/ 4 w 884"/>
              <a:gd name="T59" fmla="*/ 2475 h 2475"/>
              <a:gd name="T60" fmla="*/ 0 w 884"/>
              <a:gd name="T61" fmla="*/ 2471 h 2475"/>
              <a:gd name="T62" fmla="*/ 14 w 884"/>
              <a:gd name="T63" fmla="*/ 2445 h 2475"/>
              <a:gd name="T64" fmla="*/ 45 w 884"/>
              <a:gd name="T65" fmla="*/ 2395 h 2475"/>
              <a:gd name="T66" fmla="*/ 95 w 884"/>
              <a:gd name="T67" fmla="*/ 2323 h 2475"/>
              <a:gd name="T68" fmla="*/ 200 w 884"/>
              <a:gd name="T69" fmla="*/ 2149 h 2475"/>
              <a:gd name="T70" fmla="*/ 319 w 884"/>
              <a:gd name="T71" fmla="*/ 1940 h 2475"/>
              <a:gd name="T72" fmla="*/ 390 w 884"/>
              <a:gd name="T73" fmla="*/ 1797 h 2475"/>
              <a:gd name="T74" fmla="*/ 443 w 884"/>
              <a:gd name="T75" fmla="*/ 1666 h 2475"/>
              <a:gd name="T76" fmla="*/ 495 w 884"/>
              <a:gd name="T77" fmla="*/ 1523 h 2475"/>
              <a:gd name="T78" fmla="*/ 543 w 884"/>
              <a:gd name="T79" fmla="*/ 1364 h 2475"/>
              <a:gd name="T80" fmla="*/ 617 w 884"/>
              <a:gd name="T81" fmla="*/ 1078 h 2475"/>
              <a:gd name="T82" fmla="*/ 676 w 884"/>
              <a:gd name="T83" fmla="*/ 757 h 2475"/>
              <a:gd name="T84" fmla="*/ 691 w 884"/>
              <a:gd name="T85" fmla="*/ 602 h 2475"/>
              <a:gd name="T86" fmla="*/ 700 w 884"/>
              <a:gd name="T87" fmla="*/ 472 h 2475"/>
              <a:gd name="T88" fmla="*/ 707 w 884"/>
              <a:gd name="T89" fmla="*/ 364 h 2475"/>
              <a:gd name="T90" fmla="*/ 710 w 884"/>
              <a:gd name="T91" fmla="*/ 279 h 2475"/>
              <a:gd name="T92" fmla="*/ 710 w 884"/>
              <a:gd name="T93" fmla="*/ 198 h 2475"/>
              <a:gd name="T94" fmla="*/ 691 w 884"/>
              <a:gd name="T95" fmla="*/ 117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84" h="2475">
                <a:moveTo>
                  <a:pt x="674" y="84"/>
                </a:moveTo>
                <a:lnTo>
                  <a:pt x="672" y="69"/>
                </a:lnTo>
                <a:lnTo>
                  <a:pt x="669" y="57"/>
                </a:lnTo>
                <a:lnTo>
                  <a:pt x="667" y="45"/>
                </a:lnTo>
                <a:lnTo>
                  <a:pt x="667" y="34"/>
                </a:lnTo>
                <a:lnTo>
                  <a:pt x="669" y="24"/>
                </a:lnTo>
                <a:lnTo>
                  <a:pt x="674" y="17"/>
                </a:lnTo>
                <a:lnTo>
                  <a:pt x="679" y="10"/>
                </a:lnTo>
                <a:lnTo>
                  <a:pt x="686" y="5"/>
                </a:lnTo>
                <a:lnTo>
                  <a:pt x="691" y="3"/>
                </a:lnTo>
                <a:lnTo>
                  <a:pt x="698" y="0"/>
                </a:lnTo>
                <a:lnTo>
                  <a:pt x="705" y="0"/>
                </a:lnTo>
                <a:lnTo>
                  <a:pt x="712" y="0"/>
                </a:lnTo>
                <a:lnTo>
                  <a:pt x="719" y="3"/>
                </a:lnTo>
                <a:lnTo>
                  <a:pt x="729" y="5"/>
                </a:lnTo>
                <a:lnTo>
                  <a:pt x="741" y="7"/>
                </a:lnTo>
                <a:lnTo>
                  <a:pt x="753" y="12"/>
                </a:lnTo>
                <a:lnTo>
                  <a:pt x="765" y="17"/>
                </a:lnTo>
                <a:lnTo>
                  <a:pt x="776" y="22"/>
                </a:lnTo>
                <a:lnTo>
                  <a:pt x="791" y="29"/>
                </a:lnTo>
                <a:lnTo>
                  <a:pt x="807" y="36"/>
                </a:lnTo>
                <a:lnTo>
                  <a:pt x="824" y="43"/>
                </a:lnTo>
                <a:lnTo>
                  <a:pt x="841" y="53"/>
                </a:lnTo>
                <a:lnTo>
                  <a:pt x="860" y="62"/>
                </a:lnTo>
                <a:lnTo>
                  <a:pt x="879" y="72"/>
                </a:lnTo>
                <a:lnTo>
                  <a:pt x="881" y="81"/>
                </a:lnTo>
                <a:lnTo>
                  <a:pt x="881" y="91"/>
                </a:lnTo>
                <a:lnTo>
                  <a:pt x="881" y="100"/>
                </a:lnTo>
                <a:lnTo>
                  <a:pt x="881" y="112"/>
                </a:lnTo>
                <a:lnTo>
                  <a:pt x="884" y="124"/>
                </a:lnTo>
                <a:lnTo>
                  <a:pt x="884" y="136"/>
                </a:lnTo>
                <a:lnTo>
                  <a:pt x="884" y="148"/>
                </a:lnTo>
                <a:lnTo>
                  <a:pt x="884" y="162"/>
                </a:lnTo>
                <a:lnTo>
                  <a:pt x="884" y="176"/>
                </a:lnTo>
                <a:lnTo>
                  <a:pt x="884" y="191"/>
                </a:lnTo>
                <a:lnTo>
                  <a:pt x="884" y="207"/>
                </a:lnTo>
                <a:lnTo>
                  <a:pt x="881" y="222"/>
                </a:lnTo>
                <a:lnTo>
                  <a:pt x="881" y="238"/>
                </a:lnTo>
                <a:lnTo>
                  <a:pt x="881" y="257"/>
                </a:lnTo>
                <a:lnTo>
                  <a:pt x="879" y="274"/>
                </a:lnTo>
                <a:lnTo>
                  <a:pt x="879" y="293"/>
                </a:lnTo>
                <a:lnTo>
                  <a:pt x="877" y="312"/>
                </a:lnTo>
                <a:lnTo>
                  <a:pt x="877" y="331"/>
                </a:lnTo>
                <a:lnTo>
                  <a:pt x="874" y="353"/>
                </a:lnTo>
                <a:lnTo>
                  <a:pt x="874" y="374"/>
                </a:lnTo>
                <a:lnTo>
                  <a:pt x="872" y="395"/>
                </a:lnTo>
                <a:lnTo>
                  <a:pt x="869" y="417"/>
                </a:lnTo>
                <a:lnTo>
                  <a:pt x="867" y="441"/>
                </a:lnTo>
                <a:lnTo>
                  <a:pt x="865" y="464"/>
                </a:lnTo>
                <a:lnTo>
                  <a:pt x="862" y="488"/>
                </a:lnTo>
                <a:lnTo>
                  <a:pt x="860" y="512"/>
                </a:lnTo>
                <a:lnTo>
                  <a:pt x="857" y="538"/>
                </a:lnTo>
                <a:lnTo>
                  <a:pt x="855" y="564"/>
                </a:lnTo>
                <a:lnTo>
                  <a:pt x="853" y="591"/>
                </a:lnTo>
                <a:lnTo>
                  <a:pt x="850" y="619"/>
                </a:lnTo>
                <a:lnTo>
                  <a:pt x="846" y="648"/>
                </a:lnTo>
                <a:lnTo>
                  <a:pt x="843" y="676"/>
                </a:lnTo>
                <a:lnTo>
                  <a:pt x="836" y="733"/>
                </a:lnTo>
                <a:lnTo>
                  <a:pt x="829" y="790"/>
                </a:lnTo>
                <a:lnTo>
                  <a:pt x="819" y="848"/>
                </a:lnTo>
                <a:lnTo>
                  <a:pt x="812" y="902"/>
                </a:lnTo>
                <a:lnTo>
                  <a:pt x="803" y="957"/>
                </a:lnTo>
                <a:lnTo>
                  <a:pt x="793" y="1012"/>
                </a:lnTo>
                <a:lnTo>
                  <a:pt x="781" y="1064"/>
                </a:lnTo>
                <a:lnTo>
                  <a:pt x="772" y="1117"/>
                </a:lnTo>
                <a:lnTo>
                  <a:pt x="760" y="1169"/>
                </a:lnTo>
                <a:lnTo>
                  <a:pt x="748" y="1219"/>
                </a:lnTo>
                <a:lnTo>
                  <a:pt x="734" y="1271"/>
                </a:lnTo>
                <a:lnTo>
                  <a:pt x="722" y="1319"/>
                </a:lnTo>
                <a:lnTo>
                  <a:pt x="707" y="1369"/>
                </a:lnTo>
                <a:lnTo>
                  <a:pt x="693" y="1416"/>
                </a:lnTo>
                <a:lnTo>
                  <a:pt x="679" y="1462"/>
                </a:lnTo>
                <a:lnTo>
                  <a:pt x="662" y="1509"/>
                </a:lnTo>
                <a:lnTo>
                  <a:pt x="648" y="1554"/>
                </a:lnTo>
                <a:lnTo>
                  <a:pt x="631" y="1597"/>
                </a:lnTo>
                <a:lnTo>
                  <a:pt x="614" y="1640"/>
                </a:lnTo>
                <a:lnTo>
                  <a:pt x="598" y="1681"/>
                </a:lnTo>
                <a:lnTo>
                  <a:pt x="581" y="1719"/>
                </a:lnTo>
                <a:lnTo>
                  <a:pt x="564" y="1757"/>
                </a:lnTo>
                <a:lnTo>
                  <a:pt x="548" y="1795"/>
                </a:lnTo>
                <a:lnTo>
                  <a:pt x="531" y="1828"/>
                </a:lnTo>
                <a:lnTo>
                  <a:pt x="514" y="1864"/>
                </a:lnTo>
                <a:lnTo>
                  <a:pt x="498" y="1895"/>
                </a:lnTo>
                <a:lnTo>
                  <a:pt x="479" y="1926"/>
                </a:lnTo>
                <a:lnTo>
                  <a:pt x="462" y="1957"/>
                </a:lnTo>
                <a:lnTo>
                  <a:pt x="445" y="1985"/>
                </a:lnTo>
                <a:lnTo>
                  <a:pt x="431" y="2011"/>
                </a:lnTo>
                <a:lnTo>
                  <a:pt x="414" y="2035"/>
                </a:lnTo>
                <a:lnTo>
                  <a:pt x="398" y="2059"/>
                </a:lnTo>
                <a:lnTo>
                  <a:pt x="383" y="2085"/>
                </a:lnTo>
                <a:lnTo>
                  <a:pt x="367" y="2109"/>
                </a:lnTo>
                <a:lnTo>
                  <a:pt x="352" y="2133"/>
                </a:lnTo>
                <a:lnTo>
                  <a:pt x="336" y="2154"/>
                </a:lnTo>
                <a:lnTo>
                  <a:pt x="319" y="2178"/>
                </a:lnTo>
                <a:lnTo>
                  <a:pt x="305" y="2199"/>
                </a:lnTo>
                <a:lnTo>
                  <a:pt x="288" y="2218"/>
                </a:lnTo>
                <a:lnTo>
                  <a:pt x="271" y="2240"/>
                </a:lnTo>
                <a:lnTo>
                  <a:pt x="257" y="2259"/>
                </a:lnTo>
                <a:lnTo>
                  <a:pt x="240" y="2276"/>
                </a:lnTo>
                <a:lnTo>
                  <a:pt x="224" y="2295"/>
                </a:lnTo>
                <a:lnTo>
                  <a:pt x="209" y="2311"/>
                </a:lnTo>
                <a:lnTo>
                  <a:pt x="193" y="2326"/>
                </a:lnTo>
                <a:lnTo>
                  <a:pt x="178" y="2342"/>
                </a:lnTo>
                <a:lnTo>
                  <a:pt x="162" y="2354"/>
                </a:lnTo>
                <a:lnTo>
                  <a:pt x="145" y="2368"/>
                </a:lnTo>
                <a:lnTo>
                  <a:pt x="131" y="2380"/>
                </a:lnTo>
                <a:lnTo>
                  <a:pt x="116" y="2392"/>
                </a:lnTo>
                <a:lnTo>
                  <a:pt x="102" y="2404"/>
                </a:lnTo>
                <a:lnTo>
                  <a:pt x="90" y="2414"/>
                </a:lnTo>
                <a:lnTo>
                  <a:pt x="78" y="2423"/>
                </a:lnTo>
                <a:lnTo>
                  <a:pt x="66" y="2433"/>
                </a:lnTo>
                <a:lnTo>
                  <a:pt x="57" y="2440"/>
                </a:lnTo>
                <a:lnTo>
                  <a:pt x="47" y="2447"/>
                </a:lnTo>
                <a:lnTo>
                  <a:pt x="38" y="2454"/>
                </a:lnTo>
                <a:lnTo>
                  <a:pt x="31" y="2459"/>
                </a:lnTo>
                <a:lnTo>
                  <a:pt x="24" y="2464"/>
                </a:lnTo>
                <a:lnTo>
                  <a:pt x="19" y="2468"/>
                </a:lnTo>
                <a:lnTo>
                  <a:pt x="12" y="2471"/>
                </a:lnTo>
                <a:lnTo>
                  <a:pt x="7" y="2473"/>
                </a:lnTo>
                <a:lnTo>
                  <a:pt x="4" y="2475"/>
                </a:lnTo>
                <a:lnTo>
                  <a:pt x="2" y="2475"/>
                </a:lnTo>
                <a:lnTo>
                  <a:pt x="0" y="2475"/>
                </a:lnTo>
                <a:lnTo>
                  <a:pt x="0" y="2473"/>
                </a:lnTo>
                <a:lnTo>
                  <a:pt x="0" y="2471"/>
                </a:lnTo>
                <a:lnTo>
                  <a:pt x="2" y="2466"/>
                </a:lnTo>
                <a:lnTo>
                  <a:pt x="4" y="2459"/>
                </a:lnTo>
                <a:lnTo>
                  <a:pt x="9" y="2452"/>
                </a:lnTo>
                <a:lnTo>
                  <a:pt x="14" y="2445"/>
                </a:lnTo>
                <a:lnTo>
                  <a:pt x="21" y="2435"/>
                </a:lnTo>
                <a:lnTo>
                  <a:pt x="28" y="2423"/>
                </a:lnTo>
                <a:lnTo>
                  <a:pt x="35" y="2409"/>
                </a:lnTo>
                <a:lnTo>
                  <a:pt x="45" y="2395"/>
                </a:lnTo>
                <a:lnTo>
                  <a:pt x="57" y="2380"/>
                </a:lnTo>
                <a:lnTo>
                  <a:pt x="69" y="2361"/>
                </a:lnTo>
                <a:lnTo>
                  <a:pt x="81" y="2345"/>
                </a:lnTo>
                <a:lnTo>
                  <a:pt x="95" y="2323"/>
                </a:lnTo>
                <a:lnTo>
                  <a:pt x="109" y="2302"/>
                </a:lnTo>
                <a:lnTo>
                  <a:pt x="140" y="2249"/>
                </a:lnTo>
                <a:lnTo>
                  <a:pt x="171" y="2199"/>
                </a:lnTo>
                <a:lnTo>
                  <a:pt x="200" y="2149"/>
                </a:lnTo>
                <a:lnTo>
                  <a:pt x="231" y="2097"/>
                </a:lnTo>
                <a:lnTo>
                  <a:pt x="259" y="2047"/>
                </a:lnTo>
                <a:lnTo>
                  <a:pt x="290" y="1992"/>
                </a:lnTo>
                <a:lnTo>
                  <a:pt x="319" y="1940"/>
                </a:lnTo>
                <a:lnTo>
                  <a:pt x="350" y="1885"/>
                </a:lnTo>
                <a:lnTo>
                  <a:pt x="364" y="1857"/>
                </a:lnTo>
                <a:lnTo>
                  <a:pt x="376" y="1828"/>
                </a:lnTo>
                <a:lnTo>
                  <a:pt x="390" y="1797"/>
                </a:lnTo>
                <a:lnTo>
                  <a:pt x="405" y="1766"/>
                </a:lnTo>
                <a:lnTo>
                  <a:pt x="417" y="1733"/>
                </a:lnTo>
                <a:lnTo>
                  <a:pt x="431" y="1702"/>
                </a:lnTo>
                <a:lnTo>
                  <a:pt x="443" y="1666"/>
                </a:lnTo>
                <a:lnTo>
                  <a:pt x="457" y="1633"/>
                </a:lnTo>
                <a:lnTo>
                  <a:pt x="469" y="1597"/>
                </a:lnTo>
                <a:lnTo>
                  <a:pt x="483" y="1559"/>
                </a:lnTo>
                <a:lnTo>
                  <a:pt x="495" y="1523"/>
                </a:lnTo>
                <a:lnTo>
                  <a:pt x="507" y="1485"/>
                </a:lnTo>
                <a:lnTo>
                  <a:pt x="519" y="1445"/>
                </a:lnTo>
                <a:lnTo>
                  <a:pt x="531" y="1404"/>
                </a:lnTo>
                <a:lnTo>
                  <a:pt x="543" y="1364"/>
                </a:lnTo>
                <a:lnTo>
                  <a:pt x="555" y="1321"/>
                </a:lnTo>
                <a:lnTo>
                  <a:pt x="576" y="1240"/>
                </a:lnTo>
                <a:lnTo>
                  <a:pt x="598" y="1159"/>
                </a:lnTo>
                <a:lnTo>
                  <a:pt x="617" y="1078"/>
                </a:lnTo>
                <a:lnTo>
                  <a:pt x="634" y="998"/>
                </a:lnTo>
                <a:lnTo>
                  <a:pt x="650" y="917"/>
                </a:lnTo>
                <a:lnTo>
                  <a:pt x="664" y="836"/>
                </a:lnTo>
                <a:lnTo>
                  <a:pt x="676" y="757"/>
                </a:lnTo>
                <a:lnTo>
                  <a:pt x="681" y="717"/>
                </a:lnTo>
                <a:lnTo>
                  <a:pt x="686" y="676"/>
                </a:lnTo>
                <a:lnTo>
                  <a:pt x="688" y="638"/>
                </a:lnTo>
                <a:lnTo>
                  <a:pt x="691" y="602"/>
                </a:lnTo>
                <a:lnTo>
                  <a:pt x="693" y="569"/>
                </a:lnTo>
                <a:lnTo>
                  <a:pt x="695" y="536"/>
                </a:lnTo>
                <a:lnTo>
                  <a:pt x="698" y="502"/>
                </a:lnTo>
                <a:lnTo>
                  <a:pt x="700" y="472"/>
                </a:lnTo>
                <a:lnTo>
                  <a:pt x="703" y="443"/>
                </a:lnTo>
                <a:lnTo>
                  <a:pt x="703" y="414"/>
                </a:lnTo>
                <a:lnTo>
                  <a:pt x="705" y="388"/>
                </a:lnTo>
                <a:lnTo>
                  <a:pt x="707" y="364"/>
                </a:lnTo>
                <a:lnTo>
                  <a:pt x="707" y="341"/>
                </a:lnTo>
                <a:lnTo>
                  <a:pt x="710" y="319"/>
                </a:lnTo>
                <a:lnTo>
                  <a:pt x="710" y="298"/>
                </a:lnTo>
                <a:lnTo>
                  <a:pt x="710" y="279"/>
                </a:lnTo>
                <a:lnTo>
                  <a:pt x="710" y="262"/>
                </a:lnTo>
                <a:lnTo>
                  <a:pt x="710" y="245"/>
                </a:lnTo>
                <a:lnTo>
                  <a:pt x="710" y="222"/>
                </a:lnTo>
                <a:lnTo>
                  <a:pt x="710" y="198"/>
                </a:lnTo>
                <a:lnTo>
                  <a:pt x="705" y="176"/>
                </a:lnTo>
                <a:lnTo>
                  <a:pt x="703" y="155"/>
                </a:lnTo>
                <a:lnTo>
                  <a:pt x="695" y="136"/>
                </a:lnTo>
                <a:lnTo>
                  <a:pt x="691" y="117"/>
                </a:lnTo>
                <a:lnTo>
                  <a:pt x="684" y="100"/>
                </a:lnTo>
                <a:lnTo>
                  <a:pt x="674" y="8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4"/>
          <p:cNvSpPr>
            <a:spLocks noChangeArrowheads="1"/>
          </p:cNvSpPr>
          <p:nvPr/>
        </p:nvSpPr>
        <p:spPr bwMode="auto">
          <a:xfrm>
            <a:off x="7723188" y="2708275"/>
            <a:ext cx="161925" cy="596900"/>
          </a:xfrm>
          <a:custGeom>
            <a:avLst/>
            <a:gdLst>
              <a:gd name="T0" fmla="*/ 240 w 255"/>
              <a:gd name="T1" fmla="*/ 559 h 940"/>
              <a:gd name="T2" fmla="*/ 238 w 255"/>
              <a:gd name="T3" fmla="*/ 616 h 940"/>
              <a:gd name="T4" fmla="*/ 233 w 255"/>
              <a:gd name="T5" fmla="*/ 668 h 940"/>
              <a:gd name="T6" fmla="*/ 226 w 255"/>
              <a:gd name="T7" fmla="*/ 756 h 940"/>
              <a:gd name="T8" fmla="*/ 221 w 255"/>
              <a:gd name="T9" fmla="*/ 825 h 940"/>
              <a:gd name="T10" fmla="*/ 214 w 255"/>
              <a:gd name="T11" fmla="*/ 875 h 940"/>
              <a:gd name="T12" fmla="*/ 207 w 255"/>
              <a:gd name="T13" fmla="*/ 906 h 940"/>
              <a:gd name="T14" fmla="*/ 193 w 255"/>
              <a:gd name="T15" fmla="*/ 925 h 940"/>
              <a:gd name="T16" fmla="*/ 181 w 255"/>
              <a:gd name="T17" fmla="*/ 935 h 940"/>
              <a:gd name="T18" fmla="*/ 169 w 255"/>
              <a:gd name="T19" fmla="*/ 940 h 940"/>
              <a:gd name="T20" fmla="*/ 157 w 255"/>
              <a:gd name="T21" fmla="*/ 935 h 940"/>
              <a:gd name="T22" fmla="*/ 150 w 255"/>
              <a:gd name="T23" fmla="*/ 925 h 940"/>
              <a:gd name="T24" fmla="*/ 143 w 255"/>
              <a:gd name="T25" fmla="*/ 916 h 940"/>
              <a:gd name="T26" fmla="*/ 136 w 255"/>
              <a:gd name="T27" fmla="*/ 904 h 940"/>
              <a:gd name="T28" fmla="*/ 131 w 255"/>
              <a:gd name="T29" fmla="*/ 887 h 940"/>
              <a:gd name="T30" fmla="*/ 126 w 255"/>
              <a:gd name="T31" fmla="*/ 864 h 940"/>
              <a:gd name="T32" fmla="*/ 121 w 255"/>
              <a:gd name="T33" fmla="*/ 833 h 940"/>
              <a:gd name="T34" fmla="*/ 119 w 255"/>
              <a:gd name="T35" fmla="*/ 797 h 940"/>
              <a:gd name="T36" fmla="*/ 117 w 255"/>
              <a:gd name="T37" fmla="*/ 752 h 940"/>
              <a:gd name="T38" fmla="*/ 114 w 255"/>
              <a:gd name="T39" fmla="*/ 704 h 940"/>
              <a:gd name="T40" fmla="*/ 112 w 255"/>
              <a:gd name="T41" fmla="*/ 647 h 940"/>
              <a:gd name="T42" fmla="*/ 112 w 255"/>
              <a:gd name="T43" fmla="*/ 585 h 940"/>
              <a:gd name="T44" fmla="*/ 112 w 255"/>
              <a:gd name="T45" fmla="*/ 516 h 940"/>
              <a:gd name="T46" fmla="*/ 109 w 255"/>
              <a:gd name="T47" fmla="*/ 452 h 940"/>
              <a:gd name="T48" fmla="*/ 107 w 255"/>
              <a:gd name="T49" fmla="*/ 392 h 940"/>
              <a:gd name="T50" fmla="*/ 105 w 255"/>
              <a:gd name="T51" fmla="*/ 338 h 940"/>
              <a:gd name="T52" fmla="*/ 102 w 255"/>
              <a:gd name="T53" fmla="*/ 290 h 940"/>
              <a:gd name="T54" fmla="*/ 95 w 255"/>
              <a:gd name="T55" fmla="*/ 247 h 940"/>
              <a:gd name="T56" fmla="*/ 86 w 255"/>
              <a:gd name="T57" fmla="*/ 185 h 940"/>
              <a:gd name="T58" fmla="*/ 69 w 255"/>
              <a:gd name="T59" fmla="*/ 133 h 940"/>
              <a:gd name="T60" fmla="*/ 50 w 255"/>
              <a:gd name="T61" fmla="*/ 100 h 940"/>
              <a:gd name="T62" fmla="*/ 16 w 255"/>
              <a:gd name="T63" fmla="*/ 71 h 940"/>
              <a:gd name="T64" fmla="*/ 2 w 255"/>
              <a:gd name="T65" fmla="*/ 50 h 940"/>
              <a:gd name="T66" fmla="*/ 0 w 255"/>
              <a:gd name="T67" fmla="*/ 35 h 940"/>
              <a:gd name="T68" fmla="*/ 2 w 255"/>
              <a:gd name="T69" fmla="*/ 19 h 940"/>
              <a:gd name="T70" fmla="*/ 12 w 255"/>
              <a:gd name="T71" fmla="*/ 11 h 940"/>
              <a:gd name="T72" fmla="*/ 28 w 255"/>
              <a:gd name="T73" fmla="*/ 7 h 940"/>
              <a:gd name="T74" fmla="*/ 50 w 255"/>
              <a:gd name="T75" fmla="*/ 2 h 940"/>
              <a:gd name="T76" fmla="*/ 81 w 255"/>
              <a:gd name="T77" fmla="*/ 0 h 940"/>
              <a:gd name="T78" fmla="*/ 119 w 255"/>
              <a:gd name="T79" fmla="*/ 4 h 940"/>
              <a:gd name="T80" fmla="*/ 159 w 255"/>
              <a:gd name="T81" fmla="*/ 11 h 940"/>
              <a:gd name="T82" fmla="*/ 193 w 255"/>
              <a:gd name="T83" fmla="*/ 26 h 940"/>
              <a:gd name="T84" fmla="*/ 217 w 255"/>
              <a:gd name="T85" fmla="*/ 42 h 940"/>
              <a:gd name="T86" fmla="*/ 236 w 255"/>
              <a:gd name="T87" fmla="*/ 64 h 940"/>
              <a:gd name="T88" fmla="*/ 250 w 255"/>
              <a:gd name="T89" fmla="*/ 85 h 940"/>
              <a:gd name="T90" fmla="*/ 255 w 255"/>
              <a:gd name="T91" fmla="*/ 111 h 940"/>
              <a:gd name="T92" fmla="*/ 255 w 255"/>
              <a:gd name="T93" fmla="*/ 157 h 940"/>
              <a:gd name="T94" fmla="*/ 255 w 255"/>
              <a:gd name="T95" fmla="*/ 219 h 940"/>
              <a:gd name="T96" fmla="*/ 252 w 255"/>
              <a:gd name="T97" fmla="*/ 299 h 940"/>
              <a:gd name="T98" fmla="*/ 248 w 255"/>
              <a:gd name="T99" fmla="*/ 397 h 940"/>
              <a:gd name="T100" fmla="*/ 243 w 255"/>
              <a:gd name="T101" fmla="*/ 516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5" h="940">
                <a:moveTo>
                  <a:pt x="243" y="516"/>
                </a:moveTo>
                <a:lnTo>
                  <a:pt x="243" y="537"/>
                </a:lnTo>
                <a:lnTo>
                  <a:pt x="240" y="559"/>
                </a:lnTo>
                <a:lnTo>
                  <a:pt x="240" y="578"/>
                </a:lnTo>
                <a:lnTo>
                  <a:pt x="238" y="597"/>
                </a:lnTo>
                <a:lnTo>
                  <a:pt x="238" y="616"/>
                </a:lnTo>
                <a:lnTo>
                  <a:pt x="236" y="635"/>
                </a:lnTo>
                <a:lnTo>
                  <a:pt x="236" y="652"/>
                </a:lnTo>
                <a:lnTo>
                  <a:pt x="233" y="668"/>
                </a:lnTo>
                <a:lnTo>
                  <a:pt x="231" y="699"/>
                </a:lnTo>
                <a:lnTo>
                  <a:pt x="229" y="730"/>
                </a:lnTo>
                <a:lnTo>
                  <a:pt x="226" y="756"/>
                </a:lnTo>
                <a:lnTo>
                  <a:pt x="224" y="783"/>
                </a:lnTo>
                <a:lnTo>
                  <a:pt x="224" y="804"/>
                </a:lnTo>
                <a:lnTo>
                  <a:pt x="221" y="825"/>
                </a:lnTo>
                <a:lnTo>
                  <a:pt x="219" y="844"/>
                </a:lnTo>
                <a:lnTo>
                  <a:pt x="217" y="861"/>
                </a:lnTo>
                <a:lnTo>
                  <a:pt x="214" y="875"/>
                </a:lnTo>
                <a:lnTo>
                  <a:pt x="212" y="887"/>
                </a:lnTo>
                <a:lnTo>
                  <a:pt x="209" y="897"/>
                </a:lnTo>
                <a:lnTo>
                  <a:pt x="207" y="906"/>
                </a:lnTo>
                <a:lnTo>
                  <a:pt x="202" y="913"/>
                </a:lnTo>
                <a:lnTo>
                  <a:pt x="198" y="921"/>
                </a:lnTo>
                <a:lnTo>
                  <a:pt x="193" y="925"/>
                </a:lnTo>
                <a:lnTo>
                  <a:pt x="188" y="930"/>
                </a:lnTo>
                <a:lnTo>
                  <a:pt x="186" y="933"/>
                </a:lnTo>
                <a:lnTo>
                  <a:pt x="181" y="935"/>
                </a:lnTo>
                <a:lnTo>
                  <a:pt x="176" y="937"/>
                </a:lnTo>
                <a:lnTo>
                  <a:pt x="171" y="937"/>
                </a:lnTo>
                <a:lnTo>
                  <a:pt x="169" y="940"/>
                </a:lnTo>
                <a:lnTo>
                  <a:pt x="164" y="937"/>
                </a:lnTo>
                <a:lnTo>
                  <a:pt x="162" y="937"/>
                </a:lnTo>
                <a:lnTo>
                  <a:pt x="157" y="935"/>
                </a:lnTo>
                <a:lnTo>
                  <a:pt x="155" y="933"/>
                </a:lnTo>
                <a:lnTo>
                  <a:pt x="152" y="928"/>
                </a:lnTo>
                <a:lnTo>
                  <a:pt x="150" y="925"/>
                </a:lnTo>
                <a:lnTo>
                  <a:pt x="148" y="921"/>
                </a:lnTo>
                <a:lnTo>
                  <a:pt x="145" y="918"/>
                </a:lnTo>
                <a:lnTo>
                  <a:pt x="143" y="916"/>
                </a:lnTo>
                <a:lnTo>
                  <a:pt x="140" y="913"/>
                </a:lnTo>
                <a:lnTo>
                  <a:pt x="138" y="909"/>
                </a:lnTo>
                <a:lnTo>
                  <a:pt x="136" y="904"/>
                </a:lnTo>
                <a:lnTo>
                  <a:pt x="136" y="899"/>
                </a:lnTo>
                <a:lnTo>
                  <a:pt x="133" y="894"/>
                </a:lnTo>
                <a:lnTo>
                  <a:pt x="131" y="887"/>
                </a:lnTo>
                <a:lnTo>
                  <a:pt x="128" y="880"/>
                </a:lnTo>
                <a:lnTo>
                  <a:pt x="128" y="871"/>
                </a:lnTo>
                <a:lnTo>
                  <a:pt x="126" y="864"/>
                </a:lnTo>
                <a:lnTo>
                  <a:pt x="124" y="854"/>
                </a:lnTo>
                <a:lnTo>
                  <a:pt x="124" y="844"/>
                </a:lnTo>
                <a:lnTo>
                  <a:pt x="121" y="833"/>
                </a:lnTo>
                <a:lnTo>
                  <a:pt x="121" y="821"/>
                </a:lnTo>
                <a:lnTo>
                  <a:pt x="119" y="809"/>
                </a:lnTo>
                <a:lnTo>
                  <a:pt x="119" y="797"/>
                </a:lnTo>
                <a:lnTo>
                  <a:pt x="117" y="783"/>
                </a:lnTo>
                <a:lnTo>
                  <a:pt x="117" y="768"/>
                </a:lnTo>
                <a:lnTo>
                  <a:pt x="117" y="752"/>
                </a:lnTo>
                <a:lnTo>
                  <a:pt x="114" y="737"/>
                </a:lnTo>
                <a:lnTo>
                  <a:pt x="114" y="721"/>
                </a:lnTo>
                <a:lnTo>
                  <a:pt x="114" y="704"/>
                </a:lnTo>
                <a:lnTo>
                  <a:pt x="112" y="685"/>
                </a:lnTo>
                <a:lnTo>
                  <a:pt x="112" y="666"/>
                </a:lnTo>
                <a:lnTo>
                  <a:pt x="112" y="647"/>
                </a:lnTo>
                <a:lnTo>
                  <a:pt x="112" y="628"/>
                </a:lnTo>
                <a:lnTo>
                  <a:pt x="112" y="606"/>
                </a:lnTo>
                <a:lnTo>
                  <a:pt x="112" y="585"/>
                </a:lnTo>
                <a:lnTo>
                  <a:pt x="112" y="564"/>
                </a:lnTo>
                <a:lnTo>
                  <a:pt x="112" y="540"/>
                </a:lnTo>
                <a:lnTo>
                  <a:pt x="112" y="516"/>
                </a:lnTo>
                <a:lnTo>
                  <a:pt x="109" y="495"/>
                </a:lnTo>
                <a:lnTo>
                  <a:pt x="109" y="473"/>
                </a:lnTo>
                <a:lnTo>
                  <a:pt x="109" y="452"/>
                </a:lnTo>
                <a:lnTo>
                  <a:pt x="109" y="430"/>
                </a:lnTo>
                <a:lnTo>
                  <a:pt x="109" y="411"/>
                </a:lnTo>
                <a:lnTo>
                  <a:pt x="107" y="392"/>
                </a:lnTo>
                <a:lnTo>
                  <a:pt x="107" y="373"/>
                </a:lnTo>
                <a:lnTo>
                  <a:pt x="107" y="354"/>
                </a:lnTo>
                <a:lnTo>
                  <a:pt x="105" y="338"/>
                </a:lnTo>
                <a:lnTo>
                  <a:pt x="105" y="321"/>
                </a:lnTo>
                <a:lnTo>
                  <a:pt x="102" y="304"/>
                </a:lnTo>
                <a:lnTo>
                  <a:pt x="102" y="290"/>
                </a:lnTo>
                <a:lnTo>
                  <a:pt x="100" y="273"/>
                </a:lnTo>
                <a:lnTo>
                  <a:pt x="97" y="259"/>
                </a:lnTo>
                <a:lnTo>
                  <a:pt x="95" y="247"/>
                </a:lnTo>
                <a:lnTo>
                  <a:pt x="95" y="233"/>
                </a:lnTo>
                <a:lnTo>
                  <a:pt x="90" y="209"/>
                </a:lnTo>
                <a:lnTo>
                  <a:pt x="86" y="185"/>
                </a:lnTo>
                <a:lnTo>
                  <a:pt x="81" y="166"/>
                </a:lnTo>
                <a:lnTo>
                  <a:pt x="76" y="149"/>
                </a:lnTo>
                <a:lnTo>
                  <a:pt x="69" y="133"/>
                </a:lnTo>
                <a:lnTo>
                  <a:pt x="64" y="121"/>
                </a:lnTo>
                <a:lnTo>
                  <a:pt x="57" y="109"/>
                </a:lnTo>
                <a:lnTo>
                  <a:pt x="50" y="100"/>
                </a:lnTo>
                <a:lnTo>
                  <a:pt x="38" y="90"/>
                </a:lnTo>
                <a:lnTo>
                  <a:pt x="26" y="80"/>
                </a:lnTo>
                <a:lnTo>
                  <a:pt x="16" y="71"/>
                </a:lnTo>
                <a:lnTo>
                  <a:pt x="9" y="59"/>
                </a:lnTo>
                <a:lnTo>
                  <a:pt x="5" y="54"/>
                </a:lnTo>
                <a:lnTo>
                  <a:pt x="2" y="50"/>
                </a:lnTo>
                <a:lnTo>
                  <a:pt x="2" y="45"/>
                </a:lnTo>
                <a:lnTo>
                  <a:pt x="0" y="40"/>
                </a:lnTo>
                <a:lnTo>
                  <a:pt x="0" y="35"/>
                </a:lnTo>
                <a:lnTo>
                  <a:pt x="0" y="30"/>
                </a:lnTo>
                <a:lnTo>
                  <a:pt x="0" y="26"/>
                </a:lnTo>
                <a:lnTo>
                  <a:pt x="2" y="19"/>
                </a:lnTo>
                <a:lnTo>
                  <a:pt x="5" y="16"/>
                </a:lnTo>
                <a:lnTo>
                  <a:pt x="9" y="14"/>
                </a:lnTo>
                <a:lnTo>
                  <a:pt x="12" y="11"/>
                </a:lnTo>
                <a:lnTo>
                  <a:pt x="16" y="9"/>
                </a:lnTo>
                <a:lnTo>
                  <a:pt x="21" y="7"/>
                </a:lnTo>
                <a:lnTo>
                  <a:pt x="28" y="7"/>
                </a:lnTo>
                <a:lnTo>
                  <a:pt x="33" y="4"/>
                </a:lnTo>
                <a:lnTo>
                  <a:pt x="43" y="2"/>
                </a:lnTo>
                <a:lnTo>
                  <a:pt x="50" y="2"/>
                </a:lnTo>
                <a:lnTo>
                  <a:pt x="59" y="2"/>
                </a:lnTo>
                <a:lnTo>
                  <a:pt x="69" y="0"/>
                </a:lnTo>
                <a:lnTo>
                  <a:pt x="81" y="0"/>
                </a:lnTo>
                <a:lnTo>
                  <a:pt x="93" y="2"/>
                </a:lnTo>
                <a:lnTo>
                  <a:pt x="105" y="2"/>
                </a:lnTo>
                <a:lnTo>
                  <a:pt x="119" y="4"/>
                </a:lnTo>
                <a:lnTo>
                  <a:pt x="136" y="7"/>
                </a:lnTo>
                <a:lnTo>
                  <a:pt x="148" y="9"/>
                </a:lnTo>
                <a:lnTo>
                  <a:pt x="159" y="11"/>
                </a:lnTo>
                <a:lnTo>
                  <a:pt x="171" y="16"/>
                </a:lnTo>
                <a:lnTo>
                  <a:pt x="183" y="21"/>
                </a:lnTo>
                <a:lnTo>
                  <a:pt x="193" y="26"/>
                </a:lnTo>
                <a:lnTo>
                  <a:pt x="202" y="30"/>
                </a:lnTo>
                <a:lnTo>
                  <a:pt x="209" y="38"/>
                </a:lnTo>
                <a:lnTo>
                  <a:pt x="217" y="42"/>
                </a:lnTo>
                <a:lnTo>
                  <a:pt x="224" y="50"/>
                </a:lnTo>
                <a:lnTo>
                  <a:pt x="231" y="57"/>
                </a:lnTo>
                <a:lnTo>
                  <a:pt x="236" y="64"/>
                </a:lnTo>
                <a:lnTo>
                  <a:pt x="240" y="71"/>
                </a:lnTo>
                <a:lnTo>
                  <a:pt x="245" y="78"/>
                </a:lnTo>
                <a:lnTo>
                  <a:pt x="250" y="85"/>
                </a:lnTo>
                <a:lnTo>
                  <a:pt x="252" y="92"/>
                </a:lnTo>
                <a:lnTo>
                  <a:pt x="255" y="100"/>
                </a:lnTo>
                <a:lnTo>
                  <a:pt x="255" y="111"/>
                </a:lnTo>
                <a:lnTo>
                  <a:pt x="255" y="123"/>
                </a:lnTo>
                <a:lnTo>
                  <a:pt x="255" y="140"/>
                </a:lnTo>
                <a:lnTo>
                  <a:pt x="255" y="157"/>
                </a:lnTo>
                <a:lnTo>
                  <a:pt x="255" y="176"/>
                </a:lnTo>
                <a:lnTo>
                  <a:pt x="255" y="195"/>
                </a:lnTo>
                <a:lnTo>
                  <a:pt x="255" y="219"/>
                </a:lnTo>
                <a:lnTo>
                  <a:pt x="252" y="242"/>
                </a:lnTo>
                <a:lnTo>
                  <a:pt x="252" y="271"/>
                </a:lnTo>
                <a:lnTo>
                  <a:pt x="252" y="299"/>
                </a:lnTo>
                <a:lnTo>
                  <a:pt x="250" y="330"/>
                </a:lnTo>
                <a:lnTo>
                  <a:pt x="250" y="364"/>
                </a:lnTo>
                <a:lnTo>
                  <a:pt x="248" y="397"/>
                </a:lnTo>
                <a:lnTo>
                  <a:pt x="248" y="435"/>
                </a:lnTo>
                <a:lnTo>
                  <a:pt x="245" y="476"/>
                </a:lnTo>
                <a:lnTo>
                  <a:pt x="243" y="51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37"/>
          <p:cNvSpPr>
            <a:spLocks noChangeArrowheads="1"/>
          </p:cNvSpPr>
          <p:nvPr/>
        </p:nvSpPr>
        <p:spPr bwMode="auto">
          <a:xfrm>
            <a:off x="7831138" y="3087688"/>
            <a:ext cx="422275" cy="144462"/>
          </a:xfrm>
          <a:custGeom>
            <a:avLst/>
            <a:gdLst>
              <a:gd name="T0" fmla="*/ 622 w 665"/>
              <a:gd name="T1" fmla="*/ 136 h 228"/>
              <a:gd name="T2" fmla="*/ 613 w 665"/>
              <a:gd name="T3" fmla="*/ 136 h 228"/>
              <a:gd name="T4" fmla="*/ 601 w 665"/>
              <a:gd name="T5" fmla="*/ 136 h 228"/>
              <a:gd name="T6" fmla="*/ 584 w 665"/>
              <a:gd name="T7" fmla="*/ 138 h 228"/>
              <a:gd name="T8" fmla="*/ 563 w 665"/>
              <a:gd name="T9" fmla="*/ 140 h 228"/>
              <a:gd name="T10" fmla="*/ 536 w 665"/>
              <a:gd name="T11" fmla="*/ 145 h 228"/>
              <a:gd name="T12" fmla="*/ 505 w 665"/>
              <a:gd name="T13" fmla="*/ 148 h 228"/>
              <a:gd name="T14" fmla="*/ 470 w 665"/>
              <a:gd name="T15" fmla="*/ 152 h 228"/>
              <a:gd name="T16" fmla="*/ 432 w 665"/>
              <a:gd name="T17" fmla="*/ 159 h 228"/>
              <a:gd name="T18" fmla="*/ 389 w 665"/>
              <a:gd name="T19" fmla="*/ 164 h 228"/>
              <a:gd name="T20" fmla="*/ 341 w 665"/>
              <a:gd name="T21" fmla="*/ 174 h 228"/>
              <a:gd name="T22" fmla="*/ 289 w 665"/>
              <a:gd name="T23" fmla="*/ 181 h 228"/>
              <a:gd name="T24" fmla="*/ 231 w 665"/>
              <a:gd name="T25" fmla="*/ 190 h 228"/>
              <a:gd name="T26" fmla="*/ 172 w 665"/>
              <a:gd name="T27" fmla="*/ 200 h 228"/>
              <a:gd name="T28" fmla="*/ 105 w 665"/>
              <a:gd name="T29" fmla="*/ 209 h 228"/>
              <a:gd name="T30" fmla="*/ 36 w 665"/>
              <a:gd name="T31" fmla="*/ 221 h 228"/>
              <a:gd name="T32" fmla="*/ 0 w 665"/>
              <a:gd name="T33" fmla="*/ 121 h 228"/>
              <a:gd name="T34" fmla="*/ 72 w 665"/>
              <a:gd name="T35" fmla="*/ 107 h 228"/>
              <a:gd name="T36" fmla="*/ 139 w 665"/>
              <a:gd name="T37" fmla="*/ 93 h 228"/>
              <a:gd name="T38" fmla="*/ 203 w 665"/>
              <a:gd name="T39" fmla="*/ 78 h 228"/>
              <a:gd name="T40" fmla="*/ 262 w 665"/>
              <a:gd name="T41" fmla="*/ 67 h 228"/>
              <a:gd name="T42" fmla="*/ 315 w 665"/>
              <a:gd name="T43" fmla="*/ 57 h 228"/>
              <a:gd name="T44" fmla="*/ 365 w 665"/>
              <a:gd name="T45" fmla="*/ 48 h 228"/>
              <a:gd name="T46" fmla="*/ 410 w 665"/>
              <a:gd name="T47" fmla="*/ 38 h 228"/>
              <a:gd name="T48" fmla="*/ 453 w 665"/>
              <a:gd name="T49" fmla="*/ 31 h 228"/>
              <a:gd name="T50" fmla="*/ 489 w 665"/>
              <a:gd name="T51" fmla="*/ 24 h 228"/>
              <a:gd name="T52" fmla="*/ 522 w 665"/>
              <a:gd name="T53" fmla="*/ 17 h 228"/>
              <a:gd name="T54" fmla="*/ 548 w 665"/>
              <a:gd name="T55" fmla="*/ 12 h 228"/>
              <a:gd name="T56" fmla="*/ 572 w 665"/>
              <a:gd name="T57" fmla="*/ 7 h 228"/>
              <a:gd name="T58" fmla="*/ 591 w 665"/>
              <a:gd name="T59" fmla="*/ 5 h 228"/>
              <a:gd name="T60" fmla="*/ 608 w 665"/>
              <a:gd name="T61" fmla="*/ 2 h 228"/>
              <a:gd name="T62" fmla="*/ 617 w 665"/>
              <a:gd name="T63" fmla="*/ 0 h 228"/>
              <a:gd name="T64" fmla="*/ 625 w 665"/>
              <a:gd name="T65" fmla="*/ 0 h 228"/>
              <a:gd name="T66" fmla="*/ 634 w 665"/>
              <a:gd name="T67" fmla="*/ 2 h 228"/>
              <a:gd name="T68" fmla="*/ 644 w 665"/>
              <a:gd name="T69" fmla="*/ 12 h 228"/>
              <a:gd name="T70" fmla="*/ 651 w 665"/>
              <a:gd name="T71" fmla="*/ 28 h 228"/>
              <a:gd name="T72" fmla="*/ 658 w 665"/>
              <a:gd name="T73" fmla="*/ 48 h 228"/>
              <a:gd name="T74" fmla="*/ 665 w 665"/>
              <a:gd name="T75" fmla="*/ 69 h 228"/>
              <a:gd name="T76" fmla="*/ 665 w 665"/>
              <a:gd name="T77" fmla="*/ 93 h 228"/>
              <a:gd name="T78" fmla="*/ 656 w 665"/>
              <a:gd name="T79" fmla="*/ 114 h 228"/>
              <a:gd name="T80" fmla="*/ 637 w 665"/>
              <a:gd name="T81" fmla="*/ 1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65" h="228">
                <a:moveTo>
                  <a:pt x="625" y="136"/>
                </a:moveTo>
                <a:lnTo>
                  <a:pt x="622" y="136"/>
                </a:lnTo>
                <a:lnTo>
                  <a:pt x="617" y="136"/>
                </a:lnTo>
                <a:lnTo>
                  <a:pt x="613" y="136"/>
                </a:lnTo>
                <a:lnTo>
                  <a:pt x="608" y="136"/>
                </a:lnTo>
                <a:lnTo>
                  <a:pt x="601" y="136"/>
                </a:lnTo>
                <a:lnTo>
                  <a:pt x="591" y="138"/>
                </a:lnTo>
                <a:lnTo>
                  <a:pt x="584" y="138"/>
                </a:lnTo>
                <a:lnTo>
                  <a:pt x="572" y="140"/>
                </a:lnTo>
                <a:lnTo>
                  <a:pt x="563" y="140"/>
                </a:lnTo>
                <a:lnTo>
                  <a:pt x="548" y="143"/>
                </a:lnTo>
                <a:lnTo>
                  <a:pt x="536" y="145"/>
                </a:lnTo>
                <a:lnTo>
                  <a:pt x="522" y="148"/>
                </a:lnTo>
                <a:lnTo>
                  <a:pt x="505" y="148"/>
                </a:lnTo>
                <a:lnTo>
                  <a:pt x="489" y="150"/>
                </a:lnTo>
                <a:lnTo>
                  <a:pt x="470" y="152"/>
                </a:lnTo>
                <a:lnTo>
                  <a:pt x="453" y="157"/>
                </a:lnTo>
                <a:lnTo>
                  <a:pt x="432" y="159"/>
                </a:lnTo>
                <a:lnTo>
                  <a:pt x="410" y="162"/>
                </a:lnTo>
                <a:lnTo>
                  <a:pt x="389" y="164"/>
                </a:lnTo>
                <a:lnTo>
                  <a:pt x="365" y="169"/>
                </a:lnTo>
                <a:lnTo>
                  <a:pt x="341" y="174"/>
                </a:lnTo>
                <a:lnTo>
                  <a:pt x="315" y="176"/>
                </a:lnTo>
                <a:lnTo>
                  <a:pt x="289" y="181"/>
                </a:lnTo>
                <a:lnTo>
                  <a:pt x="262" y="186"/>
                </a:lnTo>
                <a:lnTo>
                  <a:pt x="231" y="190"/>
                </a:lnTo>
                <a:lnTo>
                  <a:pt x="203" y="195"/>
                </a:lnTo>
                <a:lnTo>
                  <a:pt x="172" y="200"/>
                </a:lnTo>
                <a:lnTo>
                  <a:pt x="139" y="205"/>
                </a:lnTo>
                <a:lnTo>
                  <a:pt x="105" y="209"/>
                </a:lnTo>
                <a:lnTo>
                  <a:pt x="72" y="217"/>
                </a:lnTo>
                <a:lnTo>
                  <a:pt x="36" y="221"/>
                </a:lnTo>
                <a:lnTo>
                  <a:pt x="0" y="228"/>
                </a:lnTo>
                <a:lnTo>
                  <a:pt x="0" y="121"/>
                </a:lnTo>
                <a:lnTo>
                  <a:pt x="36" y="114"/>
                </a:lnTo>
                <a:lnTo>
                  <a:pt x="72" y="107"/>
                </a:lnTo>
                <a:lnTo>
                  <a:pt x="105" y="100"/>
                </a:lnTo>
                <a:lnTo>
                  <a:pt x="139" y="93"/>
                </a:lnTo>
                <a:lnTo>
                  <a:pt x="172" y="86"/>
                </a:lnTo>
                <a:lnTo>
                  <a:pt x="203" y="78"/>
                </a:lnTo>
                <a:lnTo>
                  <a:pt x="231" y="74"/>
                </a:lnTo>
                <a:lnTo>
                  <a:pt x="262" y="67"/>
                </a:lnTo>
                <a:lnTo>
                  <a:pt x="289" y="62"/>
                </a:lnTo>
                <a:lnTo>
                  <a:pt x="315" y="57"/>
                </a:lnTo>
                <a:lnTo>
                  <a:pt x="341" y="52"/>
                </a:lnTo>
                <a:lnTo>
                  <a:pt x="365" y="48"/>
                </a:lnTo>
                <a:lnTo>
                  <a:pt x="389" y="43"/>
                </a:lnTo>
                <a:lnTo>
                  <a:pt x="410" y="38"/>
                </a:lnTo>
                <a:lnTo>
                  <a:pt x="432" y="33"/>
                </a:lnTo>
                <a:lnTo>
                  <a:pt x="453" y="31"/>
                </a:lnTo>
                <a:lnTo>
                  <a:pt x="470" y="26"/>
                </a:lnTo>
                <a:lnTo>
                  <a:pt x="489" y="24"/>
                </a:lnTo>
                <a:lnTo>
                  <a:pt x="505" y="19"/>
                </a:lnTo>
                <a:lnTo>
                  <a:pt x="522" y="17"/>
                </a:lnTo>
                <a:lnTo>
                  <a:pt x="536" y="14"/>
                </a:lnTo>
                <a:lnTo>
                  <a:pt x="548" y="12"/>
                </a:lnTo>
                <a:lnTo>
                  <a:pt x="560" y="9"/>
                </a:lnTo>
                <a:lnTo>
                  <a:pt x="572" y="7"/>
                </a:lnTo>
                <a:lnTo>
                  <a:pt x="584" y="5"/>
                </a:lnTo>
                <a:lnTo>
                  <a:pt x="591" y="5"/>
                </a:lnTo>
                <a:lnTo>
                  <a:pt x="601" y="2"/>
                </a:lnTo>
                <a:lnTo>
                  <a:pt x="608" y="2"/>
                </a:lnTo>
                <a:lnTo>
                  <a:pt x="613" y="2"/>
                </a:lnTo>
                <a:lnTo>
                  <a:pt x="617" y="0"/>
                </a:lnTo>
                <a:lnTo>
                  <a:pt x="622" y="0"/>
                </a:lnTo>
                <a:lnTo>
                  <a:pt x="625" y="0"/>
                </a:lnTo>
                <a:lnTo>
                  <a:pt x="629" y="0"/>
                </a:lnTo>
                <a:lnTo>
                  <a:pt x="634" y="2"/>
                </a:lnTo>
                <a:lnTo>
                  <a:pt x="639" y="7"/>
                </a:lnTo>
                <a:lnTo>
                  <a:pt x="644" y="12"/>
                </a:lnTo>
                <a:lnTo>
                  <a:pt x="648" y="19"/>
                </a:lnTo>
                <a:lnTo>
                  <a:pt x="651" y="28"/>
                </a:lnTo>
                <a:lnTo>
                  <a:pt x="656" y="40"/>
                </a:lnTo>
                <a:lnTo>
                  <a:pt x="658" y="48"/>
                </a:lnTo>
                <a:lnTo>
                  <a:pt x="660" y="55"/>
                </a:lnTo>
                <a:lnTo>
                  <a:pt x="665" y="69"/>
                </a:lnTo>
                <a:lnTo>
                  <a:pt x="665" y="81"/>
                </a:lnTo>
                <a:lnTo>
                  <a:pt x="665" y="93"/>
                </a:lnTo>
                <a:lnTo>
                  <a:pt x="660" y="105"/>
                </a:lnTo>
                <a:lnTo>
                  <a:pt x="656" y="114"/>
                </a:lnTo>
                <a:lnTo>
                  <a:pt x="648" y="121"/>
                </a:lnTo>
                <a:lnTo>
                  <a:pt x="637" y="128"/>
                </a:lnTo>
                <a:lnTo>
                  <a:pt x="625" y="13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1" name="文本框 1"/>
          <p:cNvSpPr txBox="1">
            <a:spLocks noChangeArrowheads="1"/>
          </p:cNvSpPr>
          <p:nvPr/>
        </p:nvSpPr>
        <p:spPr bwMode="auto">
          <a:xfrm>
            <a:off x="749300" y="249238"/>
            <a:ext cx="334803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二、写字关。</a:t>
            </a:r>
            <a:endParaRPr lang="zh-CN" altLang="en-US" sz="40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 noChangeArrowheads="1"/>
          </p:cNvSpPr>
          <p:nvPr>
            <p:ph type="title"/>
          </p:nvPr>
        </p:nvSpPr>
        <p:spPr>
          <a:xfrm>
            <a:off x="1992313" y="549275"/>
            <a:ext cx="8218487" cy="5616575"/>
          </a:xfrm>
        </p:spPr>
        <p:txBody>
          <a:bodyPr/>
          <a:lstStyle/>
          <a:p>
            <a:pPr algn="l"/>
            <a:r>
              <a:rPr lang="en-US" altLang="zh-CN" sz="3600" smtClean="0"/>
              <a:t>   </a:t>
            </a:r>
            <a:br>
              <a:rPr lang="zh-CN" altLang="en-US" sz="3600" smtClean="0"/>
            </a:br>
            <a:br>
              <a:rPr lang="zh-CN" altLang="en-US" sz="3600" smtClean="0"/>
            </a:br>
            <a:r>
              <a:rPr lang="zh-CN" altLang="en-US" sz="3600" smtClean="0"/>
              <a:t>　</a:t>
            </a:r>
            <a:endParaRPr lang="zh-CN" altLang="en-US" sz="3600" smtClean="0"/>
          </a:p>
        </p:txBody>
      </p:sp>
      <p:sp>
        <p:nvSpPr>
          <p:cNvPr id="18434" name="Rectangle 4"/>
          <p:cNvSpPr>
            <a:spLocks noGrp="1" noChangeArrowheads="1"/>
          </p:cNvSpPr>
          <p:nvPr>
            <p:ph idx="1"/>
          </p:nvPr>
        </p:nvSpPr>
        <p:spPr>
          <a:xfrm>
            <a:off x="1774825" y="620713"/>
            <a:ext cx="8497888" cy="5545137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smtClean="0"/>
              <a:t>     </a:t>
            </a:r>
            <a:endParaRPr lang="en-US" altLang="zh-CN" sz="3600" smtClean="0"/>
          </a:p>
        </p:txBody>
      </p:sp>
      <p:pic>
        <p:nvPicPr>
          <p:cNvPr id="6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10125" y="249238"/>
            <a:ext cx="2641600" cy="69373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4"/>
          <p:cNvSpPr>
            <a:spLocks noGrp="1" noChangeArrowheads="1"/>
          </p:cNvSpPr>
          <p:nvPr/>
        </p:nvSpPr>
        <p:spPr bwMode="auto">
          <a:xfrm>
            <a:off x="1901825" y="747713"/>
            <a:ext cx="8497888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600"/>
              <a:t>       </a:t>
            </a:r>
            <a:endParaRPr lang="en-US" altLang="zh-CN" sz="3600"/>
          </a:p>
        </p:txBody>
      </p:sp>
      <p:pic>
        <p:nvPicPr>
          <p:cNvPr id="18437" name="Picture 2" descr="a83dd211f6fbdcc7c2ce79b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942975"/>
            <a:ext cx="11182350" cy="518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Freeform 40"/>
          <p:cNvSpPr>
            <a:spLocks noChangeArrowheads="1"/>
          </p:cNvSpPr>
          <p:nvPr/>
        </p:nvSpPr>
        <p:spPr bwMode="auto">
          <a:xfrm>
            <a:off x="8132763" y="2336800"/>
            <a:ext cx="323850" cy="231775"/>
          </a:xfrm>
          <a:custGeom>
            <a:avLst/>
            <a:gdLst>
              <a:gd name="T0" fmla="*/ 481 w 510"/>
              <a:gd name="T1" fmla="*/ 155 h 364"/>
              <a:gd name="T2" fmla="*/ 498 w 510"/>
              <a:gd name="T3" fmla="*/ 196 h 364"/>
              <a:gd name="T4" fmla="*/ 507 w 510"/>
              <a:gd name="T5" fmla="*/ 234 h 364"/>
              <a:gd name="T6" fmla="*/ 507 w 510"/>
              <a:gd name="T7" fmla="*/ 267 h 364"/>
              <a:gd name="T8" fmla="*/ 503 w 510"/>
              <a:gd name="T9" fmla="*/ 293 h 364"/>
              <a:gd name="T10" fmla="*/ 498 w 510"/>
              <a:gd name="T11" fmla="*/ 310 h 364"/>
              <a:gd name="T12" fmla="*/ 491 w 510"/>
              <a:gd name="T13" fmla="*/ 326 h 364"/>
              <a:gd name="T14" fmla="*/ 483 w 510"/>
              <a:gd name="T15" fmla="*/ 338 h 364"/>
              <a:gd name="T16" fmla="*/ 476 w 510"/>
              <a:gd name="T17" fmla="*/ 348 h 364"/>
              <a:gd name="T18" fmla="*/ 472 w 510"/>
              <a:gd name="T19" fmla="*/ 355 h 364"/>
              <a:gd name="T20" fmla="*/ 464 w 510"/>
              <a:gd name="T21" fmla="*/ 360 h 364"/>
              <a:gd name="T22" fmla="*/ 460 w 510"/>
              <a:gd name="T23" fmla="*/ 362 h 364"/>
              <a:gd name="T24" fmla="*/ 450 w 510"/>
              <a:gd name="T25" fmla="*/ 362 h 364"/>
              <a:gd name="T26" fmla="*/ 436 w 510"/>
              <a:gd name="T27" fmla="*/ 357 h 364"/>
              <a:gd name="T28" fmla="*/ 417 w 510"/>
              <a:gd name="T29" fmla="*/ 348 h 364"/>
              <a:gd name="T30" fmla="*/ 391 w 510"/>
              <a:gd name="T31" fmla="*/ 334 h 364"/>
              <a:gd name="T32" fmla="*/ 360 w 510"/>
              <a:gd name="T33" fmla="*/ 315 h 364"/>
              <a:gd name="T34" fmla="*/ 326 w 510"/>
              <a:gd name="T35" fmla="*/ 293 h 364"/>
              <a:gd name="T36" fmla="*/ 286 w 510"/>
              <a:gd name="T37" fmla="*/ 265 h 364"/>
              <a:gd name="T38" fmla="*/ 240 w 510"/>
              <a:gd name="T39" fmla="*/ 234 h 364"/>
              <a:gd name="T40" fmla="*/ 190 w 510"/>
              <a:gd name="T41" fmla="*/ 198 h 364"/>
              <a:gd name="T42" fmla="*/ 143 w 510"/>
              <a:gd name="T43" fmla="*/ 167 h 364"/>
              <a:gd name="T44" fmla="*/ 102 w 510"/>
              <a:gd name="T45" fmla="*/ 138 h 364"/>
              <a:gd name="T46" fmla="*/ 69 w 510"/>
              <a:gd name="T47" fmla="*/ 115 h 364"/>
              <a:gd name="T48" fmla="*/ 43 w 510"/>
              <a:gd name="T49" fmla="*/ 96 h 364"/>
              <a:gd name="T50" fmla="*/ 21 w 510"/>
              <a:gd name="T51" fmla="*/ 79 h 364"/>
              <a:gd name="T52" fmla="*/ 7 w 510"/>
              <a:gd name="T53" fmla="*/ 67 h 364"/>
              <a:gd name="T54" fmla="*/ 0 w 510"/>
              <a:gd name="T55" fmla="*/ 57 h 364"/>
              <a:gd name="T56" fmla="*/ 0 w 510"/>
              <a:gd name="T57" fmla="*/ 50 h 364"/>
              <a:gd name="T58" fmla="*/ 5 w 510"/>
              <a:gd name="T59" fmla="*/ 38 h 364"/>
              <a:gd name="T60" fmla="*/ 14 w 510"/>
              <a:gd name="T61" fmla="*/ 29 h 364"/>
              <a:gd name="T62" fmla="*/ 28 w 510"/>
              <a:gd name="T63" fmla="*/ 19 h 364"/>
              <a:gd name="T64" fmla="*/ 40 w 510"/>
              <a:gd name="T65" fmla="*/ 10 h 364"/>
              <a:gd name="T66" fmla="*/ 59 w 510"/>
              <a:gd name="T67" fmla="*/ 3 h 364"/>
              <a:gd name="T68" fmla="*/ 86 w 510"/>
              <a:gd name="T69" fmla="*/ 0 h 364"/>
              <a:gd name="T70" fmla="*/ 124 w 510"/>
              <a:gd name="T71" fmla="*/ 0 h 364"/>
              <a:gd name="T72" fmla="*/ 188 w 510"/>
              <a:gd name="T73" fmla="*/ 0 h 364"/>
              <a:gd name="T74" fmla="*/ 233 w 510"/>
              <a:gd name="T75" fmla="*/ 3 h 364"/>
              <a:gd name="T76" fmla="*/ 279 w 510"/>
              <a:gd name="T77" fmla="*/ 5 h 364"/>
              <a:gd name="T78" fmla="*/ 324 w 510"/>
              <a:gd name="T79" fmla="*/ 15 h 364"/>
              <a:gd name="T80" fmla="*/ 345 w 510"/>
              <a:gd name="T81" fmla="*/ 19 h 364"/>
              <a:gd name="T82" fmla="*/ 367 w 510"/>
              <a:gd name="T83" fmla="*/ 29 h 364"/>
              <a:gd name="T84" fmla="*/ 386 w 510"/>
              <a:gd name="T85" fmla="*/ 41 h 364"/>
              <a:gd name="T86" fmla="*/ 405 w 510"/>
              <a:gd name="T87" fmla="*/ 55 h 364"/>
              <a:gd name="T88" fmla="*/ 424 w 510"/>
              <a:gd name="T89" fmla="*/ 72 h 364"/>
              <a:gd name="T90" fmla="*/ 438 w 510"/>
              <a:gd name="T91" fmla="*/ 88 h 364"/>
              <a:gd name="T92" fmla="*/ 455 w 510"/>
              <a:gd name="T93" fmla="*/ 110 h 364"/>
              <a:gd name="T94" fmla="*/ 469 w 510"/>
              <a:gd name="T95" fmla="*/ 13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364">
                <a:moveTo>
                  <a:pt x="469" y="136"/>
                </a:moveTo>
                <a:lnTo>
                  <a:pt x="481" y="155"/>
                </a:lnTo>
                <a:lnTo>
                  <a:pt x="491" y="174"/>
                </a:lnTo>
                <a:lnTo>
                  <a:pt x="498" y="196"/>
                </a:lnTo>
                <a:lnTo>
                  <a:pt x="505" y="215"/>
                </a:lnTo>
                <a:lnTo>
                  <a:pt x="507" y="234"/>
                </a:lnTo>
                <a:lnTo>
                  <a:pt x="510" y="250"/>
                </a:lnTo>
                <a:lnTo>
                  <a:pt x="507" y="267"/>
                </a:lnTo>
                <a:lnTo>
                  <a:pt x="505" y="284"/>
                </a:lnTo>
                <a:lnTo>
                  <a:pt x="503" y="293"/>
                </a:lnTo>
                <a:lnTo>
                  <a:pt x="500" y="303"/>
                </a:lnTo>
                <a:lnTo>
                  <a:pt x="498" y="310"/>
                </a:lnTo>
                <a:lnTo>
                  <a:pt x="493" y="317"/>
                </a:lnTo>
                <a:lnTo>
                  <a:pt x="491" y="326"/>
                </a:lnTo>
                <a:lnTo>
                  <a:pt x="488" y="331"/>
                </a:lnTo>
                <a:lnTo>
                  <a:pt x="483" y="338"/>
                </a:lnTo>
                <a:lnTo>
                  <a:pt x="481" y="343"/>
                </a:lnTo>
                <a:lnTo>
                  <a:pt x="476" y="348"/>
                </a:lnTo>
                <a:lnTo>
                  <a:pt x="474" y="353"/>
                </a:lnTo>
                <a:lnTo>
                  <a:pt x="472" y="355"/>
                </a:lnTo>
                <a:lnTo>
                  <a:pt x="467" y="357"/>
                </a:lnTo>
                <a:lnTo>
                  <a:pt x="464" y="360"/>
                </a:lnTo>
                <a:lnTo>
                  <a:pt x="462" y="362"/>
                </a:lnTo>
                <a:lnTo>
                  <a:pt x="460" y="362"/>
                </a:lnTo>
                <a:lnTo>
                  <a:pt x="457" y="364"/>
                </a:lnTo>
                <a:lnTo>
                  <a:pt x="450" y="362"/>
                </a:lnTo>
                <a:lnTo>
                  <a:pt x="445" y="360"/>
                </a:lnTo>
                <a:lnTo>
                  <a:pt x="436" y="357"/>
                </a:lnTo>
                <a:lnTo>
                  <a:pt x="426" y="353"/>
                </a:lnTo>
                <a:lnTo>
                  <a:pt x="417" y="348"/>
                </a:lnTo>
                <a:lnTo>
                  <a:pt x="405" y="341"/>
                </a:lnTo>
                <a:lnTo>
                  <a:pt x="391" y="334"/>
                </a:lnTo>
                <a:lnTo>
                  <a:pt x="376" y="326"/>
                </a:lnTo>
                <a:lnTo>
                  <a:pt x="360" y="315"/>
                </a:lnTo>
                <a:lnTo>
                  <a:pt x="343" y="305"/>
                </a:lnTo>
                <a:lnTo>
                  <a:pt x="326" y="293"/>
                </a:lnTo>
                <a:lnTo>
                  <a:pt x="305" y="279"/>
                </a:lnTo>
                <a:lnTo>
                  <a:pt x="286" y="265"/>
                </a:lnTo>
                <a:lnTo>
                  <a:pt x="264" y="250"/>
                </a:lnTo>
                <a:lnTo>
                  <a:pt x="240" y="234"/>
                </a:lnTo>
                <a:lnTo>
                  <a:pt x="217" y="215"/>
                </a:lnTo>
                <a:lnTo>
                  <a:pt x="190" y="198"/>
                </a:lnTo>
                <a:lnTo>
                  <a:pt x="167" y="181"/>
                </a:lnTo>
                <a:lnTo>
                  <a:pt x="143" y="167"/>
                </a:lnTo>
                <a:lnTo>
                  <a:pt x="121" y="153"/>
                </a:lnTo>
                <a:lnTo>
                  <a:pt x="102" y="138"/>
                </a:lnTo>
                <a:lnTo>
                  <a:pt x="86" y="126"/>
                </a:lnTo>
                <a:lnTo>
                  <a:pt x="69" y="115"/>
                </a:lnTo>
                <a:lnTo>
                  <a:pt x="55" y="105"/>
                </a:lnTo>
                <a:lnTo>
                  <a:pt x="43" y="96"/>
                </a:lnTo>
                <a:lnTo>
                  <a:pt x="31" y="86"/>
                </a:lnTo>
                <a:lnTo>
                  <a:pt x="21" y="79"/>
                </a:lnTo>
                <a:lnTo>
                  <a:pt x="14" y="72"/>
                </a:lnTo>
                <a:lnTo>
                  <a:pt x="7" y="67"/>
                </a:lnTo>
                <a:lnTo>
                  <a:pt x="2" y="62"/>
                </a:lnTo>
                <a:lnTo>
                  <a:pt x="0" y="57"/>
                </a:lnTo>
                <a:lnTo>
                  <a:pt x="0" y="55"/>
                </a:lnTo>
                <a:lnTo>
                  <a:pt x="0" y="50"/>
                </a:lnTo>
                <a:lnTo>
                  <a:pt x="2" y="43"/>
                </a:lnTo>
                <a:lnTo>
                  <a:pt x="5" y="38"/>
                </a:lnTo>
                <a:lnTo>
                  <a:pt x="9" y="34"/>
                </a:lnTo>
                <a:lnTo>
                  <a:pt x="14" y="29"/>
                </a:lnTo>
                <a:lnTo>
                  <a:pt x="21" y="24"/>
                </a:lnTo>
                <a:lnTo>
                  <a:pt x="28" y="19"/>
                </a:lnTo>
                <a:lnTo>
                  <a:pt x="36" y="15"/>
                </a:lnTo>
                <a:lnTo>
                  <a:pt x="40" y="10"/>
                </a:lnTo>
                <a:lnTo>
                  <a:pt x="50" y="5"/>
                </a:lnTo>
                <a:lnTo>
                  <a:pt x="59" y="3"/>
                </a:lnTo>
                <a:lnTo>
                  <a:pt x="71" y="3"/>
                </a:lnTo>
                <a:lnTo>
                  <a:pt x="86" y="0"/>
                </a:lnTo>
                <a:lnTo>
                  <a:pt x="102" y="0"/>
                </a:lnTo>
                <a:lnTo>
                  <a:pt x="124" y="0"/>
                </a:lnTo>
                <a:lnTo>
                  <a:pt x="145" y="0"/>
                </a:lnTo>
                <a:lnTo>
                  <a:pt x="188" y="0"/>
                </a:lnTo>
                <a:lnTo>
                  <a:pt x="212" y="0"/>
                </a:lnTo>
                <a:lnTo>
                  <a:pt x="233" y="3"/>
                </a:lnTo>
                <a:lnTo>
                  <a:pt x="257" y="3"/>
                </a:lnTo>
                <a:lnTo>
                  <a:pt x="279" y="5"/>
                </a:lnTo>
                <a:lnTo>
                  <a:pt x="302" y="10"/>
                </a:lnTo>
                <a:lnTo>
                  <a:pt x="324" y="15"/>
                </a:lnTo>
                <a:lnTo>
                  <a:pt x="336" y="17"/>
                </a:lnTo>
                <a:lnTo>
                  <a:pt x="345" y="19"/>
                </a:lnTo>
                <a:lnTo>
                  <a:pt x="357" y="24"/>
                </a:lnTo>
                <a:lnTo>
                  <a:pt x="367" y="29"/>
                </a:lnTo>
                <a:lnTo>
                  <a:pt x="376" y="34"/>
                </a:lnTo>
                <a:lnTo>
                  <a:pt x="386" y="41"/>
                </a:lnTo>
                <a:lnTo>
                  <a:pt x="395" y="48"/>
                </a:lnTo>
                <a:lnTo>
                  <a:pt x="405" y="55"/>
                </a:lnTo>
                <a:lnTo>
                  <a:pt x="414" y="62"/>
                </a:lnTo>
                <a:lnTo>
                  <a:pt x="424" y="72"/>
                </a:lnTo>
                <a:lnTo>
                  <a:pt x="431" y="79"/>
                </a:lnTo>
                <a:lnTo>
                  <a:pt x="438" y="88"/>
                </a:lnTo>
                <a:lnTo>
                  <a:pt x="448" y="100"/>
                </a:lnTo>
                <a:lnTo>
                  <a:pt x="455" y="110"/>
                </a:lnTo>
                <a:lnTo>
                  <a:pt x="462" y="122"/>
                </a:lnTo>
                <a:lnTo>
                  <a:pt x="469" y="13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9" name="TextBox 27"/>
          <p:cNvSpPr txBox="1">
            <a:spLocks noChangeArrowheads="1"/>
          </p:cNvSpPr>
          <p:nvPr/>
        </p:nvSpPr>
        <p:spPr bwMode="auto">
          <a:xfrm>
            <a:off x="2533650" y="2546350"/>
            <a:ext cx="1336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龙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603500" y="2027238"/>
            <a:ext cx="1260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lóng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8441" name="Group 4"/>
          <p:cNvGrpSpPr/>
          <p:nvPr/>
        </p:nvGrpSpPr>
        <p:grpSpPr bwMode="auto"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18442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8443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8444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8445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8446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143625" y="4857750"/>
            <a:ext cx="4016375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竖弯钩从竖中线起笔，写法要舒展。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881438" y="3100388"/>
            <a:ext cx="17272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457200" eaLnBrk="1" hangingPunct="1"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dirty="0" smtClean="0">
                <a:latin typeface="+mj-ea"/>
                <a:ea typeface="+mj-ea"/>
              </a:rPr>
              <a:t>龙</a:t>
            </a:r>
            <a:endParaRPr lang="zh-CN" altLang="en-US" sz="2000" b="1" dirty="0" smtClean="0">
              <a:latin typeface="+mj-ea"/>
              <a:ea typeface="+mj-ea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2422525" y="4538663"/>
            <a:ext cx="3030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 smtClean="0">
                <a:latin typeface="+mj-ea"/>
                <a:ea typeface="+mj-ea"/>
              </a:rPr>
              <a:t>龙年  龙王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1993900" y="4943475"/>
            <a:ext cx="41497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 smtClean="0">
                <a:latin typeface="+mj-ea"/>
                <a:ea typeface="+mj-ea"/>
              </a:rPr>
              <a:t>龙年是爸爸的本命年。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53" name="文本框 31"/>
          <p:cNvSpPr txBox="1">
            <a:spLocks noChangeArrowheads="1"/>
          </p:cNvSpPr>
          <p:nvPr/>
        </p:nvSpPr>
        <p:spPr bwMode="auto">
          <a:xfrm>
            <a:off x="3738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>
                <a:latin typeface="+mj-ea"/>
                <a:ea typeface="+mj-ea"/>
              </a:rPr>
              <a:t>独体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18457" name="Rectangle 27"/>
          <p:cNvSpPr>
            <a:spLocks noChangeArrowheads="1"/>
          </p:cNvSpPr>
          <p:nvPr/>
        </p:nvSpPr>
        <p:spPr bwMode="auto">
          <a:xfrm>
            <a:off x="4994275" y="2217738"/>
            <a:ext cx="3175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5" name="Freeform 41"/>
          <p:cNvSpPr>
            <a:spLocks noChangeArrowheads="1"/>
          </p:cNvSpPr>
          <p:nvPr/>
        </p:nvSpPr>
        <p:spPr bwMode="auto">
          <a:xfrm>
            <a:off x="7254875" y="2689225"/>
            <a:ext cx="1060450" cy="306388"/>
          </a:xfrm>
          <a:custGeom>
            <a:avLst/>
            <a:gdLst>
              <a:gd name="T0" fmla="*/ 1634 w 1670"/>
              <a:gd name="T1" fmla="*/ 30 h 483"/>
              <a:gd name="T2" fmla="*/ 1653 w 1670"/>
              <a:gd name="T3" fmla="*/ 45 h 483"/>
              <a:gd name="T4" fmla="*/ 1665 w 1670"/>
              <a:gd name="T5" fmla="*/ 59 h 483"/>
              <a:gd name="T6" fmla="*/ 1670 w 1670"/>
              <a:gd name="T7" fmla="*/ 73 h 483"/>
              <a:gd name="T8" fmla="*/ 1670 w 1670"/>
              <a:gd name="T9" fmla="*/ 85 h 483"/>
              <a:gd name="T10" fmla="*/ 1661 w 1670"/>
              <a:gd name="T11" fmla="*/ 95 h 483"/>
              <a:gd name="T12" fmla="*/ 1646 w 1670"/>
              <a:gd name="T13" fmla="*/ 107 h 483"/>
              <a:gd name="T14" fmla="*/ 1622 w 1670"/>
              <a:gd name="T15" fmla="*/ 121 h 483"/>
              <a:gd name="T16" fmla="*/ 1591 w 1670"/>
              <a:gd name="T17" fmla="*/ 135 h 483"/>
              <a:gd name="T18" fmla="*/ 1556 w 1670"/>
              <a:gd name="T19" fmla="*/ 149 h 483"/>
              <a:gd name="T20" fmla="*/ 1510 w 1670"/>
              <a:gd name="T21" fmla="*/ 164 h 483"/>
              <a:gd name="T22" fmla="*/ 1458 w 1670"/>
              <a:gd name="T23" fmla="*/ 178 h 483"/>
              <a:gd name="T24" fmla="*/ 1370 w 1670"/>
              <a:gd name="T25" fmla="*/ 207 h 483"/>
              <a:gd name="T26" fmla="*/ 1246 w 1670"/>
              <a:gd name="T27" fmla="*/ 247 h 483"/>
              <a:gd name="T28" fmla="*/ 1115 w 1670"/>
              <a:gd name="T29" fmla="*/ 283 h 483"/>
              <a:gd name="T30" fmla="*/ 981 w 1670"/>
              <a:gd name="T31" fmla="*/ 318 h 483"/>
              <a:gd name="T32" fmla="*/ 846 w 1670"/>
              <a:gd name="T33" fmla="*/ 349 h 483"/>
              <a:gd name="T34" fmla="*/ 717 w 1670"/>
              <a:gd name="T35" fmla="*/ 378 h 483"/>
              <a:gd name="T36" fmla="*/ 624 w 1670"/>
              <a:gd name="T37" fmla="*/ 399 h 483"/>
              <a:gd name="T38" fmla="*/ 567 w 1670"/>
              <a:gd name="T39" fmla="*/ 414 h 483"/>
              <a:gd name="T40" fmla="*/ 510 w 1670"/>
              <a:gd name="T41" fmla="*/ 426 h 483"/>
              <a:gd name="T42" fmla="*/ 457 w 1670"/>
              <a:gd name="T43" fmla="*/ 437 h 483"/>
              <a:gd name="T44" fmla="*/ 407 w 1670"/>
              <a:gd name="T45" fmla="*/ 447 h 483"/>
              <a:gd name="T46" fmla="*/ 362 w 1670"/>
              <a:gd name="T47" fmla="*/ 456 h 483"/>
              <a:gd name="T48" fmla="*/ 321 w 1670"/>
              <a:gd name="T49" fmla="*/ 464 h 483"/>
              <a:gd name="T50" fmla="*/ 286 w 1670"/>
              <a:gd name="T51" fmla="*/ 468 h 483"/>
              <a:gd name="T52" fmla="*/ 255 w 1670"/>
              <a:gd name="T53" fmla="*/ 476 h 483"/>
              <a:gd name="T54" fmla="*/ 228 w 1670"/>
              <a:gd name="T55" fmla="*/ 478 h 483"/>
              <a:gd name="T56" fmla="*/ 205 w 1670"/>
              <a:gd name="T57" fmla="*/ 480 h 483"/>
              <a:gd name="T58" fmla="*/ 188 w 1670"/>
              <a:gd name="T59" fmla="*/ 483 h 483"/>
              <a:gd name="T60" fmla="*/ 167 w 1670"/>
              <a:gd name="T61" fmla="*/ 483 h 483"/>
              <a:gd name="T62" fmla="*/ 138 w 1670"/>
              <a:gd name="T63" fmla="*/ 476 h 483"/>
              <a:gd name="T64" fmla="*/ 112 w 1670"/>
              <a:gd name="T65" fmla="*/ 466 h 483"/>
              <a:gd name="T66" fmla="*/ 86 w 1670"/>
              <a:gd name="T67" fmla="*/ 452 h 483"/>
              <a:gd name="T68" fmla="*/ 55 w 1670"/>
              <a:gd name="T69" fmla="*/ 430 h 483"/>
              <a:gd name="T70" fmla="*/ 28 w 1670"/>
              <a:gd name="T71" fmla="*/ 411 h 483"/>
              <a:gd name="T72" fmla="*/ 9 w 1670"/>
              <a:gd name="T73" fmla="*/ 395 h 483"/>
              <a:gd name="T74" fmla="*/ 0 w 1670"/>
              <a:gd name="T75" fmla="*/ 380 h 483"/>
              <a:gd name="T76" fmla="*/ 117 w 1670"/>
              <a:gd name="T77" fmla="*/ 354 h 483"/>
              <a:gd name="T78" fmla="*/ 233 w 1670"/>
              <a:gd name="T79" fmla="*/ 333 h 483"/>
              <a:gd name="T80" fmla="*/ 350 w 1670"/>
              <a:gd name="T81" fmla="*/ 309 h 483"/>
              <a:gd name="T82" fmla="*/ 469 w 1670"/>
              <a:gd name="T83" fmla="*/ 280 h 483"/>
              <a:gd name="T84" fmla="*/ 529 w 1670"/>
              <a:gd name="T85" fmla="*/ 264 h 483"/>
              <a:gd name="T86" fmla="*/ 593 w 1670"/>
              <a:gd name="T87" fmla="*/ 247 h 483"/>
              <a:gd name="T88" fmla="*/ 660 w 1670"/>
              <a:gd name="T89" fmla="*/ 228 h 483"/>
              <a:gd name="T90" fmla="*/ 729 w 1670"/>
              <a:gd name="T91" fmla="*/ 209 h 483"/>
              <a:gd name="T92" fmla="*/ 803 w 1670"/>
              <a:gd name="T93" fmla="*/ 185 h 483"/>
              <a:gd name="T94" fmla="*/ 881 w 1670"/>
              <a:gd name="T95" fmla="*/ 161 h 483"/>
              <a:gd name="T96" fmla="*/ 962 w 1670"/>
              <a:gd name="T97" fmla="*/ 135 h 483"/>
              <a:gd name="T98" fmla="*/ 1046 w 1670"/>
              <a:gd name="T99" fmla="*/ 107 h 483"/>
              <a:gd name="T100" fmla="*/ 1127 w 1670"/>
              <a:gd name="T101" fmla="*/ 80 h 483"/>
              <a:gd name="T102" fmla="*/ 1201 w 1670"/>
              <a:gd name="T103" fmla="*/ 59 h 483"/>
              <a:gd name="T104" fmla="*/ 1267 w 1670"/>
              <a:gd name="T105" fmla="*/ 42 h 483"/>
              <a:gd name="T106" fmla="*/ 1325 w 1670"/>
              <a:gd name="T107" fmla="*/ 26 h 483"/>
              <a:gd name="T108" fmla="*/ 1375 w 1670"/>
              <a:gd name="T109" fmla="*/ 14 h 483"/>
              <a:gd name="T110" fmla="*/ 1418 w 1670"/>
              <a:gd name="T111" fmla="*/ 7 h 483"/>
              <a:gd name="T112" fmla="*/ 1451 w 1670"/>
              <a:gd name="T113" fmla="*/ 0 h 483"/>
              <a:gd name="T114" fmla="*/ 1477 w 1670"/>
              <a:gd name="T115" fmla="*/ 0 h 483"/>
              <a:gd name="T116" fmla="*/ 1520 w 1670"/>
              <a:gd name="T117" fmla="*/ 0 h 483"/>
              <a:gd name="T118" fmla="*/ 1558 w 1670"/>
              <a:gd name="T119" fmla="*/ 7 h 483"/>
              <a:gd name="T120" fmla="*/ 1594 w 1670"/>
              <a:gd name="T121" fmla="*/ 16 h 483"/>
              <a:gd name="T122" fmla="*/ 1622 w 1670"/>
              <a:gd name="T123" fmla="*/ 26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70" h="483">
                <a:moveTo>
                  <a:pt x="1622" y="26"/>
                </a:moveTo>
                <a:lnTo>
                  <a:pt x="1634" y="30"/>
                </a:lnTo>
                <a:lnTo>
                  <a:pt x="1644" y="38"/>
                </a:lnTo>
                <a:lnTo>
                  <a:pt x="1653" y="45"/>
                </a:lnTo>
                <a:lnTo>
                  <a:pt x="1661" y="52"/>
                </a:lnTo>
                <a:lnTo>
                  <a:pt x="1665" y="59"/>
                </a:lnTo>
                <a:lnTo>
                  <a:pt x="1668" y="66"/>
                </a:lnTo>
                <a:lnTo>
                  <a:pt x="1670" y="73"/>
                </a:lnTo>
                <a:lnTo>
                  <a:pt x="1670" y="78"/>
                </a:lnTo>
                <a:lnTo>
                  <a:pt x="1670" y="85"/>
                </a:lnTo>
                <a:lnTo>
                  <a:pt x="1665" y="90"/>
                </a:lnTo>
                <a:lnTo>
                  <a:pt x="1661" y="95"/>
                </a:lnTo>
                <a:lnTo>
                  <a:pt x="1653" y="102"/>
                </a:lnTo>
                <a:lnTo>
                  <a:pt x="1646" y="107"/>
                </a:lnTo>
                <a:lnTo>
                  <a:pt x="1634" y="114"/>
                </a:lnTo>
                <a:lnTo>
                  <a:pt x="1622" y="121"/>
                </a:lnTo>
                <a:lnTo>
                  <a:pt x="1608" y="128"/>
                </a:lnTo>
                <a:lnTo>
                  <a:pt x="1591" y="135"/>
                </a:lnTo>
                <a:lnTo>
                  <a:pt x="1575" y="142"/>
                </a:lnTo>
                <a:lnTo>
                  <a:pt x="1556" y="149"/>
                </a:lnTo>
                <a:lnTo>
                  <a:pt x="1534" y="157"/>
                </a:lnTo>
                <a:lnTo>
                  <a:pt x="1510" y="164"/>
                </a:lnTo>
                <a:lnTo>
                  <a:pt x="1484" y="171"/>
                </a:lnTo>
                <a:lnTo>
                  <a:pt x="1458" y="178"/>
                </a:lnTo>
                <a:lnTo>
                  <a:pt x="1429" y="188"/>
                </a:lnTo>
                <a:lnTo>
                  <a:pt x="1370" y="207"/>
                </a:lnTo>
                <a:lnTo>
                  <a:pt x="1308" y="228"/>
                </a:lnTo>
                <a:lnTo>
                  <a:pt x="1246" y="247"/>
                </a:lnTo>
                <a:lnTo>
                  <a:pt x="1182" y="266"/>
                </a:lnTo>
                <a:lnTo>
                  <a:pt x="1115" y="283"/>
                </a:lnTo>
                <a:lnTo>
                  <a:pt x="1048" y="302"/>
                </a:lnTo>
                <a:lnTo>
                  <a:pt x="981" y="318"/>
                </a:lnTo>
                <a:lnTo>
                  <a:pt x="912" y="335"/>
                </a:lnTo>
                <a:lnTo>
                  <a:pt x="846" y="349"/>
                </a:lnTo>
                <a:lnTo>
                  <a:pt x="781" y="364"/>
                </a:lnTo>
                <a:lnTo>
                  <a:pt x="717" y="378"/>
                </a:lnTo>
                <a:lnTo>
                  <a:pt x="655" y="392"/>
                </a:lnTo>
                <a:lnTo>
                  <a:pt x="624" y="399"/>
                </a:lnTo>
                <a:lnTo>
                  <a:pt x="595" y="406"/>
                </a:lnTo>
                <a:lnTo>
                  <a:pt x="567" y="414"/>
                </a:lnTo>
                <a:lnTo>
                  <a:pt x="538" y="418"/>
                </a:lnTo>
                <a:lnTo>
                  <a:pt x="510" y="426"/>
                </a:lnTo>
                <a:lnTo>
                  <a:pt x="483" y="430"/>
                </a:lnTo>
                <a:lnTo>
                  <a:pt x="457" y="437"/>
                </a:lnTo>
                <a:lnTo>
                  <a:pt x="433" y="442"/>
                </a:lnTo>
                <a:lnTo>
                  <a:pt x="407" y="447"/>
                </a:lnTo>
                <a:lnTo>
                  <a:pt x="386" y="452"/>
                </a:lnTo>
                <a:lnTo>
                  <a:pt x="362" y="456"/>
                </a:lnTo>
                <a:lnTo>
                  <a:pt x="343" y="459"/>
                </a:lnTo>
                <a:lnTo>
                  <a:pt x="321" y="464"/>
                </a:lnTo>
                <a:lnTo>
                  <a:pt x="305" y="466"/>
                </a:lnTo>
                <a:lnTo>
                  <a:pt x="286" y="468"/>
                </a:lnTo>
                <a:lnTo>
                  <a:pt x="269" y="473"/>
                </a:lnTo>
                <a:lnTo>
                  <a:pt x="255" y="476"/>
                </a:lnTo>
                <a:lnTo>
                  <a:pt x="240" y="476"/>
                </a:lnTo>
                <a:lnTo>
                  <a:pt x="228" y="478"/>
                </a:lnTo>
                <a:lnTo>
                  <a:pt x="217" y="480"/>
                </a:lnTo>
                <a:lnTo>
                  <a:pt x="205" y="480"/>
                </a:lnTo>
                <a:lnTo>
                  <a:pt x="195" y="483"/>
                </a:lnTo>
                <a:lnTo>
                  <a:pt x="188" y="483"/>
                </a:lnTo>
                <a:lnTo>
                  <a:pt x="181" y="483"/>
                </a:lnTo>
                <a:lnTo>
                  <a:pt x="167" y="483"/>
                </a:lnTo>
                <a:lnTo>
                  <a:pt x="152" y="480"/>
                </a:lnTo>
                <a:lnTo>
                  <a:pt x="138" y="476"/>
                </a:lnTo>
                <a:lnTo>
                  <a:pt x="126" y="473"/>
                </a:lnTo>
                <a:lnTo>
                  <a:pt x="112" y="466"/>
                </a:lnTo>
                <a:lnTo>
                  <a:pt x="97" y="459"/>
                </a:lnTo>
                <a:lnTo>
                  <a:pt x="86" y="452"/>
                </a:lnTo>
                <a:lnTo>
                  <a:pt x="71" y="442"/>
                </a:lnTo>
                <a:lnTo>
                  <a:pt x="55" y="430"/>
                </a:lnTo>
                <a:lnTo>
                  <a:pt x="40" y="421"/>
                </a:lnTo>
                <a:lnTo>
                  <a:pt x="28" y="411"/>
                </a:lnTo>
                <a:lnTo>
                  <a:pt x="16" y="402"/>
                </a:lnTo>
                <a:lnTo>
                  <a:pt x="9" y="395"/>
                </a:lnTo>
                <a:lnTo>
                  <a:pt x="5" y="387"/>
                </a:lnTo>
                <a:lnTo>
                  <a:pt x="0" y="380"/>
                </a:lnTo>
                <a:lnTo>
                  <a:pt x="0" y="376"/>
                </a:lnTo>
                <a:lnTo>
                  <a:pt x="117" y="354"/>
                </a:lnTo>
                <a:lnTo>
                  <a:pt x="176" y="345"/>
                </a:lnTo>
                <a:lnTo>
                  <a:pt x="233" y="333"/>
                </a:lnTo>
                <a:lnTo>
                  <a:pt x="293" y="321"/>
                </a:lnTo>
                <a:lnTo>
                  <a:pt x="350" y="309"/>
                </a:lnTo>
                <a:lnTo>
                  <a:pt x="410" y="295"/>
                </a:lnTo>
                <a:lnTo>
                  <a:pt x="469" y="280"/>
                </a:lnTo>
                <a:lnTo>
                  <a:pt x="498" y="273"/>
                </a:lnTo>
                <a:lnTo>
                  <a:pt x="529" y="264"/>
                </a:lnTo>
                <a:lnTo>
                  <a:pt x="560" y="257"/>
                </a:lnTo>
                <a:lnTo>
                  <a:pt x="593" y="247"/>
                </a:lnTo>
                <a:lnTo>
                  <a:pt x="626" y="238"/>
                </a:lnTo>
                <a:lnTo>
                  <a:pt x="660" y="228"/>
                </a:lnTo>
                <a:lnTo>
                  <a:pt x="693" y="218"/>
                </a:lnTo>
                <a:lnTo>
                  <a:pt x="729" y="209"/>
                </a:lnTo>
                <a:lnTo>
                  <a:pt x="767" y="197"/>
                </a:lnTo>
                <a:lnTo>
                  <a:pt x="803" y="185"/>
                </a:lnTo>
                <a:lnTo>
                  <a:pt x="841" y="173"/>
                </a:lnTo>
                <a:lnTo>
                  <a:pt x="881" y="161"/>
                </a:lnTo>
                <a:lnTo>
                  <a:pt x="922" y="149"/>
                </a:lnTo>
                <a:lnTo>
                  <a:pt x="962" y="135"/>
                </a:lnTo>
                <a:lnTo>
                  <a:pt x="1003" y="121"/>
                </a:lnTo>
                <a:lnTo>
                  <a:pt x="1046" y="107"/>
                </a:lnTo>
                <a:lnTo>
                  <a:pt x="1086" y="92"/>
                </a:lnTo>
                <a:lnTo>
                  <a:pt x="1127" y="80"/>
                </a:lnTo>
                <a:lnTo>
                  <a:pt x="1165" y="71"/>
                </a:lnTo>
                <a:lnTo>
                  <a:pt x="1201" y="59"/>
                </a:lnTo>
                <a:lnTo>
                  <a:pt x="1234" y="49"/>
                </a:lnTo>
                <a:lnTo>
                  <a:pt x="1267" y="42"/>
                </a:lnTo>
                <a:lnTo>
                  <a:pt x="1296" y="33"/>
                </a:lnTo>
                <a:lnTo>
                  <a:pt x="1325" y="26"/>
                </a:lnTo>
                <a:lnTo>
                  <a:pt x="1351" y="21"/>
                </a:lnTo>
                <a:lnTo>
                  <a:pt x="1375" y="14"/>
                </a:lnTo>
                <a:lnTo>
                  <a:pt x="1396" y="9"/>
                </a:lnTo>
                <a:lnTo>
                  <a:pt x="1418" y="7"/>
                </a:lnTo>
                <a:lnTo>
                  <a:pt x="1434" y="2"/>
                </a:lnTo>
                <a:lnTo>
                  <a:pt x="1451" y="0"/>
                </a:lnTo>
                <a:lnTo>
                  <a:pt x="1465" y="0"/>
                </a:lnTo>
                <a:lnTo>
                  <a:pt x="1477" y="0"/>
                </a:lnTo>
                <a:lnTo>
                  <a:pt x="1501" y="0"/>
                </a:lnTo>
                <a:lnTo>
                  <a:pt x="1520" y="0"/>
                </a:lnTo>
                <a:lnTo>
                  <a:pt x="1541" y="4"/>
                </a:lnTo>
                <a:lnTo>
                  <a:pt x="1558" y="7"/>
                </a:lnTo>
                <a:lnTo>
                  <a:pt x="1577" y="11"/>
                </a:lnTo>
                <a:lnTo>
                  <a:pt x="1594" y="16"/>
                </a:lnTo>
                <a:lnTo>
                  <a:pt x="1608" y="21"/>
                </a:lnTo>
                <a:lnTo>
                  <a:pt x="1622" y="2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43"/>
          <p:cNvSpPr>
            <a:spLocks noChangeArrowheads="1"/>
          </p:cNvSpPr>
          <p:nvPr/>
        </p:nvSpPr>
        <p:spPr bwMode="auto">
          <a:xfrm>
            <a:off x="7847013" y="2936875"/>
            <a:ext cx="1009650" cy="1174750"/>
          </a:xfrm>
          <a:custGeom>
            <a:avLst/>
            <a:gdLst>
              <a:gd name="T0" fmla="*/ 22 w 1590"/>
              <a:gd name="T1" fmla="*/ 7 h 1849"/>
              <a:gd name="T2" fmla="*/ 65 w 1590"/>
              <a:gd name="T3" fmla="*/ 0 h 1849"/>
              <a:gd name="T4" fmla="*/ 170 w 1590"/>
              <a:gd name="T5" fmla="*/ 29 h 1849"/>
              <a:gd name="T6" fmla="*/ 224 w 1590"/>
              <a:gd name="T7" fmla="*/ 64 h 1849"/>
              <a:gd name="T8" fmla="*/ 246 w 1590"/>
              <a:gd name="T9" fmla="*/ 91 h 1849"/>
              <a:gd name="T10" fmla="*/ 251 w 1590"/>
              <a:gd name="T11" fmla="*/ 133 h 1849"/>
              <a:gd name="T12" fmla="*/ 243 w 1590"/>
              <a:gd name="T13" fmla="*/ 217 h 1849"/>
              <a:gd name="T14" fmla="*/ 227 w 1590"/>
              <a:gd name="T15" fmla="*/ 331 h 1849"/>
              <a:gd name="T16" fmla="*/ 201 w 1590"/>
              <a:gd name="T17" fmla="*/ 476 h 1849"/>
              <a:gd name="T18" fmla="*/ 182 w 1590"/>
              <a:gd name="T19" fmla="*/ 643 h 1849"/>
              <a:gd name="T20" fmla="*/ 174 w 1590"/>
              <a:gd name="T21" fmla="*/ 831 h 1849"/>
              <a:gd name="T22" fmla="*/ 172 w 1590"/>
              <a:gd name="T23" fmla="*/ 1024 h 1849"/>
              <a:gd name="T24" fmla="*/ 182 w 1590"/>
              <a:gd name="T25" fmla="*/ 1181 h 1849"/>
              <a:gd name="T26" fmla="*/ 203 w 1590"/>
              <a:gd name="T27" fmla="*/ 1293 h 1849"/>
              <a:gd name="T28" fmla="*/ 236 w 1590"/>
              <a:gd name="T29" fmla="*/ 1369 h 1849"/>
              <a:gd name="T30" fmla="*/ 339 w 1590"/>
              <a:gd name="T31" fmla="*/ 1492 h 1849"/>
              <a:gd name="T32" fmla="*/ 446 w 1590"/>
              <a:gd name="T33" fmla="*/ 1554 h 1849"/>
              <a:gd name="T34" fmla="*/ 599 w 1590"/>
              <a:gd name="T35" fmla="*/ 1602 h 1849"/>
              <a:gd name="T36" fmla="*/ 775 w 1590"/>
              <a:gd name="T37" fmla="*/ 1619 h 1849"/>
              <a:gd name="T38" fmla="*/ 987 w 1590"/>
              <a:gd name="T39" fmla="*/ 1602 h 1849"/>
              <a:gd name="T40" fmla="*/ 1173 w 1590"/>
              <a:gd name="T41" fmla="*/ 1554 h 1849"/>
              <a:gd name="T42" fmla="*/ 1270 w 1590"/>
              <a:gd name="T43" fmla="*/ 1495 h 1849"/>
              <a:gd name="T44" fmla="*/ 1330 w 1590"/>
              <a:gd name="T45" fmla="*/ 1407 h 1849"/>
              <a:gd name="T46" fmla="*/ 1378 w 1590"/>
              <a:gd name="T47" fmla="*/ 1269 h 1849"/>
              <a:gd name="T48" fmla="*/ 1413 w 1590"/>
              <a:gd name="T49" fmla="*/ 1097 h 1849"/>
              <a:gd name="T50" fmla="*/ 1440 w 1590"/>
              <a:gd name="T51" fmla="*/ 971 h 1849"/>
              <a:gd name="T52" fmla="*/ 1461 w 1590"/>
              <a:gd name="T53" fmla="*/ 900 h 1849"/>
              <a:gd name="T54" fmla="*/ 1475 w 1590"/>
              <a:gd name="T55" fmla="*/ 883 h 1849"/>
              <a:gd name="T56" fmla="*/ 1490 w 1590"/>
              <a:gd name="T57" fmla="*/ 917 h 1849"/>
              <a:gd name="T58" fmla="*/ 1506 w 1590"/>
              <a:gd name="T59" fmla="*/ 1002 h 1849"/>
              <a:gd name="T60" fmla="*/ 1521 w 1590"/>
              <a:gd name="T61" fmla="*/ 1138 h 1849"/>
              <a:gd name="T62" fmla="*/ 1533 w 1590"/>
              <a:gd name="T63" fmla="*/ 1288 h 1849"/>
              <a:gd name="T64" fmla="*/ 1549 w 1590"/>
              <a:gd name="T65" fmla="*/ 1412 h 1849"/>
              <a:gd name="T66" fmla="*/ 1573 w 1590"/>
              <a:gd name="T67" fmla="*/ 1500 h 1849"/>
              <a:gd name="T68" fmla="*/ 1590 w 1590"/>
              <a:gd name="T69" fmla="*/ 1566 h 1849"/>
              <a:gd name="T70" fmla="*/ 1552 w 1590"/>
              <a:gd name="T71" fmla="*/ 1638 h 1849"/>
              <a:gd name="T72" fmla="*/ 1461 w 1590"/>
              <a:gd name="T73" fmla="*/ 1711 h 1849"/>
              <a:gd name="T74" fmla="*/ 1323 w 1590"/>
              <a:gd name="T75" fmla="*/ 1778 h 1849"/>
              <a:gd name="T76" fmla="*/ 1156 w 1590"/>
              <a:gd name="T77" fmla="*/ 1821 h 1849"/>
              <a:gd name="T78" fmla="*/ 970 w 1590"/>
              <a:gd name="T79" fmla="*/ 1845 h 1849"/>
              <a:gd name="T80" fmla="*/ 765 w 1590"/>
              <a:gd name="T81" fmla="*/ 1849 h 1849"/>
              <a:gd name="T82" fmla="*/ 587 w 1590"/>
              <a:gd name="T83" fmla="*/ 1833 h 1849"/>
              <a:gd name="T84" fmla="*/ 446 w 1590"/>
              <a:gd name="T85" fmla="*/ 1800 h 1849"/>
              <a:gd name="T86" fmla="*/ 334 w 1590"/>
              <a:gd name="T87" fmla="*/ 1742 h 1849"/>
              <a:gd name="T88" fmla="*/ 246 w 1590"/>
              <a:gd name="T89" fmla="*/ 1673 h 1849"/>
              <a:gd name="T90" fmla="*/ 148 w 1590"/>
              <a:gd name="T91" fmla="*/ 1559 h 1849"/>
              <a:gd name="T92" fmla="*/ 103 w 1590"/>
              <a:gd name="T93" fmla="*/ 1478 h 1849"/>
              <a:gd name="T94" fmla="*/ 81 w 1590"/>
              <a:gd name="T95" fmla="*/ 1409 h 1849"/>
              <a:gd name="T96" fmla="*/ 67 w 1590"/>
              <a:gd name="T97" fmla="*/ 1316 h 1849"/>
              <a:gd name="T98" fmla="*/ 55 w 1590"/>
              <a:gd name="T99" fmla="*/ 1205 h 1849"/>
              <a:gd name="T100" fmla="*/ 50 w 1590"/>
              <a:gd name="T101" fmla="*/ 1069 h 1849"/>
              <a:gd name="T102" fmla="*/ 50 w 1590"/>
              <a:gd name="T103" fmla="*/ 912 h 1849"/>
              <a:gd name="T104" fmla="*/ 55 w 1590"/>
              <a:gd name="T105" fmla="*/ 736 h 1849"/>
              <a:gd name="T106" fmla="*/ 58 w 1590"/>
              <a:gd name="T107" fmla="*/ 560 h 1849"/>
              <a:gd name="T108" fmla="*/ 58 w 1590"/>
              <a:gd name="T109" fmla="*/ 412 h 1849"/>
              <a:gd name="T110" fmla="*/ 55 w 1590"/>
              <a:gd name="T111" fmla="*/ 293 h 1849"/>
              <a:gd name="T112" fmla="*/ 50 w 1590"/>
              <a:gd name="T113" fmla="*/ 200 h 1849"/>
              <a:gd name="T114" fmla="*/ 43 w 1590"/>
              <a:gd name="T115" fmla="*/ 136 h 1849"/>
              <a:gd name="T116" fmla="*/ 34 w 1590"/>
              <a:gd name="T117" fmla="*/ 98 h 1849"/>
              <a:gd name="T118" fmla="*/ 10 w 1590"/>
              <a:gd name="T119" fmla="*/ 69 h 1849"/>
              <a:gd name="T120" fmla="*/ 5 w 1590"/>
              <a:gd name="T121" fmla="*/ 24 h 1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90" h="1849">
                <a:moveTo>
                  <a:pt x="5" y="24"/>
                </a:moveTo>
                <a:lnTo>
                  <a:pt x="8" y="19"/>
                </a:lnTo>
                <a:lnTo>
                  <a:pt x="12" y="14"/>
                </a:lnTo>
                <a:lnTo>
                  <a:pt x="17" y="10"/>
                </a:lnTo>
                <a:lnTo>
                  <a:pt x="22" y="7"/>
                </a:lnTo>
                <a:lnTo>
                  <a:pt x="27" y="5"/>
                </a:lnTo>
                <a:lnTo>
                  <a:pt x="34" y="3"/>
                </a:lnTo>
                <a:lnTo>
                  <a:pt x="41" y="3"/>
                </a:lnTo>
                <a:lnTo>
                  <a:pt x="48" y="0"/>
                </a:lnTo>
                <a:lnTo>
                  <a:pt x="65" y="0"/>
                </a:lnTo>
                <a:lnTo>
                  <a:pt x="84" y="3"/>
                </a:lnTo>
                <a:lnTo>
                  <a:pt x="105" y="5"/>
                </a:lnTo>
                <a:lnTo>
                  <a:pt x="127" y="10"/>
                </a:lnTo>
                <a:lnTo>
                  <a:pt x="148" y="19"/>
                </a:lnTo>
                <a:lnTo>
                  <a:pt x="170" y="29"/>
                </a:lnTo>
                <a:lnTo>
                  <a:pt x="186" y="41"/>
                </a:lnTo>
                <a:lnTo>
                  <a:pt x="205" y="50"/>
                </a:lnTo>
                <a:lnTo>
                  <a:pt x="212" y="55"/>
                </a:lnTo>
                <a:lnTo>
                  <a:pt x="220" y="60"/>
                </a:lnTo>
                <a:lnTo>
                  <a:pt x="224" y="64"/>
                </a:lnTo>
                <a:lnTo>
                  <a:pt x="232" y="69"/>
                </a:lnTo>
                <a:lnTo>
                  <a:pt x="236" y="74"/>
                </a:lnTo>
                <a:lnTo>
                  <a:pt x="241" y="81"/>
                </a:lnTo>
                <a:lnTo>
                  <a:pt x="243" y="86"/>
                </a:lnTo>
                <a:lnTo>
                  <a:pt x="246" y="91"/>
                </a:lnTo>
                <a:lnTo>
                  <a:pt x="248" y="95"/>
                </a:lnTo>
                <a:lnTo>
                  <a:pt x="251" y="103"/>
                </a:lnTo>
                <a:lnTo>
                  <a:pt x="251" y="112"/>
                </a:lnTo>
                <a:lnTo>
                  <a:pt x="251" y="122"/>
                </a:lnTo>
                <a:lnTo>
                  <a:pt x="251" y="133"/>
                </a:lnTo>
                <a:lnTo>
                  <a:pt x="251" y="148"/>
                </a:lnTo>
                <a:lnTo>
                  <a:pt x="248" y="162"/>
                </a:lnTo>
                <a:lnTo>
                  <a:pt x="248" y="179"/>
                </a:lnTo>
                <a:lnTo>
                  <a:pt x="246" y="198"/>
                </a:lnTo>
                <a:lnTo>
                  <a:pt x="243" y="217"/>
                </a:lnTo>
                <a:lnTo>
                  <a:pt x="241" y="236"/>
                </a:lnTo>
                <a:lnTo>
                  <a:pt x="239" y="257"/>
                </a:lnTo>
                <a:lnTo>
                  <a:pt x="234" y="281"/>
                </a:lnTo>
                <a:lnTo>
                  <a:pt x="232" y="305"/>
                </a:lnTo>
                <a:lnTo>
                  <a:pt x="227" y="331"/>
                </a:lnTo>
                <a:lnTo>
                  <a:pt x="222" y="360"/>
                </a:lnTo>
                <a:lnTo>
                  <a:pt x="215" y="386"/>
                </a:lnTo>
                <a:lnTo>
                  <a:pt x="210" y="417"/>
                </a:lnTo>
                <a:lnTo>
                  <a:pt x="205" y="445"/>
                </a:lnTo>
                <a:lnTo>
                  <a:pt x="201" y="476"/>
                </a:lnTo>
                <a:lnTo>
                  <a:pt x="196" y="510"/>
                </a:lnTo>
                <a:lnTo>
                  <a:pt x="191" y="540"/>
                </a:lnTo>
                <a:lnTo>
                  <a:pt x="189" y="574"/>
                </a:lnTo>
                <a:lnTo>
                  <a:pt x="186" y="610"/>
                </a:lnTo>
                <a:lnTo>
                  <a:pt x="182" y="643"/>
                </a:lnTo>
                <a:lnTo>
                  <a:pt x="179" y="681"/>
                </a:lnTo>
                <a:lnTo>
                  <a:pt x="179" y="717"/>
                </a:lnTo>
                <a:lnTo>
                  <a:pt x="177" y="755"/>
                </a:lnTo>
                <a:lnTo>
                  <a:pt x="177" y="790"/>
                </a:lnTo>
                <a:lnTo>
                  <a:pt x="174" y="831"/>
                </a:lnTo>
                <a:lnTo>
                  <a:pt x="174" y="869"/>
                </a:lnTo>
                <a:lnTo>
                  <a:pt x="174" y="909"/>
                </a:lnTo>
                <a:lnTo>
                  <a:pt x="172" y="950"/>
                </a:lnTo>
                <a:lnTo>
                  <a:pt x="172" y="988"/>
                </a:lnTo>
                <a:lnTo>
                  <a:pt x="172" y="1024"/>
                </a:lnTo>
                <a:lnTo>
                  <a:pt x="172" y="1057"/>
                </a:lnTo>
                <a:lnTo>
                  <a:pt x="172" y="1090"/>
                </a:lnTo>
                <a:lnTo>
                  <a:pt x="174" y="1121"/>
                </a:lnTo>
                <a:lnTo>
                  <a:pt x="177" y="1152"/>
                </a:lnTo>
                <a:lnTo>
                  <a:pt x="182" y="1181"/>
                </a:lnTo>
                <a:lnTo>
                  <a:pt x="184" y="1207"/>
                </a:lnTo>
                <a:lnTo>
                  <a:pt x="189" y="1231"/>
                </a:lnTo>
                <a:lnTo>
                  <a:pt x="193" y="1252"/>
                </a:lnTo>
                <a:lnTo>
                  <a:pt x="198" y="1274"/>
                </a:lnTo>
                <a:lnTo>
                  <a:pt x="203" y="1293"/>
                </a:lnTo>
                <a:lnTo>
                  <a:pt x="210" y="1309"/>
                </a:lnTo>
                <a:lnTo>
                  <a:pt x="215" y="1326"/>
                </a:lnTo>
                <a:lnTo>
                  <a:pt x="222" y="1340"/>
                </a:lnTo>
                <a:lnTo>
                  <a:pt x="229" y="1354"/>
                </a:lnTo>
                <a:lnTo>
                  <a:pt x="236" y="1369"/>
                </a:lnTo>
                <a:lnTo>
                  <a:pt x="253" y="1397"/>
                </a:lnTo>
                <a:lnTo>
                  <a:pt x="272" y="1423"/>
                </a:lnTo>
                <a:lnTo>
                  <a:pt x="294" y="1447"/>
                </a:lnTo>
                <a:lnTo>
                  <a:pt x="315" y="1471"/>
                </a:lnTo>
                <a:lnTo>
                  <a:pt x="339" y="1492"/>
                </a:lnTo>
                <a:lnTo>
                  <a:pt x="365" y="1512"/>
                </a:lnTo>
                <a:lnTo>
                  <a:pt x="377" y="1519"/>
                </a:lnTo>
                <a:lnTo>
                  <a:pt x="391" y="1528"/>
                </a:lnTo>
                <a:lnTo>
                  <a:pt x="417" y="1542"/>
                </a:lnTo>
                <a:lnTo>
                  <a:pt x="446" y="1554"/>
                </a:lnTo>
                <a:lnTo>
                  <a:pt x="477" y="1566"/>
                </a:lnTo>
                <a:lnTo>
                  <a:pt x="506" y="1578"/>
                </a:lnTo>
                <a:lnTo>
                  <a:pt x="537" y="1588"/>
                </a:lnTo>
                <a:lnTo>
                  <a:pt x="568" y="1595"/>
                </a:lnTo>
                <a:lnTo>
                  <a:pt x="599" y="1602"/>
                </a:lnTo>
                <a:lnTo>
                  <a:pt x="632" y="1609"/>
                </a:lnTo>
                <a:lnTo>
                  <a:pt x="663" y="1611"/>
                </a:lnTo>
                <a:lnTo>
                  <a:pt x="699" y="1616"/>
                </a:lnTo>
                <a:lnTo>
                  <a:pt x="734" y="1619"/>
                </a:lnTo>
                <a:lnTo>
                  <a:pt x="775" y="1619"/>
                </a:lnTo>
                <a:lnTo>
                  <a:pt x="813" y="1619"/>
                </a:lnTo>
                <a:lnTo>
                  <a:pt x="856" y="1616"/>
                </a:lnTo>
                <a:lnTo>
                  <a:pt x="899" y="1611"/>
                </a:lnTo>
                <a:lnTo>
                  <a:pt x="944" y="1609"/>
                </a:lnTo>
                <a:lnTo>
                  <a:pt x="987" y="1602"/>
                </a:lnTo>
                <a:lnTo>
                  <a:pt x="1030" y="1595"/>
                </a:lnTo>
                <a:lnTo>
                  <a:pt x="1068" y="1588"/>
                </a:lnTo>
                <a:lnTo>
                  <a:pt x="1106" y="1578"/>
                </a:lnTo>
                <a:lnTo>
                  <a:pt x="1142" y="1566"/>
                </a:lnTo>
                <a:lnTo>
                  <a:pt x="1173" y="1554"/>
                </a:lnTo>
                <a:lnTo>
                  <a:pt x="1204" y="1542"/>
                </a:lnTo>
                <a:lnTo>
                  <a:pt x="1232" y="1528"/>
                </a:lnTo>
                <a:lnTo>
                  <a:pt x="1244" y="1519"/>
                </a:lnTo>
                <a:lnTo>
                  <a:pt x="1259" y="1509"/>
                </a:lnTo>
                <a:lnTo>
                  <a:pt x="1270" y="1495"/>
                </a:lnTo>
                <a:lnTo>
                  <a:pt x="1285" y="1483"/>
                </a:lnTo>
                <a:lnTo>
                  <a:pt x="1297" y="1466"/>
                </a:lnTo>
                <a:lnTo>
                  <a:pt x="1309" y="1447"/>
                </a:lnTo>
                <a:lnTo>
                  <a:pt x="1318" y="1428"/>
                </a:lnTo>
                <a:lnTo>
                  <a:pt x="1330" y="1407"/>
                </a:lnTo>
                <a:lnTo>
                  <a:pt x="1340" y="1383"/>
                </a:lnTo>
                <a:lnTo>
                  <a:pt x="1351" y="1357"/>
                </a:lnTo>
                <a:lnTo>
                  <a:pt x="1361" y="1331"/>
                </a:lnTo>
                <a:lnTo>
                  <a:pt x="1368" y="1300"/>
                </a:lnTo>
                <a:lnTo>
                  <a:pt x="1378" y="1269"/>
                </a:lnTo>
                <a:lnTo>
                  <a:pt x="1385" y="1235"/>
                </a:lnTo>
                <a:lnTo>
                  <a:pt x="1394" y="1202"/>
                </a:lnTo>
                <a:lnTo>
                  <a:pt x="1399" y="1164"/>
                </a:lnTo>
                <a:lnTo>
                  <a:pt x="1406" y="1131"/>
                </a:lnTo>
                <a:lnTo>
                  <a:pt x="1413" y="1097"/>
                </a:lnTo>
                <a:lnTo>
                  <a:pt x="1418" y="1069"/>
                </a:lnTo>
                <a:lnTo>
                  <a:pt x="1425" y="1040"/>
                </a:lnTo>
                <a:lnTo>
                  <a:pt x="1430" y="1016"/>
                </a:lnTo>
                <a:lnTo>
                  <a:pt x="1435" y="993"/>
                </a:lnTo>
                <a:lnTo>
                  <a:pt x="1440" y="971"/>
                </a:lnTo>
                <a:lnTo>
                  <a:pt x="1444" y="952"/>
                </a:lnTo>
                <a:lnTo>
                  <a:pt x="1449" y="936"/>
                </a:lnTo>
                <a:lnTo>
                  <a:pt x="1454" y="921"/>
                </a:lnTo>
                <a:lnTo>
                  <a:pt x="1456" y="909"/>
                </a:lnTo>
                <a:lnTo>
                  <a:pt x="1461" y="900"/>
                </a:lnTo>
                <a:lnTo>
                  <a:pt x="1463" y="893"/>
                </a:lnTo>
                <a:lnTo>
                  <a:pt x="1468" y="888"/>
                </a:lnTo>
                <a:lnTo>
                  <a:pt x="1471" y="883"/>
                </a:lnTo>
                <a:lnTo>
                  <a:pt x="1473" y="883"/>
                </a:lnTo>
                <a:lnTo>
                  <a:pt x="1475" y="883"/>
                </a:lnTo>
                <a:lnTo>
                  <a:pt x="1478" y="886"/>
                </a:lnTo>
                <a:lnTo>
                  <a:pt x="1480" y="890"/>
                </a:lnTo>
                <a:lnTo>
                  <a:pt x="1483" y="897"/>
                </a:lnTo>
                <a:lnTo>
                  <a:pt x="1487" y="907"/>
                </a:lnTo>
                <a:lnTo>
                  <a:pt x="1490" y="917"/>
                </a:lnTo>
                <a:lnTo>
                  <a:pt x="1492" y="931"/>
                </a:lnTo>
                <a:lnTo>
                  <a:pt x="1497" y="945"/>
                </a:lnTo>
                <a:lnTo>
                  <a:pt x="1499" y="962"/>
                </a:lnTo>
                <a:lnTo>
                  <a:pt x="1504" y="981"/>
                </a:lnTo>
                <a:lnTo>
                  <a:pt x="1506" y="1002"/>
                </a:lnTo>
                <a:lnTo>
                  <a:pt x="1509" y="1024"/>
                </a:lnTo>
                <a:lnTo>
                  <a:pt x="1514" y="1050"/>
                </a:lnTo>
                <a:lnTo>
                  <a:pt x="1516" y="1076"/>
                </a:lnTo>
                <a:lnTo>
                  <a:pt x="1518" y="1107"/>
                </a:lnTo>
                <a:lnTo>
                  <a:pt x="1521" y="1138"/>
                </a:lnTo>
                <a:lnTo>
                  <a:pt x="1523" y="1171"/>
                </a:lnTo>
                <a:lnTo>
                  <a:pt x="1525" y="1202"/>
                </a:lnTo>
                <a:lnTo>
                  <a:pt x="1528" y="1231"/>
                </a:lnTo>
                <a:lnTo>
                  <a:pt x="1530" y="1262"/>
                </a:lnTo>
                <a:lnTo>
                  <a:pt x="1533" y="1288"/>
                </a:lnTo>
                <a:lnTo>
                  <a:pt x="1535" y="1316"/>
                </a:lnTo>
                <a:lnTo>
                  <a:pt x="1537" y="1343"/>
                </a:lnTo>
                <a:lnTo>
                  <a:pt x="1542" y="1366"/>
                </a:lnTo>
                <a:lnTo>
                  <a:pt x="1544" y="1390"/>
                </a:lnTo>
                <a:lnTo>
                  <a:pt x="1549" y="1412"/>
                </a:lnTo>
                <a:lnTo>
                  <a:pt x="1554" y="1433"/>
                </a:lnTo>
                <a:lnTo>
                  <a:pt x="1559" y="1452"/>
                </a:lnTo>
                <a:lnTo>
                  <a:pt x="1564" y="1469"/>
                </a:lnTo>
                <a:lnTo>
                  <a:pt x="1568" y="1485"/>
                </a:lnTo>
                <a:lnTo>
                  <a:pt x="1573" y="1500"/>
                </a:lnTo>
                <a:lnTo>
                  <a:pt x="1580" y="1514"/>
                </a:lnTo>
                <a:lnTo>
                  <a:pt x="1585" y="1526"/>
                </a:lnTo>
                <a:lnTo>
                  <a:pt x="1590" y="1540"/>
                </a:lnTo>
                <a:lnTo>
                  <a:pt x="1590" y="1552"/>
                </a:lnTo>
                <a:lnTo>
                  <a:pt x="1590" y="1566"/>
                </a:lnTo>
                <a:lnTo>
                  <a:pt x="1585" y="1581"/>
                </a:lnTo>
                <a:lnTo>
                  <a:pt x="1580" y="1595"/>
                </a:lnTo>
                <a:lnTo>
                  <a:pt x="1573" y="1609"/>
                </a:lnTo>
                <a:lnTo>
                  <a:pt x="1564" y="1623"/>
                </a:lnTo>
                <a:lnTo>
                  <a:pt x="1552" y="1638"/>
                </a:lnTo>
                <a:lnTo>
                  <a:pt x="1537" y="1652"/>
                </a:lnTo>
                <a:lnTo>
                  <a:pt x="1523" y="1666"/>
                </a:lnTo>
                <a:lnTo>
                  <a:pt x="1504" y="1681"/>
                </a:lnTo>
                <a:lnTo>
                  <a:pt x="1485" y="1697"/>
                </a:lnTo>
                <a:lnTo>
                  <a:pt x="1461" y="1711"/>
                </a:lnTo>
                <a:lnTo>
                  <a:pt x="1437" y="1728"/>
                </a:lnTo>
                <a:lnTo>
                  <a:pt x="1413" y="1742"/>
                </a:lnTo>
                <a:lnTo>
                  <a:pt x="1382" y="1754"/>
                </a:lnTo>
                <a:lnTo>
                  <a:pt x="1351" y="1766"/>
                </a:lnTo>
                <a:lnTo>
                  <a:pt x="1323" y="1778"/>
                </a:lnTo>
                <a:lnTo>
                  <a:pt x="1290" y="1788"/>
                </a:lnTo>
                <a:lnTo>
                  <a:pt x="1259" y="1797"/>
                </a:lnTo>
                <a:lnTo>
                  <a:pt x="1225" y="1807"/>
                </a:lnTo>
                <a:lnTo>
                  <a:pt x="1192" y="1814"/>
                </a:lnTo>
                <a:lnTo>
                  <a:pt x="1156" y="1821"/>
                </a:lnTo>
                <a:lnTo>
                  <a:pt x="1123" y="1828"/>
                </a:lnTo>
                <a:lnTo>
                  <a:pt x="1085" y="1833"/>
                </a:lnTo>
                <a:lnTo>
                  <a:pt x="1049" y="1838"/>
                </a:lnTo>
                <a:lnTo>
                  <a:pt x="1011" y="1842"/>
                </a:lnTo>
                <a:lnTo>
                  <a:pt x="970" y="1845"/>
                </a:lnTo>
                <a:lnTo>
                  <a:pt x="930" y="1847"/>
                </a:lnTo>
                <a:lnTo>
                  <a:pt x="889" y="1849"/>
                </a:lnTo>
                <a:lnTo>
                  <a:pt x="846" y="1849"/>
                </a:lnTo>
                <a:lnTo>
                  <a:pt x="806" y="1849"/>
                </a:lnTo>
                <a:lnTo>
                  <a:pt x="765" y="1849"/>
                </a:lnTo>
                <a:lnTo>
                  <a:pt x="727" y="1847"/>
                </a:lnTo>
                <a:lnTo>
                  <a:pt x="689" y="1845"/>
                </a:lnTo>
                <a:lnTo>
                  <a:pt x="653" y="1842"/>
                </a:lnTo>
                <a:lnTo>
                  <a:pt x="620" y="1838"/>
                </a:lnTo>
                <a:lnTo>
                  <a:pt x="587" y="1833"/>
                </a:lnTo>
                <a:lnTo>
                  <a:pt x="556" y="1828"/>
                </a:lnTo>
                <a:lnTo>
                  <a:pt x="527" y="1823"/>
                </a:lnTo>
                <a:lnTo>
                  <a:pt x="498" y="1816"/>
                </a:lnTo>
                <a:lnTo>
                  <a:pt x="470" y="1807"/>
                </a:lnTo>
                <a:lnTo>
                  <a:pt x="446" y="1800"/>
                </a:lnTo>
                <a:lnTo>
                  <a:pt x="420" y="1790"/>
                </a:lnTo>
                <a:lnTo>
                  <a:pt x="398" y="1780"/>
                </a:lnTo>
                <a:lnTo>
                  <a:pt x="375" y="1769"/>
                </a:lnTo>
                <a:lnTo>
                  <a:pt x="355" y="1757"/>
                </a:lnTo>
                <a:lnTo>
                  <a:pt x="334" y="1742"/>
                </a:lnTo>
                <a:lnTo>
                  <a:pt x="315" y="1730"/>
                </a:lnTo>
                <a:lnTo>
                  <a:pt x="298" y="1716"/>
                </a:lnTo>
                <a:lnTo>
                  <a:pt x="279" y="1702"/>
                </a:lnTo>
                <a:lnTo>
                  <a:pt x="263" y="1688"/>
                </a:lnTo>
                <a:lnTo>
                  <a:pt x="246" y="1673"/>
                </a:lnTo>
                <a:lnTo>
                  <a:pt x="232" y="1659"/>
                </a:lnTo>
                <a:lnTo>
                  <a:pt x="217" y="1642"/>
                </a:lnTo>
                <a:lnTo>
                  <a:pt x="189" y="1611"/>
                </a:lnTo>
                <a:lnTo>
                  <a:pt x="162" y="1576"/>
                </a:lnTo>
                <a:lnTo>
                  <a:pt x="148" y="1559"/>
                </a:lnTo>
                <a:lnTo>
                  <a:pt x="136" y="1540"/>
                </a:lnTo>
                <a:lnTo>
                  <a:pt x="124" y="1521"/>
                </a:lnTo>
                <a:lnTo>
                  <a:pt x="115" y="1500"/>
                </a:lnTo>
                <a:lnTo>
                  <a:pt x="108" y="1490"/>
                </a:lnTo>
                <a:lnTo>
                  <a:pt x="103" y="1478"/>
                </a:lnTo>
                <a:lnTo>
                  <a:pt x="98" y="1466"/>
                </a:lnTo>
                <a:lnTo>
                  <a:pt x="93" y="1452"/>
                </a:lnTo>
                <a:lnTo>
                  <a:pt x="91" y="1440"/>
                </a:lnTo>
                <a:lnTo>
                  <a:pt x="86" y="1423"/>
                </a:lnTo>
                <a:lnTo>
                  <a:pt x="81" y="1409"/>
                </a:lnTo>
                <a:lnTo>
                  <a:pt x="79" y="1393"/>
                </a:lnTo>
                <a:lnTo>
                  <a:pt x="74" y="1373"/>
                </a:lnTo>
                <a:lnTo>
                  <a:pt x="72" y="1357"/>
                </a:lnTo>
                <a:lnTo>
                  <a:pt x="70" y="1338"/>
                </a:lnTo>
                <a:lnTo>
                  <a:pt x="67" y="1316"/>
                </a:lnTo>
                <a:lnTo>
                  <a:pt x="62" y="1297"/>
                </a:lnTo>
                <a:lnTo>
                  <a:pt x="62" y="1274"/>
                </a:lnTo>
                <a:lnTo>
                  <a:pt x="60" y="1252"/>
                </a:lnTo>
                <a:lnTo>
                  <a:pt x="58" y="1228"/>
                </a:lnTo>
                <a:lnTo>
                  <a:pt x="55" y="1205"/>
                </a:lnTo>
                <a:lnTo>
                  <a:pt x="55" y="1178"/>
                </a:lnTo>
                <a:lnTo>
                  <a:pt x="53" y="1152"/>
                </a:lnTo>
                <a:lnTo>
                  <a:pt x="53" y="1126"/>
                </a:lnTo>
                <a:lnTo>
                  <a:pt x="50" y="1097"/>
                </a:lnTo>
                <a:lnTo>
                  <a:pt x="50" y="1069"/>
                </a:lnTo>
                <a:lnTo>
                  <a:pt x="50" y="1040"/>
                </a:lnTo>
                <a:lnTo>
                  <a:pt x="50" y="1009"/>
                </a:lnTo>
                <a:lnTo>
                  <a:pt x="50" y="978"/>
                </a:lnTo>
                <a:lnTo>
                  <a:pt x="50" y="945"/>
                </a:lnTo>
                <a:lnTo>
                  <a:pt x="50" y="912"/>
                </a:lnTo>
                <a:lnTo>
                  <a:pt x="50" y="878"/>
                </a:lnTo>
                <a:lnTo>
                  <a:pt x="50" y="845"/>
                </a:lnTo>
                <a:lnTo>
                  <a:pt x="53" y="809"/>
                </a:lnTo>
                <a:lnTo>
                  <a:pt x="53" y="771"/>
                </a:lnTo>
                <a:lnTo>
                  <a:pt x="55" y="736"/>
                </a:lnTo>
                <a:lnTo>
                  <a:pt x="55" y="698"/>
                </a:lnTo>
                <a:lnTo>
                  <a:pt x="55" y="662"/>
                </a:lnTo>
                <a:lnTo>
                  <a:pt x="58" y="626"/>
                </a:lnTo>
                <a:lnTo>
                  <a:pt x="58" y="593"/>
                </a:lnTo>
                <a:lnTo>
                  <a:pt x="58" y="560"/>
                </a:lnTo>
                <a:lnTo>
                  <a:pt x="58" y="529"/>
                </a:lnTo>
                <a:lnTo>
                  <a:pt x="58" y="498"/>
                </a:lnTo>
                <a:lnTo>
                  <a:pt x="58" y="469"/>
                </a:lnTo>
                <a:lnTo>
                  <a:pt x="58" y="441"/>
                </a:lnTo>
                <a:lnTo>
                  <a:pt x="58" y="412"/>
                </a:lnTo>
                <a:lnTo>
                  <a:pt x="58" y="386"/>
                </a:lnTo>
                <a:lnTo>
                  <a:pt x="58" y="362"/>
                </a:lnTo>
                <a:lnTo>
                  <a:pt x="58" y="336"/>
                </a:lnTo>
                <a:lnTo>
                  <a:pt x="58" y="314"/>
                </a:lnTo>
                <a:lnTo>
                  <a:pt x="55" y="293"/>
                </a:lnTo>
                <a:lnTo>
                  <a:pt x="55" y="272"/>
                </a:lnTo>
                <a:lnTo>
                  <a:pt x="55" y="252"/>
                </a:lnTo>
                <a:lnTo>
                  <a:pt x="53" y="233"/>
                </a:lnTo>
                <a:lnTo>
                  <a:pt x="53" y="217"/>
                </a:lnTo>
                <a:lnTo>
                  <a:pt x="50" y="200"/>
                </a:lnTo>
                <a:lnTo>
                  <a:pt x="50" y="183"/>
                </a:lnTo>
                <a:lnTo>
                  <a:pt x="48" y="172"/>
                </a:lnTo>
                <a:lnTo>
                  <a:pt x="48" y="157"/>
                </a:lnTo>
                <a:lnTo>
                  <a:pt x="46" y="145"/>
                </a:lnTo>
                <a:lnTo>
                  <a:pt x="43" y="136"/>
                </a:lnTo>
                <a:lnTo>
                  <a:pt x="41" y="124"/>
                </a:lnTo>
                <a:lnTo>
                  <a:pt x="41" y="117"/>
                </a:lnTo>
                <a:lnTo>
                  <a:pt x="39" y="110"/>
                </a:lnTo>
                <a:lnTo>
                  <a:pt x="36" y="103"/>
                </a:lnTo>
                <a:lnTo>
                  <a:pt x="34" y="98"/>
                </a:lnTo>
                <a:lnTo>
                  <a:pt x="31" y="93"/>
                </a:lnTo>
                <a:lnTo>
                  <a:pt x="29" y="91"/>
                </a:lnTo>
                <a:lnTo>
                  <a:pt x="22" y="84"/>
                </a:lnTo>
                <a:lnTo>
                  <a:pt x="15" y="79"/>
                </a:lnTo>
                <a:lnTo>
                  <a:pt x="10" y="69"/>
                </a:lnTo>
                <a:lnTo>
                  <a:pt x="5" y="62"/>
                </a:lnTo>
                <a:lnTo>
                  <a:pt x="3" y="53"/>
                </a:lnTo>
                <a:lnTo>
                  <a:pt x="0" y="43"/>
                </a:lnTo>
                <a:lnTo>
                  <a:pt x="3" y="34"/>
                </a:lnTo>
                <a:lnTo>
                  <a:pt x="5" y="2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39"/>
          <p:cNvSpPr>
            <a:spLocks noChangeArrowheads="1"/>
          </p:cNvSpPr>
          <p:nvPr/>
        </p:nvSpPr>
        <p:spPr bwMode="auto">
          <a:xfrm>
            <a:off x="7032625" y="2257425"/>
            <a:ext cx="839788" cy="1812925"/>
          </a:xfrm>
          <a:custGeom>
            <a:avLst/>
            <a:gdLst>
              <a:gd name="T0" fmla="*/ 3 w 1323"/>
              <a:gd name="T1" fmla="*/ 2835 h 2856"/>
              <a:gd name="T2" fmla="*/ 29 w 1323"/>
              <a:gd name="T3" fmla="*/ 2794 h 2856"/>
              <a:gd name="T4" fmla="*/ 79 w 1323"/>
              <a:gd name="T5" fmla="*/ 2732 h 2856"/>
              <a:gd name="T6" fmla="*/ 158 w 1323"/>
              <a:gd name="T7" fmla="*/ 2649 h 2856"/>
              <a:gd name="T8" fmla="*/ 251 w 1323"/>
              <a:gd name="T9" fmla="*/ 2552 h 2856"/>
              <a:gd name="T10" fmla="*/ 341 w 1323"/>
              <a:gd name="T11" fmla="*/ 2442 h 2856"/>
              <a:gd name="T12" fmla="*/ 434 w 1323"/>
              <a:gd name="T13" fmla="*/ 2314 h 2856"/>
              <a:gd name="T14" fmla="*/ 529 w 1323"/>
              <a:gd name="T15" fmla="*/ 2168 h 2856"/>
              <a:gd name="T16" fmla="*/ 620 w 1323"/>
              <a:gd name="T17" fmla="*/ 2011 h 2856"/>
              <a:gd name="T18" fmla="*/ 703 w 1323"/>
              <a:gd name="T19" fmla="*/ 1842 h 2856"/>
              <a:gd name="T20" fmla="*/ 782 w 1323"/>
              <a:gd name="T21" fmla="*/ 1659 h 2856"/>
              <a:gd name="T22" fmla="*/ 851 w 1323"/>
              <a:gd name="T23" fmla="*/ 1466 h 2856"/>
              <a:gd name="T24" fmla="*/ 956 w 1323"/>
              <a:gd name="T25" fmla="*/ 1109 h 2856"/>
              <a:gd name="T26" fmla="*/ 1016 w 1323"/>
              <a:gd name="T27" fmla="*/ 843 h 2856"/>
              <a:gd name="T28" fmla="*/ 1054 w 1323"/>
              <a:gd name="T29" fmla="*/ 626 h 2856"/>
              <a:gd name="T30" fmla="*/ 1068 w 1323"/>
              <a:gd name="T31" fmla="*/ 490 h 2856"/>
              <a:gd name="T32" fmla="*/ 1078 w 1323"/>
              <a:gd name="T33" fmla="*/ 395 h 2856"/>
              <a:gd name="T34" fmla="*/ 1085 w 1323"/>
              <a:gd name="T35" fmla="*/ 312 h 2856"/>
              <a:gd name="T36" fmla="*/ 1087 w 1323"/>
              <a:gd name="T37" fmla="*/ 243 h 2856"/>
              <a:gd name="T38" fmla="*/ 1085 w 1323"/>
              <a:gd name="T39" fmla="*/ 186 h 2856"/>
              <a:gd name="T40" fmla="*/ 1082 w 1323"/>
              <a:gd name="T41" fmla="*/ 141 h 2856"/>
              <a:gd name="T42" fmla="*/ 1073 w 1323"/>
              <a:gd name="T43" fmla="*/ 110 h 2856"/>
              <a:gd name="T44" fmla="*/ 1063 w 1323"/>
              <a:gd name="T45" fmla="*/ 88 h 2856"/>
              <a:gd name="T46" fmla="*/ 1044 w 1323"/>
              <a:gd name="T47" fmla="*/ 76 h 2856"/>
              <a:gd name="T48" fmla="*/ 1032 w 1323"/>
              <a:gd name="T49" fmla="*/ 62 h 2856"/>
              <a:gd name="T50" fmla="*/ 1032 w 1323"/>
              <a:gd name="T51" fmla="*/ 43 h 2856"/>
              <a:gd name="T52" fmla="*/ 1047 w 1323"/>
              <a:gd name="T53" fmla="*/ 19 h 2856"/>
              <a:gd name="T54" fmla="*/ 1063 w 1323"/>
              <a:gd name="T55" fmla="*/ 5 h 2856"/>
              <a:gd name="T56" fmla="*/ 1092 w 1323"/>
              <a:gd name="T57" fmla="*/ 0 h 2856"/>
              <a:gd name="T58" fmla="*/ 1135 w 1323"/>
              <a:gd name="T59" fmla="*/ 10 h 2856"/>
              <a:gd name="T60" fmla="*/ 1192 w 1323"/>
              <a:gd name="T61" fmla="*/ 34 h 2856"/>
              <a:gd name="T62" fmla="*/ 1247 w 1323"/>
              <a:gd name="T63" fmla="*/ 62 h 2856"/>
              <a:gd name="T64" fmla="*/ 1285 w 1323"/>
              <a:gd name="T65" fmla="*/ 93 h 2856"/>
              <a:gd name="T66" fmla="*/ 1311 w 1323"/>
              <a:gd name="T67" fmla="*/ 124 h 2856"/>
              <a:gd name="T68" fmla="*/ 1323 w 1323"/>
              <a:gd name="T69" fmla="*/ 153 h 2856"/>
              <a:gd name="T70" fmla="*/ 1316 w 1323"/>
              <a:gd name="T71" fmla="*/ 224 h 2856"/>
              <a:gd name="T72" fmla="*/ 1299 w 1323"/>
              <a:gd name="T73" fmla="*/ 314 h 2856"/>
              <a:gd name="T74" fmla="*/ 1287 w 1323"/>
              <a:gd name="T75" fmla="*/ 388 h 2856"/>
              <a:gd name="T76" fmla="*/ 1266 w 1323"/>
              <a:gd name="T77" fmla="*/ 488 h 2856"/>
              <a:gd name="T78" fmla="*/ 1242 w 1323"/>
              <a:gd name="T79" fmla="*/ 614 h 2856"/>
              <a:gd name="T80" fmla="*/ 1216 w 1323"/>
              <a:gd name="T81" fmla="*/ 771 h 2856"/>
              <a:gd name="T82" fmla="*/ 1132 w 1323"/>
              <a:gd name="T83" fmla="*/ 1124 h 2856"/>
              <a:gd name="T84" fmla="*/ 1023 w 1323"/>
              <a:gd name="T85" fmla="*/ 1497 h 2856"/>
              <a:gd name="T86" fmla="*/ 956 w 1323"/>
              <a:gd name="T87" fmla="*/ 1683 h 2856"/>
              <a:gd name="T88" fmla="*/ 880 w 1323"/>
              <a:gd name="T89" fmla="*/ 1859 h 2856"/>
              <a:gd name="T90" fmla="*/ 794 w 1323"/>
              <a:gd name="T91" fmla="*/ 2026 h 2856"/>
              <a:gd name="T92" fmla="*/ 649 w 1323"/>
              <a:gd name="T93" fmla="*/ 2256 h 2856"/>
              <a:gd name="T94" fmla="*/ 546 w 1323"/>
              <a:gd name="T95" fmla="*/ 2397 h 2856"/>
              <a:gd name="T96" fmla="*/ 437 w 1323"/>
              <a:gd name="T97" fmla="*/ 2521 h 2856"/>
              <a:gd name="T98" fmla="*/ 325 w 1323"/>
              <a:gd name="T99" fmla="*/ 2630 h 2856"/>
              <a:gd name="T100" fmla="*/ 210 w 1323"/>
              <a:gd name="T101" fmla="*/ 2725 h 2856"/>
              <a:gd name="T102" fmla="*/ 117 w 1323"/>
              <a:gd name="T103" fmla="*/ 2797 h 2856"/>
              <a:gd name="T104" fmla="*/ 51 w 1323"/>
              <a:gd name="T105" fmla="*/ 2840 h 2856"/>
              <a:gd name="T106" fmla="*/ 10 w 1323"/>
              <a:gd name="T107" fmla="*/ 2856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23" h="2856">
                <a:moveTo>
                  <a:pt x="3" y="2854"/>
                </a:moveTo>
                <a:lnTo>
                  <a:pt x="0" y="2849"/>
                </a:lnTo>
                <a:lnTo>
                  <a:pt x="0" y="2842"/>
                </a:lnTo>
                <a:lnTo>
                  <a:pt x="3" y="2835"/>
                </a:lnTo>
                <a:lnTo>
                  <a:pt x="8" y="2825"/>
                </a:lnTo>
                <a:lnTo>
                  <a:pt x="12" y="2816"/>
                </a:lnTo>
                <a:lnTo>
                  <a:pt x="20" y="2806"/>
                </a:lnTo>
                <a:lnTo>
                  <a:pt x="29" y="2794"/>
                </a:lnTo>
                <a:lnTo>
                  <a:pt x="39" y="2780"/>
                </a:lnTo>
                <a:lnTo>
                  <a:pt x="51" y="2766"/>
                </a:lnTo>
                <a:lnTo>
                  <a:pt x="65" y="2749"/>
                </a:lnTo>
                <a:lnTo>
                  <a:pt x="79" y="2732"/>
                </a:lnTo>
                <a:lnTo>
                  <a:pt x="98" y="2713"/>
                </a:lnTo>
                <a:lnTo>
                  <a:pt x="115" y="2694"/>
                </a:lnTo>
                <a:lnTo>
                  <a:pt x="136" y="2673"/>
                </a:lnTo>
                <a:lnTo>
                  <a:pt x="158" y="2649"/>
                </a:lnTo>
                <a:lnTo>
                  <a:pt x="182" y="2625"/>
                </a:lnTo>
                <a:lnTo>
                  <a:pt x="205" y="2602"/>
                </a:lnTo>
                <a:lnTo>
                  <a:pt x="227" y="2578"/>
                </a:lnTo>
                <a:lnTo>
                  <a:pt x="251" y="2552"/>
                </a:lnTo>
                <a:lnTo>
                  <a:pt x="272" y="2525"/>
                </a:lnTo>
                <a:lnTo>
                  <a:pt x="296" y="2499"/>
                </a:lnTo>
                <a:lnTo>
                  <a:pt x="317" y="2471"/>
                </a:lnTo>
                <a:lnTo>
                  <a:pt x="341" y="2442"/>
                </a:lnTo>
                <a:lnTo>
                  <a:pt x="365" y="2411"/>
                </a:lnTo>
                <a:lnTo>
                  <a:pt x="386" y="2380"/>
                </a:lnTo>
                <a:lnTo>
                  <a:pt x="410" y="2349"/>
                </a:lnTo>
                <a:lnTo>
                  <a:pt x="434" y="2314"/>
                </a:lnTo>
                <a:lnTo>
                  <a:pt x="458" y="2280"/>
                </a:lnTo>
                <a:lnTo>
                  <a:pt x="482" y="2245"/>
                </a:lnTo>
                <a:lnTo>
                  <a:pt x="506" y="2206"/>
                </a:lnTo>
                <a:lnTo>
                  <a:pt x="529" y="2168"/>
                </a:lnTo>
                <a:lnTo>
                  <a:pt x="556" y="2128"/>
                </a:lnTo>
                <a:lnTo>
                  <a:pt x="577" y="2090"/>
                </a:lnTo>
                <a:lnTo>
                  <a:pt x="599" y="2049"/>
                </a:lnTo>
                <a:lnTo>
                  <a:pt x="620" y="2011"/>
                </a:lnTo>
                <a:lnTo>
                  <a:pt x="641" y="1968"/>
                </a:lnTo>
                <a:lnTo>
                  <a:pt x="663" y="1928"/>
                </a:lnTo>
                <a:lnTo>
                  <a:pt x="684" y="1885"/>
                </a:lnTo>
                <a:lnTo>
                  <a:pt x="703" y="1842"/>
                </a:lnTo>
                <a:lnTo>
                  <a:pt x="725" y="1797"/>
                </a:lnTo>
                <a:lnTo>
                  <a:pt x="744" y="1752"/>
                </a:lnTo>
                <a:lnTo>
                  <a:pt x="763" y="1707"/>
                </a:lnTo>
                <a:lnTo>
                  <a:pt x="782" y="1659"/>
                </a:lnTo>
                <a:lnTo>
                  <a:pt x="801" y="1611"/>
                </a:lnTo>
                <a:lnTo>
                  <a:pt x="818" y="1564"/>
                </a:lnTo>
                <a:lnTo>
                  <a:pt x="834" y="1516"/>
                </a:lnTo>
                <a:lnTo>
                  <a:pt x="851" y="1466"/>
                </a:lnTo>
                <a:lnTo>
                  <a:pt x="868" y="1416"/>
                </a:lnTo>
                <a:lnTo>
                  <a:pt x="899" y="1314"/>
                </a:lnTo>
                <a:lnTo>
                  <a:pt x="927" y="1212"/>
                </a:lnTo>
                <a:lnTo>
                  <a:pt x="956" y="1109"/>
                </a:lnTo>
                <a:lnTo>
                  <a:pt x="982" y="1002"/>
                </a:lnTo>
                <a:lnTo>
                  <a:pt x="994" y="950"/>
                </a:lnTo>
                <a:lnTo>
                  <a:pt x="1006" y="897"/>
                </a:lnTo>
                <a:lnTo>
                  <a:pt x="1016" y="843"/>
                </a:lnTo>
                <a:lnTo>
                  <a:pt x="1025" y="788"/>
                </a:lnTo>
                <a:lnTo>
                  <a:pt x="1037" y="736"/>
                </a:lnTo>
                <a:lnTo>
                  <a:pt x="1044" y="681"/>
                </a:lnTo>
                <a:lnTo>
                  <a:pt x="1054" y="626"/>
                </a:lnTo>
                <a:lnTo>
                  <a:pt x="1061" y="569"/>
                </a:lnTo>
                <a:lnTo>
                  <a:pt x="1063" y="543"/>
                </a:lnTo>
                <a:lnTo>
                  <a:pt x="1066" y="517"/>
                </a:lnTo>
                <a:lnTo>
                  <a:pt x="1068" y="490"/>
                </a:lnTo>
                <a:lnTo>
                  <a:pt x="1070" y="464"/>
                </a:lnTo>
                <a:lnTo>
                  <a:pt x="1073" y="441"/>
                </a:lnTo>
                <a:lnTo>
                  <a:pt x="1075" y="417"/>
                </a:lnTo>
                <a:lnTo>
                  <a:pt x="1078" y="395"/>
                </a:lnTo>
                <a:lnTo>
                  <a:pt x="1080" y="374"/>
                </a:lnTo>
                <a:lnTo>
                  <a:pt x="1082" y="352"/>
                </a:lnTo>
                <a:lnTo>
                  <a:pt x="1082" y="333"/>
                </a:lnTo>
                <a:lnTo>
                  <a:pt x="1085" y="312"/>
                </a:lnTo>
                <a:lnTo>
                  <a:pt x="1085" y="295"/>
                </a:lnTo>
                <a:lnTo>
                  <a:pt x="1085" y="276"/>
                </a:lnTo>
                <a:lnTo>
                  <a:pt x="1087" y="260"/>
                </a:lnTo>
                <a:lnTo>
                  <a:pt x="1087" y="243"/>
                </a:lnTo>
                <a:lnTo>
                  <a:pt x="1087" y="226"/>
                </a:lnTo>
                <a:lnTo>
                  <a:pt x="1087" y="212"/>
                </a:lnTo>
                <a:lnTo>
                  <a:pt x="1087" y="198"/>
                </a:lnTo>
                <a:lnTo>
                  <a:pt x="1085" y="186"/>
                </a:lnTo>
                <a:lnTo>
                  <a:pt x="1085" y="174"/>
                </a:lnTo>
                <a:lnTo>
                  <a:pt x="1085" y="162"/>
                </a:lnTo>
                <a:lnTo>
                  <a:pt x="1082" y="150"/>
                </a:lnTo>
                <a:lnTo>
                  <a:pt x="1082" y="141"/>
                </a:lnTo>
                <a:lnTo>
                  <a:pt x="1080" y="131"/>
                </a:lnTo>
                <a:lnTo>
                  <a:pt x="1078" y="124"/>
                </a:lnTo>
                <a:lnTo>
                  <a:pt x="1075" y="117"/>
                </a:lnTo>
                <a:lnTo>
                  <a:pt x="1073" y="110"/>
                </a:lnTo>
                <a:lnTo>
                  <a:pt x="1070" y="103"/>
                </a:lnTo>
                <a:lnTo>
                  <a:pt x="1068" y="98"/>
                </a:lnTo>
                <a:lnTo>
                  <a:pt x="1066" y="93"/>
                </a:lnTo>
                <a:lnTo>
                  <a:pt x="1063" y="88"/>
                </a:lnTo>
                <a:lnTo>
                  <a:pt x="1061" y="86"/>
                </a:lnTo>
                <a:lnTo>
                  <a:pt x="1054" y="84"/>
                </a:lnTo>
                <a:lnTo>
                  <a:pt x="1049" y="81"/>
                </a:lnTo>
                <a:lnTo>
                  <a:pt x="1044" y="76"/>
                </a:lnTo>
                <a:lnTo>
                  <a:pt x="1039" y="74"/>
                </a:lnTo>
                <a:lnTo>
                  <a:pt x="1037" y="69"/>
                </a:lnTo>
                <a:lnTo>
                  <a:pt x="1035" y="67"/>
                </a:lnTo>
                <a:lnTo>
                  <a:pt x="1032" y="62"/>
                </a:lnTo>
                <a:lnTo>
                  <a:pt x="1032" y="57"/>
                </a:lnTo>
                <a:lnTo>
                  <a:pt x="1030" y="53"/>
                </a:lnTo>
                <a:lnTo>
                  <a:pt x="1032" y="48"/>
                </a:lnTo>
                <a:lnTo>
                  <a:pt x="1032" y="43"/>
                </a:lnTo>
                <a:lnTo>
                  <a:pt x="1035" y="38"/>
                </a:lnTo>
                <a:lnTo>
                  <a:pt x="1037" y="34"/>
                </a:lnTo>
                <a:lnTo>
                  <a:pt x="1039" y="29"/>
                </a:lnTo>
                <a:lnTo>
                  <a:pt x="1047" y="19"/>
                </a:lnTo>
                <a:lnTo>
                  <a:pt x="1051" y="14"/>
                </a:lnTo>
                <a:lnTo>
                  <a:pt x="1054" y="10"/>
                </a:lnTo>
                <a:lnTo>
                  <a:pt x="1058" y="7"/>
                </a:lnTo>
                <a:lnTo>
                  <a:pt x="1063" y="5"/>
                </a:lnTo>
                <a:lnTo>
                  <a:pt x="1070" y="3"/>
                </a:lnTo>
                <a:lnTo>
                  <a:pt x="1075" y="0"/>
                </a:lnTo>
                <a:lnTo>
                  <a:pt x="1085" y="0"/>
                </a:lnTo>
                <a:lnTo>
                  <a:pt x="1092" y="0"/>
                </a:lnTo>
                <a:lnTo>
                  <a:pt x="1101" y="3"/>
                </a:lnTo>
                <a:lnTo>
                  <a:pt x="1113" y="3"/>
                </a:lnTo>
                <a:lnTo>
                  <a:pt x="1123" y="5"/>
                </a:lnTo>
                <a:lnTo>
                  <a:pt x="1135" y="10"/>
                </a:lnTo>
                <a:lnTo>
                  <a:pt x="1149" y="14"/>
                </a:lnTo>
                <a:lnTo>
                  <a:pt x="1163" y="19"/>
                </a:lnTo>
                <a:lnTo>
                  <a:pt x="1178" y="26"/>
                </a:lnTo>
                <a:lnTo>
                  <a:pt x="1192" y="34"/>
                </a:lnTo>
                <a:lnTo>
                  <a:pt x="1206" y="41"/>
                </a:lnTo>
                <a:lnTo>
                  <a:pt x="1220" y="48"/>
                </a:lnTo>
                <a:lnTo>
                  <a:pt x="1235" y="55"/>
                </a:lnTo>
                <a:lnTo>
                  <a:pt x="1247" y="62"/>
                </a:lnTo>
                <a:lnTo>
                  <a:pt x="1256" y="72"/>
                </a:lnTo>
                <a:lnTo>
                  <a:pt x="1268" y="79"/>
                </a:lnTo>
                <a:lnTo>
                  <a:pt x="1278" y="86"/>
                </a:lnTo>
                <a:lnTo>
                  <a:pt x="1285" y="93"/>
                </a:lnTo>
                <a:lnTo>
                  <a:pt x="1292" y="100"/>
                </a:lnTo>
                <a:lnTo>
                  <a:pt x="1299" y="107"/>
                </a:lnTo>
                <a:lnTo>
                  <a:pt x="1304" y="117"/>
                </a:lnTo>
                <a:lnTo>
                  <a:pt x="1311" y="124"/>
                </a:lnTo>
                <a:lnTo>
                  <a:pt x="1313" y="131"/>
                </a:lnTo>
                <a:lnTo>
                  <a:pt x="1318" y="138"/>
                </a:lnTo>
                <a:lnTo>
                  <a:pt x="1321" y="145"/>
                </a:lnTo>
                <a:lnTo>
                  <a:pt x="1323" y="153"/>
                </a:lnTo>
                <a:lnTo>
                  <a:pt x="1323" y="169"/>
                </a:lnTo>
                <a:lnTo>
                  <a:pt x="1323" y="186"/>
                </a:lnTo>
                <a:lnTo>
                  <a:pt x="1321" y="205"/>
                </a:lnTo>
                <a:lnTo>
                  <a:pt x="1316" y="224"/>
                </a:lnTo>
                <a:lnTo>
                  <a:pt x="1313" y="245"/>
                </a:lnTo>
                <a:lnTo>
                  <a:pt x="1309" y="267"/>
                </a:lnTo>
                <a:lnTo>
                  <a:pt x="1304" y="291"/>
                </a:lnTo>
                <a:lnTo>
                  <a:pt x="1299" y="314"/>
                </a:lnTo>
                <a:lnTo>
                  <a:pt x="1297" y="331"/>
                </a:lnTo>
                <a:lnTo>
                  <a:pt x="1294" y="348"/>
                </a:lnTo>
                <a:lnTo>
                  <a:pt x="1292" y="367"/>
                </a:lnTo>
                <a:lnTo>
                  <a:pt x="1287" y="388"/>
                </a:lnTo>
                <a:lnTo>
                  <a:pt x="1282" y="410"/>
                </a:lnTo>
                <a:lnTo>
                  <a:pt x="1278" y="433"/>
                </a:lnTo>
                <a:lnTo>
                  <a:pt x="1273" y="460"/>
                </a:lnTo>
                <a:lnTo>
                  <a:pt x="1266" y="488"/>
                </a:lnTo>
                <a:lnTo>
                  <a:pt x="1261" y="517"/>
                </a:lnTo>
                <a:lnTo>
                  <a:pt x="1254" y="548"/>
                </a:lnTo>
                <a:lnTo>
                  <a:pt x="1249" y="581"/>
                </a:lnTo>
                <a:lnTo>
                  <a:pt x="1242" y="614"/>
                </a:lnTo>
                <a:lnTo>
                  <a:pt x="1235" y="652"/>
                </a:lnTo>
                <a:lnTo>
                  <a:pt x="1230" y="690"/>
                </a:lnTo>
                <a:lnTo>
                  <a:pt x="1223" y="728"/>
                </a:lnTo>
                <a:lnTo>
                  <a:pt x="1216" y="771"/>
                </a:lnTo>
                <a:lnTo>
                  <a:pt x="1197" y="857"/>
                </a:lnTo>
                <a:lnTo>
                  <a:pt x="1178" y="945"/>
                </a:lnTo>
                <a:lnTo>
                  <a:pt x="1156" y="1033"/>
                </a:lnTo>
                <a:lnTo>
                  <a:pt x="1132" y="1124"/>
                </a:lnTo>
                <a:lnTo>
                  <a:pt x="1108" y="1214"/>
                </a:lnTo>
                <a:lnTo>
                  <a:pt x="1082" y="1307"/>
                </a:lnTo>
                <a:lnTo>
                  <a:pt x="1054" y="1402"/>
                </a:lnTo>
                <a:lnTo>
                  <a:pt x="1023" y="1497"/>
                </a:lnTo>
                <a:lnTo>
                  <a:pt x="1008" y="1545"/>
                </a:lnTo>
                <a:lnTo>
                  <a:pt x="992" y="1592"/>
                </a:lnTo>
                <a:lnTo>
                  <a:pt x="975" y="1638"/>
                </a:lnTo>
                <a:lnTo>
                  <a:pt x="956" y="1683"/>
                </a:lnTo>
                <a:lnTo>
                  <a:pt x="937" y="1728"/>
                </a:lnTo>
                <a:lnTo>
                  <a:pt x="918" y="1773"/>
                </a:lnTo>
                <a:lnTo>
                  <a:pt x="899" y="1816"/>
                </a:lnTo>
                <a:lnTo>
                  <a:pt x="880" y="1859"/>
                </a:lnTo>
                <a:lnTo>
                  <a:pt x="858" y="1902"/>
                </a:lnTo>
                <a:lnTo>
                  <a:pt x="837" y="1942"/>
                </a:lnTo>
                <a:lnTo>
                  <a:pt x="815" y="1985"/>
                </a:lnTo>
                <a:lnTo>
                  <a:pt x="794" y="2026"/>
                </a:lnTo>
                <a:lnTo>
                  <a:pt x="746" y="2104"/>
                </a:lnTo>
                <a:lnTo>
                  <a:pt x="699" y="2183"/>
                </a:lnTo>
                <a:lnTo>
                  <a:pt x="675" y="2218"/>
                </a:lnTo>
                <a:lnTo>
                  <a:pt x="649" y="2256"/>
                </a:lnTo>
                <a:lnTo>
                  <a:pt x="625" y="2292"/>
                </a:lnTo>
                <a:lnTo>
                  <a:pt x="599" y="2328"/>
                </a:lnTo>
                <a:lnTo>
                  <a:pt x="572" y="2364"/>
                </a:lnTo>
                <a:lnTo>
                  <a:pt x="546" y="2397"/>
                </a:lnTo>
                <a:lnTo>
                  <a:pt x="520" y="2428"/>
                </a:lnTo>
                <a:lnTo>
                  <a:pt x="491" y="2461"/>
                </a:lnTo>
                <a:lnTo>
                  <a:pt x="465" y="2492"/>
                </a:lnTo>
                <a:lnTo>
                  <a:pt x="437" y="2521"/>
                </a:lnTo>
                <a:lnTo>
                  <a:pt x="408" y="2549"/>
                </a:lnTo>
                <a:lnTo>
                  <a:pt x="382" y="2578"/>
                </a:lnTo>
                <a:lnTo>
                  <a:pt x="353" y="2604"/>
                </a:lnTo>
                <a:lnTo>
                  <a:pt x="325" y="2630"/>
                </a:lnTo>
                <a:lnTo>
                  <a:pt x="296" y="2656"/>
                </a:lnTo>
                <a:lnTo>
                  <a:pt x="267" y="2680"/>
                </a:lnTo>
                <a:lnTo>
                  <a:pt x="239" y="2704"/>
                </a:lnTo>
                <a:lnTo>
                  <a:pt x="210" y="2725"/>
                </a:lnTo>
                <a:lnTo>
                  <a:pt x="186" y="2747"/>
                </a:lnTo>
                <a:lnTo>
                  <a:pt x="160" y="2766"/>
                </a:lnTo>
                <a:lnTo>
                  <a:pt x="139" y="2782"/>
                </a:lnTo>
                <a:lnTo>
                  <a:pt x="117" y="2797"/>
                </a:lnTo>
                <a:lnTo>
                  <a:pt x="98" y="2811"/>
                </a:lnTo>
                <a:lnTo>
                  <a:pt x="81" y="2823"/>
                </a:lnTo>
                <a:lnTo>
                  <a:pt x="65" y="2832"/>
                </a:lnTo>
                <a:lnTo>
                  <a:pt x="51" y="2840"/>
                </a:lnTo>
                <a:lnTo>
                  <a:pt x="36" y="2847"/>
                </a:lnTo>
                <a:lnTo>
                  <a:pt x="27" y="2851"/>
                </a:lnTo>
                <a:lnTo>
                  <a:pt x="17" y="2854"/>
                </a:lnTo>
                <a:lnTo>
                  <a:pt x="10" y="2856"/>
                </a:lnTo>
                <a:lnTo>
                  <a:pt x="5" y="2856"/>
                </a:lnTo>
                <a:lnTo>
                  <a:pt x="3" y="285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42"/>
          <p:cNvSpPr>
            <a:spLocks noChangeArrowheads="1"/>
          </p:cNvSpPr>
          <p:nvPr/>
        </p:nvSpPr>
        <p:spPr bwMode="auto">
          <a:xfrm>
            <a:off x="7573963" y="3021013"/>
            <a:ext cx="850900" cy="890587"/>
          </a:xfrm>
          <a:custGeom>
            <a:avLst/>
            <a:gdLst>
              <a:gd name="T0" fmla="*/ 819 w 1339"/>
              <a:gd name="T1" fmla="*/ 866 h 1402"/>
              <a:gd name="T2" fmla="*/ 686 w 1339"/>
              <a:gd name="T3" fmla="*/ 990 h 1402"/>
              <a:gd name="T4" fmla="*/ 543 w 1339"/>
              <a:gd name="T5" fmla="*/ 1102 h 1402"/>
              <a:gd name="T6" fmla="*/ 400 w 1339"/>
              <a:gd name="T7" fmla="*/ 1200 h 1402"/>
              <a:gd name="T8" fmla="*/ 264 w 1339"/>
              <a:gd name="T9" fmla="*/ 1283 h 1402"/>
              <a:gd name="T10" fmla="*/ 162 w 1339"/>
              <a:gd name="T11" fmla="*/ 1342 h 1402"/>
              <a:gd name="T12" fmla="*/ 109 w 1339"/>
              <a:gd name="T13" fmla="*/ 1371 h 1402"/>
              <a:gd name="T14" fmla="*/ 69 w 1339"/>
              <a:gd name="T15" fmla="*/ 1390 h 1402"/>
              <a:gd name="T16" fmla="*/ 35 w 1339"/>
              <a:gd name="T17" fmla="*/ 1400 h 1402"/>
              <a:gd name="T18" fmla="*/ 14 w 1339"/>
              <a:gd name="T19" fmla="*/ 1402 h 1402"/>
              <a:gd name="T20" fmla="*/ 2 w 1339"/>
              <a:gd name="T21" fmla="*/ 1397 h 1402"/>
              <a:gd name="T22" fmla="*/ 2 w 1339"/>
              <a:gd name="T23" fmla="*/ 1385 h 1402"/>
              <a:gd name="T24" fmla="*/ 14 w 1339"/>
              <a:gd name="T25" fmla="*/ 1366 h 1402"/>
              <a:gd name="T26" fmla="*/ 40 w 1339"/>
              <a:gd name="T27" fmla="*/ 1338 h 1402"/>
              <a:gd name="T28" fmla="*/ 81 w 1339"/>
              <a:gd name="T29" fmla="*/ 1304 h 1402"/>
              <a:gd name="T30" fmla="*/ 135 w 1339"/>
              <a:gd name="T31" fmla="*/ 1264 h 1402"/>
              <a:gd name="T32" fmla="*/ 200 w 1339"/>
              <a:gd name="T33" fmla="*/ 1216 h 1402"/>
              <a:gd name="T34" fmla="*/ 269 w 1339"/>
              <a:gd name="T35" fmla="*/ 1162 h 1402"/>
              <a:gd name="T36" fmla="*/ 345 w 1339"/>
              <a:gd name="T37" fmla="*/ 1097 h 1402"/>
              <a:gd name="T38" fmla="*/ 424 w 1339"/>
              <a:gd name="T39" fmla="*/ 1026 h 1402"/>
              <a:gd name="T40" fmla="*/ 509 w 1339"/>
              <a:gd name="T41" fmla="*/ 945 h 1402"/>
              <a:gd name="T42" fmla="*/ 595 w 1339"/>
              <a:gd name="T43" fmla="*/ 857 h 1402"/>
              <a:gd name="T44" fmla="*/ 676 w 1339"/>
              <a:gd name="T45" fmla="*/ 776 h 1402"/>
              <a:gd name="T46" fmla="*/ 750 w 1339"/>
              <a:gd name="T47" fmla="*/ 693 h 1402"/>
              <a:gd name="T48" fmla="*/ 817 w 1339"/>
              <a:gd name="T49" fmla="*/ 614 h 1402"/>
              <a:gd name="T50" fmla="*/ 876 w 1339"/>
              <a:gd name="T51" fmla="*/ 540 h 1402"/>
              <a:gd name="T52" fmla="*/ 926 w 1339"/>
              <a:gd name="T53" fmla="*/ 469 h 1402"/>
              <a:gd name="T54" fmla="*/ 972 w 1339"/>
              <a:gd name="T55" fmla="*/ 405 h 1402"/>
              <a:gd name="T56" fmla="*/ 1010 w 1339"/>
              <a:gd name="T57" fmla="*/ 348 h 1402"/>
              <a:gd name="T58" fmla="*/ 1046 w 1339"/>
              <a:gd name="T59" fmla="*/ 298 h 1402"/>
              <a:gd name="T60" fmla="*/ 1084 w 1339"/>
              <a:gd name="T61" fmla="*/ 241 h 1402"/>
              <a:gd name="T62" fmla="*/ 1108 w 1339"/>
              <a:gd name="T63" fmla="*/ 200 h 1402"/>
              <a:gd name="T64" fmla="*/ 1124 w 1339"/>
              <a:gd name="T65" fmla="*/ 145 h 1402"/>
              <a:gd name="T66" fmla="*/ 1127 w 1339"/>
              <a:gd name="T67" fmla="*/ 98 h 1402"/>
              <a:gd name="T68" fmla="*/ 1117 w 1339"/>
              <a:gd name="T69" fmla="*/ 60 h 1402"/>
              <a:gd name="T70" fmla="*/ 1112 w 1339"/>
              <a:gd name="T71" fmla="*/ 31 h 1402"/>
              <a:gd name="T72" fmla="*/ 1117 w 1339"/>
              <a:gd name="T73" fmla="*/ 17 h 1402"/>
              <a:gd name="T74" fmla="*/ 1127 w 1339"/>
              <a:gd name="T75" fmla="*/ 7 h 1402"/>
              <a:gd name="T76" fmla="*/ 1143 w 1339"/>
              <a:gd name="T77" fmla="*/ 0 h 1402"/>
              <a:gd name="T78" fmla="*/ 1158 w 1339"/>
              <a:gd name="T79" fmla="*/ 2 h 1402"/>
              <a:gd name="T80" fmla="*/ 1177 w 1339"/>
              <a:gd name="T81" fmla="*/ 10 h 1402"/>
              <a:gd name="T82" fmla="*/ 1198 w 1339"/>
              <a:gd name="T83" fmla="*/ 24 h 1402"/>
              <a:gd name="T84" fmla="*/ 1222 w 1339"/>
              <a:gd name="T85" fmla="*/ 45 h 1402"/>
              <a:gd name="T86" fmla="*/ 1253 w 1339"/>
              <a:gd name="T87" fmla="*/ 69 h 1402"/>
              <a:gd name="T88" fmla="*/ 1284 w 1339"/>
              <a:gd name="T89" fmla="*/ 105 h 1402"/>
              <a:gd name="T90" fmla="*/ 1308 w 1339"/>
              <a:gd name="T91" fmla="*/ 136 h 1402"/>
              <a:gd name="T92" fmla="*/ 1327 w 1339"/>
              <a:gd name="T93" fmla="*/ 164 h 1402"/>
              <a:gd name="T94" fmla="*/ 1336 w 1339"/>
              <a:gd name="T95" fmla="*/ 188 h 1402"/>
              <a:gd name="T96" fmla="*/ 1339 w 1339"/>
              <a:gd name="T97" fmla="*/ 212 h 1402"/>
              <a:gd name="T98" fmla="*/ 1334 w 1339"/>
              <a:gd name="T99" fmla="*/ 236 h 1402"/>
              <a:gd name="T100" fmla="*/ 1322 w 1339"/>
              <a:gd name="T101" fmla="*/ 264 h 1402"/>
              <a:gd name="T102" fmla="*/ 1303 w 1339"/>
              <a:gd name="T103" fmla="*/ 300 h 1402"/>
              <a:gd name="T104" fmla="*/ 1279 w 1339"/>
              <a:gd name="T105" fmla="*/ 343 h 1402"/>
              <a:gd name="T106" fmla="*/ 1246 w 1339"/>
              <a:gd name="T107" fmla="*/ 390 h 1402"/>
              <a:gd name="T108" fmla="*/ 1203 w 1339"/>
              <a:gd name="T109" fmla="*/ 443 h 1402"/>
              <a:gd name="T110" fmla="*/ 1103 w 1339"/>
              <a:gd name="T111" fmla="*/ 559 h 1402"/>
              <a:gd name="T112" fmla="*/ 988 w 1339"/>
              <a:gd name="T113" fmla="*/ 688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39" h="1402">
                <a:moveTo>
                  <a:pt x="903" y="778"/>
                </a:moveTo>
                <a:lnTo>
                  <a:pt x="862" y="824"/>
                </a:lnTo>
                <a:lnTo>
                  <a:pt x="819" y="866"/>
                </a:lnTo>
                <a:lnTo>
                  <a:pt x="776" y="909"/>
                </a:lnTo>
                <a:lnTo>
                  <a:pt x="731" y="950"/>
                </a:lnTo>
                <a:lnTo>
                  <a:pt x="686" y="990"/>
                </a:lnTo>
                <a:lnTo>
                  <a:pt x="638" y="1028"/>
                </a:lnTo>
                <a:lnTo>
                  <a:pt x="590" y="1064"/>
                </a:lnTo>
                <a:lnTo>
                  <a:pt x="543" y="1102"/>
                </a:lnTo>
                <a:lnTo>
                  <a:pt x="493" y="1135"/>
                </a:lnTo>
                <a:lnTo>
                  <a:pt x="445" y="1169"/>
                </a:lnTo>
                <a:lnTo>
                  <a:pt x="400" y="1200"/>
                </a:lnTo>
                <a:lnTo>
                  <a:pt x="352" y="1231"/>
                </a:lnTo>
                <a:lnTo>
                  <a:pt x="309" y="1259"/>
                </a:lnTo>
                <a:lnTo>
                  <a:pt x="264" y="1283"/>
                </a:lnTo>
                <a:lnTo>
                  <a:pt x="224" y="1307"/>
                </a:lnTo>
                <a:lnTo>
                  <a:pt x="181" y="1328"/>
                </a:lnTo>
                <a:lnTo>
                  <a:pt x="162" y="1342"/>
                </a:lnTo>
                <a:lnTo>
                  <a:pt x="142" y="1352"/>
                </a:lnTo>
                <a:lnTo>
                  <a:pt x="126" y="1361"/>
                </a:lnTo>
                <a:lnTo>
                  <a:pt x="109" y="1371"/>
                </a:lnTo>
                <a:lnTo>
                  <a:pt x="95" y="1378"/>
                </a:lnTo>
                <a:lnTo>
                  <a:pt x="81" y="1383"/>
                </a:lnTo>
                <a:lnTo>
                  <a:pt x="69" y="1390"/>
                </a:lnTo>
                <a:lnTo>
                  <a:pt x="57" y="1392"/>
                </a:lnTo>
                <a:lnTo>
                  <a:pt x="45" y="1397"/>
                </a:lnTo>
                <a:lnTo>
                  <a:pt x="35" y="1400"/>
                </a:lnTo>
                <a:lnTo>
                  <a:pt x="26" y="1400"/>
                </a:lnTo>
                <a:lnTo>
                  <a:pt x="19" y="1402"/>
                </a:lnTo>
                <a:lnTo>
                  <a:pt x="14" y="1402"/>
                </a:lnTo>
                <a:lnTo>
                  <a:pt x="9" y="1400"/>
                </a:lnTo>
                <a:lnTo>
                  <a:pt x="4" y="1400"/>
                </a:lnTo>
                <a:lnTo>
                  <a:pt x="2" y="1397"/>
                </a:lnTo>
                <a:lnTo>
                  <a:pt x="0" y="1392"/>
                </a:lnTo>
                <a:lnTo>
                  <a:pt x="0" y="1390"/>
                </a:lnTo>
                <a:lnTo>
                  <a:pt x="2" y="1385"/>
                </a:lnTo>
                <a:lnTo>
                  <a:pt x="4" y="1378"/>
                </a:lnTo>
                <a:lnTo>
                  <a:pt x="9" y="1373"/>
                </a:lnTo>
                <a:lnTo>
                  <a:pt x="14" y="1366"/>
                </a:lnTo>
                <a:lnTo>
                  <a:pt x="21" y="1357"/>
                </a:lnTo>
                <a:lnTo>
                  <a:pt x="30" y="1347"/>
                </a:lnTo>
                <a:lnTo>
                  <a:pt x="40" y="1338"/>
                </a:lnTo>
                <a:lnTo>
                  <a:pt x="52" y="1328"/>
                </a:lnTo>
                <a:lnTo>
                  <a:pt x="66" y="1316"/>
                </a:lnTo>
                <a:lnTo>
                  <a:pt x="81" y="1304"/>
                </a:lnTo>
                <a:lnTo>
                  <a:pt x="97" y="1292"/>
                </a:lnTo>
                <a:lnTo>
                  <a:pt x="116" y="1278"/>
                </a:lnTo>
                <a:lnTo>
                  <a:pt x="135" y="1264"/>
                </a:lnTo>
                <a:lnTo>
                  <a:pt x="157" y="1250"/>
                </a:lnTo>
                <a:lnTo>
                  <a:pt x="178" y="1233"/>
                </a:lnTo>
                <a:lnTo>
                  <a:pt x="200" y="1216"/>
                </a:lnTo>
                <a:lnTo>
                  <a:pt x="221" y="1200"/>
                </a:lnTo>
                <a:lnTo>
                  <a:pt x="245" y="1181"/>
                </a:lnTo>
                <a:lnTo>
                  <a:pt x="269" y="1162"/>
                </a:lnTo>
                <a:lnTo>
                  <a:pt x="293" y="1140"/>
                </a:lnTo>
                <a:lnTo>
                  <a:pt x="319" y="1119"/>
                </a:lnTo>
                <a:lnTo>
                  <a:pt x="345" y="1097"/>
                </a:lnTo>
                <a:lnTo>
                  <a:pt x="371" y="1076"/>
                </a:lnTo>
                <a:lnTo>
                  <a:pt x="397" y="1050"/>
                </a:lnTo>
                <a:lnTo>
                  <a:pt x="424" y="1026"/>
                </a:lnTo>
                <a:lnTo>
                  <a:pt x="452" y="1000"/>
                </a:lnTo>
                <a:lnTo>
                  <a:pt x="481" y="974"/>
                </a:lnTo>
                <a:lnTo>
                  <a:pt x="509" y="945"/>
                </a:lnTo>
                <a:lnTo>
                  <a:pt x="538" y="916"/>
                </a:lnTo>
                <a:lnTo>
                  <a:pt x="567" y="885"/>
                </a:lnTo>
                <a:lnTo>
                  <a:pt x="595" y="857"/>
                </a:lnTo>
                <a:lnTo>
                  <a:pt x="624" y="831"/>
                </a:lnTo>
                <a:lnTo>
                  <a:pt x="650" y="802"/>
                </a:lnTo>
                <a:lnTo>
                  <a:pt x="676" y="776"/>
                </a:lnTo>
                <a:lnTo>
                  <a:pt x="702" y="747"/>
                </a:lnTo>
                <a:lnTo>
                  <a:pt x="726" y="721"/>
                </a:lnTo>
                <a:lnTo>
                  <a:pt x="750" y="693"/>
                </a:lnTo>
                <a:lnTo>
                  <a:pt x="774" y="667"/>
                </a:lnTo>
                <a:lnTo>
                  <a:pt x="795" y="640"/>
                </a:lnTo>
                <a:lnTo>
                  <a:pt x="817" y="614"/>
                </a:lnTo>
                <a:lnTo>
                  <a:pt x="838" y="590"/>
                </a:lnTo>
                <a:lnTo>
                  <a:pt x="857" y="564"/>
                </a:lnTo>
                <a:lnTo>
                  <a:pt x="876" y="540"/>
                </a:lnTo>
                <a:lnTo>
                  <a:pt x="893" y="517"/>
                </a:lnTo>
                <a:lnTo>
                  <a:pt x="910" y="493"/>
                </a:lnTo>
                <a:lnTo>
                  <a:pt x="926" y="469"/>
                </a:lnTo>
                <a:lnTo>
                  <a:pt x="943" y="448"/>
                </a:lnTo>
                <a:lnTo>
                  <a:pt x="957" y="426"/>
                </a:lnTo>
                <a:lnTo>
                  <a:pt x="972" y="405"/>
                </a:lnTo>
                <a:lnTo>
                  <a:pt x="986" y="386"/>
                </a:lnTo>
                <a:lnTo>
                  <a:pt x="998" y="367"/>
                </a:lnTo>
                <a:lnTo>
                  <a:pt x="1010" y="348"/>
                </a:lnTo>
                <a:lnTo>
                  <a:pt x="1024" y="331"/>
                </a:lnTo>
                <a:lnTo>
                  <a:pt x="1034" y="314"/>
                </a:lnTo>
                <a:lnTo>
                  <a:pt x="1046" y="298"/>
                </a:lnTo>
                <a:lnTo>
                  <a:pt x="1057" y="283"/>
                </a:lnTo>
                <a:lnTo>
                  <a:pt x="1077" y="255"/>
                </a:lnTo>
                <a:lnTo>
                  <a:pt x="1084" y="241"/>
                </a:lnTo>
                <a:lnTo>
                  <a:pt x="1093" y="226"/>
                </a:lnTo>
                <a:lnTo>
                  <a:pt x="1100" y="214"/>
                </a:lnTo>
                <a:lnTo>
                  <a:pt x="1108" y="200"/>
                </a:lnTo>
                <a:lnTo>
                  <a:pt x="1115" y="181"/>
                </a:lnTo>
                <a:lnTo>
                  <a:pt x="1119" y="162"/>
                </a:lnTo>
                <a:lnTo>
                  <a:pt x="1124" y="145"/>
                </a:lnTo>
                <a:lnTo>
                  <a:pt x="1127" y="129"/>
                </a:lnTo>
                <a:lnTo>
                  <a:pt x="1127" y="112"/>
                </a:lnTo>
                <a:lnTo>
                  <a:pt x="1127" y="98"/>
                </a:lnTo>
                <a:lnTo>
                  <a:pt x="1122" y="81"/>
                </a:lnTo>
                <a:lnTo>
                  <a:pt x="1119" y="67"/>
                </a:lnTo>
                <a:lnTo>
                  <a:pt x="1117" y="60"/>
                </a:lnTo>
                <a:lnTo>
                  <a:pt x="1115" y="52"/>
                </a:lnTo>
                <a:lnTo>
                  <a:pt x="1112" y="41"/>
                </a:lnTo>
                <a:lnTo>
                  <a:pt x="1112" y="31"/>
                </a:lnTo>
                <a:lnTo>
                  <a:pt x="1112" y="24"/>
                </a:lnTo>
                <a:lnTo>
                  <a:pt x="1115" y="19"/>
                </a:lnTo>
                <a:lnTo>
                  <a:pt x="1117" y="17"/>
                </a:lnTo>
                <a:lnTo>
                  <a:pt x="1119" y="12"/>
                </a:lnTo>
                <a:lnTo>
                  <a:pt x="1122" y="10"/>
                </a:lnTo>
                <a:lnTo>
                  <a:pt x="1127" y="7"/>
                </a:lnTo>
                <a:lnTo>
                  <a:pt x="1131" y="5"/>
                </a:lnTo>
                <a:lnTo>
                  <a:pt x="1136" y="2"/>
                </a:lnTo>
                <a:lnTo>
                  <a:pt x="1143" y="0"/>
                </a:lnTo>
                <a:lnTo>
                  <a:pt x="1148" y="0"/>
                </a:lnTo>
                <a:lnTo>
                  <a:pt x="1153" y="0"/>
                </a:lnTo>
                <a:lnTo>
                  <a:pt x="1158" y="2"/>
                </a:lnTo>
                <a:lnTo>
                  <a:pt x="1165" y="5"/>
                </a:lnTo>
                <a:lnTo>
                  <a:pt x="1169" y="7"/>
                </a:lnTo>
                <a:lnTo>
                  <a:pt x="1177" y="10"/>
                </a:lnTo>
                <a:lnTo>
                  <a:pt x="1184" y="14"/>
                </a:lnTo>
                <a:lnTo>
                  <a:pt x="1191" y="19"/>
                </a:lnTo>
                <a:lnTo>
                  <a:pt x="1198" y="24"/>
                </a:lnTo>
                <a:lnTo>
                  <a:pt x="1205" y="31"/>
                </a:lnTo>
                <a:lnTo>
                  <a:pt x="1215" y="38"/>
                </a:lnTo>
                <a:lnTo>
                  <a:pt x="1222" y="45"/>
                </a:lnTo>
                <a:lnTo>
                  <a:pt x="1231" y="52"/>
                </a:lnTo>
                <a:lnTo>
                  <a:pt x="1241" y="62"/>
                </a:lnTo>
                <a:lnTo>
                  <a:pt x="1253" y="69"/>
                </a:lnTo>
                <a:lnTo>
                  <a:pt x="1262" y="81"/>
                </a:lnTo>
                <a:lnTo>
                  <a:pt x="1274" y="93"/>
                </a:lnTo>
                <a:lnTo>
                  <a:pt x="1284" y="105"/>
                </a:lnTo>
                <a:lnTo>
                  <a:pt x="1293" y="114"/>
                </a:lnTo>
                <a:lnTo>
                  <a:pt x="1301" y="126"/>
                </a:lnTo>
                <a:lnTo>
                  <a:pt x="1308" y="136"/>
                </a:lnTo>
                <a:lnTo>
                  <a:pt x="1315" y="145"/>
                </a:lnTo>
                <a:lnTo>
                  <a:pt x="1322" y="155"/>
                </a:lnTo>
                <a:lnTo>
                  <a:pt x="1327" y="164"/>
                </a:lnTo>
                <a:lnTo>
                  <a:pt x="1329" y="174"/>
                </a:lnTo>
                <a:lnTo>
                  <a:pt x="1334" y="181"/>
                </a:lnTo>
                <a:lnTo>
                  <a:pt x="1336" y="188"/>
                </a:lnTo>
                <a:lnTo>
                  <a:pt x="1339" y="198"/>
                </a:lnTo>
                <a:lnTo>
                  <a:pt x="1339" y="205"/>
                </a:lnTo>
                <a:lnTo>
                  <a:pt x="1339" y="212"/>
                </a:lnTo>
                <a:lnTo>
                  <a:pt x="1336" y="219"/>
                </a:lnTo>
                <a:lnTo>
                  <a:pt x="1336" y="229"/>
                </a:lnTo>
                <a:lnTo>
                  <a:pt x="1334" y="236"/>
                </a:lnTo>
                <a:lnTo>
                  <a:pt x="1329" y="245"/>
                </a:lnTo>
                <a:lnTo>
                  <a:pt x="1327" y="255"/>
                </a:lnTo>
                <a:lnTo>
                  <a:pt x="1322" y="264"/>
                </a:lnTo>
                <a:lnTo>
                  <a:pt x="1317" y="276"/>
                </a:lnTo>
                <a:lnTo>
                  <a:pt x="1310" y="288"/>
                </a:lnTo>
                <a:lnTo>
                  <a:pt x="1303" y="300"/>
                </a:lnTo>
                <a:lnTo>
                  <a:pt x="1296" y="314"/>
                </a:lnTo>
                <a:lnTo>
                  <a:pt x="1289" y="329"/>
                </a:lnTo>
                <a:lnTo>
                  <a:pt x="1279" y="343"/>
                </a:lnTo>
                <a:lnTo>
                  <a:pt x="1270" y="360"/>
                </a:lnTo>
                <a:lnTo>
                  <a:pt x="1258" y="374"/>
                </a:lnTo>
                <a:lnTo>
                  <a:pt x="1246" y="390"/>
                </a:lnTo>
                <a:lnTo>
                  <a:pt x="1231" y="407"/>
                </a:lnTo>
                <a:lnTo>
                  <a:pt x="1217" y="424"/>
                </a:lnTo>
                <a:lnTo>
                  <a:pt x="1203" y="443"/>
                </a:lnTo>
                <a:lnTo>
                  <a:pt x="1172" y="479"/>
                </a:lnTo>
                <a:lnTo>
                  <a:pt x="1138" y="519"/>
                </a:lnTo>
                <a:lnTo>
                  <a:pt x="1103" y="559"/>
                </a:lnTo>
                <a:lnTo>
                  <a:pt x="1067" y="600"/>
                </a:lnTo>
                <a:lnTo>
                  <a:pt x="1029" y="643"/>
                </a:lnTo>
                <a:lnTo>
                  <a:pt x="988" y="688"/>
                </a:lnTo>
                <a:lnTo>
                  <a:pt x="945" y="733"/>
                </a:lnTo>
                <a:lnTo>
                  <a:pt x="903" y="77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8" grpId="0"/>
      <p:bldP spid="49" grpId="0"/>
      <p:bldP spid="50" grpId="0"/>
      <p:bldP spid="51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type="title"/>
          </p:nvPr>
        </p:nvSpPr>
        <p:spPr>
          <a:xfrm>
            <a:off x="1992313" y="549275"/>
            <a:ext cx="8218487" cy="5616575"/>
          </a:xfrm>
        </p:spPr>
        <p:txBody>
          <a:bodyPr/>
          <a:lstStyle/>
          <a:p>
            <a:pPr algn="l"/>
            <a:r>
              <a:rPr lang="en-US" altLang="zh-CN" sz="3600" smtClean="0"/>
              <a:t>   </a:t>
            </a:r>
            <a:br>
              <a:rPr lang="zh-CN" altLang="en-US" sz="3600" smtClean="0"/>
            </a:br>
            <a:br>
              <a:rPr lang="zh-CN" altLang="en-US" sz="3600" smtClean="0"/>
            </a:br>
            <a:r>
              <a:rPr lang="zh-CN" altLang="en-US" sz="3600" smtClean="0"/>
              <a:t>　</a:t>
            </a:r>
            <a:endParaRPr lang="zh-CN" altLang="en-US" sz="3600" smtClean="0"/>
          </a:p>
        </p:txBody>
      </p:sp>
      <p:sp>
        <p:nvSpPr>
          <p:cNvPr id="19458" name="Rectangle 4"/>
          <p:cNvSpPr>
            <a:spLocks noGrp="1" noChangeArrowheads="1"/>
          </p:cNvSpPr>
          <p:nvPr>
            <p:ph idx="1"/>
          </p:nvPr>
        </p:nvSpPr>
        <p:spPr>
          <a:xfrm>
            <a:off x="1774825" y="620713"/>
            <a:ext cx="8497888" cy="5545137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smtClean="0"/>
              <a:t>     </a:t>
            </a:r>
            <a:endParaRPr lang="en-US" altLang="zh-CN" sz="3600" smtClean="0"/>
          </a:p>
        </p:txBody>
      </p:sp>
      <p:pic>
        <p:nvPicPr>
          <p:cNvPr id="6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10125" y="249238"/>
            <a:ext cx="2641600" cy="69373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Rectangle 4"/>
          <p:cNvSpPr>
            <a:spLocks noGrp="1" noChangeArrowheads="1"/>
          </p:cNvSpPr>
          <p:nvPr/>
        </p:nvSpPr>
        <p:spPr bwMode="auto">
          <a:xfrm>
            <a:off x="1901825" y="747713"/>
            <a:ext cx="8497888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600"/>
              <a:t>       </a:t>
            </a:r>
            <a:endParaRPr lang="en-US" altLang="zh-CN" sz="3600"/>
          </a:p>
        </p:txBody>
      </p:sp>
      <p:pic>
        <p:nvPicPr>
          <p:cNvPr id="19461" name="Picture 2" descr="a83dd211f6fbdcc7c2ce79b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1689100"/>
            <a:ext cx="11795125" cy="518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Box 27"/>
          <p:cNvSpPr txBox="1">
            <a:spLocks noChangeArrowheads="1"/>
          </p:cNvSpPr>
          <p:nvPr/>
        </p:nvSpPr>
        <p:spPr bwMode="auto">
          <a:xfrm>
            <a:off x="2533650" y="2535238"/>
            <a:ext cx="1336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炮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908300" y="2016125"/>
            <a:ext cx="95567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pào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9464" name="Group 4"/>
          <p:cNvGrpSpPr/>
          <p:nvPr/>
        </p:nvGrpSpPr>
        <p:grpSpPr bwMode="auto">
          <a:xfrm>
            <a:off x="6456363" y="1689100"/>
            <a:ext cx="2879725" cy="2879725"/>
            <a:chOff x="1474" y="663"/>
            <a:chExt cx="2948" cy="2835"/>
          </a:xfrm>
        </p:grpSpPr>
        <p:sp>
          <p:nvSpPr>
            <p:cNvPr id="19465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9466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9467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9468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19469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096000" y="4654550"/>
            <a:ext cx="4216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左窄右宽，第一笔点和第七笔横折的横都在横中线上，最后一笔从横中线起笔。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881438" y="3089275"/>
            <a:ext cx="17272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457200" eaLnBrk="1" hangingPunct="1"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dirty="0" smtClean="0">
                <a:latin typeface="+mj-ea"/>
                <a:ea typeface="+mj-ea"/>
              </a:rPr>
              <a:t>火</a:t>
            </a:r>
            <a:endParaRPr lang="zh-CN" altLang="en-US" sz="2000" b="1" dirty="0" smtClean="0">
              <a:latin typeface="+mj-ea"/>
              <a:ea typeface="+mj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422525" y="4527550"/>
            <a:ext cx="3030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>
                <a:latin typeface="+mj-ea"/>
                <a:ea typeface="+mj-ea"/>
              </a:rPr>
              <a:t>花炮  鞭炮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381250" y="4932363"/>
            <a:ext cx="3640138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 dirty="0">
                <a:latin typeface="+mj-ea"/>
                <a:ea typeface="+mj-ea"/>
              </a:rPr>
              <a:t>过年</a:t>
            </a:r>
            <a:r>
              <a:rPr lang="zh-CN" altLang="en-US" sz="2400" b="1" dirty="0" smtClean="0">
                <a:latin typeface="+mj-ea"/>
                <a:ea typeface="+mj-ea"/>
              </a:rPr>
              <a:t>了</a:t>
            </a:r>
            <a:r>
              <a:rPr lang="en-US" altLang="zh-CN" sz="2400" b="1" dirty="0" smtClean="0">
                <a:latin typeface="+mj-ea"/>
                <a:ea typeface="+mj-ea"/>
              </a:rPr>
              <a:t>,</a:t>
            </a:r>
            <a:r>
              <a:rPr lang="zh-CN" altLang="en-US" sz="2400" b="1" dirty="0" smtClean="0">
                <a:latin typeface="+mj-ea"/>
                <a:ea typeface="+mj-ea"/>
              </a:rPr>
              <a:t>家家户户</a:t>
            </a:r>
            <a:r>
              <a:rPr lang="zh-CN" altLang="en-US" sz="2400" b="1" dirty="0">
                <a:latin typeface="+mj-ea"/>
                <a:ea typeface="+mj-ea"/>
              </a:rPr>
              <a:t>放鞭炮。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9479" name="Rectangle 27"/>
          <p:cNvSpPr>
            <a:spLocks noChangeArrowheads="1"/>
          </p:cNvSpPr>
          <p:nvPr/>
        </p:nvSpPr>
        <p:spPr bwMode="auto">
          <a:xfrm>
            <a:off x="6938963" y="2214563"/>
            <a:ext cx="3175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6" name="Freeform 30"/>
          <p:cNvSpPr>
            <a:spLocks noChangeArrowheads="1"/>
          </p:cNvSpPr>
          <p:nvPr/>
        </p:nvSpPr>
        <p:spPr bwMode="auto">
          <a:xfrm>
            <a:off x="7008813" y="2914650"/>
            <a:ext cx="198437" cy="301625"/>
          </a:xfrm>
          <a:custGeom>
            <a:avLst/>
            <a:gdLst>
              <a:gd name="T0" fmla="*/ 151 w 313"/>
              <a:gd name="T1" fmla="*/ 69 h 476"/>
              <a:gd name="T2" fmla="*/ 196 w 313"/>
              <a:gd name="T3" fmla="*/ 103 h 476"/>
              <a:gd name="T4" fmla="*/ 224 w 313"/>
              <a:gd name="T5" fmla="*/ 134 h 476"/>
              <a:gd name="T6" fmla="*/ 244 w 313"/>
              <a:gd name="T7" fmla="*/ 157 h 476"/>
              <a:gd name="T8" fmla="*/ 260 w 313"/>
              <a:gd name="T9" fmla="*/ 184 h 476"/>
              <a:gd name="T10" fmla="*/ 277 w 313"/>
              <a:gd name="T11" fmla="*/ 212 h 476"/>
              <a:gd name="T12" fmla="*/ 291 w 313"/>
              <a:gd name="T13" fmla="*/ 245 h 476"/>
              <a:gd name="T14" fmla="*/ 301 w 313"/>
              <a:gd name="T15" fmla="*/ 274 h 476"/>
              <a:gd name="T16" fmla="*/ 308 w 313"/>
              <a:gd name="T17" fmla="*/ 303 h 476"/>
              <a:gd name="T18" fmla="*/ 313 w 313"/>
              <a:gd name="T19" fmla="*/ 329 h 476"/>
              <a:gd name="T20" fmla="*/ 313 w 313"/>
              <a:gd name="T21" fmla="*/ 353 h 476"/>
              <a:gd name="T22" fmla="*/ 308 w 313"/>
              <a:gd name="T23" fmla="*/ 372 h 476"/>
              <a:gd name="T24" fmla="*/ 301 w 313"/>
              <a:gd name="T25" fmla="*/ 391 h 476"/>
              <a:gd name="T26" fmla="*/ 291 w 313"/>
              <a:gd name="T27" fmla="*/ 407 h 476"/>
              <a:gd name="T28" fmla="*/ 270 w 313"/>
              <a:gd name="T29" fmla="*/ 429 h 476"/>
              <a:gd name="T30" fmla="*/ 251 w 313"/>
              <a:gd name="T31" fmla="*/ 452 h 476"/>
              <a:gd name="T32" fmla="*/ 234 w 313"/>
              <a:gd name="T33" fmla="*/ 467 h 476"/>
              <a:gd name="T34" fmla="*/ 224 w 313"/>
              <a:gd name="T35" fmla="*/ 476 h 476"/>
              <a:gd name="T36" fmla="*/ 215 w 313"/>
              <a:gd name="T37" fmla="*/ 476 h 476"/>
              <a:gd name="T38" fmla="*/ 208 w 313"/>
              <a:gd name="T39" fmla="*/ 472 h 476"/>
              <a:gd name="T40" fmla="*/ 198 w 313"/>
              <a:gd name="T41" fmla="*/ 462 h 476"/>
              <a:gd name="T42" fmla="*/ 186 w 313"/>
              <a:gd name="T43" fmla="*/ 450 h 476"/>
              <a:gd name="T44" fmla="*/ 174 w 313"/>
              <a:gd name="T45" fmla="*/ 433 h 476"/>
              <a:gd name="T46" fmla="*/ 158 w 313"/>
              <a:gd name="T47" fmla="*/ 412 h 476"/>
              <a:gd name="T48" fmla="*/ 141 w 313"/>
              <a:gd name="T49" fmla="*/ 386 h 476"/>
              <a:gd name="T50" fmla="*/ 124 w 313"/>
              <a:gd name="T51" fmla="*/ 357 h 476"/>
              <a:gd name="T52" fmla="*/ 96 w 313"/>
              <a:gd name="T53" fmla="*/ 307 h 476"/>
              <a:gd name="T54" fmla="*/ 62 w 313"/>
              <a:gd name="T55" fmla="*/ 248 h 476"/>
              <a:gd name="T56" fmla="*/ 34 w 313"/>
              <a:gd name="T57" fmla="*/ 191 h 476"/>
              <a:gd name="T58" fmla="*/ 15 w 313"/>
              <a:gd name="T59" fmla="*/ 141 h 476"/>
              <a:gd name="T60" fmla="*/ 10 w 313"/>
              <a:gd name="T61" fmla="*/ 117 h 476"/>
              <a:gd name="T62" fmla="*/ 3 w 313"/>
              <a:gd name="T63" fmla="*/ 74 h 476"/>
              <a:gd name="T64" fmla="*/ 0 w 313"/>
              <a:gd name="T65" fmla="*/ 41 h 476"/>
              <a:gd name="T66" fmla="*/ 3 w 313"/>
              <a:gd name="T67" fmla="*/ 19 h 476"/>
              <a:gd name="T68" fmla="*/ 10 w 313"/>
              <a:gd name="T69" fmla="*/ 5 h 476"/>
              <a:gd name="T70" fmla="*/ 15 w 313"/>
              <a:gd name="T71" fmla="*/ 0 h 476"/>
              <a:gd name="T72" fmla="*/ 24 w 313"/>
              <a:gd name="T73" fmla="*/ 0 h 476"/>
              <a:gd name="T74" fmla="*/ 34 w 313"/>
              <a:gd name="T75" fmla="*/ 5 h 476"/>
              <a:gd name="T76" fmla="*/ 48 w 313"/>
              <a:gd name="T77" fmla="*/ 10 h 476"/>
              <a:gd name="T78" fmla="*/ 65 w 313"/>
              <a:gd name="T79" fmla="*/ 19 h 476"/>
              <a:gd name="T80" fmla="*/ 84 w 313"/>
              <a:gd name="T81" fmla="*/ 29 h 476"/>
              <a:gd name="T82" fmla="*/ 103 w 313"/>
              <a:gd name="T83" fmla="*/ 41 h 476"/>
              <a:gd name="T84" fmla="*/ 127 w 313"/>
              <a:gd name="T85" fmla="*/ 55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3" h="476">
                <a:moveTo>
                  <a:pt x="127" y="55"/>
                </a:moveTo>
                <a:lnTo>
                  <a:pt x="151" y="69"/>
                </a:lnTo>
                <a:lnTo>
                  <a:pt x="174" y="86"/>
                </a:lnTo>
                <a:lnTo>
                  <a:pt x="196" y="103"/>
                </a:lnTo>
                <a:lnTo>
                  <a:pt x="215" y="122"/>
                </a:lnTo>
                <a:lnTo>
                  <a:pt x="224" y="134"/>
                </a:lnTo>
                <a:lnTo>
                  <a:pt x="234" y="145"/>
                </a:lnTo>
                <a:lnTo>
                  <a:pt x="244" y="157"/>
                </a:lnTo>
                <a:lnTo>
                  <a:pt x="253" y="169"/>
                </a:lnTo>
                <a:lnTo>
                  <a:pt x="260" y="184"/>
                </a:lnTo>
                <a:lnTo>
                  <a:pt x="270" y="198"/>
                </a:lnTo>
                <a:lnTo>
                  <a:pt x="277" y="212"/>
                </a:lnTo>
                <a:lnTo>
                  <a:pt x="284" y="229"/>
                </a:lnTo>
                <a:lnTo>
                  <a:pt x="291" y="245"/>
                </a:lnTo>
                <a:lnTo>
                  <a:pt x="296" y="260"/>
                </a:lnTo>
                <a:lnTo>
                  <a:pt x="301" y="274"/>
                </a:lnTo>
                <a:lnTo>
                  <a:pt x="305" y="288"/>
                </a:lnTo>
                <a:lnTo>
                  <a:pt x="308" y="303"/>
                </a:lnTo>
                <a:lnTo>
                  <a:pt x="310" y="317"/>
                </a:lnTo>
                <a:lnTo>
                  <a:pt x="313" y="329"/>
                </a:lnTo>
                <a:lnTo>
                  <a:pt x="313" y="341"/>
                </a:lnTo>
                <a:lnTo>
                  <a:pt x="313" y="353"/>
                </a:lnTo>
                <a:lnTo>
                  <a:pt x="310" y="362"/>
                </a:lnTo>
                <a:lnTo>
                  <a:pt x="308" y="372"/>
                </a:lnTo>
                <a:lnTo>
                  <a:pt x="305" y="381"/>
                </a:lnTo>
                <a:lnTo>
                  <a:pt x="301" y="391"/>
                </a:lnTo>
                <a:lnTo>
                  <a:pt x="296" y="400"/>
                </a:lnTo>
                <a:lnTo>
                  <a:pt x="291" y="407"/>
                </a:lnTo>
                <a:lnTo>
                  <a:pt x="284" y="414"/>
                </a:lnTo>
                <a:lnTo>
                  <a:pt x="270" y="429"/>
                </a:lnTo>
                <a:lnTo>
                  <a:pt x="260" y="441"/>
                </a:lnTo>
                <a:lnTo>
                  <a:pt x="251" y="452"/>
                </a:lnTo>
                <a:lnTo>
                  <a:pt x="241" y="460"/>
                </a:lnTo>
                <a:lnTo>
                  <a:pt x="234" y="467"/>
                </a:lnTo>
                <a:lnTo>
                  <a:pt x="229" y="474"/>
                </a:lnTo>
                <a:lnTo>
                  <a:pt x="224" y="476"/>
                </a:lnTo>
                <a:lnTo>
                  <a:pt x="220" y="476"/>
                </a:lnTo>
                <a:lnTo>
                  <a:pt x="215" y="476"/>
                </a:lnTo>
                <a:lnTo>
                  <a:pt x="213" y="474"/>
                </a:lnTo>
                <a:lnTo>
                  <a:pt x="208" y="472"/>
                </a:lnTo>
                <a:lnTo>
                  <a:pt x="203" y="469"/>
                </a:lnTo>
                <a:lnTo>
                  <a:pt x="198" y="462"/>
                </a:lnTo>
                <a:lnTo>
                  <a:pt x="193" y="457"/>
                </a:lnTo>
                <a:lnTo>
                  <a:pt x="186" y="450"/>
                </a:lnTo>
                <a:lnTo>
                  <a:pt x="182" y="441"/>
                </a:lnTo>
                <a:lnTo>
                  <a:pt x="174" y="433"/>
                </a:lnTo>
                <a:lnTo>
                  <a:pt x="167" y="422"/>
                </a:lnTo>
                <a:lnTo>
                  <a:pt x="158" y="412"/>
                </a:lnTo>
                <a:lnTo>
                  <a:pt x="151" y="398"/>
                </a:lnTo>
                <a:lnTo>
                  <a:pt x="141" y="386"/>
                </a:lnTo>
                <a:lnTo>
                  <a:pt x="132" y="372"/>
                </a:lnTo>
                <a:lnTo>
                  <a:pt x="124" y="357"/>
                </a:lnTo>
                <a:lnTo>
                  <a:pt x="115" y="341"/>
                </a:lnTo>
                <a:lnTo>
                  <a:pt x="96" y="307"/>
                </a:lnTo>
                <a:lnTo>
                  <a:pt x="77" y="276"/>
                </a:lnTo>
                <a:lnTo>
                  <a:pt x="62" y="248"/>
                </a:lnTo>
                <a:lnTo>
                  <a:pt x="48" y="219"/>
                </a:lnTo>
                <a:lnTo>
                  <a:pt x="34" y="191"/>
                </a:lnTo>
                <a:lnTo>
                  <a:pt x="24" y="164"/>
                </a:lnTo>
                <a:lnTo>
                  <a:pt x="15" y="141"/>
                </a:lnTo>
                <a:lnTo>
                  <a:pt x="12" y="129"/>
                </a:lnTo>
                <a:lnTo>
                  <a:pt x="10" y="117"/>
                </a:lnTo>
                <a:lnTo>
                  <a:pt x="5" y="93"/>
                </a:lnTo>
                <a:lnTo>
                  <a:pt x="3" y="74"/>
                </a:lnTo>
                <a:lnTo>
                  <a:pt x="0" y="57"/>
                </a:lnTo>
                <a:lnTo>
                  <a:pt x="0" y="41"/>
                </a:lnTo>
                <a:lnTo>
                  <a:pt x="0" y="29"/>
                </a:lnTo>
                <a:lnTo>
                  <a:pt x="3" y="19"/>
                </a:lnTo>
                <a:lnTo>
                  <a:pt x="5" y="10"/>
                </a:lnTo>
                <a:lnTo>
                  <a:pt x="10" y="5"/>
                </a:lnTo>
                <a:lnTo>
                  <a:pt x="12" y="3"/>
                </a:lnTo>
                <a:lnTo>
                  <a:pt x="15" y="0"/>
                </a:lnTo>
                <a:lnTo>
                  <a:pt x="20" y="0"/>
                </a:lnTo>
                <a:lnTo>
                  <a:pt x="24" y="0"/>
                </a:lnTo>
                <a:lnTo>
                  <a:pt x="29" y="3"/>
                </a:lnTo>
                <a:lnTo>
                  <a:pt x="34" y="5"/>
                </a:lnTo>
                <a:lnTo>
                  <a:pt x="41" y="7"/>
                </a:lnTo>
                <a:lnTo>
                  <a:pt x="48" y="10"/>
                </a:lnTo>
                <a:lnTo>
                  <a:pt x="55" y="15"/>
                </a:lnTo>
                <a:lnTo>
                  <a:pt x="65" y="19"/>
                </a:lnTo>
                <a:lnTo>
                  <a:pt x="74" y="24"/>
                </a:lnTo>
                <a:lnTo>
                  <a:pt x="84" y="29"/>
                </a:lnTo>
                <a:lnTo>
                  <a:pt x="93" y="34"/>
                </a:lnTo>
                <a:lnTo>
                  <a:pt x="103" y="41"/>
                </a:lnTo>
                <a:lnTo>
                  <a:pt x="115" y="48"/>
                </a:lnTo>
                <a:lnTo>
                  <a:pt x="127" y="5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2"/>
          <p:cNvSpPr>
            <a:spLocks noChangeArrowheads="1"/>
          </p:cNvSpPr>
          <p:nvPr/>
        </p:nvSpPr>
        <p:spPr bwMode="auto">
          <a:xfrm>
            <a:off x="7396163" y="2638425"/>
            <a:ext cx="357187" cy="319088"/>
          </a:xfrm>
          <a:custGeom>
            <a:avLst/>
            <a:gdLst>
              <a:gd name="T0" fmla="*/ 336 w 563"/>
              <a:gd name="T1" fmla="*/ 45 h 502"/>
              <a:gd name="T2" fmla="*/ 332 w 563"/>
              <a:gd name="T3" fmla="*/ 31 h 502"/>
              <a:gd name="T4" fmla="*/ 334 w 563"/>
              <a:gd name="T5" fmla="*/ 19 h 502"/>
              <a:gd name="T6" fmla="*/ 346 w 563"/>
              <a:gd name="T7" fmla="*/ 9 h 502"/>
              <a:gd name="T8" fmla="*/ 353 w 563"/>
              <a:gd name="T9" fmla="*/ 4 h 502"/>
              <a:gd name="T10" fmla="*/ 360 w 563"/>
              <a:gd name="T11" fmla="*/ 0 h 502"/>
              <a:gd name="T12" fmla="*/ 367 w 563"/>
              <a:gd name="T13" fmla="*/ 0 h 502"/>
              <a:gd name="T14" fmla="*/ 379 w 563"/>
              <a:gd name="T15" fmla="*/ 4 h 502"/>
              <a:gd name="T16" fmla="*/ 394 w 563"/>
              <a:gd name="T17" fmla="*/ 9 h 502"/>
              <a:gd name="T18" fmla="*/ 408 w 563"/>
              <a:gd name="T19" fmla="*/ 19 h 502"/>
              <a:gd name="T20" fmla="*/ 427 w 563"/>
              <a:gd name="T21" fmla="*/ 28 h 502"/>
              <a:gd name="T22" fmla="*/ 448 w 563"/>
              <a:gd name="T23" fmla="*/ 40 h 502"/>
              <a:gd name="T24" fmla="*/ 472 w 563"/>
              <a:gd name="T25" fmla="*/ 54 h 502"/>
              <a:gd name="T26" fmla="*/ 494 w 563"/>
              <a:gd name="T27" fmla="*/ 66 h 502"/>
              <a:gd name="T28" fmla="*/ 513 w 563"/>
              <a:gd name="T29" fmla="*/ 81 h 502"/>
              <a:gd name="T30" fmla="*/ 529 w 563"/>
              <a:gd name="T31" fmla="*/ 95 h 502"/>
              <a:gd name="T32" fmla="*/ 541 w 563"/>
              <a:gd name="T33" fmla="*/ 109 h 502"/>
              <a:gd name="T34" fmla="*/ 551 w 563"/>
              <a:gd name="T35" fmla="*/ 121 h 502"/>
              <a:gd name="T36" fmla="*/ 558 w 563"/>
              <a:gd name="T37" fmla="*/ 133 h 502"/>
              <a:gd name="T38" fmla="*/ 560 w 563"/>
              <a:gd name="T39" fmla="*/ 143 h 502"/>
              <a:gd name="T40" fmla="*/ 563 w 563"/>
              <a:gd name="T41" fmla="*/ 152 h 502"/>
              <a:gd name="T42" fmla="*/ 563 w 563"/>
              <a:gd name="T43" fmla="*/ 162 h 502"/>
              <a:gd name="T44" fmla="*/ 558 w 563"/>
              <a:gd name="T45" fmla="*/ 171 h 502"/>
              <a:gd name="T46" fmla="*/ 551 w 563"/>
              <a:gd name="T47" fmla="*/ 181 h 502"/>
              <a:gd name="T48" fmla="*/ 544 w 563"/>
              <a:gd name="T49" fmla="*/ 193 h 502"/>
              <a:gd name="T50" fmla="*/ 532 w 563"/>
              <a:gd name="T51" fmla="*/ 202 h 502"/>
              <a:gd name="T52" fmla="*/ 518 w 563"/>
              <a:gd name="T53" fmla="*/ 214 h 502"/>
              <a:gd name="T54" fmla="*/ 503 w 563"/>
              <a:gd name="T55" fmla="*/ 226 h 502"/>
              <a:gd name="T56" fmla="*/ 484 w 563"/>
              <a:gd name="T57" fmla="*/ 240 h 502"/>
              <a:gd name="T58" fmla="*/ 456 w 563"/>
              <a:gd name="T59" fmla="*/ 257 h 502"/>
              <a:gd name="T60" fmla="*/ 417 w 563"/>
              <a:gd name="T61" fmla="*/ 278 h 502"/>
              <a:gd name="T62" fmla="*/ 372 w 563"/>
              <a:gd name="T63" fmla="*/ 302 h 502"/>
              <a:gd name="T64" fmla="*/ 317 w 563"/>
              <a:gd name="T65" fmla="*/ 333 h 502"/>
              <a:gd name="T66" fmla="*/ 255 w 563"/>
              <a:gd name="T67" fmla="*/ 369 h 502"/>
              <a:gd name="T68" fmla="*/ 182 w 563"/>
              <a:gd name="T69" fmla="*/ 407 h 502"/>
              <a:gd name="T70" fmla="*/ 103 w 563"/>
              <a:gd name="T71" fmla="*/ 452 h 502"/>
              <a:gd name="T72" fmla="*/ 15 w 563"/>
              <a:gd name="T73" fmla="*/ 502 h 502"/>
              <a:gd name="T74" fmla="*/ 34 w 563"/>
              <a:gd name="T75" fmla="*/ 402 h 502"/>
              <a:gd name="T76" fmla="*/ 101 w 563"/>
              <a:gd name="T77" fmla="*/ 352 h 502"/>
              <a:gd name="T78" fmla="*/ 162 w 563"/>
              <a:gd name="T79" fmla="*/ 295 h 502"/>
              <a:gd name="T80" fmla="*/ 229 w 563"/>
              <a:gd name="T81" fmla="*/ 235 h 502"/>
              <a:gd name="T82" fmla="*/ 277 w 563"/>
              <a:gd name="T83" fmla="*/ 188 h 502"/>
              <a:gd name="T84" fmla="*/ 301 w 563"/>
              <a:gd name="T85" fmla="*/ 164 h 502"/>
              <a:gd name="T86" fmla="*/ 320 w 563"/>
              <a:gd name="T87" fmla="*/ 140 h 502"/>
              <a:gd name="T88" fmla="*/ 334 w 563"/>
              <a:gd name="T89" fmla="*/ 119 h 502"/>
              <a:gd name="T90" fmla="*/ 344 w 563"/>
              <a:gd name="T91" fmla="*/ 100 h 502"/>
              <a:gd name="T92" fmla="*/ 351 w 563"/>
              <a:gd name="T93" fmla="*/ 83 h 502"/>
              <a:gd name="T94" fmla="*/ 351 w 563"/>
              <a:gd name="T95" fmla="*/ 71 h 502"/>
              <a:gd name="T96" fmla="*/ 346 w 563"/>
              <a:gd name="T97" fmla="*/ 59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63" h="502">
                <a:moveTo>
                  <a:pt x="341" y="54"/>
                </a:moveTo>
                <a:lnTo>
                  <a:pt x="336" y="45"/>
                </a:lnTo>
                <a:lnTo>
                  <a:pt x="334" y="38"/>
                </a:lnTo>
                <a:lnTo>
                  <a:pt x="332" y="31"/>
                </a:lnTo>
                <a:lnTo>
                  <a:pt x="332" y="24"/>
                </a:lnTo>
                <a:lnTo>
                  <a:pt x="334" y="19"/>
                </a:lnTo>
                <a:lnTo>
                  <a:pt x="339" y="14"/>
                </a:lnTo>
                <a:lnTo>
                  <a:pt x="346" y="9"/>
                </a:lnTo>
                <a:lnTo>
                  <a:pt x="348" y="7"/>
                </a:lnTo>
                <a:lnTo>
                  <a:pt x="353" y="4"/>
                </a:lnTo>
                <a:lnTo>
                  <a:pt x="355" y="2"/>
                </a:lnTo>
                <a:lnTo>
                  <a:pt x="360" y="0"/>
                </a:lnTo>
                <a:lnTo>
                  <a:pt x="365" y="0"/>
                </a:lnTo>
                <a:lnTo>
                  <a:pt x="367" y="0"/>
                </a:lnTo>
                <a:lnTo>
                  <a:pt x="375" y="2"/>
                </a:lnTo>
                <a:lnTo>
                  <a:pt x="379" y="4"/>
                </a:lnTo>
                <a:lnTo>
                  <a:pt x="386" y="7"/>
                </a:lnTo>
                <a:lnTo>
                  <a:pt x="394" y="9"/>
                </a:lnTo>
                <a:lnTo>
                  <a:pt x="401" y="14"/>
                </a:lnTo>
                <a:lnTo>
                  <a:pt x="408" y="19"/>
                </a:lnTo>
                <a:lnTo>
                  <a:pt x="417" y="24"/>
                </a:lnTo>
                <a:lnTo>
                  <a:pt x="427" y="28"/>
                </a:lnTo>
                <a:lnTo>
                  <a:pt x="437" y="33"/>
                </a:lnTo>
                <a:lnTo>
                  <a:pt x="448" y="40"/>
                </a:lnTo>
                <a:lnTo>
                  <a:pt x="460" y="47"/>
                </a:lnTo>
                <a:lnTo>
                  <a:pt x="472" y="54"/>
                </a:lnTo>
                <a:lnTo>
                  <a:pt x="484" y="62"/>
                </a:lnTo>
                <a:lnTo>
                  <a:pt x="494" y="66"/>
                </a:lnTo>
                <a:lnTo>
                  <a:pt x="503" y="74"/>
                </a:lnTo>
                <a:lnTo>
                  <a:pt x="513" y="81"/>
                </a:lnTo>
                <a:lnTo>
                  <a:pt x="522" y="88"/>
                </a:lnTo>
                <a:lnTo>
                  <a:pt x="529" y="95"/>
                </a:lnTo>
                <a:lnTo>
                  <a:pt x="537" y="102"/>
                </a:lnTo>
                <a:lnTo>
                  <a:pt x="541" y="109"/>
                </a:lnTo>
                <a:lnTo>
                  <a:pt x="546" y="114"/>
                </a:lnTo>
                <a:lnTo>
                  <a:pt x="551" y="121"/>
                </a:lnTo>
                <a:lnTo>
                  <a:pt x="556" y="126"/>
                </a:lnTo>
                <a:lnTo>
                  <a:pt x="558" y="133"/>
                </a:lnTo>
                <a:lnTo>
                  <a:pt x="560" y="138"/>
                </a:lnTo>
                <a:lnTo>
                  <a:pt x="560" y="143"/>
                </a:lnTo>
                <a:lnTo>
                  <a:pt x="563" y="147"/>
                </a:lnTo>
                <a:lnTo>
                  <a:pt x="563" y="152"/>
                </a:lnTo>
                <a:lnTo>
                  <a:pt x="563" y="157"/>
                </a:lnTo>
                <a:lnTo>
                  <a:pt x="563" y="162"/>
                </a:lnTo>
                <a:lnTo>
                  <a:pt x="560" y="166"/>
                </a:lnTo>
                <a:lnTo>
                  <a:pt x="558" y="171"/>
                </a:lnTo>
                <a:lnTo>
                  <a:pt x="556" y="176"/>
                </a:lnTo>
                <a:lnTo>
                  <a:pt x="551" y="181"/>
                </a:lnTo>
                <a:lnTo>
                  <a:pt x="548" y="185"/>
                </a:lnTo>
                <a:lnTo>
                  <a:pt x="544" y="193"/>
                </a:lnTo>
                <a:lnTo>
                  <a:pt x="539" y="197"/>
                </a:lnTo>
                <a:lnTo>
                  <a:pt x="532" y="202"/>
                </a:lnTo>
                <a:lnTo>
                  <a:pt x="525" y="209"/>
                </a:lnTo>
                <a:lnTo>
                  <a:pt x="518" y="214"/>
                </a:lnTo>
                <a:lnTo>
                  <a:pt x="510" y="221"/>
                </a:lnTo>
                <a:lnTo>
                  <a:pt x="503" y="226"/>
                </a:lnTo>
                <a:lnTo>
                  <a:pt x="494" y="233"/>
                </a:lnTo>
                <a:lnTo>
                  <a:pt x="484" y="240"/>
                </a:lnTo>
                <a:lnTo>
                  <a:pt x="472" y="247"/>
                </a:lnTo>
                <a:lnTo>
                  <a:pt x="456" y="257"/>
                </a:lnTo>
                <a:lnTo>
                  <a:pt x="439" y="266"/>
                </a:lnTo>
                <a:lnTo>
                  <a:pt x="417" y="278"/>
                </a:lnTo>
                <a:lnTo>
                  <a:pt x="396" y="290"/>
                </a:lnTo>
                <a:lnTo>
                  <a:pt x="372" y="302"/>
                </a:lnTo>
                <a:lnTo>
                  <a:pt x="346" y="316"/>
                </a:lnTo>
                <a:lnTo>
                  <a:pt x="317" y="333"/>
                </a:lnTo>
                <a:lnTo>
                  <a:pt x="286" y="350"/>
                </a:lnTo>
                <a:lnTo>
                  <a:pt x="255" y="369"/>
                </a:lnTo>
                <a:lnTo>
                  <a:pt x="220" y="388"/>
                </a:lnTo>
                <a:lnTo>
                  <a:pt x="182" y="407"/>
                </a:lnTo>
                <a:lnTo>
                  <a:pt x="143" y="428"/>
                </a:lnTo>
                <a:lnTo>
                  <a:pt x="103" y="452"/>
                </a:lnTo>
                <a:lnTo>
                  <a:pt x="60" y="476"/>
                </a:lnTo>
                <a:lnTo>
                  <a:pt x="15" y="502"/>
                </a:lnTo>
                <a:lnTo>
                  <a:pt x="0" y="426"/>
                </a:lnTo>
                <a:lnTo>
                  <a:pt x="34" y="402"/>
                </a:lnTo>
                <a:lnTo>
                  <a:pt x="67" y="378"/>
                </a:lnTo>
                <a:lnTo>
                  <a:pt x="101" y="352"/>
                </a:lnTo>
                <a:lnTo>
                  <a:pt x="132" y="323"/>
                </a:lnTo>
                <a:lnTo>
                  <a:pt x="162" y="295"/>
                </a:lnTo>
                <a:lnTo>
                  <a:pt x="196" y="266"/>
                </a:lnTo>
                <a:lnTo>
                  <a:pt x="229" y="235"/>
                </a:lnTo>
                <a:lnTo>
                  <a:pt x="263" y="202"/>
                </a:lnTo>
                <a:lnTo>
                  <a:pt x="277" y="188"/>
                </a:lnTo>
                <a:lnTo>
                  <a:pt x="289" y="176"/>
                </a:lnTo>
                <a:lnTo>
                  <a:pt x="301" y="164"/>
                </a:lnTo>
                <a:lnTo>
                  <a:pt x="310" y="152"/>
                </a:lnTo>
                <a:lnTo>
                  <a:pt x="320" y="140"/>
                </a:lnTo>
                <a:lnTo>
                  <a:pt x="327" y="128"/>
                </a:lnTo>
                <a:lnTo>
                  <a:pt x="334" y="119"/>
                </a:lnTo>
                <a:lnTo>
                  <a:pt x="341" y="109"/>
                </a:lnTo>
                <a:lnTo>
                  <a:pt x="344" y="100"/>
                </a:lnTo>
                <a:lnTo>
                  <a:pt x="348" y="93"/>
                </a:lnTo>
                <a:lnTo>
                  <a:pt x="351" y="83"/>
                </a:lnTo>
                <a:lnTo>
                  <a:pt x="351" y="76"/>
                </a:lnTo>
                <a:lnTo>
                  <a:pt x="351" y="71"/>
                </a:lnTo>
                <a:lnTo>
                  <a:pt x="348" y="64"/>
                </a:lnTo>
                <a:lnTo>
                  <a:pt x="346" y="59"/>
                </a:lnTo>
                <a:lnTo>
                  <a:pt x="341" y="5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3"/>
          <p:cNvSpPr>
            <a:spLocks noChangeArrowheads="1"/>
          </p:cNvSpPr>
          <p:nvPr/>
        </p:nvSpPr>
        <p:spPr bwMode="auto">
          <a:xfrm>
            <a:off x="7726363" y="2314575"/>
            <a:ext cx="458787" cy="698500"/>
          </a:xfrm>
          <a:custGeom>
            <a:avLst/>
            <a:gdLst>
              <a:gd name="T0" fmla="*/ 138 w 722"/>
              <a:gd name="T1" fmla="*/ 1017 h 1100"/>
              <a:gd name="T2" fmla="*/ 90 w 722"/>
              <a:gd name="T3" fmla="*/ 1055 h 1100"/>
              <a:gd name="T4" fmla="*/ 55 w 722"/>
              <a:gd name="T5" fmla="*/ 1081 h 1100"/>
              <a:gd name="T6" fmla="*/ 28 w 722"/>
              <a:gd name="T7" fmla="*/ 1095 h 1100"/>
              <a:gd name="T8" fmla="*/ 9 w 722"/>
              <a:gd name="T9" fmla="*/ 1100 h 1100"/>
              <a:gd name="T10" fmla="*/ 2 w 722"/>
              <a:gd name="T11" fmla="*/ 1095 h 1100"/>
              <a:gd name="T12" fmla="*/ 0 w 722"/>
              <a:gd name="T13" fmla="*/ 1083 h 1100"/>
              <a:gd name="T14" fmla="*/ 5 w 722"/>
              <a:gd name="T15" fmla="*/ 1067 h 1100"/>
              <a:gd name="T16" fmla="*/ 17 w 722"/>
              <a:gd name="T17" fmla="*/ 1040 h 1100"/>
              <a:gd name="T18" fmla="*/ 38 w 722"/>
              <a:gd name="T19" fmla="*/ 1005 h 1100"/>
              <a:gd name="T20" fmla="*/ 69 w 722"/>
              <a:gd name="T21" fmla="*/ 962 h 1100"/>
              <a:gd name="T22" fmla="*/ 138 w 722"/>
              <a:gd name="T23" fmla="*/ 876 h 1100"/>
              <a:gd name="T24" fmla="*/ 200 w 722"/>
              <a:gd name="T25" fmla="*/ 788 h 1100"/>
              <a:gd name="T26" fmla="*/ 248 w 722"/>
              <a:gd name="T27" fmla="*/ 710 h 1100"/>
              <a:gd name="T28" fmla="*/ 274 w 722"/>
              <a:gd name="T29" fmla="*/ 660 h 1100"/>
              <a:gd name="T30" fmla="*/ 303 w 722"/>
              <a:gd name="T31" fmla="*/ 600 h 1100"/>
              <a:gd name="T32" fmla="*/ 338 w 722"/>
              <a:gd name="T33" fmla="*/ 531 h 1100"/>
              <a:gd name="T34" fmla="*/ 372 w 722"/>
              <a:gd name="T35" fmla="*/ 453 h 1100"/>
              <a:gd name="T36" fmla="*/ 410 w 722"/>
              <a:gd name="T37" fmla="*/ 365 h 1100"/>
              <a:gd name="T38" fmla="*/ 441 w 722"/>
              <a:gd name="T39" fmla="*/ 279 h 1100"/>
              <a:gd name="T40" fmla="*/ 460 w 722"/>
              <a:gd name="T41" fmla="*/ 207 h 1100"/>
              <a:gd name="T42" fmla="*/ 472 w 722"/>
              <a:gd name="T43" fmla="*/ 150 h 1100"/>
              <a:gd name="T44" fmla="*/ 474 w 722"/>
              <a:gd name="T45" fmla="*/ 105 h 1100"/>
              <a:gd name="T46" fmla="*/ 465 w 722"/>
              <a:gd name="T47" fmla="*/ 74 h 1100"/>
              <a:gd name="T48" fmla="*/ 453 w 722"/>
              <a:gd name="T49" fmla="*/ 53 h 1100"/>
              <a:gd name="T50" fmla="*/ 445 w 722"/>
              <a:gd name="T51" fmla="*/ 36 h 1100"/>
              <a:gd name="T52" fmla="*/ 443 w 722"/>
              <a:gd name="T53" fmla="*/ 24 h 1100"/>
              <a:gd name="T54" fmla="*/ 448 w 722"/>
              <a:gd name="T55" fmla="*/ 15 h 1100"/>
              <a:gd name="T56" fmla="*/ 462 w 722"/>
              <a:gd name="T57" fmla="*/ 8 h 1100"/>
              <a:gd name="T58" fmla="*/ 479 w 722"/>
              <a:gd name="T59" fmla="*/ 0 h 1100"/>
              <a:gd name="T60" fmla="*/ 498 w 722"/>
              <a:gd name="T61" fmla="*/ 0 h 1100"/>
              <a:gd name="T62" fmla="*/ 522 w 722"/>
              <a:gd name="T63" fmla="*/ 5 h 1100"/>
              <a:gd name="T64" fmla="*/ 572 w 722"/>
              <a:gd name="T65" fmla="*/ 27 h 1100"/>
              <a:gd name="T66" fmla="*/ 629 w 722"/>
              <a:gd name="T67" fmla="*/ 62 h 1100"/>
              <a:gd name="T68" fmla="*/ 662 w 722"/>
              <a:gd name="T69" fmla="*/ 88 h 1100"/>
              <a:gd name="T70" fmla="*/ 689 w 722"/>
              <a:gd name="T71" fmla="*/ 110 h 1100"/>
              <a:gd name="T72" fmla="*/ 708 w 722"/>
              <a:gd name="T73" fmla="*/ 129 h 1100"/>
              <a:gd name="T74" fmla="*/ 720 w 722"/>
              <a:gd name="T75" fmla="*/ 143 h 1100"/>
              <a:gd name="T76" fmla="*/ 722 w 722"/>
              <a:gd name="T77" fmla="*/ 153 h 1100"/>
              <a:gd name="T78" fmla="*/ 715 w 722"/>
              <a:gd name="T79" fmla="*/ 177 h 1100"/>
              <a:gd name="T80" fmla="*/ 696 w 722"/>
              <a:gd name="T81" fmla="*/ 222 h 1100"/>
              <a:gd name="T82" fmla="*/ 662 w 722"/>
              <a:gd name="T83" fmla="*/ 286 h 1100"/>
              <a:gd name="T84" fmla="*/ 617 w 722"/>
              <a:gd name="T85" fmla="*/ 372 h 1100"/>
              <a:gd name="T86" fmla="*/ 560 w 722"/>
              <a:gd name="T87" fmla="*/ 474 h 1100"/>
              <a:gd name="T88" fmla="*/ 491 w 722"/>
              <a:gd name="T89" fmla="*/ 591 h 1100"/>
              <a:gd name="T90" fmla="*/ 422 w 722"/>
              <a:gd name="T91" fmla="*/ 698 h 1100"/>
              <a:gd name="T92" fmla="*/ 353 w 722"/>
              <a:gd name="T93" fmla="*/ 793 h 1100"/>
              <a:gd name="T94" fmla="*/ 283 w 722"/>
              <a:gd name="T95" fmla="*/ 876 h 1100"/>
              <a:gd name="T96" fmla="*/ 217 w 722"/>
              <a:gd name="T97" fmla="*/ 945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22" h="1100">
                <a:moveTo>
                  <a:pt x="174" y="986"/>
                </a:moveTo>
                <a:lnTo>
                  <a:pt x="155" y="1002"/>
                </a:lnTo>
                <a:lnTo>
                  <a:pt x="138" y="1017"/>
                </a:lnTo>
                <a:lnTo>
                  <a:pt x="121" y="1031"/>
                </a:lnTo>
                <a:lnTo>
                  <a:pt x="105" y="1043"/>
                </a:lnTo>
                <a:lnTo>
                  <a:pt x="90" y="1055"/>
                </a:lnTo>
                <a:lnTo>
                  <a:pt x="79" y="1064"/>
                </a:lnTo>
                <a:lnTo>
                  <a:pt x="67" y="1074"/>
                </a:lnTo>
                <a:lnTo>
                  <a:pt x="55" y="1081"/>
                </a:lnTo>
                <a:lnTo>
                  <a:pt x="45" y="1086"/>
                </a:lnTo>
                <a:lnTo>
                  <a:pt x="36" y="1093"/>
                </a:lnTo>
                <a:lnTo>
                  <a:pt x="28" y="1095"/>
                </a:lnTo>
                <a:lnTo>
                  <a:pt x="21" y="1100"/>
                </a:lnTo>
                <a:lnTo>
                  <a:pt x="14" y="1100"/>
                </a:lnTo>
                <a:lnTo>
                  <a:pt x="9" y="1100"/>
                </a:lnTo>
                <a:lnTo>
                  <a:pt x="7" y="1100"/>
                </a:lnTo>
                <a:lnTo>
                  <a:pt x="5" y="1098"/>
                </a:lnTo>
                <a:lnTo>
                  <a:pt x="2" y="1095"/>
                </a:lnTo>
                <a:lnTo>
                  <a:pt x="0" y="1093"/>
                </a:lnTo>
                <a:lnTo>
                  <a:pt x="0" y="1088"/>
                </a:lnTo>
                <a:lnTo>
                  <a:pt x="0" y="1083"/>
                </a:lnTo>
                <a:lnTo>
                  <a:pt x="0" y="1079"/>
                </a:lnTo>
                <a:lnTo>
                  <a:pt x="2" y="1074"/>
                </a:lnTo>
                <a:lnTo>
                  <a:pt x="5" y="1067"/>
                </a:lnTo>
                <a:lnTo>
                  <a:pt x="7" y="1060"/>
                </a:lnTo>
                <a:lnTo>
                  <a:pt x="12" y="1050"/>
                </a:lnTo>
                <a:lnTo>
                  <a:pt x="17" y="1040"/>
                </a:lnTo>
                <a:lnTo>
                  <a:pt x="24" y="1031"/>
                </a:lnTo>
                <a:lnTo>
                  <a:pt x="31" y="1019"/>
                </a:lnTo>
                <a:lnTo>
                  <a:pt x="38" y="1005"/>
                </a:lnTo>
                <a:lnTo>
                  <a:pt x="48" y="993"/>
                </a:lnTo>
                <a:lnTo>
                  <a:pt x="57" y="979"/>
                </a:lnTo>
                <a:lnTo>
                  <a:pt x="69" y="962"/>
                </a:lnTo>
                <a:lnTo>
                  <a:pt x="93" y="933"/>
                </a:lnTo>
                <a:lnTo>
                  <a:pt x="117" y="905"/>
                </a:lnTo>
                <a:lnTo>
                  <a:pt x="138" y="876"/>
                </a:lnTo>
                <a:lnTo>
                  <a:pt x="160" y="848"/>
                </a:lnTo>
                <a:lnTo>
                  <a:pt x="179" y="819"/>
                </a:lnTo>
                <a:lnTo>
                  <a:pt x="200" y="788"/>
                </a:lnTo>
                <a:lnTo>
                  <a:pt x="219" y="757"/>
                </a:lnTo>
                <a:lnTo>
                  <a:pt x="238" y="726"/>
                </a:lnTo>
                <a:lnTo>
                  <a:pt x="248" y="710"/>
                </a:lnTo>
                <a:lnTo>
                  <a:pt x="255" y="695"/>
                </a:lnTo>
                <a:lnTo>
                  <a:pt x="264" y="679"/>
                </a:lnTo>
                <a:lnTo>
                  <a:pt x="274" y="660"/>
                </a:lnTo>
                <a:lnTo>
                  <a:pt x="283" y="641"/>
                </a:lnTo>
                <a:lnTo>
                  <a:pt x="293" y="622"/>
                </a:lnTo>
                <a:lnTo>
                  <a:pt x="303" y="600"/>
                </a:lnTo>
                <a:lnTo>
                  <a:pt x="314" y="576"/>
                </a:lnTo>
                <a:lnTo>
                  <a:pt x="326" y="555"/>
                </a:lnTo>
                <a:lnTo>
                  <a:pt x="338" y="531"/>
                </a:lnTo>
                <a:lnTo>
                  <a:pt x="348" y="505"/>
                </a:lnTo>
                <a:lnTo>
                  <a:pt x="360" y="479"/>
                </a:lnTo>
                <a:lnTo>
                  <a:pt x="372" y="453"/>
                </a:lnTo>
                <a:lnTo>
                  <a:pt x="386" y="424"/>
                </a:lnTo>
                <a:lnTo>
                  <a:pt x="398" y="393"/>
                </a:lnTo>
                <a:lnTo>
                  <a:pt x="410" y="365"/>
                </a:lnTo>
                <a:lnTo>
                  <a:pt x="419" y="334"/>
                </a:lnTo>
                <a:lnTo>
                  <a:pt x="431" y="307"/>
                </a:lnTo>
                <a:lnTo>
                  <a:pt x="441" y="279"/>
                </a:lnTo>
                <a:lnTo>
                  <a:pt x="448" y="255"/>
                </a:lnTo>
                <a:lnTo>
                  <a:pt x="455" y="231"/>
                </a:lnTo>
                <a:lnTo>
                  <a:pt x="460" y="207"/>
                </a:lnTo>
                <a:lnTo>
                  <a:pt x="465" y="188"/>
                </a:lnTo>
                <a:lnTo>
                  <a:pt x="469" y="167"/>
                </a:lnTo>
                <a:lnTo>
                  <a:pt x="472" y="150"/>
                </a:lnTo>
                <a:lnTo>
                  <a:pt x="474" y="134"/>
                </a:lnTo>
                <a:lnTo>
                  <a:pt x="474" y="119"/>
                </a:lnTo>
                <a:lnTo>
                  <a:pt x="474" y="105"/>
                </a:lnTo>
                <a:lnTo>
                  <a:pt x="472" y="93"/>
                </a:lnTo>
                <a:lnTo>
                  <a:pt x="469" y="81"/>
                </a:lnTo>
                <a:lnTo>
                  <a:pt x="465" y="74"/>
                </a:lnTo>
                <a:lnTo>
                  <a:pt x="462" y="65"/>
                </a:lnTo>
                <a:lnTo>
                  <a:pt x="457" y="60"/>
                </a:lnTo>
                <a:lnTo>
                  <a:pt x="453" y="53"/>
                </a:lnTo>
                <a:lnTo>
                  <a:pt x="450" y="48"/>
                </a:lnTo>
                <a:lnTo>
                  <a:pt x="448" y="41"/>
                </a:lnTo>
                <a:lnTo>
                  <a:pt x="445" y="36"/>
                </a:lnTo>
                <a:lnTo>
                  <a:pt x="443" y="34"/>
                </a:lnTo>
                <a:lnTo>
                  <a:pt x="443" y="29"/>
                </a:lnTo>
                <a:lnTo>
                  <a:pt x="443" y="24"/>
                </a:lnTo>
                <a:lnTo>
                  <a:pt x="445" y="22"/>
                </a:lnTo>
                <a:lnTo>
                  <a:pt x="445" y="19"/>
                </a:lnTo>
                <a:lnTo>
                  <a:pt x="448" y="15"/>
                </a:lnTo>
                <a:lnTo>
                  <a:pt x="453" y="12"/>
                </a:lnTo>
                <a:lnTo>
                  <a:pt x="457" y="10"/>
                </a:lnTo>
                <a:lnTo>
                  <a:pt x="462" y="8"/>
                </a:lnTo>
                <a:lnTo>
                  <a:pt x="467" y="5"/>
                </a:lnTo>
                <a:lnTo>
                  <a:pt x="474" y="3"/>
                </a:lnTo>
                <a:lnTo>
                  <a:pt x="479" y="0"/>
                </a:lnTo>
                <a:lnTo>
                  <a:pt x="486" y="0"/>
                </a:lnTo>
                <a:lnTo>
                  <a:pt x="491" y="0"/>
                </a:lnTo>
                <a:lnTo>
                  <a:pt x="498" y="0"/>
                </a:lnTo>
                <a:lnTo>
                  <a:pt x="505" y="3"/>
                </a:lnTo>
                <a:lnTo>
                  <a:pt x="515" y="3"/>
                </a:lnTo>
                <a:lnTo>
                  <a:pt x="522" y="5"/>
                </a:lnTo>
                <a:lnTo>
                  <a:pt x="531" y="10"/>
                </a:lnTo>
                <a:lnTo>
                  <a:pt x="550" y="17"/>
                </a:lnTo>
                <a:lnTo>
                  <a:pt x="572" y="27"/>
                </a:lnTo>
                <a:lnTo>
                  <a:pt x="593" y="38"/>
                </a:lnTo>
                <a:lnTo>
                  <a:pt x="617" y="53"/>
                </a:lnTo>
                <a:lnTo>
                  <a:pt x="629" y="62"/>
                </a:lnTo>
                <a:lnTo>
                  <a:pt x="641" y="72"/>
                </a:lnTo>
                <a:lnTo>
                  <a:pt x="653" y="79"/>
                </a:lnTo>
                <a:lnTo>
                  <a:pt x="662" y="88"/>
                </a:lnTo>
                <a:lnTo>
                  <a:pt x="672" y="96"/>
                </a:lnTo>
                <a:lnTo>
                  <a:pt x="679" y="103"/>
                </a:lnTo>
                <a:lnTo>
                  <a:pt x="689" y="110"/>
                </a:lnTo>
                <a:lnTo>
                  <a:pt x="696" y="117"/>
                </a:lnTo>
                <a:lnTo>
                  <a:pt x="700" y="124"/>
                </a:lnTo>
                <a:lnTo>
                  <a:pt x="708" y="129"/>
                </a:lnTo>
                <a:lnTo>
                  <a:pt x="712" y="134"/>
                </a:lnTo>
                <a:lnTo>
                  <a:pt x="715" y="138"/>
                </a:lnTo>
                <a:lnTo>
                  <a:pt x="720" y="143"/>
                </a:lnTo>
                <a:lnTo>
                  <a:pt x="722" y="148"/>
                </a:lnTo>
                <a:lnTo>
                  <a:pt x="722" y="150"/>
                </a:lnTo>
                <a:lnTo>
                  <a:pt x="722" y="153"/>
                </a:lnTo>
                <a:lnTo>
                  <a:pt x="722" y="157"/>
                </a:lnTo>
                <a:lnTo>
                  <a:pt x="720" y="167"/>
                </a:lnTo>
                <a:lnTo>
                  <a:pt x="715" y="177"/>
                </a:lnTo>
                <a:lnTo>
                  <a:pt x="710" y="191"/>
                </a:lnTo>
                <a:lnTo>
                  <a:pt x="703" y="205"/>
                </a:lnTo>
                <a:lnTo>
                  <a:pt x="696" y="222"/>
                </a:lnTo>
                <a:lnTo>
                  <a:pt x="686" y="241"/>
                </a:lnTo>
                <a:lnTo>
                  <a:pt x="674" y="262"/>
                </a:lnTo>
                <a:lnTo>
                  <a:pt x="662" y="286"/>
                </a:lnTo>
                <a:lnTo>
                  <a:pt x="648" y="312"/>
                </a:lnTo>
                <a:lnTo>
                  <a:pt x="634" y="341"/>
                </a:lnTo>
                <a:lnTo>
                  <a:pt x="617" y="372"/>
                </a:lnTo>
                <a:lnTo>
                  <a:pt x="600" y="403"/>
                </a:lnTo>
                <a:lnTo>
                  <a:pt x="581" y="438"/>
                </a:lnTo>
                <a:lnTo>
                  <a:pt x="560" y="474"/>
                </a:lnTo>
                <a:lnTo>
                  <a:pt x="541" y="514"/>
                </a:lnTo>
                <a:lnTo>
                  <a:pt x="515" y="553"/>
                </a:lnTo>
                <a:lnTo>
                  <a:pt x="491" y="591"/>
                </a:lnTo>
                <a:lnTo>
                  <a:pt x="469" y="629"/>
                </a:lnTo>
                <a:lnTo>
                  <a:pt x="445" y="662"/>
                </a:lnTo>
                <a:lnTo>
                  <a:pt x="422" y="698"/>
                </a:lnTo>
                <a:lnTo>
                  <a:pt x="398" y="731"/>
                </a:lnTo>
                <a:lnTo>
                  <a:pt x="374" y="762"/>
                </a:lnTo>
                <a:lnTo>
                  <a:pt x="353" y="793"/>
                </a:lnTo>
                <a:lnTo>
                  <a:pt x="329" y="822"/>
                </a:lnTo>
                <a:lnTo>
                  <a:pt x="307" y="848"/>
                </a:lnTo>
                <a:lnTo>
                  <a:pt x="283" y="876"/>
                </a:lnTo>
                <a:lnTo>
                  <a:pt x="262" y="900"/>
                </a:lnTo>
                <a:lnTo>
                  <a:pt x="241" y="924"/>
                </a:lnTo>
                <a:lnTo>
                  <a:pt x="217" y="945"/>
                </a:lnTo>
                <a:lnTo>
                  <a:pt x="195" y="967"/>
                </a:lnTo>
                <a:lnTo>
                  <a:pt x="174" y="98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4"/>
          <p:cNvSpPr>
            <a:spLocks noChangeArrowheads="1"/>
          </p:cNvSpPr>
          <p:nvPr/>
        </p:nvSpPr>
        <p:spPr bwMode="auto">
          <a:xfrm>
            <a:off x="7927975" y="2655888"/>
            <a:ext cx="688975" cy="873125"/>
          </a:xfrm>
          <a:custGeom>
            <a:avLst/>
            <a:gdLst>
              <a:gd name="T0" fmla="*/ 462 w 1086"/>
              <a:gd name="T1" fmla="*/ 1090 h 1374"/>
              <a:gd name="T2" fmla="*/ 433 w 1086"/>
              <a:gd name="T3" fmla="*/ 1052 h 1374"/>
              <a:gd name="T4" fmla="*/ 419 w 1086"/>
              <a:gd name="T5" fmla="*/ 1026 h 1374"/>
              <a:gd name="T6" fmla="*/ 424 w 1086"/>
              <a:gd name="T7" fmla="*/ 1017 h 1374"/>
              <a:gd name="T8" fmla="*/ 448 w 1086"/>
              <a:gd name="T9" fmla="*/ 1012 h 1374"/>
              <a:gd name="T10" fmla="*/ 491 w 1086"/>
              <a:gd name="T11" fmla="*/ 1014 h 1374"/>
              <a:gd name="T12" fmla="*/ 548 w 1086"/>
              <a:gd name="T13" fmla="*/ 1028 h 1374"/>
              <a:gd name="T14" fmla="*/ 600 w 1086"/>
              <a:gd name="T15" fmla="*/ 1038 h 1374"/>
              <a:gd name="T16" fmla="*/ 643 w 1086"/>
              <a:gd name="T17" fmla="*/ 1031 h 1374"/>
              <a:gd name="T18" fmla="*/ 669 w 1086"/>
              <a:gd name="T19" fmla="*/ 1002 h 1374"/>
              <a:gd name="T20" fmla="*/ 686 w 1086"/>
              <a:gd name="T21" fmla="*/ 955 h 1374"/>
              <a:gd name="T22" fmla="*/ 710 w 1086"/>
              <a:gd name="T23" fmla="*/ 893 h 1374"/>
              <a:gd name="T24" fmla="*/ 734 w 1086"/>
              <a:gd name="T25" fmla="*/ 810 h 1374"/>
              <a:gd name="T26" fmla="*/ 774 w 1086"/>
              <a:gd name="T27" fmla="*/ 569 h 1374"/>
              <a:gd name="T28" fmla="*/ 793 w 1086"/>
              <a:gd name="T29" fmla="*/ 412 h 1374"/>
              <a:gd name="T30" fmla="*/ 796 w 1086"/>
              <a:gd name="T31" fmla="*/ 341 h 1374"/>
              <a:gd name="T32" fmla="*/ 798 w 1086"/>
              <a:gd name="T33" fmla="*/ 291 h 1374"/>
              <a:gd name="T34" fmla="*/ 791 w 1086"/>
              <a:gd name="T35" fmla="*/ 238 h 1374"/>
              <a:gd name="T36" fmla="*/ 753 w 1086"/>
              <a:gd name="T37" fmla="*/ 203 h 1374"/>
              <a:gd name="T38" fmla="*/ 722 w 1086"/>
              <a:gd name="T39" fmla="*/ 198 h 1374"/>
              <a:gd name="T40" fmla="*/ 662 w 1086"/>
              <a:gd name="T41" fmla="*/ 200 h 1374"/>
              <a:gd name="T42" fmla="*/ 574 w 1086"/>
              <a:gd name="T43" fmla="*/ 210 h 1374"/>
              <a:gd name="T44" fmla="*/ 455 w 1086"/>
              <a:gd name="T45" fmla="*/ 224 h 1374"/>
              <a:gd name="T46" fmla="*/ 305 w 1086"/>
              <a:gd name="T47" fmla="*/ 245 h 1374"/>
              <a:gd name="T48" fmla="*/ 124 w 1086"/>
              <a:gd name="T49" fmla="*/ 269 h 1374"/>
              <a:gd name="T50" fmla="*/ 26 w 1086"/>
              <a:gd name="T51" fmla="*/ 186 h 1374"/>
              <a:gd name="T52" fmla="*/ 159 w 1086"/>
              <a:gd name="T53" fmla="*/ 172 h 1374"/>
              <a:gd name="T54" fmla="*/ 250 w 1086"/>
              <a:gd name="T55" fmla="*/ 155 h 1374"/>
              <a:gd name="T56" fmla="*/ 336 w 1086"/>
              <a:gd name="T57" fmla="*/ 141 h 1374"/>
              <a:gd name="T58" fmla="*/ 441 w 1086"/>
              <a:gd name="T59" fmla="*/ 119 h 1374"/>
              <a:gd name="T60" fmla="*/ 557 w 1086"/>
              <a:gd name="T61" fmla="*/ 91 h 1374"/>
              <a:gd name="T62" fmla="*/ 650 w 1086"/>
              <a:gd name="T63" fmla="*/ 67 h 1374"/>
              <a:gd name="T64" fmla="*/ 710 w 1086"/>
              <a:gd name="T65" fmla="*/ 43 h 1374"/>
              <a:gd name="T66" fmla="*/ 738 w 1086"/>
              <a:gd name="T67" fmla="*/ 22 h 1374"/>
              <a:gd name="T68" fmla="*/ 779 w 1086"/>
              <a:gd name="T69" fmla="*/ 3 h 1374"/>
              <a:gd name="T70" fmla="*/ 815 w 1086"/>
              <a:gd name="T71" fmla="*/ 3 h 1374"/>
              <a:gd name="T72" fmla="*/ 858 w 1086"/>
              <a:gd name="T73" fmla="*/ 17 h 1374"/>
              <a:gd name="T74" fmla="*/ 915 w 1086"/>
              <a:gd name="T75" fmla="*/ 43 h 1374"/>
              <a:gd name="T76" fmla="*/ 982 w 1086"/>
              <a:gd name="T77" fmla="*/ 76 h 1374"/>
              <a:gd name="T78" fmla="*/ 1036 w 1086"/>
              <a:gd name="T79" fmla="*/ 110 h 1374"/>
              <a:gd name="T80" fmla="*/ 1070 w 1086"/>
              <a:gd name="T81" fmla="*/ 136 h 1374"/>
              <a:gd name="T82" fmla="*/ 1084 w 1086"/>
              <a:gd name="T83" fmla="*/ 160 h 1374"/>
              <a:gd name="T84" fmla="*/ 1063 w 1086"/>
              <a:gd name="T85" fmla="*/ 205 h 1374"/>
              <a:gd name="T86" fmla="*/ 1034 w 1086"/>
              <a:gd name="T87" fmla="*/ 245 h 1374"/>
              <a:gd name="T88" fmla="*/ 1015 w 1086"/>
              <a:gd name="T89" fmla="*/ 317 h 1374"/>
              <a:gd name="T90" fmla="*/ 1001 w 1086"/>
              <a:gd name="T91" fmla="*/ 426 h 1374"/>
              <a:gd name="T92" fmla="*/ 989 w 1086"/>
              <a:gd name="T93" fmla="*/ 571 h 1374"/>
              <a:gd name="T94" fmla="*/ 970 w 1086"/>
              <a:gd name="T95" fmla="*/ 707 h 1374"/>
              <a:gd name="T96" fmla="*/ 948 w 1086"/>
              <a:gd name="T97" fmla="*/ 829 h 1374"/>
              <a:gd name="T98" fmla="*/ 915 w 1086"/>
              <a:gd name="T99" fmla="*/ 945 h 1374"/>
              <a:gd name="T100" fmla="*/ 850 w 1086"/>
              <a:gd name="T101" fmla="*/ 1112 h 1374"/>
              <a:gd name="T102" fmla="*/ 796 w 1086"/>
              <a:gd name="T103" fmla="*/ 1221 h 1374"/>
              <a:gd name="T104" fmla="*/ 722 w 1086"/>
              <a:gd name="T105" fmla="*/ 1316 h 1374"/>
              <a:gd name="T106" fmla="*/ 677 w 1086"/>
              <a:gd name="T107" fmla="*/ 1357 h 1374"/>
              <a:gd name="T108" fmla="*/ 622 w 1086"/>
              <a:gd name="T109" fmla="*/ 1374 h 1374"/>
              <a:gd name="T110" fmla="*/ 591 w 1086"/>
              <a:gd name="T111" fmla="*/ 1350 h 1374"/>
              <a:gd name="T112" fmla="*/ 586 w 1086"/>
              <a:gd name="T113" fmla="*/ 1293 h 1374"/>
              <a:gd name="T114" fmla="*/ 584 w 1086"/>
              <a:gd name="T115" fmla="*/ 1252 h 1374"/>
              <a:gd name="T116" fmla="*/ 562 w 1086"/>
              <a:gd name="T117" fmla="*/ 1207 h 1374"/>
              <a:gd name="T118" fmla="*/ 519 w 1086"/>
              <a:gd name="T119" fmla="*/ 1157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86" h="1374">
                <a:moveTo>
                  <a:pt x="498" y="1133"/>
                </a:moveTo>
                <a:lnTo>
                  <a:pt x="488" y="1121"/>
                </a:lnTo>
                <a:lnTo>
                  <a:pt x="479" y="1112"/>
                </a:lnTo>
                <a:lnTo>
                  <a:pt x="472" y="1100"/>
                </a:lnTo>
                <a:lnTo>
                  <a:pt x="462" y="1090"/>
                </a:lnTo>
                <a:lnTo>
                  <a:pt x="457" y="1081"/>
                </a:lnTo>
                <a:lnTo>
                  <a:pt x="450" y="1074"/>
                </a:lnTo>
                <a:lnTo>
                  <a:pt x="443" y="1067"/>
                </a:lnTo>
                <a:lnTo>
                  <a:pt x="438" y="1059"/>
                </a:lnTo>
                <a:lnTo>
                  <a:pt x="433" y="1052"/>
                </a:lnTo>
                <a:lnTo>
                  <a:pt x="431" y="1045"/>
                </a:lnTo>
                <a:lnTo>
                  <a:pt x="426" y="1040"/>
                </a:lnTo>
                <a:lnTo>
                  <a:pt x="424" y="1036"/>
                </a:lnTo>
                <a:lnTo>
                  <a:pt x="422" y="1031"/>
                </a:lnTo>
                <a:lnTo>
                  <a:pt x="419" y="1026"/>
                </a:lnTo>
                <a:lnTo>
                  <a:pt x="419" y="1024"/>
                </a:lnTo>
                <a:lnTo>
                  <a:pt x="419" y="1021"/>
                </a:lnTo>
                <a:lnTo>
                  <a:pt x="419" y="1019"/>
                </a:lnTo>
                <a:lnTo>
                  <a:pt x="422" y="1017"/>
                </a:lnTo>
                <a:lnTo>
                  <a:pt x="424" y="1017"/>
                </a:lnTo>
                <a:lnTo>
                  <a:pt x="426" y="1014"/>
                </a:lnTo>
                <a:lnTo>
                  <a:pt x="431" y="1014"/>
                </a:lnTo>
                <a:lnTo>
                  <a:pt x="436" y="1012"/>
                </a:lnTo>
                <a:lnTo>
                  <a:pt x="441" y="1012"/>
                </a:lnTo>
                <a:lnTo>
                  <a:pt x="448" y="1012"/>
                </a:lnTo>
                <a:lnTo>
                  <a:pt x="455" y="1012"/>
                </a:lnTo>
                <a:lnTo>
                  <a:pt x="462" y="1012"/>
                </a:lnTo>
                <a:lnTo>
                  <a:pt x="469" y="1014"/>
                </a:lnTo>
                <a:lnTo>
                  <a:pt x="479" y="1014"/>
                </a:lnTo>
                <a:lnTo>
                  <a:pt x="491" y="1014"/>
                </a:lnTo>
                <a:lnTo>
                  <a:pt x="500" y="1017"/>
                </a:lnTo>
                <a:lnTo>
                  <a:pt x="512" y="1019"/>
                </a:lnTo>
                <a:lnTo>
                  <a:pt x="524" y="1021"/>
                </a:lnTo>
                <a:lnTo>
                  <a:pt x="536" y="1026"/>
                </a:lnTo>
                <a:lnTo>
                  <a:pt x="548" y="1028"/>
                </a:lnTo>
                <a:lnTo>
                  <a:pt x="560" y="1033"/>
                </a:lnTo>
                <a:lnTo>
                  <a:pt x="569" y="1036"/>
                </a:lnTo>
                <a:lnTo>
                  <a:pt x="581" y="1038"/>
                </a:lnTo>
                <a:lnTo>
                  <a:pt x="591" y="1038"/>
                </a:lnTo>
                <a:lnTo>
                  <a:pt x="600" y="1038"/>
                </a:lnTo>
                <a:lnTo>
                  <a:pt x="610" y="1038"/>
                </a:lnTo>
                <a:lnTo>
                  <a:pt x="619" y="1038"/>
                </a:lnTo>
                <a:lnTo>
                  <a:pt x="626" y="1036"/>
                </a:lnTo>
                <a:lnTo>
                  <a:pt x="636" y="1033"/>
                </a:lnTo>
                <a:lnTo>
                  <a:pt x="643" y="1031"/>
                </a:lnTo>
                <a:lnTo>
                  <a:pt x="650" y="1026"/>
                </a:lnTo>
                <a:lnTo>
                  <a:pt x="657" y="1021"/>
                </a:lnTo>
                <a:lnTo>
                  <a:pt x="662" y="1017"/>
                </a:lnTo>
                <a:lnTo>
                  <a:pt x="667" y="1009"/>
                </a:lnTo>
                <a:lnTo>
                  <a:pt x="669" y="1002"/>
                </a:lnTo>
                <a:lnTo>
                  <a:pt x="672" y="993"/>
                </a:lnTo>
                <a:lnTo>
                  <a:pt x="677" y="986"/>
                </a:lnTo>
                <a:lnTo>
                  <a:pt x="679" y="976"/>
                </a:lnTo>
                <a:lnTo>
                  <a:pt x="684" y="967"/>
                </a:lnTo>
                <a:lnTo>
                  <a:pt x="686" y="955"/>
                </a:lnTo>
                <a:lnTo>
                  <a:pt x="691" y="945"/>
                </a:lnTo>
                <a:lnTo>
                  <a:pt x="696" y="933"/>
                </a:lnTo>
                <a:lnTo>
                  <a:pt x="700" y="919"/>
                </a:lnTo>
                <a:lnTo>
                  <a:pt x="705" y="907"/>
                </a:lnTo>
                <a:lnTo>
                  <a:pt x="710" y="893"/>
                </a:lnTo>
                <a:lnTo>
                  <a:pt x="712" y="879"/>
                </a:lnTo>
                <a:lnTo>
                  <a:pt x="719" y="862"/>
                </a:lnTo>
                <a:lnTo>
                  <a:pt x="724" y="845"/>
                </a:lnTo>
                <a:lnTo>
                  <a:pt x="729" y="829"/>
                </a:lnTo>
                <a:lnTo>
                  <a:pt x="734" y="810"/>
                </a:lnTo>
                <a:lnTo>
                  <a:pt x="741" y="771"/>
                </a:lnTo>
                <a:lnTo>
                  <a:pt x="750" y="733"/>
                </a:lnTo>
                <a:lnTo>
                  <a:pt x="758" y="693"/>
                </a:lnTo>
                <a:lnTo>
                  <a:pt x="765" y="652"/>
                </a:lnTo>
                <a:lnTo>
                  <a:pt x="774" y="569"/>
                </a:lnTo>
                <a:lnTo>
                  <a:pt x="786" y="486"/>
                </a:lnTo>
                <a:lnTo>
                  <a:pt x="786" y="467"/>
                </a:lnTo>
                <a:lnTo>
                  <a:pt x="789" y="445"/>
                </a:lnTo>
                <a:lnTo>
                  <a:pt x="791" y="429"/>
                </a:lnTo>
                <a:lnTo>
                  <a:pt x="793" y="412"/>
                </a:lnTo>
                <a:lnTo>
                  <a:pt x="793" y="395"/>
                </a:lnTo>
                <a:lnTo>
                  <a:pt x="796" y="379"/>
                </a:lnTo>
                <a:lnTo>
                  <a:pt x="796" y="364"/>
                </a:lnTo>
                <a:lnTo>
                  <a:pt x="796" y="353"/>
                </a:lnTo>
                <a:lnTo>
                  <a:pt x="796" y="341"/>
                </a:lnTo>
                <a:lnTo>
                  <a:pt x="798" y="329"/>
                </a:lnTo>
                <a:lnTo>
                  <a:pt x="798" y="317"/>
                </a:lnTo>
                <a:lnTo>
                  <a:pt x="798" y="307"/>
                </a:lnTo>
                <a:lnTo>
                  <a:pt x="798" y="298"/>
                </a:lnTo>
                <a:lnTo>
                  <a:pt x="798" y="291"/>
                </a:lnTo>
                <a:lnTo>
                  <a:pt x="798" y="281"/>
                </a:lnTo>
                <a:lnTo>
                  <a:pt x="798" y="274"/>
                </a:lnTo>
                <a:lnTo>
                  <a:pt x="798" y="262"/>
                </a:lnTo>
                <a:lnTo>
                  <a:pt x="796" y="248"/>
                </a:lnTo>
                <a:lnTo>
                  <a:pt x="791" y="238"/>
                </a:lnTo>
                <a:lnTo>
                  <a:pt x="786" y="229"/>
                </a:lnTo>
                <a:lnTo>
                  <a:pt x="779" y="219"/>
                </a:lnTo>
                <a:lnTo>
                  <a:pt x="769" y="212"/>
                </a:lnTo>
                <a:lnTo>
                  <a:pt x="760" y="205"/>
                </a:lnTo>
                <a:lnTo>
                  <a:pt x="753" y="203"/>
                </a:lnTo>
                <a:lnTo>
                  <a:pt x="746" y="200"/>
                </a:lnTo>
                <a:lnTo>
                  <a:pt x="741" y="198"/>
                </a:lnTo>
                <a:lnTo>
                  <a:pt x="736" y="198"/>
                </a:lnTo>
                <a:lnTo>
                  <a:pt x="729" y="198"/>
                </a:lnTo>
                <a:lnTo>
                  <a:pt x="722" y="198"/>
                </a:lnTo>
                <a:lnTo>
                  <a:pt x="712" y="198"/>
                </a:lnTo>
                <a:lnTo>
                  <a:pt x="703" y="198"/>
                </a:lnTo>
                <a:lnTo>
                  <a:pt x="691" y="198"/>
                </a:lnTo>
                <a:lnTo>
                  <a:pt x="677" y="200"/>
                </a:lnTo>
                <a:lnTo>
                  <a:pt x="662" y="200"/>
                </a:lnTo>
                <a:lnTo>
                  <a:pt x="648" y="203"/>
                </a:lnTo>
                <a:lnTo>
                  <a:pt x="631" y="203"/>
                </a:lnTo>
                <a:lnTo>
                  <a:pt x="612" y="205"/>
                </a:lnTo>
                <a:lnTo>
                  <a:pt x="596" y="207"/>
                </a:lnTo>
                <a:lnTo>
                  <a:pt x="574" y="210"/>
                </a:lnTo>
                <a:lnTo>
                  <a:pt x="553" y="212"/>
                </a:lnTo>
                <a:lnTo>
                  <a:pt x="529" y="214"/>
                </a:lnTo>
                <a:lnTo>
                  <a:pt x="505" y="217"/>
                </a:lnTo>
                <a:lnTo>
                  <a:pt x="481" y="222"/>
                </a:lnTo>
                <a:lnTo>
                  <a:pt x="455" y="224"/>
                </a:lnTo>
                <a:lnTo>
                  <a:pt x="426" y="229"/>
                </a:lnTo>
                <a:lnTo>
                  <a:pt x="398" y="231"/>
                </a:lnTo>
                <a:lnTo>
                  <a:pt x="369" y="236"/>
                </a:lnTo>
                <a:lnTo>
                  <a:pt x="336" y="241"/>
                </a:lnTo>
                <a:lnTo>
                  <a:pt x="305" y="245"/>
                </a:lnTo>
                <a:lnTo>
                  <a:pt x="271" y="250"/>
                </a:lnTo>
                <a:lnTo>
                  <a:pt x="236" y="255"/>
                </a:lnTo>
                <a:lnTo>
                  <a:pt x="200" y="260"/>
                </a:lnTo>
                <a:lnTo>
                  <a:pt x="162" y="264"/>
                </a:lnTo>
                <a:lnTo>
                  <a:pt x="124" y="269"/>
                </a:lnTo>
                <a:lnTo>
                  <a:pt x="83" y="276"/>
                </a:lnTo>
                <a:lnTo>
                  <a:pt x="43" y="281"/>
                </a:lnTo>
                <a:lnTo>
                  <a:pt x="0" y="286"/>
                </a:lnTo>
                <a:lnTo>
                  <a:pt x="0" y="188"/>
                </a:lnTo>
                <a:lnTo>
                  <a:pt x="26" y="186"/>
                </a:lnTo>
                <a:lnTo>
                  <a:pt x="52" y="186"/>
                </a:lnTo>
                <a:lnTo>
                  <a:pt x="78" y="184"/>
                </a:lnTo>
                <a:lnTo>
                  <a:pt x="105" y="179"/>
                </a:lnTo>
                <a:lnTo>
                  <a:pt x="131" y="176"/>
                </a:lnTo>
                <a:lnTo>
                  <a:pt x="159" y="172"/>
                </a:lnTo>
                <a:lnTo>
                  <a:pt x="186" y="167"/>
                </a:lnTo>
                <a:lnTo>
                  <a:pt x="210" y="162"/>
                </a:lnTo>
                <a:lnTo>
                  <a:pt x="221" y="160"/>
                </a:lnTo>
                <a:lnTo>
                  <a:pt x="236" y="157"/>
                </a:lnTo>
                <a:lnTo>
                  <a:pt x="250" y="155"/>
                </a:lnTo>
                <a:lnTo>
                  <a:pt x="267" y="153"/>
                </a:lnTo>
                <a:lnTo>
                  <a:pt x="281" y="150"/>
                </a:lnTo>
                <a:lnTo>
                  <a:pt x="300" y="148"/>
                </a:lnTo>
                <a:lnTo>
                  <a:pt x="317" y="143"/>
                </a:lnTo>
                <a:lnTo>
                  <a:pt x="336" y="141"/>
                </a:lnTo>
                <a:lnTo>
                  <a:pt x="355" y="138"/>
                </a:lnTo>
                <a:lnTo>
                  <a:pt x="374" y="134"/>
                </a:lnTo>
                <a:lnTo>
                  <a:pt x="395" y="129"/>
                </a:lnTo>
                <a:lnTo>
                  <a:pt x="417" y="124"/>
                </a:lnTo>
                <a:lnTo>
                  <a:pt x="441" y="119"/>
                </a:lnTo>
                <a:lnTo>
                  <a:pt x="462" y="112"/>
                </a:lnTo>
                <a:lnTo>
                  <a:pt x="486" y="107"/>
                </a:lnTo>
                <a:lnTo>
                  <a:pt x="510" y="100"/>
                </a:lnTo>
                <a:lnTo>
                  <a:pt x="534" y="95"/>
                </a:lnTo>
                <a:lnTo>
                  <a:pt x="557" y="91"/>
                </a:lnTo>
                <a:lnTo>
                  <a:pt x="579" y="86"/>
                </a:lnTo>
                <a:lnTo>
                  <a:pt x="598" y="81"/>
                </a:lnTo>
                <a:lnTo>
                  <a:pt x="617" y="76"/>
                </a:lnTo>
                <a:lnTo>
                  <a:pt x="634" y="72"/>
                </a:lnTo>
                <a:lnTo>
                  <a:pt x="650" y="67"/>
                </a:lnTo>
                <a:lnTo>
                  <a:pt x="665" y="62"/>
                </a:lnTo>
                <a:lnTo>
                  <a:pt x="679" y="57"/>
                </a:lnTo>
                <a:lnTo>
                  <a:pt x="691" y="53"/>
                </a:lnTo>
                <a:lnTo>
                  <a:pt x="703" y="48"/>
                </a:lnTo>
                <a:lnTo>
                  <a:pt x="710" y="43"/>
                </a:lnTo>
                <a:lnTo>
                  <a:pt x="719" y="38"/>
                </a:lnTo>
                <a:lnTo>
                  <a:pt x="724" y="34"/>
                </a:lnTo>
                <a:lnTo>
                  <a:pt x="729" y="31"/>
                </a:lnTo>
                <a:lnTo>
                  <a:pt x="734" y="26"/>
                </a:lnTo>
                <a:lnTo>
                  <a:pt x="738" y="22"/>
                </a:lnTo>
                <a:lnTo>
                  <a:pt x="746" y="17"/>
                </a:lnTo>
                <a:lnTo>
                  <a:pt x="753" y="12"/>
                </a:lnTo>
                <a:lnTo>
                  <a:pt x="760" y="7"/>
                </a:lnTo>
                <a:lnTo>
                  <a:pt x="769" y="5"/>
                </a:lnTo>
                <a:lnTo>
                  <a:pt x="779" y="3"/>
                </a:lnTo>
                <a:lnTo>
                  <a:pt x="789" y="0"/>
                </a:lnTo>
                <a:lnTo>
                  <a:pt x="798" y="0"/>
                </a:lnTo>
                <a:lnTo>
                  <a:pt x="803" y="0"/>
                </a:lnTo>
                <a:lnTo>
                  <a:pt x="810" y="3"/>
                </a:lnTo>
                <a:lnTo>
                  <a:pt x="815" y="3"/>
                </a:lnTo>
                <a:lnTo>
                  <a:pt x="822" y="5"/>
                </a:lnTo>
                <a:lnTo>
                  <a:pt x="831" y="7"/>
                </a:lnTo>
                <a:lnTo>
                  <a:pt x="839" y="10"/>
                </a:lnTo>
                <a:lnTo>
                  <a:pt x="848" y="15"/>
                </a:lnTo>
                <a:lnTo>
                  <a:pt x="858" y="17"/>
                </a:lnTo>
                <a:lnTo>
                  <a:pt x="867" y="22"/>
                </a:lnTo>
                <a:lnTo>
                  <a:pt x="877" y="26"/>
                </a:lnTo>
                <a:lnTo>
                  <a:pt x="889" y="31"/>
                </a:lnTo>
                <a:lnTo>
                  <a:pt x="901" y="36"/>
                </a:lnTo>
                <a:lnTo>
                  <a:pt x="915" y="43"/>
                </a:lnTo>
                <a:lnTo>
                  <a:pt x="927" y="50"/>
                </a:lnTo>
                <a:lnTo>
                  <a:pt x="941" y="55"/>
                </a:lnTo>
                <a:lnTo>
                  <a:pt x="955" y="62"/>
                </a:lnTo>
                <a:lnTo>
                  <a:pt x="970" y="69"/>
                </a:lnTo>
                <a:lnTo>
                  <a:pt x="982" y="76"/>
                </a:lnTo>
                <a:lnTo>
                  <a:pt x="996" y="84"/>
                </a:lnTo>
                <a:lnTo>
                  <a:pt x="1005" y="91"/>
                </a:lnTo>
                <a:lnTo>
                  <a:pt x="1017" y="98"/>
                </a:lnTo>
                <a:lnTo>
                  <a:pt x="1027" y="103"/>
                </a:lnTo>
                <a:lnTo>
                  <a:pt x="1036" y="110"/>
                </a:lnTo>
                <a:lnTo>
                  <a:pt x="1046" y="117"/>
                </a:lnTo>
                <a:lnTo>
                  <a:pt x="1053" y="122"/>
                </a:lnTo>
                <a:lnTo>
                  <a:pt x="1060" y="126"/>
                </a:lnTo>
                <a:lnTo>
                  <a:pt x="1065" y="131"/>
                </a:lnTo>
                <a:lnTo>
                  <a:pt x="1070" y="136"/>
                </a:lnTo>
                <a:lnTo>
                  <a:pt x="1074" y="141"/>
                </a:lnTo>
                <a:lnTo>
                  <a:pt x="1079" y="143"/>
                </a:lnTo>
                <a:lnTo>
                  <a:pt x="1084" y="148"/>
                </a:lnTo>
                <a:lnTo>
                  <a:pt x="1086" y="150"/>
                </a:lnTo>
                <a:lnTo>
                  <a:pt x="1084" y="160"/>
                </a:lnTo>
                <a:lnTo>
                  <a:pt x="1084" y="169"/>
                </a:lnTo>
                <a:lnTo>
                  <a:pt x="1079" y="179"/>
                </a:lnTo>
                <a:lnTo>
                  <a:pt x="1077" y="186"/>
                </a:lnTo>
                <a:lnTo>
                  <a:pt x="1070" y="195"/>
                </a:lnTo>
                <a:lnTo>
                  <a:pt x="1063" y="205"/>
                </a:lnTo>
                <a:lnTo>
                  <a:pt x="1055" y="214"/>
                </a:lnTo>
                <a:lnTo>
                  <a:pt x="1046" y="224"/>
                </a:lnTo>
                <a:lnTo>
                  <a:pt x="1041" y="231"/>
                </a:lnTo>
                <a:lnTo>
                  <a:pt x="1036" y="238"/>
                </a:lnTo>
                <a:lnTo>
                  <a:pt x="1034" y="245"/>
                </a:lnTo>
                <a:lnTo>
                  <a:pt x="1029" y="257"/>
                </a:lnTo>
                <a:lnTo>
                  <a:pt x="1024" y="269"/>
                </a:lnTo>
                <a:lnTo>
                  <a:pt x="1022" y="284"/>
                </a:lnTo>
                <a:lnTo>
                  <a:pt x="1020" y="300"/>
                </a:lnTo>
                <a:lnTo>
                  <a:pt x="1015" y="317"/>
                </a:lnTo>
                <a:lnTo>
                  <a:pt x="1013" y="336"/>
                </a:lnTo>
                <a:lnTo>
                  <a:pt x="1010" y="355"/>
                </a:lnTo>
                <a:lnTo>
                  <a:pt x="1008" y="379"/>
                </a:lnTo>
                <a:lnTo>
                  <a:pt x="1003" y="403"/>
                </a:lnTo>
                <a:lnTo>
                  <a:pt x="1001" y="426"/>
                </a:lnTo>
                <a:lnTo>
                  <a:pt x="998" y="452"/>
                </a:lnTo>
                <a:lnTo>
                  <a:pt x="996" y="481"/>
                </a:lnTo>
                <a:lnTo>
                  <a:pt x="993" y="512"/>
                </a:lnTo>
                <a:lnTo>
                  <a:pt x="991" y="541"/>
                </a:lnTo>
                <a:lnTo>
                  <a:pt x="989" y="571"/>
                </a:lnTo>
                <a:lnTo>
                  <a:pt x="986" y="600"/>
                </a:lnTo>
                <a:lnTo>
                  <a:pt x="982" y="626"/>
                </a:lnTo>
                <a:lnTo>
                  <a:pt x="979" y="655"/>
                </a:lnTo>
                <a:lnTo>
                  <a:pt x="974" y="681"/>
                </a:lnTo>
                <a:lnTo>
                  <a:pt x="970" y="707"/>
                </a:lnTo>
                <a:lnTo>
                  <a:pt x="967" y="733"/>
                </a:lnTo>
                <a:lnTo>
                  <a:pt x="962" y="757"/>
                </a:lnTo>
                <a:lnTo>
                  <a:pt x="958" y="781"/>
                </a:lnTo>
                <a:lnTo>
                  <a:pt x="953" y="805"/>
                </a:lnTo>
                <a:lnTo>
                  <a:pt x="948" y="829"/>
                </a:lnTo>
                <a:lnTo>
                  <a:pt x="943" y="850"/>
                </a:lnTo>
                <a:lnTo>
                  <a:pt x="939" y="869"/>
                </a:lnTo>
                <a:lnTo>
                  <a:pt x="934" y="890"/>
                </a:lnTo>
                <a:lnTo>
                  <a:pt x="929" y="909"/>
                </a:lnTo>
                <a:lnTo>
                  <a:pt x="915" y="945"/>
                </a:lnTo>
                <a:lnTo>
                  <a:pt x="901" y="981"/>
                </a:lnTo>
                <a:lnTo>
                  <a:pt x="889" y="1017"/>
                </a:lnTo>
                <a:lnTo>
                  <a:pt x="877" y="1050"/>
                </a:lnTo>
                <a:lnTo>
                  <a:pt x="865" y="1081"/>
                </a:lnTo>
                <a:lnTo>
                  <a:pt x="850" y="1112"/>
                </a:lnTo>
                <a:lnTo>
                  <a:pt x="839" y="1143"/>
                </a:lnTo>
                <a:lnTo>
                  <a:pt x="824" y="1171"/>
                </a:lnTo>
                <a:lnTo>
                  <a:pt x="817" y="1186"/>
                </a:lnTo>
                <a:lnTo>
                  <a:pt x="810" y="1197"/>
                </a:lnTo>
                <a:lnTo>
                  <a:pt x="796" y="1221"/>
                </a:lnTo>
                <a:lnTo>
                  <a:pt x="781" y="1245"/>
                </a:lnTo>
                <a:lnTo>
                  <a:pt x="765" y="1266"/>
                </a:lnTo>
                <a:lnTo>
                  <a:pt x="750" y="1283"/>
                </a:lnTo>
                <a:lnTo>
                  <a:pt x="736" y="1302"/>
                </a:lnTo>
                <a:lnTo>
                  <a:pt x="722" y="1316"/>
                </a:lnTo>
                <a:lnTo>
                  <a:pt x="708" y="1333"/>
                </a:lnTo>
                <a:lnTo>
                  <a:pt x="700" y="1338"/>
                </a:lnTo>
                <a:lnTo>
                  <a:pt x="691" y="1345"/>
                </a:lnTo>
                <a:lnTo>
                  <a:pt x="684" y="1350"/>
                </a:lnTo>
                <a:lnTo>
                  <a:pt x="677" y="1357"/>
                </a:lnTo>
                <a:lnTo>
                  <a:pt x="665" y="1364"/>
                </a:lnTo>
                <a:lnTo>
                  <a:pt x="650" y="1369"/>
                </a:lnTo>
                <a:lnTo>
                  <a:pt x="638" y="1374"/>
                </a:lnTo>
                <a:lnTo>
                  <a:pt x="629" y="1374"/>
                </a:lnTo>
                <a:lnTo>
                  <a:pt x="622" y="1374"/>
                </a:lnTo>
                <a:lnTo>
                  <a:pt x="617" y="1371"/>
                </a:lnTo>
                <a:lnTo>
                  <a:pt x="615" y="1369"/>
                </a:lnTo>
                <a:lnTo>
                  <a:pt x="605" y="1364"/>
                </a:lnTo>
                <a:lnTo>
                  <a:pt x="598" y="1357"/>
                </a:lnTo>
                <a:lnTo>
                  <a:pt x="591" y="1350"/>
                </a:lnTo>
                <a:lnTo>
                  <a:pt x="588" y="1340"/>
                </a:lnTo>
                <a:lnTo>
                  <a:pt x="584" y="1328"/>
                </a:lnTo>
                <a:lnTo>
                  <a:pt x="584" y="1316"/>
                </a:lnTo>
                <a:lnTo>
                  <a:pt x="586" y="1300"/>
                </a:lnTo>
                <a:lnTo>
                  <a:pt x="586" y="1293"/>
                </a:lnTo>
                <a:lnTo>
                  <a:pt x="588" y="1283"/>
                </a:lnTo>
                <a:lnTo>
                  <a:pt x="588" y="1276"/>
                </a:lnTo>
                <a:lnTo>
                  <a:pt x="588" y="1269"/>
                </a:lnTo>
                <a:lnTo>
                  <a:pt x="586" y="1259"/>
                </a:lnTo>
                <a:lnTo>
                  <a:pt x="584" y="1252"/>
                </a:lnTo>
                <a:lnTo>
                  <a:pt x="581" y="1245"/>
                </a:lnTo>
                <a:lnTo>
                  <a:pt x="576" y="1236"/>
                </a:lnTo>
                <a:lnTo>
                  <a:pt x="572" y="1226"/>
                </a:lnTo>
                <a:lnTo>
                  <a:pt x="567" y="1216"/>
                </a:lnTo>
                <a:lnTo>
                  <a:pt x="562" y="1207"/>
                </a:lnTo>
                <a:lnTo>
                  <a:pt x="555" y="1197"/>
                </a:lnTo>
                <a:lnTo>
                  <a:pt x="548" y="1188"/>
                </a:lnTo>
                <a:lnTo>
                  <a:pt x="538" y="1178"/>
                </a:lnTo>
                <a:lnTo>
                  <a:pt x="529" y="1167"/>
                </a:lnTo>
                <a:lnTo>
                  <a:pt x="519" y="1157"/>
                </a:lnTo>
                <a:lnTo>
                  <a:pt x="510" y="1145"/>
                </a:lnTo>
                <a:lnTo>
                  <a:pt x="498" y="113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35"/>
          <p:cNvSpPr>
            <a:spLocks noChangeArrowheads="1"/>
          </p:cNvSpPr>
          <p:nvPr/>
        </p:nvSpPr>
        <p:spPr bwMode="auto">
          <a:xfrm>
            <a:off x="7778750" y="3003550"/>
            <a:ext cx="465138" cy="339725"/>
          </a:xfrm>
          <a:custGeom>
            <a:avLst/>
            <a:gdLst>
              <a:gd name="T0" fmla="*/ 386 w 732"/>
              <a:gd name="T1" fmla="*/ 478 h 535"/>
              <a:gd name="T2" fmla="*/ 398 w 732"/>
              <a:gd name="T3" fmla="*/ 404 h 535"/>
              <a:gd name="T4" fmla="*/ 408 w 732"/>
              <a:gd name="T5" fmla="*/ 345 h 535"/>
              <a:gd name="T6" fmla="*/ 413 w 732"/>
              <a:gd name="T7" fmla="*/ 300 h 535"/>
              <a:gd name="T8" fmla="*/ 417 w 732"/>
              <a:gd name="T9" fmla="*/ 266 h 535"/>
              <a:gd name="T10" fmla="*/ 417 w 732"/>
              <a:gd name="T11" fmla="*/ 235 h 535"/>
              <a:gd name="T12" fmla="*/ 415 w 732"/>
              <a:gd name="T13" fmla="*/ 202 h 535"/>
              <a:gd name="T14" fmla="*/ 408 w 732"/>
              <a:gd name="T15" fmla="*/ 181 h 535"/>
              <a:gd name="T16" fmla="*/ 398 w 732"/>
              <a:gd name="T17" fmla="*/ 171 h 535"/>
              <a:gd name="T18" fmla="*/ 382 w 732"/>
              <a:gd name="T19" fmla="*/ 169 h 535"/>
              <a:gd name="T20" fmla="*/ 355 w 732"/>
              <a:gd name="T21" fmla="*/ 173 h 535"/>
              <a:gd name="T22" fmla="*/ 322 w 732"/>
              <a:gd name="T23" fmla="*/ 181 h 535"/>
              <a:gd name="T24" fmla="*/ 279 w 732"/>
              <a:gd name="T25" fmla="*/ 190 h 535"/>
              <a:gd name="T26" fmla="*/ 212 w 732"/>
              <a:gd name="T27" fmla="*/ 209 h 535"/>
              <a:gd name="T28" fmla="*/ 115 w 732"/>
              <a:gd name="T29" fmla="*/ 228 h 535"/>
              <a:gd name="T30" fmla="*/ 24 w 732"/>
              <a:gd name="T31" fmla="*/ 235 h 535"/>
              <a:gd name="T32" fmla="*/ 0 w 732"/>
              <a:gd name="T33" fmla="*/ 162 h 535"/>
              <a:gd name="T34" fmla="*/ 34 w 732"/>
              <a:gd name="T35" fmla="*/ 159 h 535"/>
              <a:gd name="T36" fmla="*/ 98 w 732"/>
              <a:gd name="T37" fmla="*/ 147 h 535"/>
              <a:gd name="T38" fmla="*/ 169 w 732"/>
              <a:gd name="T39" fmla="*/ 123 h 535"/>
              <a:gd name="T40" fmla="*/ 239 w 732"/>
              <a:gd name="T41" fmla="*/ 107 h 535"/>
              <a:gd name="T42" fmla="*/ 301 w 732"/>
              <a:gd name="T43" fmla="*/ 85 h 535"/>
              <a:gd name="T44" fmla="*/ 353 w 732"/>
              <a:gd name="T45" fmla="*/ 69 h 535"/>
              <a:gd name="T46" fmla="*/ 396 w 732"/>
              <a:gd name="T47" fmla="*/ 50 h 535"/>
              <a:gd name="T48" fmla="*/ 424 w 732"/>
              <a:gd name="T49" fmla="*/ 31 h 535"/>
              <a:gd name="T50" fmla="*/ 436 w 732"/>
              <a:gd name="T51" fmla="*/ 21 h 535"/>
              <a:gd name="T52" fmla="*/ 460 w 732"/>
              <a:gd name="T53" fmla="*/ 7 h 535"/>
              <a:gd name="T54" fmla="*/ 496 w 732"/>
              <a:gd name="T55" fmla="*/ 0 h 535"/>
              <a:gd name="T56" fmla="*/ 532 w 732"/>
              <a:gd name="T57" fmla="*/ 4 h 535"/>
              <a:gd name="T58" fmla="*/ 577 w 732"/>
              <a:gd name="T59" fmla="*/ 26 h 535"/>
              <a:gd name="T60" fmla="*/ 639 w 732"/>
              <a:gd name="T61" fmla="*/ 62 h 535"/>
              <a:gd name="T62" fmla="*/ 672 w 732"/>
              <a:gd name="T63" fmla="*/ 90 h 535"/>
              <a:gd name="T64" fmla="*/ 696 w 732"/>
              <a:gd name="T65" fmla="*/ 114 h 535"/>
              <a:gd name="T66" fmla="*/ 715 w 732"/>
              <a:gd name="T67" fmla="*/ 133 h 535"/>
              <a:gd name="T68" fmla="*/ 727 w 732"/>
              <a:gd name="T69" fmla="*/ 147 h 535"/>
              <a:gd name="T70" fmla="*/ 732 w 732"/>
              <a:gd name="T71" fmla="*/ 159 h 535"/>
              <a:gd name="T72" fmla="*/ 729 w 732"/>
              <a:gd name="T73" fmla="*/ 178 h 535"/>
              <a:gd name="T74" fmla="*/ 713 w 732"/>
              <a:gd name="T75" fmla="*/ 195 h 535"/>
              <a:gd name="T76" fmla="*/ 687 w 732"/>
              <a:gd name="T77" fmla="*/ 200 h 535"/>
              <a:gd name="T78" fmla="*/ 663 w 732"/>
              <a:gd name="T79" fmla="*/ 209 h 535"/>
              <a:gd name="T80" fmla="*/ 634 w 732"/>
              <a:gd name="T81" fmla="*/ 240 h 535"/>
              <a:gd name="T82" fmla="*/ 601 w 732"/>
              <a:gd name="T83" fmla="*/ 292 h 535"/>
              <a:gd name="T84" fmla="*/ 560 w 732"/>
              <a:gd name="T85" fmla="*/ 366 h 535"/>
              <a:gd name="T86" fmla="*/ 515 w 732"/>
              <a:gd name="T87" fmla="*/ 461 h 535"/>
              <a:gd name="T88" fmla="*/ 379 w 732"/>
              <a:gd name="T89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32" h="535">
                <a:moveTo>
                  <a:pt x="379" y="535"/>
                </a:moveTo>
                <a:lnTo>
                  <a:pt x="384" y="507"/>
                </a:lnTo>
                <a:lnTo>
                  <a:pt x="386" y="478"/>
                </a:lnTo>
                <a:lnTo>
                  <a:pt x="391" y="452"/>
                </a:lnTo>
                <a:lnTo>
                  <a:pt x="396" y="428"/>
                </a:lnTo>
                <a:lnTo>
                  <a:pt x="398" y="404"/>
                </a:lnTo>
                <a:lnTo>
                  <a:pt x="403" y="383"/>
                </a:lnTo>
                <a:lnTo>
                  <a:pt x="405" y="364"/>
                </a:lnTo>
                <a:lnTo>
                  <a:pt x="408" y="345"/>
                </a:lnTo>
                <a:lnTo>
                  <a:pt x="410" y="328"/>
                </a:lnTo>
                <a:lnTo>
                  <a:pt x="413" y="314"/>
                </a:lnTo>
                <a:lnTo>
                  <a:pt x="413" y="300"/>
                </a:lnTo>
                <a:lnTo>
                  <a:pt x="415" y="288"/>
                </a:lnTo>
                <a:lnTo>
                  <a:pt x="417" y="276"/>
                </a:lnTo>
                <a:lnTo>
                  <a:pt x="417" y="266"/>
                </a:lnTo>
                <a:lnTo>
                  <a:pt x="417" y="257"/>
                </a:lnTo>
                <a:lnTo>
                  <a:pt x="417" y="250"/>
                </a:lnTo>
                <a:lnTo>
                  <a:pt x="417" y="235"/>
                </a:lnTo>
                <a:lnTo>
                  <a:pt x="417" y="223"/>
                </a:lnTo>
                <a:lnTo>
                  <a:pt x="417" y="212"/>
                </a:lnTo>
                <a:lnTo>
                  <a:pt x="415" y="202"/>
                </a:lnTo>
                <a:lnTo>
                  <a:pt x="415" y="195"/>
                </a:lnTo>
                <a:lnTo>
                  <a:pt x="413" y="185"/>
                </a:lnTo>
                <a:lnTo>
                  <a:pt x="408" y="181"/>
                </a:lnTo>
                <a:lnTo>
                  <a:pt x="405" y="173"/>
                </a:lnTo>
                <a:lnTo>
                  <a:pt x="401" y="173"/>
                </a:lnTo>
                <a:lnTo>
                  <a:pt x="398" y="171"/>
                </a:lnTo>
                <a:lnTo>
                  <a:pt x="393" y="171"/>
                </a:lnTo>
                <a:lnTo>
                  <a:pt x="386" y="169"/>
                </a:lnTo>
                <a:lnTo>
                  <a:pt x="382" y="169"/>
                </a:lnTo>
                <a:lnTo>
                  <a:pt x="372" y="171"/>
                </a:lnTo>
                <a:lnTo>
                  <a:pt x="365" y="171"/>
                </a:lnTo>
                <a:lnTo>
                  <a:pt x="355" y="173"/>
                </a:lnTo>
                <a:lnTo>
                  <a:pt x="346" y="173"/>
                </a:lnTo>
                <a:lnTo>
                  <a:pt x="334" y="178"/>
                </a:lnTo>
                <a:lnTo>
                  <a:pt x="322" y="181"/>
                </a:lnTo>
                <a:lnTo>
                  <a:pt x="308" y="183"/>
                </a:lnTo>
                <a:lnTo>
                  <a:pt x="296" y="188"/>
                </a:lnTo>
                <a:lnTo>
                  <a:pt x="279" y="190"/>
                </a:lnTo>
                <a:lnTo>
                  <a:pt x="265" y="195"/>
                </a:lnTo>
                <a:lnTo>
                  <a:pt x="248" y="200"/>
                </a:lnTo>
                <a:lnTo>
                  <a:pt x="212" y="209"/>
                </a:lnTo>
                <a:lnTo>
                  <a:pt x="179" y="216"/>
                </a:lnTo>
                <a:lnTo>
                  <a:pt x="146" y="223"/>
                </a:lnTo>
                <a:lnTo>
                  <a:pt x="115" y="228"/>
                </a:lnTo>
                <a:lnTo>
                  <a:pt x="81" y="231"/>
                </a:lnTo>
                <a:lnTo>
                  <a:pt x="53" y="235"/>
                </a:lnTo>
                <a:lnTo>
                  <a:pt x="24" y="235"/>
                </a:lnTo>
                <a:lnTo>
                  <a:pt x="12" y="238"/>
                </a:lnTo>
                <a:lnTo>
                  <a:pt x="0" y="238"/>
                </a:lnTo>
                <a:lnTo>
                  <a:pt x="0" y="162"/>
                </a:lnTo>
                <a:lnTo>
                  <a:pt x="7" y="162"/>
                </a:lnTo>
                <a:lnTo>
                  <a:pt x="15" y="162"/>
                </a:lnTo>
                <a:lnTo>
                  <a:pt x="34" y="159"/>
                </a:lnTo>
                <a:lnTo>
                  <a:pt x="53" y="157"/>
                </a:lnTo>
                <a:lnTo>
                  <a:pt x="74" y="152"/>
                </a:lnTo>
                <a:lnTo>
                  <a:pt x="98" y="147"/>
                </a:lnTo>
                <a:lnTo>
                  <a:pt x="119" y="140"/>
                </a:lnTo>
                <a:lnTo>
                  <a:pt x="146" y="133"/>
                </a:lnTo>
                <a:lnTo>
                  <a:pt x="169" y="123"/>
                </a:lnTo>
                <a:lnTo>
                  <a:pt x="193" y="119"/>
                </a:lnTo>
                <a:lnTo>
                  <a:pt x="215" y="114"/>
                </a:lnTo>
                <a:lnTo>
                  <a:pt x="239" y="107"/>
                </a:lnTo>
                <a:lnTo>
                  <a:pt x="260" y="100"/>
                </a:lnTo>
                <a:lnTo>
                  <a:pt x="279" y="93"/>
                </a:lnTo>
                <a:lnTo>
                  <a:pt x="301" y="85"/>
                </a:lnTo>
                <a:lnTo>
                  <a:pt x="320" y="81"/>
                </a:lnTo>
                <a:lnTo>
                  <a:pt x="339" y="76"/>
                </a:lnTo>
                <a:lnTo>
                  <a:pt x="353" y="69"/>
                </a:lnTo>
                <a:lnTo>
                  <a:pt x="367" y="64"/>
                </a:lnTo>
                <a:lnTo>
                  <a:pt x="382" y="57"/>
                </a:lnTo>
                <a:lnTo>
                  <a:pt x="396" y="50"/>
                </a:lnTo>
                <a:lnTo>
                  <a:pt x="405" y="43"/>
                </a:lnTo>
                <a:lnTo>
                  <a:pt x="417" y="35"/>
                </a:lnTo>
                <a:lnTo>
                  <a:pt x="424" y="31"/>
                </a:lnTo>
                <a:lnTo>
                  <a:pt x="427" y="28"/>
                </a:lnTo>
                <a:lnTo>
                  <a:pt x="432" y="26"/>
                </a:lnTo>
                <a:lnTo>
                  <a:pt x="436" y="21"/>
                </a:lnTo>
                <a:lnTo>
                  <a:pt x="444" y="16"/>
                </a:lnTo>
                <a:lnTo>
                  <a:pt x="451" y="12"/>
                </a:lnTo>
                <a:lnTo>
                  <a:pt x="460" y="7"/>
                </a:lnTo>
                <a:lnTo>
                  <a:pt x="470" y="4"/>
                </a:lnTo>
                <a:lnTo>
                  <a:pt x="482" y="2"/>
                </a:lnTo>
                <a:lnTo>
                  <a:pt x="496" y="0"/>
                </a:lnTo>
                <a:lnTo>
                  <a:pt x="510" y="0"/>
                </a:lnTo>
                <a:lnTo>
                  <a:pt x="520" y="2"/>
                </a:lnTo>
                <a:lnTo>
                  <a:pt x="532" y="4"/>
                </a:lnTo>
                <a:lnTo>
                  <a:pt x="546" y="9"/>
                </a:lnTo>
                <a:lnTo>
                  <a:pt x="560" y="16"/>
                </a:lnTo>
                <a:lnTo>
                  <a:pt x="577" y="26"/>
                </a:lnTo>
                <a:lnTo>
                  <a:pt x="596" y="38"/>
                </a:lnTo>
                <a:lnTo>
                  <a:pt x="617" y="50"/>
                </a:lnTo>
                <a:lnTo>
                  <a:pt x="639" y="62"/>
                </a:lnTo>
                <a:lnTo>
                  <a:pt x="651" y="71"/>
                </a:lnTo>
                <a:lnTo>
                  <a:pt x="663" y="81"/>
                </a:lnTo>
                <a:lnTo>
                  <a:pt x="672" y="90"/>
                </a:lnTo>
                <a:lnTo>
                  <a:pt x="682" y="97"/>
                </a:lnTo>
                <a:lnTo>
                  <a:pt x="689" y="104"/>
                </a:lnTo>
                <a:lnTo>
                  <a:pt x="696" y="114"/>
                </a:lnTo>
                <a:lnTo>
                  <a:pt x="703" y="119"/>
                </a:lnTo>
                <a:lnTo>
                  <a:pt x="710" y="126"/>
                </a:lnTo>
                <a:lnTo>
                  <a:pt x="715" y="133"/>
                </a:lnTo>
                <a:lnTo>
                  <a:pt x="720" y="138"/>
                </a:lnTo>
                <a:lnTo>
                  <a:pt x="722" y="142"/>
                </a:lnTo>
                <a:lnTo>
                  <a:pt x="727" y="147"/>
                </a:lnTo>
                <a:lnTo>
                  <a:pt x="729" y="152"/>
                </a:lnTo>
                <a:lnTo>
                  <a:pt x="729" y="157"/>
                </a:lnTo>
                <a:lnTo>
                  <a:pt x="732" y="159"/>
                </a:lnTo>
                <a:lnTo>
                  <a:pt x="732" y="162"/>
                </a:lnTo>
                <a:lnTo>
                  <a:pt x="732" y="171"/>
                </a:lnTo>
                <a:lnTo>
                  <a:pt x="729" y="178"/>
                </a:lnTo>
                <a:lnTo>
                  <a:pt x="725" y="185"/>
                </a:lnTo>
                <a:lnTo>
                  <a:pt x="720" y="190"/>
                </a:lnTo>
                <a:lnTo>
                  <a:pt x="713" y="195"/>
                </a:lnTo>
                <a:lnTo>
                  <a:pt x="703" y="197"/>
                </a:lnTo>
                <a:lnTo>
                  <a:pt x="694" y="200"/>
                </a:lnTo>
                <a:lnTo>
                  <a:pt x="687" y="200"/>
                </a:lnTo>
                <a:lnTo>
                  <a:pt x="679" y="200"/>
                </a:lnTo>
                <a:lnTo>
                  <a:pt x="672" y="202"/>
                </a:lnTo>
                <a:lnTo>
                  <a:pt x="663" y="209"/>
                </a:lnTo>
                <a:lnTo>
                  <a:pt x="653" y="216"/>
                </a:lnTo>
                <a:lnTo>
                  <a:pt x="644" y="228"/>
                </a:lnTo>
                <a:lnTo>
                  <a:pt x="634" y="240"/>
                </a:lnTo>
                <a:lnTo>
                  <a:pt x="625" y="254"/>
                </a:lnTo>
                <a:lnTo>
                  <a:pt x="613" y="273"/>
                </a:lnTo>
                <a:lnTo>
                  <a:pt x="601" y="292"/>
                </a:lnTo>
                <a:lnTo>
                  <a:pt x="586" y="314"/>
                </a:lnTo>
                <a:lnTo>
                  <a:pt x="575" y="340"/>
                </a:lnTo>
                <a:lnTo>
                  <a:pt x="560" y="366"/>
                </a:lnTo>
                <a:lnTo>
                  <a:pt x="546" y="395"/>
                </a:lnTo>
                <a:lnTo>
                  <a:pt x="532" y="426"/>
                </a:lnTo>
                <a:lnTo>
                  <a:pt x="515" y="461"/>
                </a:lnTo>
                <a:lnTo>
                  <a:pt x="498" y="497"/>
                </a:lnTo>
                <a:lnTo>
                  <a:pt x="484" y="535"/>
                </a:lnTo>
                <a:lnTo>
                  <a:pt x="379" y="5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36"/>
          <p:cNvSpPr>
            <a:spLocks noChangeArrowheads="1"/>
          </p:cNvSpPr>
          <p:nvPr/>
        </p:nvSpPr>
        <p:spPr bwMode="auto">
          <a:xfrm>
            <a:off x="7778750" y="3308350"/>
            <a:ext cx="355600" cy="123825"/>
          </a:xfrm>
          <a:custGeom>
            <a:avLst/>
            <a:gdLst>
              <a:gd name="T0" fmla="*/ 496 w 560"/>
              <a:gd name="T1" fmla="*/ 5 h 193"/>
              <a:gd name="T2" fmla="*/ 510 w 560"/>
              <a:gd name="T3" fmla="*/ 10 h 193"/>
              <a:gd name="T4" fmla="*/ 522 w 560"/>
              <a:gd name="T5" fmla="*/ 15 h 193"/>
              <a:gd name="T6" fmla="*/ 534 w 560"/>
              <a:gd name="T7" fmla="*/ 20 h 193"/>
              <a:gd name="T8" fmla="*/ 544 w 560"/>
              <a:gd name="T9" fmla="*/ 27 h 193"/>
              <a:gd name="T10" fmla="*/ 551 w 560"/>
              <a:gd name="T11" fmla="*/ 31 h 193"/>
              <a:gd name="T12" fmla="*/ 558 w 560"/>
              <a:gd name="T13" fmla="*/ 39 h 193"/>
              <a:gd name="T14" fmla="*/ 560 w 560"/>
              <a:gd name="T15" fmla="*/ 46 h 193"/>
              <a:gd name="T16" fmla="*/ 560 w 560"/>
              <a:gd name="T17" fmla="*/ 50 h 193"/>
              <a:gd name="T18" fmla="*/ 560 w 560"/>
              <a:gd name="T19" fmla="*/ 55 h 193"/>
              <a:gd name="T20" fmla="*/ 560 w 560"/>
              <a:gd name="T21" fmla="*/ 60 h 193"/>
              <a:gd name="T22" fmla="*/ 558 w 560"/>
              <a:gd name="T23" fmla="*/ 65 h 193"/>
              <a:gd name="T24" fmla="*/ 555 w 560"/>
              <a:gd name="T25" fmla="*/ 69 h 193"/>
              <a:gd name="T26" fmla="*/ 548 w 560"/>
              <a:gd name="T27" fmla="*/ 74 h 193"/>
              <a:gd name="T28" fmla="*/ 541 w 560"/>
              <a:gd name="T29" fmla="*/ 79 h 193"/>
              <a:gd name="T30" fmla="*/ 534 w 560"/>
              <a:gd name="T31" fmla="*/ 84 h 193"/>
              <a:gd name="T32" fmla="*/ 525 w 560"/>
              <a:gd name="T33" fmla="*/ 89 h 193"/>
              <a:gd name="T34" fmla="*/ 513 w 560"/>
              <a:gd name="T35" fmla="*/ 93 h 193"/>
              <a:gd name="T36" fmla="*/ 498 w 560"/>
              <a:gd name="T37" fmla="*/ 100 h 193"/>
              <a:gd name="T38" fmla="*/ 484 w 560"/>
              <a:gd name="T39" fmla="*/ 105 h 193"/>
              <a:gd name="T40" fmla="*/ 470 w 560"/>
              <a:gd name="T41" fmla="*/ 110 h 193"/>
              <a:gd name="T42" fmla="*/ 451 w 560"/>
              <a:gd name="T43" fmla="*/ 117 h 193"/>
              <a:gd name="T44" fmla="*/ 432 w 560"/>
              <a:gd name="T45" fmla="*/ 122 h 193"/>
              <a:gd name="T46" fmla="*/ 410 w 560"/>
              <a:gd name="T47" fmla="*/ 129 h 193"/>
              <a:gd name="T48" fmla="*/ 389 w 560"/>
              <a:gd name="T49" fmla="*/ 136 h 193"/>
              <a:gd name="T50" fmla="*/ 365 w 560"/>
              <a:gd name="T51" fmla="*/ 143 h 193"/>
              <a:gd name="T52" fmla="*/ 341 w 560"/>
              <a:gd name="T53" fmla="*/ 150 h 193"/>
              <a:gd name="T54" fmla="*/ 317 w 560"/>
              <a:gd name="T55" fmla="*/ 155 h 193"/>
              <a:gd name="T56" fmla="*/ 270 w 560"/>
              <a:gd name="T57" fmla="*/ 167 h 193"/>
              <a:gd name="T58" fmla="*/ 222 w 560"/>
              <a:gd name="T59" fmla="*/ 174 h 193"/>
              <a:gd name="T60" fmla="*/ 177 w 560"/>
              <a:gd name="T61" fmla="*/ 181 h 193"/>
              <a:gd name="T62" fmla="*/ 131 w 560"/>
              <a:gd name="T63" fmla="*/ 186 h 193"/>
              <a:gd name="T64" fmla="*/ 88 w 560"/>
              <a:gd name="T65" fmla="*/ 191 h 193"/>
              <a:gd name="T66" fmla="*/ 43 w 560"/>
              <a:gd name="T67" fmla="*/ 191 h 193"/>
              <a:gd name="T68" fmla="*/ 0 w 560"/>
              <a:gd name="T69" fmla="*/ 193 h 193"/>
              <a:gd name="T70" fmla="*/ 0 w 560"/>
              <a:gd name="T71" fmla="*/ 105 h 193"/>
              <a:gd name="T72" fmla="*/ 67 w 560"/>
              <a:gd name="T73" fmla="*/ 96 h 193"/>
              <a:gd name="T74" fmla="*/ 103 w 560"/>
              <a:gd name="T75" fmla="*/ 91 h 193"/>
              <a:gd name="T76" fmla="*/ 139 w 560"/>
              <a:gd name="T77" fmla="*/ 84 h 193"/>
              <a:gd name="T78" fmla="*/ 174 w 560"/>
              <a:gd name="T79" fmla="*/ 77 h 193"/>
              <a:gd name="T80" fmla="*/ 210 w 560"/>
              <a:gd name="T81" fmla="*/ 67 h 193"/>
              <a:gd name="T82" fmla="*/ 248 w 560"/>
              <a:gd name="T83" fmla="*/ 55 h 193"/>
              <a:gd name="T84" fmla="*/ 267 w 560"/>
              <a:gd name="T85" fmla="*/ 50 h 193"/>
              <a:gd name="T86" fmla="*/ 286 w 560"/>
              <a:gd name="T87" fmla="*/ 43 h 193"/>
              <a:gd name="T88" fmla="*/ 305 w 560"/>
              <a:gd name="T89" fmla="*/ 36 h 193"/>
              <a:gd name="T90" fmla="*/ 324 w 560"/>
              <a:gd name="T91" fmla="*/ 29 h 193"/>
              <a:gd name="T92" fmla="*/ 341 w 560"/>
              <a:gd name="T93" fmla="*/ 24 h 193"/>
              <a:gd name="T94" fmla="*/ 358 w 560"/>
              <a:gd name="T95" fmla="*/ 20 h 193"/>
              <a:gd name="T96" fmla="*/ 374 w 560"/>
              <a:gd name="T97" fmla="*/ 15 h 193"/>
              <a:gd name="T98" fmla="*/ 389 w 560"/>
              <a:gd name="T99" fmla="*/ 10 h 193"/>
              <a:gd name="T100" fmla="*/ 403 w 560"/>
              <a:gd name="T101" fmla="*/ 8 h 193"/>
              <a:gd name="T102" fmla="*/ 415 w 560"/>
              <a:gd name="T103" fmla="*/ 5 h 193"/>
              <a:gd name="T104" fmla="*/ 429 w 560"/>
              <a:gd name="T105" fmla="*/ 3 h 193"/>
              <a:gd name="T106" fmla="*/ 441 w 560"/>
              <a:gd name="T107" fmla="*/ 3 h 193"/>
              <a:gd name="T108" fmla="*/ 451 w 560"/>
              <a:gd name="T109" fmla="*/ 0 h 193"/>
              <a:gd name="T110" fmla="*/ 463 w 560"/>
              <a:gd name="T111" fmla="*/ 0 h 193"/>
              <a:gd name="T112" fmla="*/ 472 w 560"/>
              <a:gd name="T113" fmla="*/ 0 h 193"/>
              <a:gd name="T114" fmla="*/ 479 w 560"/>
              <a:gd name="T115" fmla="*/ 3 h 193"/>
              <a:gd name="T116" fmla="*/ 489 w 560"/>
              <a:gd name="T117" fmla="*/ 3 h 193"/>
              <a:gd name="T118" fmla="*/ 496 w 560"/>
              <a:gd name="T119" fmla="*/ 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0" h="193">
                <a:moveTo>
                  <a:pt x="496" y="5"/>
                </a:moveTo>
                <a:lnTo>
                  <a:pt x="510" y="10"/>
                </a:lnTo>
                <a:lnTo>
                  <a:pt x="522" y="15"/>
                </a:lnTo>
                <a:lnTo>
                  <a:pt x="534" y="20"/>
                </a:lnTo>
                <a:lnTo>
                  <a:pt x="544" y="27"/>
                </a:lnTo>
                <a:lnTo>
                  <a:pt x="551" y="31"/>
                </a:lnTo>
                <a:lnTo>
                  <a:pt x="558" y="39"/>
                </a:lnTo>
                <a:lnTo>
                  <a:pt x="560" y="46"/>
                </a:lnTo>
                <a:lnTo>
                  <a:pt x="560" y="50"/>
                </a:lnTo>
                <a:lnTo>
                  <a:pt x="560" y="55"/>
                </a:lnTo>
                <a:lnTo>
                  <a:pt x="560" y="60"/>
                </a:lnTo>
                <a:lnTo>
                  <a:pt x="558" y="65"/>
                </a:lnTo>
                <a:lnTo>
                  <a:pt x="555" y="69"/>
                </a:lnTo>
                <a:lnTo>
                  <a:pt x="548" y="74"/>
                </a:lnTo>
                <a:lnTo>
                  <a:pt x="541" y="79"/>
                </a:lnTo>
                <a:lnTo>
                  <a:pt x="534" y="84"/>
                </a:lnTo>
                <a:lnTo>
                  <a:pt x="525" y="89"/>
                </a:lnTo>
                <a:lnTo>
                  <a:pt x="513" y="93"/>
                </a:lnTo>
                <a:lnTo>
                  <a:pt x="498" y="100"/>
                </a:lnTo>
                <a:lnTo>
                  <a:pt x="484" y="105"/>
                </a:lnTo>
                <a:lnTo>
                  <a:pt x="470" y="110"/>
                </a:lnTo>
                <a:lnTo>
                  <a:pt x="451" y="117"/>
                </a:lnTo>
                <a:lnTo>
                  <a:pt x="432" y="122"/>
                </a:lnTo>
                <a:lnTo>
                  <a:pt x="410" y="129"/>
                </a:lnTo>
                <a:lnTo>
                  <a:pt x="389" y="136"/>
                </a:lnTo>
                <a:lnTo>
                  <a:pt x="365" y="143"/>
                </a:lnTo>
                <a:lnTo>
                  <a:pt x="341" y="150"/>
                </a:lnTo>
                <a:lnTo>
                  <a:pt x="317" y="155"/>
                </a:lnTo>
                <a:lnTo>
                  <a:pt x="270" y="167"/>
                </a:lnTo>
                <a:lnTo>
                  <a:pt x="222" y="174"/>
                </a:lnTo>
                <a:lnTo>
                  <a:pt x="177" y="181"/>
                </a:lnTo>
                <a:lnTo>
                  <a:pt x="131" y="186"/>
                </a:lnTo>
                <a:lnTo>
                  <a:pt x="88" y="191"/>
                </a:lnTo>
                <a:lnTo>
                  <a:pt x="43" y="191"/>
                </a:lnTo>
                <a:lnTo>
                  <a:pt x="0" y="193"/>
                </a:lnTo>
                <a:lnTo>
                  <a:pt x="0" y="105"/>
                </a:lnTo>
                <a:lnTo>
                  <a:pt x="67" y="96"/>
                </a:lnTo>
                <a:lnTo>
                  <a:pt x="103" y="91"/>
                </a:lnTo>
                <a:lnTo>
                  <a:pt x="139" y="84"/>
                </a:lnTo>
                <a:lnTo>
                  <a:pt x="174" y="77"/>
                </a:lnTo>
                <a:lnTo>
                  <a:pt x="210" y="67"/>
                </a:lnTo>
                <a:lnTo>
                  <a:pt x="248" y="55"/>
                </a:lnTo>
                <a:lnTo>
                  <a:pt x="267" y="50"/>
                </a:lnTo>
                <a:lnTo>
                  <a:pt x="286" y="43"/>
                </a:lnTo>
                <a:lnTo>
                  <a:pt x="305" y="36"/>
                </a:lnTo>
                <a:lnTo>
                  <a:pt x="324" y="29"/>
                </a:lnTo>
                <a:lnTo>
                  <a:pt x="341" y="24"/>
                </a:lnTo>
                <a:lnTo>
                  <a:pt x="358" y="20"/>
                </a:lnTo>
                <a:lnTo>
                  <a:pt x="374" y="15"/>
                </a:lnTo>
                <a:lnTo>
                  <a:pt x="389" y="10"/>
                </a:lnTo>
                <a:lnTo>
                  <a:pt x="403" y="8"/>
                </a:lnTo>
                <a:lnTo>
                  <a:pt x="415" y="5"/>
                </a:lnTo>
                <a:lnTo>
                  <a:pt x="429" y="3"/>
                </a:lnTo>
                <a:lnTo>
                  <a:pt x="441" y="3"/>
                </a:lnTo>
                <a:lnTo>
                  <a:pt x="451" y="0"/>
                </a:lnTo>
                <a:lnTo>
                  <a:pt x="463" y="0"/>
                </a:lnTo>
                <a:lnTo>
                  <a:pt x="472" y="0"/>
                </a:lnTo>
                <a:lnTo>
                  <a:pt x="479" y="3"/>
                </a:lnTo>
                <a:lnTo>
                  <a:pt x="489" y="3"/>
                </a:lnTo>
                <a:lnTo>
                  <a:pt x="496" y="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8"/>
          <p:cNvSpPr>
            <a:spLocks noChangeArrowheads="1"/>
          </p:cNvSpPr>
          <p:nvPr/>
        </p:nvSpPr>
        <p:spPr bwMode="auto">
          <a:xfrm>
            <a:off x="7716838" y="3092450"/>
            <a:ext cx="1127125" cy="868363"/>
          </a:xfrm>
          <a:custGeom>
            <a:avLst/>
            <a:gdLst>
              <a:gd name="T0" fmla="*/ 312 w 1775"/>
              <a:gd name="T1" fmla="*/ 1104 h 1368"/>
              <a:gd name="T2" fmla="*/ 409 w 1775"/>
              <a:gd name="T3" fmla="*/ 1140 h 1368"/>
              <a:gd name="T4" fmla="*/ 536 w 1775"/>
              <a:gd name="T5" fmla="*/ 1164 h 1368"/>
              <a:gd name="T6" fmla="*/ 762 w 1775"/>
              <a:gd name="T7" fmla="*/ 1178 h 1368"/>
              <a:gd name="T8" fmla="*/ 988 w 1775"/>
              <a:gd name="T9" fmla="*/ 1171 h 1368"/>
              <a:gd name="T10" fmla="*/ 1232 w 1775"/>
              <a:gd name="T11" fmla="*/ 1140 h 1368"/>
              <a:gd name="T12" fmla="*/ 1386 w 1775"/>
              <a:gd name="T13" fmla="*/ 1099 h 1368"/>
              <a:gd name="T14" fmla="*/ 1477 w 1775"/>
              <a:gd name="T15" fmla="*/ 1037 h 1368"/>
              <a:gd name="T16" fmla="*/ 1541 w 1775"/>
              <a:gd name="T17" fmla="*/ 937 h 1368"/>
              <a:gd name="T18" fmla="*/ 1587 w 1775"/>
              <a:gd name="T19" fmla="*/ 795 h 1368"/>
              <a:gd name="T20" fmla="*/ 1610 w 1775"/>
              <a:gd name="T21" fmla="*/ 666 h 1368"/>
              <a:gd name="T22" fmla="*/ 1632 w 1775"/>
              <a:gd name="T23" fmla="*/ 583 h 1368"/>
              <a:gd name="T24" fmla="*/ 1649 w 1775"/>
              <a:gd name="T25" fmla="*/ 547 h 1368"/>
              <a:gd name="T26" fmla="*/ 1663 w 1775"/>
              <a:gd name="T27" fmla="*/ 561 h 1368"/>
              <a:gd name="T28" fmla="*/ 1675 w 1775"/>
              <a:gd name="T29" fmla="*/ 621 h 1368"/>
              <a:gd name="T30" fmla="*/ 1687 w 1775"/>
              <a:gd name="T31" fmla="*/ 726 h 1368"/>
              <a:gd name="T32" fmla="*/ 1701 w 1775"/>
              <a:gd name="T33" fmla="*/ 868 h 1368"/>
              <a:gd name="T34" fmla="*/ 1720 w 1775"/>
              <a:gd name="T35" fmla="*/ 983 h 1368"/>
              <a:gd name="T36" fmla="*/ 1749 w 1775"/>
              <a:gd name="T37" fmla="*/ 1068 h 1368"/>
              <a:gd name="T38" fmla="*/ 1775 w 1775"/>
              <a:gd name="T39" fmla="*/ 1130 h 1368"/>
              <a:gd name="T40" fmla="*/ 1753 w 1775"/>
              <a:gd name="T41" fmla="*/ 1183 h 1368"/>
              <a:gd name="T42" fmla="*/ 1679 w 1775"/>
              <a:gd name="T43" fmla="*/ 1235 h 1368"/>
              <a:gd name="T44" fmla="*/ 1558 w 1775"/>
              <a:gd name="T45" fmla="*/ 1290 h 1368"/>
              <a:gd name="T46" fmla="*/ 1394 w 1775"/>
              <a:gd name="T47" fmla="*/ 1328 h 1368"/>
              <a:gd name="T48" fmla="*/ 1186 w 1775"/>
              <a:gd name="T49" fmla="*/ 1352 h 1368"/>
              <a:gd name="T50" fmla="*/ 946 w 1775"/>
              <a:gd name="T51" fmla="*/ 1368 h 1368"/>
              <a:gd name="T52" fmla="*/ 703 w 1775"/>
              <a:gd name="T53" fmla="*/ 1361 h 1368"/>
              <a:gd name="T54" fmla="*/ 510 w 1775"/>
              <a:gd name="T55" fmla="*/ 1342 h 1368"/>
              <a:gd name="T56" fmla="*/ 367 w 1775"/>
              <a:gd name="T57" fmla="*/ 1314 h 1368"/>
              <a:gd name="T58" fmla="*/ 264 w 1775"/>
              <a:gd name="T59" fmla="*/ 1266 h 1368"/>
              <a:gd name="T60" fmla="*/ 183 w 1775"/>
              <a:gd name="T61" fmla="*/ 1209 h 1368"/>
              <a:gd name="T62" fmla="*/ 126 w 1775"/>
              <a:gd name="T63" fmla="*/ 1147 h 1368"/>
              <a:gd name="T64" fmla="*/ 69 w 1775"/>
              <a:gd name="T65" fmla="*/ 1054 h 1368"/>
              <a:gd name="T66" fmla="*/ 42 w 1775"/>
              <a:gd name="T67" fmla="*/ 980 h 1368"/>
              <a:gd name="T68" fmla="*/ 31 w 1775"/>
              <a:gd name="T69" fmla="*/ 899 h 1368"/>
              <a:gd name="T70" fmla="*/ 23 w 1775"/>
              <a:gd name="T71" fmla="*/ 811 h 1368"/>
              <a:gd name="T72" fmla="*/ 19 w 1775"/>
              <a:gd name="T73" fmla="*/ 699 h 1368"/>
              <a:gd name="T74" fmla="*/ 19 w 1775"/>
              <a:gd name="T75" fmla="*/ 569 h 1368"/>
              <a:gd name="T76" fmla="*/ 19 w 1775"/>
              <a:gd name="T77" fmla="*/ 423 h 1368"/>
              <a:gd name="T78" fmla="*/ 16 w 1775"/>
              <a:gd name="T79" fmla="*/ 295 h 1368"/>
              <a:gd name="T80" fmla="*/ 12 w 1775"/>
              <a:gd name="T81" fmla="*/ 190 h 1368"/>
              <a:gd name="T82" fmla="*/ 2 w 1775"/>
              <a:gd name="T83" fmla="*/ 104 h 1368"/>
              <a:gd name="T84" fmla="*/ 2 w 1775"/>
              <a:gd name="T85" fmla="*/ 45 h 1368"/>
              <a:gd name="T86" fmla="*/ 14 w 1775"/>
              <a:gd name="T87" fmla="*/ 9 h 1368"/>
              <a:gd name="T88" fmla="*/ 33 w 1775"/>
              <a:gd name="T89" fmla="*/ 0 h 1368"/>
              <a:gd name="T90" fmla="*/ 62 w 1775"/>
              <a:gd name="T91" fmla="*/ 4 h 1368"/>
              <a:gd name="T92" fmla="*/ 116 w 1775"/>
              <a:gd name="T93" fmla="*/ 19 h 1368"/>
              <a:gd name="T94" fmla="*/ 162 w 1775"/>
              <a:gd name="T95" fmla="*/ 195 h 1368"/>
              <a:gd name="T96" fmla="*/ 147 w 1775"/>
              <a:gd name="T97" fmla="*/ 485 h 1368"/>
              <a:gd name="T98" fmla="*/ 140 w 1775"/>
              <a:gd name="T99" fmla="*/ 626 h 1368"/>
              <a:gd name="T100" fmla="*/ 140 w 1775"/>
              <a:gd name="T101" fmla="*/ 745 h 1368"/>
              <a:gd name="T102" fmla="*/ 147 w 1775"/>
              <a:gd name="T103" fmla="*/ 840 h 1368"/>
              <a:gd name="T104" fmla="*/ 171 w 1775"/>
              <a:gd name="T105" fmla="*/ 947 h 1368"/>
              <a:gd name="T106" fmla="*/ 202 w 1775"/>
              <a:gd name="T107" fmla="*/ 1011 h 1368"/>
              <a:gd name="T108" fmla="*/ 252 w 1775"/>
              <a:gd name="T109" fmla="*/ 106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75" h="1368">
                <a:moveTo>
                  <a:pt x="252" y="1068"/>
                </a:moveTo>
                <a:lnTo>
                  <a:pt x="266" y="1078"/>
                </a:lnTo>
                <a:lnTo>
                  <a:pt x="281" y="1087"/>
                </a:lnTo>
                <a:lnTo>
                  <a:pt x="295" y="1097"/>
                </a:lnTo>
                <a:lnTo>
                  <a:pt x="312" y="1104"/>
                </a:lnTo>
                <a:lnTo>
                  <a:pt x="328" y="1111"/>
                </a:lnTo>
                <a:lnTo>
                  <a:pt x="347" y="1121"/>
                </a:lnTo>
                <a:lnTo>
                  <a:pt x="367" y="1128"/>
                </a:lnTo>
                <a:lnTo>
                  <a:pt x="388" y="1133"/>
                </a:lnTo>
                <a:lnTo>
                  <a:pt x="409" y="1140"/>
                </a:lnTo>
                <a:lnTo>
                  <a:pt x="433" y="1145"/>
                </a:lnTo>
                <a:lnTo>
                  <a:pt x="457" y="1149"/>
                </a:lnTo>
                <a:lnTo>
                  <a:pt x="483" y="1154"/>
                </a:lnTo>
                <a:lnTo>
                  <a:pt x="510" y="1159"/>
                </a:lnTo>
                <a:lnTo>
                  <a:pt x="536" y="1164"/>
                </a:lnTo>
                <a:lnTo>
                  <a:pt x="564" y="1166"/>
                </a:lnTo>
                <a:lnTo>
                  <a:pt x="593" y="1168"/>
                </a:lnTo>
                <a:lnTo>
                  <a:pt x="650" y="1173"/>
                </a:lnTo>
                <a:lnTo>
                  <a:pt x="707" y="1175"/>
                </a:lnTo>
                <a:lnTo>
                  <a:pt x="762" y="1178"/>
                </a:lnTo>
                <a:lnTo>
                  <a:pt x="817" y="1178"/>
                </a:lnTo>
                <a:lnTo>
                  <a:pt x="869" y="1178"/>
                </a:lnTo>
                <a:lnTo>
                  <a:pt x="919" y="1175"/>
                </a:lnTo>
                <a:lnTo>
                  <a:pt x="967" y="1173"/>
                </a:lnTo>
                <a:lnTo>
                  <a:pt x="988" y="1171"/>
                </a:lnTo>
                <a:lnTo>
                  <a:pt x="1012" y="1168"/>
                </a:lnTo>
                <a:lnTo>
                  <a:pt x="1100" y="1159"/>
                </a:lnTo>
                <a:lnTo>
                  <a:pt x="1143" y="1154"/>
                </a:lnTo>
                <a:lnTo>
                  <a:pt x="1189" y="1147"/>
                </a:lnTo>
                <a:lnTo>
                  <a:pt x="1232" y="1140"/>
                </a:lnTo>
                <a:lnTo>
                  <a:pt x="1277" y="1130"/>
                </a:lnTo>
                <a:lnTo>
                  <a:pt x="1320" y="1121"/>
                </a:lnTo>
                <a:lnTo>
                  <a:pt x="1341" y="1114"/>
                </a:lnTo>
                <a:lnTo>
                  <a:pt x="1365" y="1106"/>
                </a:lnTo>
                <a:lnTo>
                  <a:pt x="1386" y="1099"/>
                </a:lnTo>
                <a:lnTo>
                  <a:pt x="1405" y="1090"/>
                </a:lnTo>
                <a:lnTo>
                  <a:pt x="1425" y="1078"/>
                </a:lnTo>
                <a:lnTo>
                  <a:pt x="1444" y="1066"/>
                </a:lnTo>
                <a:lnTo>
                  <a:pt x="1460" y="1054"/>
                </a:lnTo>
                <a:lnTo>
                  <a:pt x="1477" y="1037"/>
                </a:lnTo>
                <a:lnTo>
                  <a:pt x="1491" y="1021"/>
                </a:lnTo>
                <a:lnTo>
                  <a:pt x="1506" y="1002"/>
                </a:lnTo>
                <a:lnTo>
                  <a:pt x="1517" y="983"/>
                </a:lnTo>
                <a:lnTo>
                  <a:pt x="1529" y="961"/>
                </a:lnTo>
                <a:lnTo>
                  <a:pt x="1541" y="937"/>
                </a:lnTo>
                <a:lnTo>
                  <a:pt x="1553" y="914"/>
                </a:lnTo>
                <a:lnTo>
                  <a:pt x="1563" y="885"/>
                </a:lnTo>
                <a:lnTo>
                  <a:pt x="1570" y="857"/>
                </a:lnTo>
                <a:lnTo>
                  <a:pt x="1579" y="828"/>
                </a:lnTo>
                <a:lnTo>
                  <a:pt x="1587" y="795"/>
                </a:lnTo>
                <a:lnTo>
                  <a:pt x="1591" y="766"/>
                </a:lnTo>
                <a:lnTo>
                  <a:pt x="1596" y="738"/>
                </a:lnTo>
                <a:lnTo>
                  <a:pt x="1601" y="714"/>
                </a:lnTo>
                <a:lnTo>
                  <a:pt x="1606" y="688"/>
                </a:lnTo>
                <a:lnTo>
                  <a:pt x="1610" y="666"/>
                </a:lnTo>
                <a:lnTo>
                  <a:pt x="1615" y="645"/>
                </a:lnTo>
                <a:lnTo>
                  <a:pt x="1620" y="628"/>
                </a:lnTo>
                <a:lnTo>
                  <a:pt x="1625" y="611"/>
                </a:lnTo>
                <a:lnTo>
                  <a:pt x="1627" y="595"/>
                </a:lnTo>
                <a:lnTo>
                  <a:pt x="1632" y="583"/>
                </a:lnTo>
                <a:lnTo>
                  <a:pt x="1637" y="571"/>
                </a:lnTo>
                <a:lnTo>
                  <a:pt x="1639" y="564"/>
                </a:lnTo>
                <a:lnTo>
                  <a:pt x="1644" y="557"/>
                </a:lnTo>
                <a:lnTo>
                  <a:pt x="1646" y="552"/>
                </a:lnTo>
                <a:lnTo>
                  <a:pt x="1649" y="547"/>
                </a:lnTo>
                <a:lnTo>
                  <a:pt x="1651" y="547"/>
                </a:lnTo>
                <a:lnTo>
                  <a:pt x="1656" y="547"/>
                </a:lnTo>
                <a:lnTo>
                  <a:pt x="1658" y="550"/>
                </a:lnTo>
                <a:lnTo>
                  <a:pt x="1660" y="554"/>
                </a:lnTo>
                <a:lnTo>
                  <a:pt x="1663" y="561"/>
                </a:lnTo>
                <a:lnTo>
                  <a:pt x="1665" y="569"/>
                </a:lnTo>
                <a:lnTo>
                  <a:pt x="1668" y="578"/>
                </a:lnTo>
                <a:lnTo>
                  <a:pt x="1670" y="590"/>
                </a:lnTo>
                <a:lnTo>
                  <a:pt x="1672" y="604"/>
                </a:lnTo>
                <a:lnTo>
                  <a:pt x="1675" y="621"/>
                </a:lnTo>
                <a:lnTo>
                  <a:pt x="1677" y="638"/>
                </a:lnTo>
                <a:lnTo>
                  <a:pt x="1679" y="657"/>
                </a:lnTo>
                <a:lnTo>
                  <a:pt x="1682" y="678"/>
                </a:lnTo>
                <a:lnTo>
                  <a:pt x="1684" y="702"/>
                </a:lnTo>
                <a:lnTo>
                  <a:pt x="1687" y="726"/>
                </a:lnTo>
                <a:lnTo>
                  <a:pt x="1689" y="754"/>
                </a:lnTo>
                <a:lnTo>
                  <a:pt x="1691" y="783"/>
                </a:lnTo>
                <a:lnTo>
                  <a:pt x="1694" y="814"/>
                </a:lnTo>
                <a:lnTo>
                  <a:pt x="1696" y="842"/>
                </a:lnTo>
                <a:lnTo>
                  <a:pt x="1701" y="868"/>
                </a:lnTo>
                <a:lnTo>
                  <a:pt x="1703" y="892"/>
                </a:lnTo>
                <a:lnTo>
                  <a:pt x="1708" y="918"/>
                </a:lnTo>
                <a:lnTo>
                  <a:pt x="1710" y="940"/>
                </a:lnTo>
                <a:lnTo>
                  <a:pt x="1715" y="961"/>
                </a:lnTo>
                <a:lnTo>
                  <a:pt x="1720" y="983"/>
                </a:lnTo>
                <a:lnTo>
                  <a:pt x="1725" y="1002"/>
                </a:lnTo>
                <a:lnTo>
                  <a:pt x="1732" y="1021"/>
                </a:lnTo>
                <a:lnTo>
                  <a:pt x="1737" y="1037"/>
                </a:lnTo>
                <a:lnTo>
                  <a:pt x="1744" y="1052"/>
                </a:lnTo>
                <a:lnTo>
                  <a:pt x="1749" y="1068"/>
                </a:lnTo>
                <a:lnTo>
                  <a:pt x="1756" y="1083"/>
                </a:lnTo>
                <a:lnTo>
                  <a:pt x="1763" y="1095"/>
                </a:lnTo>
                <a:lnTo>
                  <a:pt x="1770" y="1106"/>
                </a:lnTo>
                <a:lnTo>
                  <a:pt x="1772" y="1118"/>
                </a:lnTo>
                <a:lnTo>
                  <a:pt x="1775" y="1130"/>
                </a:lnTo>
                <a:lnTo>
                  <a:pt x="1775" y="1140"/>
                </a:lnTo>
                <a:lnTo>
                  <a:pt x="1772" y="1152"/>
                </a:lnTo>
                <a:lnTo>
                  <a:pt x="1768" y="1161"/>
                </a:lnTo>
                <a:lnTo>
                  <a:pt x="1760" y="1173"/>
                </a:lnTo>
                <a:lnTo>
                  <a:pt x="1753" y="1183"/>
                </a:lnTo>
                <a:lnTo>
                  <a:pt x="1741" y="1195"/>
                </a:lnTo>
                <a:lnTo>
                  <a:pt x="1730" y="1204"/>
                </a:lnTo>
                <a:lnTo>
                  <a:pt x="1715" y="1214"/>
                </a:lnTo>
                <a:lnTo>
                  <a:pt x="1699" y="1225"/>
                </a:lnTo>
                <a:lnTo>
                  <a:pt x="1679" y="1235"/>
                </a:lnTo>
                <a:lnTo>
                  <a:pt x="1658" y="1247"/>
                </a:lnTo>
                <a:lnTo>
                  <a:pt x="1637" y="1259"/>
                </a:lnTo>
                <a:lnTo>
                  <a:pt x="1613" y="1268"/>
                </a:lnTo>
                <a:lnTo>
                  <a:pt x="1587" y="1280"/>
                </a:lnTo>
                <a:lnTo>
                  <a:pt x="1558" y="1290"/>
                </a:lnTo>
                <a:lnTo>
                  <a:pt x="1529" y="1299"/>
                </a:lnTo>
                <a:lnTo>
                  <a:pt x="1498" y="1306"/>
                </a:lnTo>
                <a:lnTo>
                  <a:pt x="1465" y="1314"/>
                </a:lnTo>
                <a:lnTo>
                  <a:pt x="1429" y="1321"/>
                </a:lnTo>
                <a:lnTo>
                  <a:pt x="1394" y="1328"/>
                </a:lnTo>
                <a:lnTo>
                  <a:pt x="1355" y="1333"/>
                </a:lnTo>
                <a:lnTo>
                  <a:pt x="1315" y="1340"/>
                </a:lnTo>
                <a:lnTo>
                  <a:pt x="1274" y="1344"/>
                </a:lnTo>
                <a:lnTo>
                  <a:pt x="1232" y="1349"/>
                </a:lnTo>
                <a:lnTo>
                  <a:pt x="1186" y="1352"/>
                </a:lnTo>
                <a:lnTo>
                  <a:pt x="1141" y="1356"/>
                </a:lnTo>
                <a:lnTo>
                  <a:pt x="1096" y="1359"/>
                </a:lnTo>
                <a:lnTo>
                  <a:pt x="1046" y="1363"/>
                </a:lnTo>
                <a:lnTo>
                  <a:pt x="996" y="1366"/>
                </a:lnTo>
                <a:lnTo>
                  <a:pt x="946" y="1368"/>
                </a:lnTo>
                <a:lnTo>
                  <a:pt x="893" y="1368"/>
                </a:lnTo>
                <a:lnTo>
                  <a:pt x="843" y="1368"/>
                </a:lnTo>
                <a:lnTo>
                  <a:pt x="793" y="1366"/>
                </a:lnTo>
                <a:lnTo>
                  <a:pt x="748" y="1363"/>
                </a:lnTo>
                <a:lnTo>
                  <a:pt x="703" y="1361"/>
                </a:lnTo>
                <a:lnTo>
                  <a:pt x="660" y="1359"/>
                </a:lnTo>
                <a:lnTo>
                  <a:pt x="619" y="1356"/>
                </a:lnTo>
                <a:lnTo>
                  <a:pt x="581" y="1352"/>
                </a:lnTo>
                <a:lnTo>
                  <a:pt x="545" y="1347"/>
                </a:lnTo>
                <a:lnTo>
                  <a:pt x="510" y="1342"/>
                </a:lnTo>
                <a:lnTo>
                  <a:pt x="479" y="1337"/>
                </a:lnTo>
                <a:lnTo>
                  <a:pt x="448" y="1333"/>
                </a:lnTo>
                <a:lnTo>
                  <a:pt x="419" y="1325"/>
                </a:lnTo>
                <a:lnTo>
                  <a:pt x="393" y="1321"/>
                </a:lnTo>
                <a:lnTo>
                  <a:pt x="367" y="1314"/>
                </a:lnTo>
                <a:lnTo>
                  <a:pt x="345" y="1306"/>
                </a:lnTo>
                <a:lnTo>
                  <a:pt x="324" y="1297"/>
                </a:lnTo>
                <a:lnTo>
                  <a:pt x="302" y="1287"/>
                </a:lnTo>
                <a:lnTo>
                  <a:pt x="283" y="1275"/>
                </a:lnTo>
                <a:lnTo>
                  <a:pt x="264" y="1266"/>
                </a:lnTo>
                <a:lnTo>
                  <a:pt x="245" y="1256"/>
                </a:lnTo>
                <a:lnTo>
                  <a:pt x="228" y="1244"/>
                </a:lnTo>
                <a:lnTo>
                  <a:pt x="212" y="1233"/>
                </a:lnTo>
                <a:lnTo>
                  <a:pt x="197" y="1221"/>
                </a:lnTo>
                <a:lnTo>
                  <a:pt x="183" y="1209"/>
                </a:lnTo>
                <a:lnTo>
                  <a:pt x="169" y="1197"/>
                </a:lnTo>
                <a:lnTo>
                  <a:pt x="157" y="1185"/>
                </a:lnTo>
                <a:lnTo>
                  <a:pt x="145" y="1173"/>
                </a:lnTo>
                <a:lnTo>
                  <a:pt x="135" y="1161"/>
                </a:lnTo>
                <a:lnTo>
                  <a:pt x="126" y="1147"/>
                </a:lnTo>
                <a:lnTo>
                  <a:pt x="116" y="1133"/>
                </a:lnTo>
                <a:lnTo>
                  <a:pt x="109" y="1118"/>
                </a:lnTo>
                <a:lnTo>
                  <a:pt x="90" y="1095"/>
                </a:lnTo>
                <a:lnTo>
                  <a:pt x="76" y="1068"/>
                </a:lnTo>
                <a:lnTo>
                  <a:pt x="69" y="1054"/>
                </a:lnTo>
                <a:lnTo>
                  <a:pt x="62" y="1040"/>
                </a:lnTo>
                <a:lnTo>
                  <a:pt x="57" y="1026"/>
                </a:lnTo>
                <a:lnTo>
                  <a:pt x="50" y="1011"/>
                </a:lnTo>
                <a:lnTo>
                  <a:pt x="45" y="995"/>
                </a:lnTo>
                <a:lnTo>
                  <a:pt x="42" y="980"/>
                </a:lnTo>
                <a:lnTo>
                  <a:pt x="38" y="964"/>
                </a:lnTo>
                <a:lnTo>
                  <a:pt x="35" y="947"/>
                </a:lnTo>
                <a:lnTo>
                  <a:pt x="33" y="933"/>
                </a:lnTo>
                <a:lnTo>
                  <a:pt x="33" y="916"/>
                </a:lnTo>
                <a:lnTo>
                  <a:pt x="31" y="899"/>
                </a:lnTo>
                <a:lnTo>
                  <a:pt x="31" y="883"/>
                </a:lnTo>
                <a:lnTo>
                  <a:pt x="28" y="866"/>
                </a:lnTo>
                <a:lnTo>
                  <a:pt x="26" y="849"/>
                </a:lnTo>
                <a:lnTo>
                  <a:pt x="26" y="830"/>
                </a:lnTo>
                <a:lnTo>
                  <a:pt x="23" y="811"/>
                </a:lnTo>
                <a:lnTo>
                  <a:pt x="21" y="790"/>
                </a:lnTo>
                <a:lnTo>
                  <a:pt x="21" y="768"/>
                </a:lnTo>
                <a:lnTo>
                  <a:pt x="21" y="747"/>
                </a:lnTo>
                <a:lnTo>
                  <a:pt x="19" y="723"/>
                </a:lnTo>
                <a:lnTo>
                  <a:pt x="19" y="699"/>
                </a:lnTo>
                <a:lnTo>
                  <a:pt x="19" y="676"/>
                </a:lnTo>
                <a:lnTo>
                  <a:pt x="19" y="649"/>
                </a:lnTo>
                <a:lnTo>
                  <a:pt x="19" y="623"/>
                </a:lnTo>
                <a:lnTo>
                  <a:pt x="19" y="597"/>
                </a:lnTo>
                <a:lnTo>
                  <a:pt x="19" y="569"/>
                </a:lnTo>
                <a:lnTo>
                  <a:pt x="19" y="540"/>
                </a:lnTo>
                <a:lnTo>
                  <a:pt x="19" y="509"/>
                </a:lnTo>
                <a:lnTo>
                  <a:pt x="19" y="481"/>
                </a:lnTo>
                <a:lnTo>
                  <a:pt x="19" y="450"/>
                </a:lnTo>
                <a:lnTo>
                  <a:pt x="19" y="423"/>
                </a:lnTo>
                <a:lnTo>
                  <a:pt x="19" y="395"/>
                </a:lnTo>
                <a:lnTo>
                  <a:pt x="16" y="369"/>
                </a:lnTo>
                <a:lnTo>
                  <a:pt x="16" y="342"/>
                </a:lnTo>
                <a:lnTo>
                  <a:pt x="16" y="319"/>
                </a:lnTo>
                <a:lnTo>
                  <a:pt x="16" y="295"/>
                </a:lnTo>
                <a:lnTo>
                  <a:pt x="16" y="271"/>
                </a:lnTo>
                <a:lnTo>
                  <a:pt x="14" y="250"/>
                </a:lnTo>
                <a:lnTo>
                  <a:pt x="14" y="228"/>
                </a:lnTo>
                <a:lnTo>
                  <a:pt x="12" y="209"/>
                </a:lnTo>
                <a:lnTo>
                  <a:pt x="12" y="190"/>
                </a:lnTo>
                <a:lnTo>
                  <a:pt x="9" y="171"/>
                </a:lnTo>
                <a:lnTo>
                  <a:pt x="7" y="152"/>
                </a:lnTo>
                <a:lnTo>
                  <a:pt x="4" y="135"/>
                </a:lnTo>
                <a:lnTo>
                  <a:pt x="2" y="121"/>
                </a:lnTo>
                <a:lnTo>
                  <a:pt x="2" y="104"/>
                </a:lnTo>
                <a:lnTo>
                  <a:pt x="0" y="90"/>
                </a:lnTo>
                <a:lnTo>
                  <a:pt x="0" y="78"/>
                </a:lnTo>
                <a:lnTo>
                  <a:pt x="0" y="66"/>
                </a:lnTo>
                <a:lnTo>
                  <a:pt x="0" y="54"/>
                </a:lnTo>
                <a:lnTo>
                  <a:pt x="2" y="45"/>
                </a:lnTo>
                <a:lnTo>
                  <a:pt x="2" y="35"/>
                </a:lnTo>
                <a:lnTo>
                  <a:pt x="4" y="26"/>
                </a:lnTo>
                <a:lnTo>
                  <a:pt x="7" y="19"/>
                </a:lnTo>
                <a:lnTo>
                  <a:pt x="12" y="14"/>
                </a:lnTo>
                <a:lnTo>
                  <a:pt x="14" y="9"/>
                </a:lnTo>
                <a:lnTo>
                  <a:pt x="16" y="4"/>
                </a:lnTo>
                <a:lnTo>
                  <a:pt x="21" y="2"/>
                </a:lnTo>
                <a:lnTo>
                  <a:pt x="26" y="0"/>
                </a:lnTo>
                <a:lnTo>
                  <a:pt x="31" y="0"/>
                </a:lnTo>
                <a:lnTo>
                  <a:pt x="33" y="0"/>
                </a:lnTo>
                <a:lnTo>
                  <a:pt x="38" y="0"/>
                </a:lnTo>
                <a:lnTo>
                  <a:pt x="42" y="0"/>
                </a:lnTo>
                <a:lnTo>
                  <a:pt x="47" y="2"/>
                </a:lnTo>
                <a:lnTo>
                  <a:pt x="54" y="2"/>
                </a:lnTo>
                <a:lnTo>
                  <a:pt x="62" y="4"/>
                </a:lnTo>
                <a:lnTo>
                  <a:pt x="69" y="7"/>
                </a:lnTo>
                <a:lnTo>
                  <a:pt x="76" y="9"/>
                </a:lnTo>
                <a:lnTo>
                  <a:pt x="85" y="12"/>
                </a:lnTo>
                <a:lnTo>
                  <a:pt x="95" y="14"/>
                </a:lnTo>
                <a:lnTo>
                  <a:pt x="116" y="19"/>
                </a:lnTo>
                <a:lnTo>
                  <a:pt x="138" y="28"/>
                </a:lnTo>
                <a:lnTo>
                  <a:pt x="162" y="35"/>
                </a:lnTo>
                <a:lnTo>
                  <a:pt x="162" y="88"/>
                </a:lnTo>
                <a:lnTo>
                  <a:pt x="162" y="143"/>
                </a:lnTo>
                <a:lnTo>
                  <a:pt x="162" y="195"/>
                </a:lnTo>
                <a:lnTo>
                  <a:pt x="159" y="252"/>
                </a:lnTo>
                <a:lnTo>
                  <a:pt x="159" y="307"/>
                </a:lnTo>
                <a:lnTo>
                  <a:pt x="157" y="366"/>
                </a:lnTo>
                <a:lnTo>
                  <a:pt x="152" y="423"/>
                </a:lnTo>
                <a:lnTo>
                  <a:pt x="147" y="485"/>
                </a:lnTo>
                <a:lnTo>
                  <a:pt x="147" y="514"/>
                </a:lnTo>
                <a:lnTo>
                  <a:pt x="145" y="542"/>
                </a:lnTo>
                <a:lnTo>
                  <a:pt x="143" y="571"/>
                </a:lnTo>
                <a:lnTo>
                  <a:pt x="140" y="600"/>
                </a:lnTo>
                <a:lnTo>
                  <a:pt x="140" y="626"/>
                </a:lnTo>
                <a:lnTo>
                  <a:pt x="140" y="652"/>
                </a:lnTo>
                <a:lnTo>
                  <a:pt x="140" y="676"/>
                </a:lnTo>
                <a:lnTo>
                  <a:pt x="138" y="699"/>
                </a:lnTo>
                <a:lnTo>
                  <a:pt x="140" y="723"/>
                </a:lnTo>
                <a:lnTo>
                  <a:pt x="140" y="745"/>
                </a:lnTo>
                <a:lnTo>
                  <a:pt x="140" y="766"/>
                </a:lnTo>
                <a:lnTo>
                  <a:pt x="140" y="785"/>
                </a:lnTo>
                <a:lnTo>
                  <a:pt x="143" y="804"/>
                </a:lnTo>
                <a:lnTo>
                  <a:pt x="145" y="823"/>
                </a:lnTo>
                <a:lnTo>
                  <a:pt x="147" y="840"/>
                </a:lnTo>
                <a:lnTo>
                  <a:pt x="147" y="859"/>
                </a:lnTo>
                <a:lnTo>
                  <a:pt x="152" y="873"/>
                </a:lnTo>
                <a:lnTo>
                  <a:pt x="154" y="890"/>
                </a:lnTo>
                <a:lnTo>
                  <a:pt x="162" y="918"/>
                </a:lnTo>
                <a:lnTo>
                  <a:pt x="171" y="947"/>
                </a:lnTo>
                <a:lnTo>
                  <a:pt x="176" y="959"/>
                </a:lnTo>
                <a:lnTo>
                  <a:pt x="181" y="973"/>
                </a:lnTo>
                <a:lnTo>
                  <a:pt x="188" y="985"/>
                </a:lnTo>
                <a:lnTo>
                  <a:pt x="195" y="997"/>
                </a:lnTo>
                <a:lnTo>
                  <a:pt x="202" y="1011"/>
                </a:lnTo>
                <a:lnTo>
                  <a:pt x="212" y="1023"/>
                </a:lnTo>
                <a:lnTo>
                  <a:pt x="221" y="1035"/>
                </a:lnTo>
                <a:lnTo>
                  <a:pt x="231" y="1047"/>
                </a:lnTo>
                <a:lnTo>
                  <a:pt x="240" y="1059"/>
                </a:lnTo>
                <a:lnTo>
                  <a:pt x="252" y="106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1"/>
          <p:cNvSpPr>
            <a:spLocks noChangeArrowheads="1"/>
          </p:cNvSpPr>
          <p:nvPr/>
        </p:nvSpPr>
        <p:spPr bwMode="auto">
          <a:xfrm>
            <a:off x="6954838" y="2319338"/>
            <a:ext cx="549275" cy="1619250"/>
          </a:xfrm>
          <a:custGeom>
            <a:avLst/>
            <a:gdLst>
              <a:gd name="T0" fmla="*/ 467 w 865"/>
              <a:gd name="T1" fmla="*/ 2149 h 2549"/>
              <a:gd name="T2" fmla="*/ 395 w 865"/>
              <a:gd name="T3" fmla="*/ 2239 h 2549"/>
              <a:gd name="T4" fmla="*/ 255 w 865"/>
              <a:gd name="T5" fmla="*/ 2375 h 2549"/>
              <a:gd name="T6" fmla="*/ 145 w 865"/>
              <a:gd name="T7" fmla="*/ 2460 h 2549"/>
              <a:gd name="T8" fmla="*/ 78 w 865"/>
              <a:gd name="T9" fmla="*/ 2510 h 2549"/>
              <a:gd name="T10" fmla="*/ 31 w 865"/>
              <a:gd name="T11" fmla="*/ 2541 h 2549"/>
              <a:gd name="T12" fmla="*/ 7 w 865"/>
              <a:gd name="T13" fmla="*/ 2549 h 2549"/>
              <a:gd name="T14" fmla="*/ 2 w 865"/>
              <a:gd name="T15" fmla="*/ 2534 h 2549"/>
              <a:gd name="T16" fmla="*/ 19 w 865"/>
              <a:gd name="T17" fmla="*/ 2496 h 2549"/>
              <a:gd name="T18" fmla="*/ 59 w 865"/>
              <a:gd name="T19" fmla="*/ 2441 h 2549"/>
              <a:gd name="T20" fmla="*/ 126 w 865"/>
              <a:gd name="T21" fmla="*/ 2368 h 2549"/>
              <a:gd name="T22" fmla="*/ 209 w 865"/>
              <a:gd name="T23" fmla="*/ 2280 h 2549"/>
              <a:gd name="T24" fmla="*/ 288 w 865"/>
              <a:gd name="T25" fmla="*/ 2180 h 2549"/>
              <a:gd name="T26" fmla="*/ 357 w 865"/>
              <a:gd name="T27" fmla="*/ 2063 h 2549"/>
              <a:gd name="T28" fmla="*/ 419 w 865"/>
              <a:gd name="T29" fmla="*/ 1935 h 2549"/>
              <a:gd name="T30" fmla="*/ 476 w 865"/>
              <a:gd name="T31" fmla="*/ 1792 h 2549"/>
              <a:gd name="T32" fmla="*/ 524 w 865"/>
              <a:gd name="T33" fmla="*/ 1620 h 2549"/>
              <a:gd name="T34" fmla="*/ 564 w 865"/>
              <a:gd name="T35" fmla="*/ 1413 h 2549"/>
              <a:gd name="T36" fmla="*/ 598 w 865"/>
              <a:gd name="T37" fmla="*/ 1171 h 2549"/>
              <a:gd name="T38" fmla="*/ 624 w 865"/>
              <a:gd name="T39" fmla="*/ 918 h 2549"/>
              <a:gd name="T40" fmla="*/ 641 w 865"/>
              <a:gd name="T41" fmla="*/ 702 h 2549"/>
              <a:gd name="T42" fmla="*/ 653 w 865"/>
              <a:gd name="T43" fmla="*/ 521 h 2549"/>
              <a:gd name="T44" fmla="*/ 657 w 865"/>
              <a:gd name="T45" fmla="*/ 376 h 2549"/>
              <a:gd name="T46" fmla="*/ 650 w 865"/>
              <a:gd name="T47" fmla="*/ 266 h 2549"/>
              <a:gd name="T48" fmla="*/ 638 w 865"/>
              <a:gd name="T49" fmla="*/ 183 h 2549"/>
              <a:gd name="T50" fmla="*/ 624 w 865"/>
              <a:gd name="T51" fmla="*/ 121 h 2549"/>
              <a:gd name="T52" fmla="*/ 610 w 865"/>
              <a:gd name="T53" fmla="*/ 78 h 2549"/>
              <a:gd name="T54" fmla="*/ 588 w 865"/>
              <a:gd name="T55" fmla="*/ 52 h 2549"/>
              <a:gd name="T56" fmla="*/ 583 w 865"/>
              <a:gd name="T57" fmla="*/ 19 h 2549"/>
              <a:gd name="T58" fmla="*/ 598 w 865"/>
              <a:gd name="T59" fmla="*/ 4 h 2549"/>
              <a:gd name="T60" fmla="*/ 622 w 865"/>
              <a:gd name="T61" fmla="*/ 0 h 2549"/>
              <a:gd name="T62" fmla="*/ 657 w 865"/>
              <a:gd name="T63" fmla="*/ 2 h 2549"/>
              <a:gd name="T64" fmla="*/ 707 w 865"/>
              <a:gd name="T65" fmla="*/ 11 h 2549"/>
              <a:gd name="T66" fmla="*/ 762 w 865"/>
              <a:gd name="T67" fmla="*/ 30 h 2549"/>
              <a:gd name="T68" fmla="*/ 807 w 865"/>
              <a:gd name="T69" fmla="*/ 50 h 2549"/>
              <a:gd name="T70" fmla="*/ 838 w 865"/>
              <a:gd name="T71" fmla="*/ 66 h 2549"/>
              <a:gd name="T72" fmla="*/ 860 w 865"/>
              <a:gd name="T73" fmla="*/ 85 h 2549"/>
              <a:gd name="T74" fmla="*/ 865 w 865"/>
              <a:gd name="T75" fmla="*/ 116 h 2549"/>
              <a:gd name="T76" fmla="*/ 860 w 865"/>
              <a:gd name="T77" fmla="*/ 178 h 2549"/>
              <a:gd name="T78" fmla="*/ 850 w 865"/>
              <a:gd name="T79" fmla="*/ 233 h 2549"/>
              <a:gd name="T80" fmla="*/ 846 w 865"/>
              <a:gd name="T81" fmla="*/ 271 h 2549"/>
              <a:gd name="T82" fmla="*/ 841 w 865"/>
              <a:gd name="T83" fmla="*/ 321 h 2549"/>
              <a:gd name="T84" fmla="*/ 834 w 865"/>
              <a:gd name="T85" fmla="*/ 385 h 2549"/>
              <a:gd name="T86" fmla="*/ 829 w 865"/>
              <a:gd name="T87" fmla="*/ 464 h 2549"/>
              <a:gd name="T88" fmla="*/ 822 w 865"/>
              <a:gd name="T89" fmla="*/ 556 h 2549"/>
              <a:gd name="T90" fmla="*/ 815 w 865"/>
              <a:gd name="T91" fmla="*/ 661 h 2549"/>
              <a:gd name="T92" fmla="*/ 805 w 865"/>
              <a:gd name="T93" fmla="*/ 778 h 2549"/>
              <a:gd name="T94" fmla="*/ 791 w 865"/>
              <a:gd name="T95" fmla="*/ 973 h 2549"/>
              <a:gd name="T96" fmla="*/ 769 w 865"/>
              <a:gd name="T97" fmla="*/ 1206 h 2549"/>
              <a:gd name="T98" fmla="*/ 748 w 865"/>
              <a:gd name="T99" fmla="*/ 1401 h 2549"/>
              <a:gd name="T100" fmla="*/ 722 w 865"/>
              <a:gd name="T101" fmla="*/ 1561 h 2549"/>
              <a:gd name="T102" fmla="*/ 693 w 865"/>
              <a:gd name="T103" fmla="*/ 1687 h 2549"/>
              <a:gd name="T104" fmla="*/ 653 w 865"/>
              <a:gd name="T105" fmla="*/ 1804 h 2549"/>
              <a:gd name="T106" fmla="*/ 605 w 865"/>
              <a:gd name="T107" fmla="*/ 1915 h 2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65" h="2549">
                <a:moveTo>
                  <a:pt x="512" y="2075"/>
                </a:moveTo>
                <a:lnTo>
                  <a:pt x="498" y="2099"/>
                </a:lnTo>
                <a:lnTo>
                  <a:pt x="483" y="2125"/>
                </a:lnTo>
                <a:lnTo>
                  <a:pt x="467" y="2149"/>
                </a:lnTo>
                <a:lnTo>
                  <a:pt x="450" y="2173"/>
                </a:lnTo>
                <a:lnTo>
                  <a:pt x="433" y="2194"/>
                </a:lnTo>
                <a:lnTo>
                  <a:pt x="414" y="2218"/>
                </a:lnTo>
                <a:lnTo>
                  <a:pt x="395" y="2239"/>
                </a:lnTo>
                <a:lnTo>
                  <a:pt x="376" y="2261"/>
                </a:lnTo>
                <a:lnTo>
                  <a:pt x="338" y="2301"/>
                </a:lnTo>
                <a:lnTo>
                  <a:pt x="298" y="2339"/>
                </a:lnTo>
                <a:lnTo>
                  <a:pt x="255" y="2375"/>
                </a:lnTo>
                <a:lnTo>
                  <a:pt x="212" y="2411"/>
                </a:lnTo>
                <a:lnTo>
                  <a:pt x="188" y="2427"/>
                </a:lnTo>
                <a:lnTo>
                  <a:pt x="166" y="2446"/>
                </a:lnTo>
                <a:lnTo>
                  <a:pt x="145" y="2460"/>
                </a:lnTo>
                <a:lnTo>
                  <a:pt x="126" y="2475"/>
                </a:lnTo>
                <a:lnTo>
                  <a:pt x="109" y="2489"/>
                </a:lnTo>
                <a:lnTo>
                  <a:pt x="93" y="2501"/>
                </a:lnTo>
                <a:lnTo>
                  <a:pt x="78" y="2510"/>
                </a:lnTo>
                <a:lnTo>
                  <a:pt x="64" y="2520"/>
                </a:lnTo>
                <a:lnTo>
                  <a:pt x="52" y="2530"/>
                </a:lnTo>
                <a:lnTo>
                  <a:pt x="40" y="2537"/>
                </a:lnTo>
                <a:lnTo>
                  <a:pt x="31" y="2541"/>
                </a:lnTo>
                <a:lnTo>
                  <a:pt x="24" y="2544"/>
                </a:lnTo>
                <a:lnTo>
                  <a:pt x="16" y="2549"/>
                </a:lnTo>
                <a:lnTo>
                  <a:pt x="9" y="2549"/>
                </a:lnTo>
                <a:lnTo>
                  <a:pt x="7" y="2549"/>
                </a:lnTo>
                <a:lnTo>
                  <a:pt x="2" y="2546"/>
                </a:lnTo>
                <a:lnTo>
                  <a:pt x="2" y="2544"/>
                </a:lnTo>
                <a:lnTo>
                  <a:pt x="0" y="2539"/>
                </a:lnTo>
                <a:lnTo>
                  <a:pt x="2" y="2534"/>
                </a:lnTo>
                <a:lnTo>
                  <a:pt x="4" y="2527"/>
                </a:lnTo>
                <a:lnTo>
                  <a:pt x="7" y="2518"/>
                </a:lnTo>
                <a:lnTo>
                  <a:pt x="12" y="2508"/>
                </a:lnTo>
                <a:lnTo>
                  <a:pt x="19" y="2496"/>
                </a:lnTo>
                <a:lnTo>
                  <a:pt x="26" y="2484"/>
                </a:lnTo>
                <a:lnTo>
                  <a:pt x="35" y="2472"/>
                </a:lnTo>
                <a:lnTo>
                  <a:pt x="47" y="2458"/>
                </a:lnTo>
                <a:lnTo>
                  <a:pt x="59" y="2441"/>
                </a:lnTo>
                <a:lnTo>
                  <a:pt x="74" y="2425"/>
                </a:lnTo>
                <a:lnTo>
                  <a:pt x="88" y="2408"/>
                </a:lnTo>
                <a:lnTo>
                  <a:pt x="107" y="2389"/>
                </a:lnTo>
                <a:lnTo>
                  <a:pt x="126" y="2368"/>
                </a:lnTo>
                <a:lnTo>
                  <a:pt x="147" y="2349"/>
                </a:lnTo>
                <a:lnTo>
                  <a:pt x="169" y="2327"/>
                </a:lnTo>
                <a:lnTo>
                  <a:pt x="190" y="2303"/>
                </a:lnTo>
                <a:lnTo>
                  <a:pt x="209" y="2280"/>
                </a:lnTo>
                <a:lnTo>
                  <a:pt x="231" y="2256"/>
                </a:lnTo>
                <a:lnTo>
                  <a:pt x="250" y="2232"/>
                </a:lnTo>
                <a:lnTo>
                  <a:pt x="269" y="2206"/>
                </a:lnTo>
                <a:lnTo>
                  <a:pt x="288" y="2180"/>
                </a:lnTo>
                <a:lnTo>
                  <a:pt x="305" y="2151"/>
                </a:lnTo>
                <a:lnTo>
                  <a:pt x="324" y="2123"/>
                </a:lnTo>
                <a:lnTo>
                  <a:pt x="340" y="2094"/>
                </a:lnTo>
                <a:lnTo>
                  <a:pt x="357" y="2063"/>
                </a:lnTo>
                <a:lnTo>
                  <a:pt x="374" y="2032"/>
                </a:lnTo>
                <a:lnTo>
                  <a:pt x="388" y="2001"/>
                </a:lnTo>
                <a:lnTo>
                  <a:pt x="405" y="1968"/>
                </a:lnTo>
                <a:lnTo>
                  <a:pt x="419" y="1935"/>
                </a:lnTo>
                <a:lnTo>
                  <a:pt x="433" y="1899"/>
                </a:lnTo>
                <a:lnTo>
                  <a:pt x="448" y="1865"/>
                </a:lnTo>
                <a:lnTo>
                  <a:pt x="462" y="1830"/>
                </a:lnTo>
                <a:lnTo>
                  <a:pt x="476" y="1792"/>
                </a:lnTo>
                <a:lnTo>
                  <a:pt x="488" y="1751"/>
                </a:lnTo>
                <a:lnTo>
                  <a:pt x="500" y="1711"/>
                </a:lnTo>
                <a:lnTo>
                  <a:pt x="512" y="1666"/>
                </a:lnTo>
                <a:lnTo>
                  <a:pt x="524" y="1620"/>
                </a:lnTo>
                <a:lnTo>
                  <a:pt x="533" y="1570"/>
                </a:lnTo>
                <a:lnTo>
                  <a:pt x="543" y="1520"/>
                </a:lnTo>
                <a:lnTo>
                  <a:pt x="555" y="1468"/>
                </a:lnTo>
                <a:lnTo>
                  <a:pt x="564" y="1413"/>
                </a:lnTo>
                <a:lnTo>
                  <a:pt x="572" y="1356"/>
                </a:lnTo>
                <a:lnTo>
                  <a:pt x="581" y="1297"/>
                </a:lnTo>
                <a:lnTo>
                  <a:pt x="588" y="1235"/>
                </a:lnTo>
                <a:lnTo>
                  <a:pt x="598" y="1171"/>
                </a:lnTo>
                <a:lnTo>
                  <a:pt x="605" y="1104"/>
                </a:lnTo>
                <a:lnTo>
                  <a:pt x="612" y="1040"/>
                </a:lnTo>
                <a:lnTo>
                  <a:pt x="617" y="978"/>
                </a:lnTo>
                <a:lnTo>
                  <a:pt x="624" y="918"/>
                </a:lnTo>
                <a:lnTo>
                  <a:pt x="629" y="861"/>
                </a:lnTo>
                <a:lnTo>
                  <a:pt x="634" y="804"/>
                </a:lnTo>
                <a:lnTo>
                  <a:pt x="638" y="752"/>
                </a:lnTo>
                <a:lnTo>
                  <a:pt x="641" y="702"/>
                </a:lnTo>
                <a:lnTo>
                  <a:pt x="645" y="654"/>
                </a:lnTo>
                <a:lnTo>
                  <a:pt x="648" y="606"/>
                </a:lnTo>
                <a:lnTo>
                  <a:pt x="650" y="564"/>
                </a:lnTo>
                <a:lnTo>
                  <a:pt x="653" y="521"/>
                </a:lnTo>
                <a:lnTo>
                  <a:pt x="653" y="483"/>
                </a:lnTo>
                <a:lnTo>
                  <a:pt x="655" y="445"/>
                </a:lnTo>
                <a:lnTo>
                  <a:pt x="655" y="409"/>
                </a:lnTo>
                <a:lnTo>
                  <a:pt x="657" y="376"/>
                </a:lnTo>
                <a:lnTo>
                  <a:pt x="657" y="345"/>
                </a:lnTo>
                <a:lnTo>
                  <a:pt x="655" y="316"/>
                </a:lnTo>
                <a:lnTo>
                  <a:pt x="653" y="290"/>
                </a:lnTo>
                <a:lnTo>
                  <a:pt x="650" y="266"/>
                </a:lnTo>
                <a:lnTo>
                  <a:pt x="645" y="242"/>
                </a:lnTo>
                <a:lnTo>
                  <a:pt x="643" y="221"/>
                </a:lnTo>
                <a:lnTo>
                  <a:pt x="641" y="202"/>
                </a:lnTo>
                <a:lnTo>
                  <a:pt x="638" y="183"/>
                </a:lnTo>
                <a:lnTo>
                  <a:pt x="636" y="166"/>
                </a:lnTo>
                <a:lnTo>
                  <a:pt x="631" y="149"/>
                </a:lnTo>
                <a:lnTo>
                  <a:pt x="629" y="133"/>
                </a:lnTo>
                <a:lnTo>
                  <a:pt x="624" y="121"/>
                </a:lnTo>
                <a:lnTo>
                  <a:pt x="622" y="107"/>
                </a:lnTo>
                <a:lnTo>
                  <a:pt x="617" y="97"/>
                </a:lnTo>
                <a:lnTo>
                  <a:pt x="612" y="88"/>
                </a:lnTo>
                <a:lnTo>
                  <a:pt x="610" y="78"/>
                </a:lnTo>
                <a:lnTo>
                  <a:pt x="605" y="71"/>
                </a:lnTo>
                <a:lnTo>
                  <a:pt x="600" y="66"/>
                </a:lnTo>
                <a:lnTo>
                  <a:pt x="595" y="61"/>
                </a:lnTo>
                <a:lnTo>
                  <a:pt x="588" y="52"/>
                </a:lnTo>
                <a:lnTo>
                  <a:pt x="586" y="42"/>
                </a:lnTo>
                <a:lnTo>
                  <a:pt x="583" y="35"/>
                </a:lnTo>
                <a:lnTo>
                  <a:pt x="583" y="26"/>
                </a:lnTo>
                <a:lnTo>
                  <a:pt x="583" y="19"/>
                </a:lnTo>
                <a:lnTo>
                  <a:pt x="586" y="14"/>
                </a:lnTo>
                <a:lnTo>
                  <a:pt x="591" y="7"/>
                </a:lnTo>
                <a:lnTo>
                  <a:pt x="593" y="7"/>
                </a:lnTo>
                <a:lnTo>
                  <a:pt x="598" y="4"/>
                </a:lnTo>
                <a:lnTo>
                  <a:pt x="603" y="2"/>
                </a:lnTo>
                <a:lnTo>
                  <a:pt x="607" y="2"/>
                </a:lnTo>
                <a:lnTo>
                  <a:pt x="614" y="0"/>
                </a:lnTo>
                <a:lnTo>
                  <a:pt x="622" y="0"/>
                </a:lnTo>
                <a:lnTo>
                  <a:pt x="629" y="0"/>
                </a:lnTo>
                <a:lnTo>
                  <a:pt x="638" y="0"/>
                </a:lnTo>
                <a:lnTo>
                  <a:pt x="648" y="0"/>
                </a:lnTo>
                <a:lnTo>
                  <a:pt x="657" y="2"/>
                </a:lnTo>
                <a:lnTo>
                  <a:pt x="669" y="4"/>
                </a:lnTo>
                <a:lnTo>
                  <a:pt x="681" y="7"/>
                </a:lnTo>
                <a:lnTo>
                  <a:pt x="693" y="9"/>
                </a:lnTo>
                <a:lnTo>
                  <a:pt x="707" y="11"/>
                </a:lnTo>
                <a:lnTo>
                  <a:pt x="722" y="16"/>
                </a:lnTo>
                <a:lnTo>
                  <a:pt x="736" y="21"/>
                </a:lnTo>
                <a:lnTo>
                  <a:pt x="750" y="26"/>
                </a:lnTo>
                <a:lnTo>
                  <a:pt x="762" y="30"/>
                </a:lnTo>
                <a:lnTo>
                  <a:pt x="774" y="35"/>
                </a:lnTo>
                <a:lnTo>
                  <a:pt x="786" y="40"/>
                </a:lnTo>
                <a:lnTo>
                  <a:pt x="798" y="45"/>
                </a:lnTo>
                <a:lnTo>
                  <a:pt x="807" y="50"/>
                </a:lnTo>
                <a:lnTo>
                  <a:pt x="817" y="52"/>
                </a:lnTo>
                <a:lnTo>
                  <a:pt x="824" y="57"/>
                </a:lnTo>
                <a:lnTo>
                  <a:pt x="831" y="61"/>
                </a:lnTo>
                <a:lnTo>
                  <a:pt x="838" y="66"/>
                </a:lnTo>
                <a:lnTo>
                  <a:pt x="846" y="71"/>
                </a:lnTo>
                <a:lnTo>
                  <a:pt x="850" y="76"/>
                </a:lnTo>
                <a:lnTo>
                  <a:pt x="855" y="80"/>
                </a:lnTo>
                <a:lnTo>
                  <a:pt x="860" y="85"/>
                </a:lnTo>
                <a:lnTo>
                  <a:pt x="862" y="90"/>
                </a:lnTo>
                <a:lnTo>
                  <a:pt x="865" y="95"/>
                </a:lnTo>
                <a:lnTo>
                  <a:pt x="865" y="104"/>
                </a:lnTo>
                <a:lnTo>
                  <a:pt x="865" y="116"/>
                </a:lnTo>
                <a:lnTo>
                  <a:pt x="865" y="128"/>
                </a:lnTo>
                <a:lnTo>
                  <a:pt x="865" y="142"/>
                </a:lnTo>
                <a:lnTo>
                  <a:pt x="862" y="159"/>
                </a:lnTo>
                <a:lnTo>
                  <a:pt x="860" y="178"/>
                </a:lnTo>
                <a:lnTo>
                  <a:pt x="857" y="197"/>
                </a:lnTo>
                <a:lnTo>
                  <a:pt x="853" y="219"/>
                </a:lnTo>
                <a:lnTo>
                  <a:pt x="850" y="226"/>
                </a:lnTo>
                <a:lnTo>
                  <a:pt x="850" y="233"/>
                </a:lnTo>
                <a:lnTo>
                  <a:pt x="848" y="240"/>
                </a:lnTo>
                <a:lnTo>
                  <a:pt x="848" y="249"/>
                </a:lnTo>
                <a:lnTo>
                  <a:pt x="846" y="259"/>
                </a:lnTo>
                <a:lnTo>
                  <a:pt x="846" y="271"/>
                </a:lnTo>
                <a:lnTo>
                  <a:pt x="843" y="280"/>
                </a:lnTo>
                <a:lnTo>
                  <a:pt x="843" y="295"/>
                </a:lnTo>
                <a:lnTo>
                  <a:pt x="841" y="307"/>
                </a:lnTo>
                <a:lnTo>
                  <a:pt x="841" y="321"/>
                </a:lnTo>
                <a:lnTo>
                  <a:pt x="838" y="335"/>
                </a:lnTo>
                <a:lnTo>
                  <a:pt x="836" y="352"/>
                </a:lnTo>
                <a:lnTo>
                  <a:pt x="836" y="368"/>
                </a:lnTo>
                <a:lnTo>
                  <a:pt x="834" y="385"/>
                </a:lnTo>
                <a:lnTo>
                  <a:pt x="834" y="404"/>
                </a:lnTo>
                <a:lnTo>
                  <a:pt x="831" y="423"/>
                </a:lnTo>
                <a:lnTo>
                  <a:pt x="829" y="442"/>
                </a:lnTo>
                <a:lnTo>
                  <a:pt x="829" y="464"/>
                </a:lnTo>
                <a:lnTo>
                  <a:pt x="827" y="485"/>
                </a:lnTo>
                <a:lnTo>
                  <a:pt x="824" y="509"/>
                </a:lnTo>
                <a:lnTo>
                  <a:pt x="824" y="530"/>
                </a:lnTo>
                <a:lnTo>
                  <a:pt x="822" y="556"/>
                </a:lnTo>
                <a:lnTo>
                  <a:pt x="819" y="580"/>
                </a:lnTo>
                <a:lnTo>
                  <a:pt x="817" y="606"/>
                </a:lnTo>
                <a:lnTo>
                  <a:pt x="815" y="633"/>
                </a:lnTo>
                <a:lnTo>
                  <a:pt x="815" y="661"/>
                </a:lnTo>
                <a:lnTo>
                  <a:pt x="812" y="687"/>
                </a:lnTo>
                <a:lnTo>
                  <a:pt x="810" y="718"/>
                </a:lnTo>
                <a:lnTo>
                  <a:pt x="807" y="747"/>
                </a:lnTo>
                <a:lnTo>
                  <a:pt x="805" y="778"/>
                </a:lnTo>
                <a:lnTo>
                  <a:pt x="803" y="809"/>
                </a:lnTo>
                <a:lnTo>
                  <a:pt x="800" y="842"/>
                </a:lnTo>
                <a:lnTo>
                  <a:pt x="796" y="909"/>
                </a:lnTo>
                <a:lnTo>
                  <a:pt x="791" y="973"/>
                </a:lnTo>
                <a:lnTo>
                  <a:pt x="786" y="1035"/>
                </a:lnTo>
                <a:lnTo>
                  <a:pt x="781" y="1094"/>
                </a:lnTo>
                <a:lnTo>
                  <a:pt x="776" y="1151"/>
                </a:lnTo>
                <a:lnTo>
                  <a:pt x="769" y="1206"/>
                </a:lnTo>
                <a:lnTo>
                  <a:pt x="765" y="1259"/>
                </a:lnTo>
                <a:lnTo>
                  <a:pt x="760" y="1309"/>
                </a:lnTo>
                <a:lnTo>
                  <a:pt x="753" y="1356"/>
                </a:lnTo>
                <a:lnTo>
                  <a:pt x="748" y="1401"/>
                </a:lnTo>
                <a:lnTo>
                  <a:pt x="741" y="1444"/>
                </a:lnTo>
                <a:lnTo>
                  <a:pt x="736" y="1485"/>
                </a:lnTo>
                <a:lnTo>
                  <a:pt x="729" y="1525"/>
                </a:lnTo>
                <a:lnTo>
                  <a:pt x="722" y="1561"/>
                </a:lnTo>
                <a:lnTo>
                  <a:pt x="717" y="1594"/>
                </a:lnTo>
                <a:lnTo>
                  <a:pt x="710" y="1625"/>
                </a:lnTo>
                <a:lnTo>
                  <a:pt x="700" y="1656"/>
                </a:lnTo>
                <a:lnTo>
                  <a:pt x="693" y="1687"/>
                </a:lnTo>
                <a:lnTo>
                  <a:pt x="684" y="1716"/>
                </a:lnTo>
                <a:lnTo>
                  <a:pt x="674" y="1744"/>
                </a:lnTo>
                <a:lnTo>
                  <a:pt x="664" y="1773"/>
                </a:lnTo>
                <a:lnTo>
                  <a:pt x="653" y="1804"/>
                </a:lnTo>
                <a:lnTo>
                  <a:pt x="643" y="1830"/>
                </a:lnTo>
                <a:lnTo>
                  <a:pt x="631" y="1858"/>
                </a:lnTo>
                <a:lnTo>
                  <a:pt x="617" y="1887"/>
                </a:lnTo>
                <a:lnTo>
                  <a:pt x="605" y="1915"/>
                </a:lnTo>
                <a:lnTo>
                  <a:pt x="576" y="1968"/>
                </a:lnTo>
                <a:lnTo>
                  <a:pt x="545" y="2023"/>
                </a:lnTo>
                <a:lnTo>
                  <a:pt x="512" y="207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37"/>
          <p:cNvSpPr>
            <a:spLocks noChangeArrowheads="1"/>
          </p:cNvSpPr>
          <p:nvPr/>
        </p:nvSpPr>
        <p:spPr bwMode="auto">
          <a:xfrm>
            <a:off x="7354888" y="3432175"/>
            <a:ext cx="228600" cy="238125"/>
          </a:xfrm>
          <a:custGeom>
            <a:avLst/>
            <a:gdLst>
              <a:gd name="T0" fmla="*/ 33 w 358"/>
              <a:gd name="T1" fmla="*/ 0 h 376"/>
              <a:gd name="T2" fmla="*/ 100 w 358"/>
              <a:gd name="T3" fmla="*/ 10 h 376"/>
              <a:gd name="T4" fmla="*/ 150 w 358"/>
              <a:gd name="T5" fmla="*/ 22 h 376"/>
              <a:gd name="T6" fmla="*/ 179 w 358"/>
              <a:gd name="T7" fmla="*/ 34 h 376"/>
              <a:gd name="T8" fmla="*/ 207 w 358"/>
              <a:gd name="T9" fmla="*/ 48 h 376"/>
              <a:gd name="T10" fmla="*/ 236 w 358"/>
              <a:gd name="T11" fmla="*/ 65 h 376"/>
              <a:gd name="T12" fmla="*/ 260 w 358"/>
              <a:gd name="T13" fmla="*/ 84 h 376"/>
              <a:gd name="T14" fmla="*/ 281 w 358"/>
              <a:gd name="T15" fmla="*/ 103 h 376"/>
              <a:gd name="T16" fmla="*/ 298 w 358"/>
              <a:gd name="T17" fmla="*/ 124 h 376"/>
              <a:gd name="T18" fmla="*/ 312 w 358"/>
              <a:gd name="T19" fmla="*/ 145 h 376"/>
              <a:gd name="T20" fmla="*/ 327 w 358"/>
              <a:gd name="T21" fmla="*/ 167 h 376"/>
              <a:gd name="T22" fmla="*/ 341 w 358"/>
              <a:gd name="T23" fmla="*/ 203 h 376"/>
              <a:gd name="T24" fmla="*/ 353 w 358"/>
              <a:gd name="T25" fmla="*/ 248 h 376"/>
              <a:gd name="T26" fmla="*/ 355 w 358"/>
              <a:gd name="T27" fmla="*/ 274 h 376"/>
              <a:gd name="T28" fmla="*/ 358 w 358"/>
              <a:gd name="T29" fmla="*/ 298 h 376"/>
              <a:gd name="T30" fmla="*/ 358 w 358"/>
              <a:gd name="T31" fmla="*/ 317 h 376"/>
              <a:gd name="T32" fmla="*/ 355 w 358"/>
              <a:gd name="T33" fmla="*/ 333 h 376"/>
              <a:gd name="T34" fmla="*/ 353 w 358"/>
              <a:gd name="T35" fmla="*/ 348 h 376"/>
              <a:gd name="T36" fmla="*/ 348 w 358"/>
              <a:gd name="T37" fmla="*/ 360 h 376"/>
              <a:gd name="T38" fmla="*/ 343 w 358"/>
              <a:gd name="T39" fmla="*/ 367 h 376"/>
              <a:gd name="T40" fmla="*/ 338 w 358"/>
              <a:gd name="T41" fmla="*/ 372 h 376"/>
              <a:gd name="T42" fmla="*/ 334 w 358"/>
              <a:gd name="T43" fmla="*/ 376 h 376"/>
              <a:gd name="T44" fmla="*/ 324 w 358"/>
              <a:gd name="T45" fmla="*/ 376 h 376"/>
              <a:gd name="T46" fmla="*/ 312 w 358"/>
              <a:gd name="T47" fmla="*/ 376 h 376"/>
              <a:gd name="T48" fmla="*/ 300 w 358"/>
              <a:gd name="T49" fmla="*/ 369 h 376"/>
              <a:gd name="T50" fmla="*/ 284 w 358"/>
              <a:gd name="T51" fmla="*/ 362 h 376"/>
              <a:gd name="T52" fmla="*/ 265 w 358"/>
              <a:gd name="T53" fmla="*/ 348 h 376"/>
              <a:gd name="T54" fmla="*/ 246 w 358"/>
              <a:gd name="T55" fmla="*/ 331 h 376"/>
              <a:gd name="T56" fmla="*/ 222 w 358"/>
              <a:gd name="T57" fmla="*/ 310 h 376"/>
              <a:gd name="T58" fmla="*/ 196 w 358"/>
              <a:gd name="T59" fmla="*/ 288 h 376"/>
              <a:gd name="T60" fmla="*/ 169 w 358"/>
              <a:gd name="T61" fmla="*/ 264 h 376"/>
              <a:gd name="T62" fmla="*/ 143 w 358"/>
              <a:gd name="T63" fmla="*/ 233 h 376"/>
              <a:gd name="T64" fmla="*/ 114 w 358"/>
              <a:gd name="T65" fmla="*/ 198 h 376"/>
              <a:gd name="T66" fmla="*/ 86 w 358"/>
              <a:gd name="T67" fmla="*/ 155 h 376"/>
              <a:gd name="T68" fmla="*/ 57 w 358"/>
              <a:gd name="T69" fmla="*/ 110 h 376"/>
              <a:gd name="T70" fmla="*/ 29 w 358"/>
              <a:gd name="T71" fmla="*/ 57 h 376"/>
              <a:gd name="T72" fmla="*/ 0 w 358"/>
              <a:gd name="T73" fmla="*/ 0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58" h="376">
                <a:moveTo>
                  <a:pt x="0" y="0"/>
                </a:moveTo>
                <a:lnTo>
                  <a:pt x="33" y="0"/>
                </a:lnTo>
                <a:lnTo>
                  <a:pt x="67" y="5"/>
                </a:lnTo>
                <a:lnTo>
                  <a:pt x="100" y="10"/>
                </a:lnTo>
                <a:lnTo>
                  <a:pt x="134" y="17"/>
                </a:lnTo>
                <a:lnTo>
                  <a:pt x="150" y="22"/>
                </a:lnTo>
                <a:lnTo>
                  <a:pt x="165" y="29"/>
                </a:lnTo>
                <a:lnTo>
                  <a:pt x="179" y="34"/>
                </a:lnTo>
                <a:lnTo>
                  <a:pt x="196" y="41"/>
                </a:lnTo>
                <a:lnTo>
                  <a:pt x="207" y="48"/>
                </a:lnTo>
                <a:lnTo>
                  <a:pt x="222" y="57"/>
                </a:lnTo>
                <a:lnTo>
                  <a:pt x="236" y="65"/>
                </a:lnTo>
                <a:lnTo>
                  <a:pt x="248" y="74"/>
                </a:lnTo>
                <a:lnTo>
                  <a:pt x="260" y="84"/>
                </a:lnTo>
                <a:lnTo>
                  <a:pt x="269" y="93"/>
                </a:lnTo>
                <a:lnTo>
                  <a:pt x="281" y="103"/>
                </a:lnTo>
                <a:lnTo>
                  <a:pt x="288" y="114"/>
                </a:lnTo>
                <a:lnTo>
                  <a:pt x="298" y="124"/>
                </a:lnTo>
                <a:lnTo>
                  <a:pt x="305" y="136"/>
                </a:lnTo>
                <a:lnTo>
                  <a:pt x="312" y="145"/>
                </a:lnTo>
                <a:lnTo>
                  <a:pt x="319" y="157"/>
                </a:lnTo>
                <a:lnTo>
                  <a:pt x="327" y="167"/>
                </a:lnTo>
                <a:lnTo>
                  <a:pt x="331" y="179"/>
                </a:lnTo>
                <a:lnTo>
                  <a:pt x="341" y="203"/>
                </a:lnTo>
                <a:lnTo>
                  <a:pt x="348" y="224"/>
                </a:lnTo>
                <a:lnTo>
                  <a:pt x="353" y="248"/>
                </a:lnTo>
                <a:lnTo>
                  <a:pt x="355" y="262"/>
                </a:lnTo>
                <a:lnTo>
                  <a:pt x="355" y="274"/>
                </a:lnTo>
                <a:lnTo>
                  <a:pt x="358" y="286"/>
                </a:lnTo>
                <a:lnTo>
                  <a:pt x="358" y="298"/>
                </a:lnTo>
                <a:lnTo>
                  <a:pt x="358" y="307"/>
                </a:lnTo>
                <a:lnTo>
                  <a:pt x="358" y="317"/>
                </a:lnTo>
                <a:lnTo>
                  <a:pt x="358" y="326"/>
                </a:lnTo>
                <a:lnTo>
                  <a:pt x="355" y="333"/>
                </a:lnTo>
                <a:lnTo>
                  <a:pt x="355" y="341"/>
                </a:lnTo>
                <a:lnTo>
                  <a:pt x="353" y="348"/>
                </a:lnTo>
                <a:lnTo>
                  <a:pt x="350" y="352"/>
                </a:lnTo>
                <a:lnTo>
                  <a:pt x="348" y="360"/>
                </a:lnTo>
                <a:lnTo>
                  <a:pt x="346" y="362"/>
                </a:lnTo>
                <a:lnTo>
                  <a:pt x="343" y="367"/>
                </a:lnTo>
                <a:lnTo>
                  <a:pt x="341" y="369"/>
                </a:lnTo>
                <a:lnTo>
                  <a:pt x="338" y="372"/>
                </a:lnTo>
                <a:lnTo>
                  <a:pt x="336" y="374"/>
                </a:lnTo>
                <a:lnTo>
                  <a:pt x="334" y="376"/>
                </a:lnTo>
                <a:lnTo>
                  <a:pt x="329" y="376"/>
                </a:lnTo>
                <a:lnTo>
                  <a:pt x="324" y="376"/>
                </a:lnTo>
                <a:lnTo>
                  <a:pt x="319" y="376"/>
                </a:lnTo>
                <a:lnTo>
                  <a:pt x="312" y="376"/>
                </a:lnTo>
                <a:lnTo>
                  <a:pt x="308" y="374"/>
                </a:lnTo>
                <a:lnTo>
                  <a:pt x="300" y="369"/>
                </a:lnTo>
                <a:lnTo>
                  <a:pt x="293" y="367"/>
                </a:lnTo>
                <a:lnTo>
                  <a:pt x="284" y="362"/>
                </a:lnTo>
                <a:lnTo>
                  <a:pt x="274" y="355"/>
                </a:lnTo>
                <a:lnTo>
                  <a:pt x="265" y="348"/>
                </a:lnTo>
                <a:lnTo>
                  <a:pt x="255" y="341"/>
                </a:lnTo>
                <a:lnTo>
                  <a:pt x="246" y="331"/>
                </a:lnTo>
                <a:lnTo>
                  <a:pt x="234" y="322"/>
                </a:lnTo>
                <a:lnTo>
                  <a:pt x="222" y="310"/>
                </a:lnTo>
                <a:lnTo>
                  <a:pt x="210" y="300"/>
                </a:lnTo>
                <a:lnTo>
                  <a:pt x="196" y="288"/>
                </a:lnTo>
                <a:lnTo>
                  <a:pt x="184" y="276"/>
                </a:lnTo>
                <a:lnTo>
                  <a:pt x="169" y="264"/>
                </a:lnTo>
                <a:lnTo>
                  <a:pt x="157" y="248"/>
                </a:lnTo>
                <a:lnTo>
                  <a:pt x="143" y="233"/>
                </a:lnTo>
                <a:lnTo>
                  <a:pt x="129" y="214"/>
                </a:lnTo>
                <a:lnTo>
                  <a:pt x="114" y="198"/>
                </a:lnTo>
                <a:lnTo>
                  <a:pt x="100" y="176"/>
                </a:lnTo>
                <a:lnTo>
                  <a:pt x="86" y="155"/>
                </a:lnTo>
                <a:lnTo>
                  <a:pt x="72" y="134"/>
                </a:lnTo>
                <a:lnTo>
                  <a:pt x="57" y="110"/>
                </a:lnTo>
                <a:lnTo>
                  <a:pt x="43" y="84"/>
                </a:lnTo>
                <a:lnTo>
                  <a:pt x="29" y="57"/>
                </a:lnTo>
                <a:lnTo>
                  <a:pt x="14" y="29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type="title"/>
          </p:nvPr>
        </p:nvSpPr>
        <p:spPr>
          <a:xfrm>
            <a:off x="1992313" y="549275"/>
            <a:ext cx="8218487" cy="5616575"/>
          </a:xfrm>
        </p:spPr>
        <p:txBody>
          <a:bodyPr/>
          <a:lstStyle/>
          <a:p>
            <a:pPr algn="l"/>
            <a:r>
              <a:rPr lang="en-US" altLang="zh-CN" sz="3600" smtClean="0"/>
              <a:t>   </a:t>
            </a:r>
            <a:br>
              <a:rPr lang="zh-CN" altLang="en-US" sz="3600" smtClean="0"/>
            </a:br>
            <a:br>
              <a:rPr lang="zh-CN" altLang="en-US" sz="3600" smtClean="0"/>
            </a:br>
            <a:r>
              <a:rPr lang="zh-CN" altLang="en-US" sz="3600" smtClean="0"/>
              <a:t>　</a:t>
            </a:r>
            <a:endParaRPr lang="zh-CN" altLang="en-US" sz="3600" smtClean="0"/>
          </a:p>
        </p:txBody>
      </p:sp>
      <p:sp>
        <p:nvSpPr>
          <p:cNvPr id="20482" name="Rectangle 4"/>
          <p:cNvSpPr>
            <a:spLocks noGrp="1" noChangeArrowheads="1"/>
          </p:cNvSpPr>
          <p:nvPr>
            <p:ph idx="1"/>
          </p:nvPr>
        </p:nvSpPr>
        <p:spPr>
          <a:xfrm>
            <a:off x="1774825" y="620713"/>
            <a:ext cx="8497888" cy="5545137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smtClean="0"/>
              <a:t>     </a:t>
            </a:r>
            <a:endParaRPr lang="en-US" altLang="zh-CN" sz="3600" smtClean="0"/>
          </a:p>
        </p:txBody>
      </p:sp>
      <p:pic>
        <p:nvPicPr>
          <p:cNvPr id="6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10125" y="249238"/>
            <a:ext cx="2641600" cy="69373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4"/>
          <p:cNvSpPr>
            <a:spLocks noGrp="1" noChangeArrowheads="1"/>
          </p:cNvSpPr>
          <p:nvPr/>
        </p:nvSpPr>
        <p:spPr bwMode="auto">
          <a:xfrm>
            <a:off x="1901825" y="747713"/>
            <a:ext cx="8497888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600"/>
              <a:t>       </a:t>
            </a:r>
            <a:endParaRPr lang="en-US" altLang="zh-CN" sz="3600"/>
          </a:p>
        </p:txBody>
      </p:sp>
      <p:pic>
        <p:nvPicPr>
          <p:cNvPr id="20485" name="Picture 2" descr="a83dd211f6fbdcc7c2ce79b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" y="1511300"/>
            <a:ext cx="11183937" cy="518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Freeform 40"/>
          <p:cNvSpPr>
            <a:spLocks noChangeArrowheads="1"/>
          </p:cNvSpPr>
          <p:nvPr/>
        </p:nvSpPr>
        <p:spPr bwMode="auto">
          <a:xfrm>
            <a:off x="7446963" y="2644775"/>
            <a:ext cx="373062" cy="341313"/>
          </a:xfrm>
          <a:custGeom>
            <a:avLst/>
            <a:gdLst>
              <a:gd name="T0" fmla="*/ 336 w 589"/>
              <a:gd name="T1" fmla="*/ 174 h 538"/>
              <a:gd name="T2" fmla="*/ 355 w 589"/>
              <a:gd name="T3" fmla="*/ 143 h 538"/>
              <a:gd name="T4" fmla="*/ 370 w 589"/>
              <a:gd name="T5" fmla="*/ 117 h 538"/>
              <a:gd name="T6" fmla="*/ 377 w 589"/>
              <a:gd name="T7" fmla="*/ 100 h 538"/>
              <a:gd name="T8" fmla="*/ 382 w 589"/>
              <a:gd name="T9" fmla="*/ 86 h 538"/>
              <a:gd name="T10" fmla="*/ 384 w 589"/>
              <a:gd name="T11" fmla="*/ 70 h 538"/>
              <a:gd name="T12" fmla="*/ 382 w 589"/>
              <a:gd name="T13" fmla="*/ 55 h 538"/>
              <a:gd name="T14" fmla="*/ 377 w 589"/>
              <a:gd name="T15" fmla="*/ 41 h 538"/>
              <a:gd name="T16" fmla="*/ 372 w 589"/>
              <a:gd name="T17" fmla="*/ 27 h 538"/>
              <a:gd name="T18" fmla="*/ 374 w 589"/>
              <a:gd name="T19" fmla="*/ 20 h 538"/>
              <a:gd name="T20" fmla="*/ 377 w 589"/>
              <a:gd name="T21" fmla="*/ 15 h 538"/>
              <a:gd name="T22" fmla="*/ 384 w 589"/>
              <a:gd name="T23" fmla="*/ 10 h 538"/>
              <a:gd name="T24" fmla="*/ 394 w 589"/>
              <a:gd name="T25" fmla="*/ 5 h 538"/>
              <a:gd name="T26" fmla="*/ 408 w 589"/>
              <a:gd name="T27" fmla="*/ 0 h 538"/>
              <a:gd name="T28" fmla="*/ 429 w 589"/>
              <a:gd name="T29" fmla="*/ 3 h 538"/>
              <a:gd name="T30" fmla="*/ 455 w 589"/>
              <a:gd name="T31" fmla="*/ 10 h 538"/>
              <a:gd name="T32" fmla="*/ 486 w 589"/>
              <a:gd name="T33" fmla="*/ 20 h 538"/>
              <a:gd name="T34" fmla="*/ 525 w 589"/>
              <a:gd name="T35" fmla="*/ 36 h 538"/>
              <a:gd name="T36" fmla="*/ 551 w 589"/>
              <a:gd name="T37" fmla="*/ 55 h 538"/>
              <a:gd name="T38" fmla="*/ 572 w 589"/>
              <a:gd name="T39" fmla="*/ 77 h 538"/>
              <a:gd name="T40" fmla="*/ 584 w 589"/>
              <a:gd name="T41" fmla="*/ 98 h 538"/>
              <a:gd name="T42" fmla="*/ 589 w 589"/>
              <a:gd name="T43" fmla="*/ 117 h 538"/>
              <a:gd name="T44" fmla="*/ 589 w 589"/>
              <a:gd name="T45" fmla="*/ 131 h 538"/>
              <a:gd name="T46" fmla="*/ 587 w 589"/>
              <a:gd name="T47" fmla="*/ 146 h 538"/>
              <a:gd name="T48" fmla="*/ 579 w 589"/>
              <a:gd name="T49" fmla="*/ 162 h 538"/>
              <a:gd name="T50" fmla="*/ 567 w 589"/>
              <a:gd name="T51" fmla="*/ 179 h 538"/>
              <a:gd name="T52" fmla="*/ 553 w 589"/>
              <a:gd name="T53" fmla="*/ 198 h 538"/>
              <a:gd name="T54" fmla="*/ 534 w 589"/>
              <a:gd name="T55" fmla="*/ 219 h 538"/>
              <a:gd name="T56" fmla="*/ 513 w 589"/>
              <a:gd name="T57" fmla="*/ 238 h 538"/>
              <a:gd name="T58" fmla="*/ 486 w 589"/>
              <a:gd name="T59" fmla="*/ 262 h 538"/>
              <a:gd name="T60" fmla="*/ 441 w 589"/>
              <a:gd name="T61" fmla="*/ 298 h 538"/>
              <a:gd name="T62" fmla="*/ 377 w 589"/>
              <a:gd name="T63" fmla="*/ 343 h 538"/>
              <a:gd name="T64" fmla="*/ 305 w 589"/>
              <a:gd name="T65" fmla="*/ 391 h 538"/>
              <a:gd name="T66" fmla="*/ 227 w 589"/>
              <a:gd name="T67" fmla="*/ 436 h 538"/>
              <a:gd name="T68" fmla="*/ 162 w 589"/>
              <a:gd name="T69" fmla="*/ 472 h 538"/>
              <a:gd name="T70" fmla="*/ 124 w 589"/>
              <a:gd name="T71" fmla="*/ 491 h 538"/>
              <a:gd name="T72" fmla="*/ 93 w 589"/>
              <a:gd name="T73" fmla="*/ 507 h 538"/>
              <a:gd name="T74" fmla="*/ 65 w 589"/>
              <a:gd name="T75" fmla="*/ 522 h 538"/>
              <a:gd name="T76" fmla="*/ 43 w 589"/>
              <a:gd name="T77" fmla="*/ 531 h 538"/>
              <a:gd name="T78" fmla="*/ 27 w 589"/>
              <a:gd name="T79" fmla="*/ 536 h 538"/>
              <a:gd name="T80" fmla="*/ 12 w 589"/>
              <a:gd name="T81" fmla="*/ 538 h 538"/>
              <a:gd name="T82" fmla="*/ 5 w 589"/>
              <a:gd name="T83" fmla="*/ 536 h 538"/>
              <a:gd name="T84" fmla="*/ 0 w 589"/>
              <a:gd name="T85" fmla="*/ 531 h 538"/>
              <a:gd name="T86" fmla="*/ 0 w 589"/>
              <a:gd name="T87" fmla="*/ 524 h 538"/>
              <a:gd name="T88" fmla="*/ 8 w 589"/>
              <a:gd name="T89" fmla="*/ 512 h 538"/>
              <a:gd name="T90" fmla="*/ 19 w 589"/>
              <a:gd name="T91" fmla="*/ 498 h 538"/>
              <a:gd name="T92" fmla="*/ 36 w 589"/>
              <a:gd name="T93" fmla="*/ 479 h 538"/>
              <a:gd name="T94" fmla="*/ 60 w 589"/>
              <a:gd name="T95" fmla="*/ 457 h 538"/>
              <a:gd name="T96" fmla="*/ 86 w 589"/>
              <a:gd name="T97" fmla="*/ 431 h 538"/>
              <a:gd name="T98" fmla="*/ 115 w 589"/>
              <a:gd name="T99" fmla="*/ 403 h 538"/>
              <a:gd name="T100" fmla="*/ 165 w 589"/>
              <a:gd name="T101" fmla="*/ 357 h 538"/>
              <a:gd name="T102" fmla="*/ 210 w 589"/>
              <a:gd name="T103" fmla="*/ 319 h 538"/>
              <a:gd name="T104" fmla="*/ 236 w 589"/>
              <a:gd name="T105" fmla="*/ 293 h 538"/>
              <a:gd name="T106" fmla="*/ 262 w 589"/>
              <a:gd name="T107" fmla="*/ 269 h 538"/>
              <a:gd name="T108" fmla="*/ 284 w 589"/>
              <a:gd name="T109" fmla="*/ 246 h 538"/>
              <a:gd name="T110" fmla="*/ 303 w 589"/>
              <a:gd name="T111" fmla="*/ 222 h 538"/>
              <a:gd name="T112" fmla="*/ 320 w 589"/>
              <a:gd name="T113" fmla="*/ 198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9" h="538">
                <a:moveTo>
                  <a:pt x="329" y="186"/>
                </a:moveTo>
                <a:lnTo>
                  <a:pt x="336" y="174"/>
                </a:lnTo>
                <a:lnTo>
                  <a:pt x="341" y="165"/>
                </a:lnTo>
                <a:lnTo>
                  <a:pt x="355" y="143"/>
                </a:lnTo>
                <a:lnTo>
                  <a:pt x="365" y="124"/>
                </a:lnTo>
                <a:lnTo>
                  <a:pt x="370" y="117"/>
                </a:lnTo>
                <a:lnTo>
                  <a:pt x="374" y="108"/>
                </a:lnTo>
                <a:lnTo>
                  <a:pt x="377" y="100"/>
                </a:lnTo>
                <a:lnTo>
                  <a:pt x="379" y="93"/>
                </a:lnTo>
                <a:lnTo>
                  <a:pt x="382" y="86"/>
                </a:lnTo>
                <a:lnTo>
                  <a:pt x="384" y="77"/>
                </a:lnTo>
                <a:lnTo>
                  <a:pt x="384" y="70"/>
                </a:lnTo>
                <a:lnTo>
                  <a:pt x="384" y="62"/>
                </a:lnTo>
                <a:lnTo>
                  <a:pt x="382" y="55"/>
                </a:lnTo>
                <a:lnTo>
                  <a:pt x="382" y="50"/>
                </a:lnTo>
                <a:lnTo>
                  <a:pt x="377" y="41"/>
                </a:lnTo>
                <a:lnTo>
                  <a:pt x="374" y="34"/>
                </a:lnTo>
                <a:lnTo>
                  <a:pt x="372" y="27"/>
                </a:lnTo>
                <a:lnTo>
                  <a:pt x="372" y="22"/>
                </a:lnTo>
                <a:lnTo>
                  <a:pt x="374" y="20"/>
                </a:lnTo>
                <a:lnTo>
                  <a:pt x="377" y="17"/>
                </a:lnTo>
                <a:lnTo>
                  <a:pt x="377" y="15"/>
                </a:lnTo>
                <a:lnTo>
                  <a:pt x="382" y="12"/>
                </a:lnTo>
                <a:lnTo>
                  <a:pt x="384" y="10"/>
                </a:lnTo>
                <a:lnTo>
                  <a:pt x="389" y="8"/>
                </a:lnTo>
                <a:lnTo>
                  <a:pt x="394" y="5"/>
                </a:lnTo>
                <a:lnTo>
                  <a:pt x="401" y="3"/>
                </a:lnTo>
                <a:lnTo>
                  <a:pt x="408" y="0"/>
                </a:lnTo>
                <a:lnTo>
                  <a:pt x="417" y="0"/>
                </a:lnTo>
                <a:lnTo>
                  <a:pt x="429" y="3"/>
                </a:lnTo>
                <a:lnTo>
                  <a:pt x="441" y="5"/>
                </a:lnTo>
                <a:lnTo>
                  <a:pt x="455" y="10"/>
                </a:lnTo>
                <a:lnTo>
                  <a:pt x="472" y="15"/>
                </a:lnTo>
                <a:lnTo>
                  <a:pt x="486" y="20"/>
                </a:lnTo>
                <a:lnTo>
                  <a:pt x="506" y="29"/>
                </a:lnTo>
                <a:lnTo>
                  <a:pt x="525" y="36"/>
                </a:lnTo>
                <a:lnTo>
                  <a:pt x="539" y="46"/>
                </a:lnTo>
                <a:lnTo>
                  <a:pt x="551" y="55"/>
                </a:lnTo>
                <a:lnTo>
                  <a:pt x="563" y="67"/>
                </a:lnTo>
                <a:lnTo>
                  <a:pt x="572" y="77"/>
                </a:lnTo>
                <a:lnTo>
                  <a:pt x="579" y="86"/>
                </a:lnTo>
                <a:lnTo>
                  <a:pt x="584" y="98"/>
                </a:lnTo>
                <a:lnTo>
                  <a:pt x="589" y="110"/>
                </a:lnTo>
                <a:lnTo>
                  <a:pt x="589" y="117"/>
                </a:lnTo>
                <a:lnTo>
                  <a:pt x="589" y="124"/>
                </a:lnTo>
                <a:lnTo>
                  <a:pt x="589" y="131"/>
                </a:lnTo>
                <a:lnTo>
                  <a:pt x="589" y="139"/>
                </a:lnTo>
                <a:lnTo>
                  <a:pt x="587" y="146"/>
                </a:lnTo>
                <a:lnTo>
                  <a:pt x="582" y="155"/>
                </a:lnTo>
                <a:lnTo>
                  <a:pt x="579" y="162"/>
                </a:lnTo>
                <a:lnTo>
                  <a:pt x="572" y="172"/>
                </a:lnTo>
                <a:lnTo>
                  <a:pt x="567" y="179"/>
                </a:lnTo>
                <a:lnTo>
                  <a:pt x="560" y="189"/>
                </a:lnTo>
                <a:lnTo>
                  <a:pt x="553" y="198"/>
                </a:lnTo>
                <a:lnTo>
                  <a:pt x="544" y="208"/>
                </a:lnTo>
                <a:lnTo>
                  <a:pt x="534" y="219"/>
                </a:lnTo>
                <a:lnTo>
                  <a:pt x="522" y="229"/>
                </a:lnTo>
                <a:lnTo>
                  <a:pt x="513" y="238"/>
                </a:lnTo>
                <a:lnTo>
                  <a:pt x="501" y="250"/>
                </a:lnTo>
                <a:lnTo>
                  <a:pt x="486" y="262"/>
                </a:lnTo>
                <a:lnTo>
                  <a:pt x="472" y="274"/>
                </a:lnTo>
                <a:lnTo>
                  <a:pt x="441" y="298"/>
                </a:lnTo>
                <a:lnTo>
                  <a:pt x="410" y="319"/>
                </a:lnTo>
                <a:lnTo>
                  <a:pt x="377" y="343"/>
                </a:lnTo>
                <a:lnTo>
                  <a:pt x="343" y="367"/>
                </a:lnTo>
                <a:lnTo>
                  <a:pt x="305" y="391"/>
                </a:lnTo>
                <a:lnTo>
                  <a:pt x="267" y="412"/>
                </a:lnTo>
                <a:lnTo>
                  <a:pt x="227" y="436"/>
                </a:lnTo>
                <a:lnTo>
                  <a:pt x="184" y="460"/>
                </a:lnTo>
                <a:lnTo>
                  <a:pt x="162" y="472"/>
                </a:lnTo>
                <a:lnTo>
                  <a:pt x="143" y="481"/>
                </a:lnTo>
                <a:lnTo>
                  <a:pt x="124" y="491"/>
                </a:lnTo>
                <a:lnTo>
                  <a:pt x="108" y="500"/>
                </a:lnTo>
                <a:lnTo>
                  <a:pt x="93" y="507"/>
                </a:lnTo>
                <a:lnTo>
                  <a:pt x="79" y="515"/>
                </a:lnTo>
                <a:lnTo>
                  <a:pt x="65" y="522"/>
                </a:lnTo>
                <a:lnTo>
                  <a:pt x="53" y="526"/>
                </a:lnTo>
                <a:lnTo>
                  <a:pt x="43" y="531"/>
                </a:lnTo>
                <a:lnTo>
                  <a:pt x="34" y="534"/>
                </a:lnTo>
                <a:lnTo>
                  <a:pt x="27" y="536"/>
                </a:lnTo>
                <a:lnTo>
                  <a:pt x="19" y="538"/>
                </a:lnTo>
                <a:lnTo>
                  <a:pt x="12" y="538"/>
                </a:lnTo>
                <a:lnTo>
                  <a:pt x="8" y="538"/>
                </a:lnTo>
                <a:lnTo>
                  <a:pt x="5" y="536"/>
                </a:lnTo>
                <a:lnTo>
                  <a:pt x="0" y="536"/>
                </a:lnTo>
                <a:lnTo>
                  <a:pt x="0" y="531"/>
                </a:lnTo>
                <a:lnTo>
                  <a:pt x="0" y="529"/>
                </a:lnTo>
                <a:lnTo>
                  <a:pt x="0" y="524"/>
                </a:lnTo>
                <a:lnTo>
                  <a:pt x="3" y="519"/>
                </a:lnTo>
                <a:lnTo>
                  <a:pt x="8" y="512"/>
                </a:lnTo>
                <a:lnTo>
                  <a:pt x="12" y="505"/>
                </a:lnTo>
                <a:lnTo>
                  <a:pt x="19" y="498"/>
                </a:lnTo>
                <a:lnTo>
                  <a:pt x="29" y="488"/>
                </a:lnTo>
                <a:lnTo>
                  <a:pt x="36" y="479"/>
                </a:lnTo>
                <a:lnTo>
                  <a:pt x="48" y="469"/>
                </a:lnTo>
                <a:lnTo>
                  <a:pt x="60" y="457"/>
                </a:lnTo>
                <a:lnTo>
                  <a:pt x="72" y="443"/>
                </a:lnTo>
                <a:lnTo>
                  <a:pt x="86" y="431"/>
                </a:lnTo>
                <a:lnTo>
                  <a:pt x="100" y="417"/>
                </a:lnTo>
                <a:lnTo>
                  <a:pt x="115" y="403"/>
                </a:lnTo>
                <a:lnTo>
                  <a:pt x="131" y="386"/>
                </a:lnTo>
                <a:lnTo>
                  <a:pt x="165" y="357"/>
                </a:lnTo>
                <a:lnTo>
                  <a:pt x="196" y="331"/>
                </a:lnTo>
                <a:lnTo>
                  <a:pt x="210" y="319"/>
                </a:lnTo>
                <a:lnTo>
                  <a:pt x="224" y="305"/>
                </a:lnTo>
                <a:lnTo>
                  <a:pt x="236" y="293"/>
                </a:lnTo>
                <a:lnTo>
                  <a:pt x="251" y="281"/>
                </a:lnTo>
                <a:lnTo>
                  <a:pt x="262" y="269"/>
                </a:lnTo>
                <a:lnTo>
                  <a:pt x="272" y="258"/>
                </a:lnTo>
                <a:lnTo>
                  <a:pt x="284" y="246"/>
                </a:lnTo>
                <a:lnTo>
                  <a:pt x="293" y="234"/>
                </a:lnTo>
                <a:lnTo>
                  <a:pt x="303" y="222"/>
                </a:lnTo>
                <a:lnTo>
                  <a:pt x="313" y="210"/>
                </a:lnTo>
                <a:lnTo>
                  <a:pt x="320" y="198"/>
                </a:lnTo>
                <a:lnTo>
                  <a:pt x="329" y="18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7" name="TextBox 27"/>
          <p:cNvSpPr txBox="1">
            <a:spLocks noChangeArrowheads="1"/>
          </p:cNvSpPr>
          <p:nvPr/>
        </p:nvSpPr>
        <p:spPr bwMode="auto">
          <a:xfrm>
            <a:off x="2533650" y="2546350"/>
            <a:ext cx="1336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穿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589213" y="2027238"/>
            <a:ext cx="1497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chuān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0489" name="Group 4"/>
          <p:cNvGrpSpPr/>
          <p:nvPr/>
        </p:nvGrpSpPr>
        <p:grpSpPr bwMode="auto"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20490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0491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0492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0493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20494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143625" y="4654550"/>
            <a:ext cx="40020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上边扁宽，下边窄长，第一点和竖钩都在竖中线上。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881438" y="3100388"/>
            <a:ext cx="17272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457200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穴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422525" y="4538663"/>
            <a:ext cx="3030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>
                <a:latin typeface="+mj-ea"/>
                <a:ea typeface="+mj-ea"/>
              </a:rPr>
              <a:t>穿着  穿透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381250" y="4943475"/>
            <a:ext cx="36401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>
                <a:latin typeface="+mj-ea"/>
                <a:ea typeface="+mj-ea"/>
              </a:rPr>
              <a:t>小明正穿着鞋。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20504" name="Rectangle 27"/>
          <p:cNvSpPr>
            <a:spLocks noChangeArrowheads="1"/>
          </p:cNvSpPr>
          <p:nvPr/>
        </p:nvSpPr>
        <p:spPr bwMode="auto">
          <a:xfrm>
            <a:off x="4922838" y="2217738"/>
            <a:ext cx="3175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8" name="Freeform 39"/>
          <p:cNvSpPr>
            <a:spLocks noChangeArrowheads="1"/>
          </p:cNvSpPr>
          <p:nvPr/>
        </p:nvSpPr>
        <p:spPr bwMode="auto">
          <a:xfrm>
            <a:off x="7820025" y="2201863"/>
            <a:ext cx="282575" cy="206375"/>
          </a:xfrm>
          <a:custGeom>
            <a:avLst/>
            <a:gdLst>
              <a:gd name="T0" fmla="*/ 314 w 445"/>
              <a:gd name="T1" fmla="*/ 43 h 326"/>
              <a:gd name="T2" fmla="*/ 336 w 445"/>
              <a:gd name="T3" fmla="*/ 50 h 326"/>
              <a:gd name="T4" fmla="*/ 355 w 445"/>
              <a:gd name="T5" fmla="*/ 62 h 326"/>
              <a:gd name="T6" fmla="*/ 372 w 445"/>
              <a:gd name="T7" fmla="*/ 72 h 326"/>
              <a:gd name="T8" fmla="*/ 386 w 445"/>
              <a:gd name="T9" fmla="*/ 81 h 326"/>
              <a:gd name="T10" fmla="*/ 400 w 445"/>
              <a:gd name="T11" fmla="*/ 93 h 326"/>
              <a:gd name="T12" fmla="*/ 410 w 445"/>
              <a:gd name="T13" fmla="*/ 105 h 326"/>
              <a:gd name="T14" fmla="*/ 417 w 445"/>
              <a:gd name="T15" fmla="*/ 117 h 326"/>
              <a:gd name="T16" fmla="*/ 429 w 445"/>
              <a:gd name="T17" fmla="*/ 152 h 326"/>
              <a:gd name="T18" fmla="*/ 436 w 445"/>
              <a:gd name="T19" fmla="*/ 181 h 326"/>
              <a:gd name="T20" fmla="*/ 443 w 445"/>
              <a:gd name="T21" fmla="*/ 207 h 326"/>
              <a:gd name="T22" fmla="*/ 445 w 445"/>
              <a:gd name="T23" fmla="*/ 236 h 326"/>
              <a:gd name="T24" fmla="*/ 443 w 445"/>
              <a:gd name="T25" fmla="*/ 269 h 326"/>
              <a:gd name="T26" fmla="*/ 436 w 445"/>
              <a:gd name="T27" fmla="*/ 293 h 326"/>
              <a:gd name="T28" fmla="*/ 429 w 445"/>
              <a:gd name="T29" fmla="*/ 312 h 326"/>
              <a:gd name="T30" fmla="*/ 419 w 445"/>
              <a:gd name="T31" fmla="*/ 324 h 326"/>
              <a:gd name="T32" fmla="*/ 407 w 445"/>
              <a:gd name="T33" fmla="*/ 326 h 326"/>
              <a:gd name="T34" fmla="*/ 391 w 445"/>
              <a:gd name="T35" fmla="*/ 324 h 326"/>
              <a:gd name="T36" fmla="*/ 367 w 445"/>
              <a:gd name="T37" fmla="*/ 314 h 326"/>
              <a:gd name="T38" fmla="*/ 343 w 445"/>
              <a:gd name="T39" fmla="*/ 302 h 326"/>
              <a:gd name="T40" fmla="*/ 312 w 445"/>
              <a:gd name="T41" fmla="*/ 283 h 326"/>
              <a:gd name="T42" fmla="*/ 276 w 445"/>
              <a:gd name="T43" fmla="*/ 257 h 326"/>
              <a:gd name="T44" fmla="*/ 238 w 445"/>
              <a:gd name="T45" fmla="*/ 226 h 326"/>
              <a:gd name="T46" fmla="*/ 198 w 445"/>
              <a:gd name="T47" fmla="*/ 186 h 326"/>
              <a:gd name="T48" fmla="*/ 150 w 445"/>
              <a:gd name="T49" fmla="*/ 150 h 326"/>
              <a:gd name="T50" fmla="*/ 112 w 445"/>
              <a:gd name="T51" fmla="*/ 119 h 326"/>
              <a:gd name="T52" fmla="*/ 79 w 445"/>
              <a:gd name="T53" fmla="*/ 91 h 326"/>
              <a:gd name="T54" fmla="*/ 50 w 445"/>
              <a:gd name="T55" fmla="*/ 67 h 326"/>
              <a:gd name="T56" fmla="*/ 29 w 445"/>
              <a:gd name="T57" fmla="*/ 45 h 326"/>
              <a:gd name="T58" fmla="*/ 14 w 445"/>
              <a:gd name="T59" fmla="*/ 31 h 326"/>
              <a:gd name="T60" fmla="*/ 5 w 445"/>
              <a:gd name="T61" fmla="*/ 19 h 326"/>
              <a:gd name="T62" fmla="*/ 0 w 445"/>
              <a:gd name="T63" fmla="*/ 12 h 326"/>
              <a:gd name="T64" fmla="*/ 2 w 445"/>
              <a:gd name="T65" fmla="*/ 7 h 326"/>
              <a:gd name="T66" fmla="*/ 7 w 445"/>
              <a:gd name="T67" fmla="*/ 5 h 326"/>
              <a:gd name="T68" fmla="*/ 17 w 445"/>
              <a:gd name="T69" fmla="*/ 3 h 326"/>
              <a:gd name="T70" fmla="*/ 29 w 445"/>
              <a:gd name="T71" fmla="*/ 0 h 326"/>
              <a:gd name="T72" fmla="*/ 43 w 445"/>
              <a:gd name="T73" fmla="*/ 0 h 326"/>
              <a:gd name="T74" fmla="*/ 62 w 445"/>
              <a:gd name="T75" fmla="*/ 0 h 326"/>
              <a:gd name="T76" fmla="*/ 81 w 445"/>
              <a:gd name="T77" fmla="*/ 0 h 326"/>
              <a:gd name="T78" fmla="*/ 105 w 445"/>
              <a:gd name="T79" fmla="*/ 0 h 326"/>
              <a:gd name="T80" fmla="*/ 155 w 445"/>
              <a:gd name="T81" fmla="*/ 3 h 326"/>
              <a:gd name="T82" fmla="*/ 202 w 445"/>
              <a:gd name="T83" fmla="*/ 10 h 326"/>
              <a:gd name="T84" fmla="*/ 252 w 445"/>
              <a:gd name="T85" fmla="*/ 22 h 326"/>
              <a:gd name="T86" fmla="*/ 303 w 445"/>
              <a:gd name="T87" fmla="*/ 3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5" h="326">
                <a:moveTo>
                  <a:pt x="303" y="38"/>
                </a:moveTo>
                <a:lnTo>
                  <a:pt x="314" y="43"/>
                </a:lnTo>
                <a:lnTo>
                  <a:pt x="324" y="45"/>
                </a:lnTo>
                <a:lnTo>
                  <a:pt x="336" y="50"/>
                </a:lnTo>
                <a:lnTo>
                  <a:pt x="345" y="57"/>
                </a:lnTo>
                <a:lnTo>
                  <a:pt x="355" y="62"/>
                </a:lnTo>
                <a:lnTo>
                  <a:pt x="364" y="67"/>
                </a:lnTo>
                <a:lnTo>
                  <a:pt x="372" y="72"/>
                </a:lnTo>
                <a:lnTo>
                  <a:pt x="379" y="76"/>
                </a:lnTo>
                <a:lnTo>
                  <a:pt x="386" y="81"/>
                </a:lnTo>
                <a:lnTo>
                  <a:pt x="393" y="86"/>
                </a:lnTo>
                <a:lnTo>
                  <a:pt x="400" y="93"/>
                </a:lnTo>
                <a:lnTo>
                  <a:pt x="405" y="98"/>
                </a:lnTo>
                <a:lnTo>
                  <a:pt x="410" y="105"/>
                </a:lnTo>
                <a:lnTo>
                  <a:pt x="412" y="110"/>
                </a:lnTo>
                <a:lnTo>
                  <a:pt x="417" y="117"/>
                </a:lnTo>
                <a:lnTo>
                  <a:pt x="419" y="124"/>
                </a:lnTo>
                <a:lnTo>
                  <a:pt x="429" y="152"/>
                </a:lnTo>
                <a:lnTo>
                  <a:pt x="434" y="167"/>
                </a:lnTo>
                <a:lnTo>
                  <a:pt x="436" y="181"/>
                </a:lnTo>
                <a:lnTo>
                  <a:pt x="441" y="195"/>
                </a:lnTo>
                <a:lnTo>
                  <a:pt x="443" y="207"/>
                </a:lnTo>
                <a:lnTo>
                  <a:pt x="445" y="221"/>
                </a:lnTo>
                <a:lnTo>
                  <a:pt x="445" y="236"/>
                </a:lnTo>
                <a:lnTo>
                  <a:pt x="445" y="255"/>
                </a:lnTo>
                <a:lnTo>
                  <a:pt x="443" y="269"/>
                </a:lnTo>
                <a:lnTo>
                  <a:pt x="441" y="283"/>
                </a:lnTo>
                <a:lnTo>
                  <a:pt x="436" y="293"/>
                </a:lnTo>
                <a:lnTo>
                  <a:pt x="434" y="302"/>
                </a:lnTo>
                <a:lnTo>
                  <a:pt x="429" y="312"/>
                </a:lnTo>
                <a:lnTo>
                  <a:pt x="424" y="319"/>
                </a:lnTo>
                <a:lnTo>
                  <a:pt x="419" y="324"/>
                </a:lnTo>
                <a:lnTo>
                  <a:pt x="415" y="326"/>
                </a:lnTo>
                <a:lnTo>
                  <a:pt x="407" y="326"/>
                </a:lnTo>
                <a:lnTo>
                  <a:pt x="398" y="326"/>
                </a:lnTo>
                <a:lnTo>
                  <a:pt x="391" y="324"/>
                </a:lnTo>
                <a:lnTo>
                  <a:pt x="379" y="319"/>
                </a:lnTo>
                <a:lnTo>
                  <a:pt x="367" y="314"/>
                </a:lnTo>
                <a:lnTo>
                  <a:pt x="355" y="310"/>
                </a:lnTo>
                <a:lnTo>
                  <a:pt x="343" y="302"/>
                </a:lnTo>
                <a:lnTo>
                  <a:pt x="326" y="293"/>
                </a:lnTo>
                <a:lnTo>
                  <a:pt x="312" y="283"/>
                </a:lnTo>
                <a:lnTo>
                  <a:pt x="295" y="271"/>
                </a:lnTo>
                <a:lnTo>
                  <a:pt x="276" y="257"/>
                </a:lnTo>
                <a:lnTo>
                  <a:pt x="257" y="243"/>
                </a:lnTo>
                <a:lnTo>
                  <a:pt x="238" y="226"/>
                </a:lnTo>
                <a:lnTo>
                  <a:pt x="219" y="207"/>
                </a:lnTo>
                <a:lnTo>
                  <a:pt x="198" y="186"/>
                </a:lnTo>
                <a:lnTo>
                  <a:pt x="174" y="169"/>
                </a:lnTo>
                <a:lnTo>
                  <a:pt x="150" y="150"/>
                </a:lnTo>
                <a:lnTo>
                  <a:pt x="131" y="133"/>
                </a:lnTo>
                <a:lnTo>
                  <a:pt x="112" y="119"/>
                </a:lnTo>
                <a:lnTo>
                  <a:pt x="93" y="105"/>
                </a:lnTo>
                <a:lnTo>
                  <a:pt x="79" y="91"/>
                </a:lnTo>
                <a:lnTo>
                  <a:pt x="64" y="79"/>
                </a:lnTo>
                <a:lnTo>
                  <a:pt x="50" y="67"/>
                </a:lnTo>
                <a:lnTo>
                  <a:pt x="38" y="55"/>
                </a:lnTo>
                <a:lnTo>
                  <a:pt x="29" y="45"/>
                </a:lnTo>
                <a:lnTo>
                  <a:pt x="19" y="38"/>
                </a:lnTo>
                <a:lnTo>
                  <a:pt x="14" y="31"/>
                </a:lnTo>
                <a:lnTo>
                  <a:pt x="7" y="24"/>
                </a:lnTo>
                <a:lnTo>
                  <a:pt x="5" y="19"/>
                </a:lnTo>
                <a:lnTo>
                  <a:pt x="2" y="14"/>
                </a:lnTo>
                <a:lnTo>
                  <a:pt x="0" y="12"/>
                </a:lnTo>
                <a:lnTo>
                  <a:pt x="2" y="10"/>
                </a:lnTo>
                <a:lnTo>
                  <a:pt x="2" y="7"/>
                </a:lnTo>
                <a:lnTo>
                  <a:pt x="5" y="7"/>
                </a:lnTo>
                <a:lnTo>
                  <a:pt x="7" y="5"/>
                </a:lnTo>
                <a:lnTo>
                  <a:pt x="12" y="3"/>
                </a:lnTo>
                <a:lnTo>
                  <a:pt x="17" y="3"/>
                </a:lnTo>
                <a:lnTo>
                  <a:pt x="21" y="3"/>
                </a:lnTo>
                <a:lnTo>
                  <a:pt x="29" y="0"/>
                </a:lnTo>
                <a:lnTo>
                  <a:pt x="36" y="0"/>
                </a:lnTo>
                <a:lnTo>
                  <a:pt x="43" y="0"/>
                </a:lnTo>
                <a:lnTo>
                  <a:pt x="52" y="0"/>
                </a:lnTo>
                <a:lnTo>
                  <a:pt x="62" y="0"/>
                </a:lnTo>
                <a:lnTo>
                  <a:pt x="71" y="0"/>
                </a:lnTo>
                <a:lnTo>
                  <a:pt x="81" y="0"/>
                </a:lnTo>
                <a:lnTo>
                  <a:pt x="93" y="0"/>
                </a:lnTo>
                <a:lnTo>
                  <a:pt x="105" y="0"/>
                </a:lnTo>
                <a:lnTo>
                  <a:pt x="131" y="0"/>
                </a:lnTo>
                <a:lnTo>
                  <a:pt x="155" y="3"/>
                </a:lnTo>
                <a:lnTo>
                  <a:pt x="179" y="5"/>
                </a:lnTo>
                <a:lnTo>
                  <a:pt x="202" y="10"/>
                </a:lnTo>
                <a:lnTo>
                  <a:pt x="229" y="14"/>
                </a:lnTo>
                <a:lnTo>
                  <a:pt x="252" y="22"/>
                </a:lnTo>
                <a:lnTo>
                  <a:pt x="276" y="29"/>
                </a:lnTo>
                <a:lnTo>
                  <a:pt x="303" y="3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41"/>
          <p:cNvSpPr>
            <a:spLocks noChangeArrowheads="1"/>
          </p:cNvSpPr>
          <p:nvPr/>
        </p:nvSpPr>
        <p:spPr bwMode="auto">
          <a:xfrm>
            <a:off x="8070850" y="2627313"/>
            <a:ext cx="290513" cy="214312"/>
          </a:xfrm>
          <a:custGeom>
            <a:avLst/>
            <a:gdLst>
              <a:gd name="T0" fmla="*/ 0 w 458"/>
              <a:gd name="T1" fmla="*/ 24 h 336"/>
              <a:gd name="T2" fmla="*/ 2 w 458"/>
              <a:gd name="T3" fmla="*/ 19 h 336"/>
              <a:gd name="T4" fmla="*/ 7 w 458"/>
              <a:gd name="T5" fmla="*/ 15 h 336"/>
              <a:gd name="T6" fmla="*/ 14 w 458"/>
              <a:gd name="T7" fmla="*/ 10 h 336"/>
              <a:gd name="T8" fmla="*/ 24 w 458"/>
              <a:gd name="T9" fmla="*/ 7 h 336"/>
              <a:gd name="T10" fmla="*/ 38 w 458"/>
              <a:gd name="T11" fmla="*/ 5 h 336"/>
              <a:gd name="T12" fmla="*/ 52 w 458"/>
              <a:gd name="T13" fmla="*/ 3 h 336"/>
              <a:gd name="T14" fmla="*/ 69 w 458"/>
              <a:gd name="T15" fmla="*/ 0 h 336"/>
              <a:gd name="T16" fmla="*/ 117 w 458"/>
              <a:gd name="T17" fmla="*/ 0 h 336"/>
              <a:gd name="T18" fmla="*/ 157 w 458"/>
              <a:gd name="T19" fmla="*/ 3 h 336"/>
              <a:gd name="T20" fmla="*/ 203 w 458"/>
              <a:gd name="T21" fmla="*/ 5 h 336"/>
              <a:gd name="T22" fmla="*/ 248 w 458"/>
              <a:gd name="T23" fmla="*/ 12 h 336"/>
              <a:gd name="T24" fmla="*/ 296 w 458"/>
              <a:gd name="T25" fmla="*/ 26 h 336"/>
              <a:gd name="T26" fmla="*/ 336 w 458"/>
              <a:gd name="T27" fmla="*/ 48 h 336"/>
              <a:gd name="T28" fmla="*/ 374 w 458"/>
              <a:gd name="T29" fmla="*/ 72 h 336"/>
              <a:gd name="T30" fmla="*/ 405 w 458"/>
              <a:gd name="T31" fmla="*/ 100 h 336"/>
              <a:gd name="T32" fmla="*/ 419 w 458"/>
              <a:gd name="T33" fmla="*/ 115 h 336"/>
              <a:gd name="T34" fmla="*/ 439 w 458"/>
              <a:gd name="T35" fmla="*/ 148 h 336"/>
              <a:gd name="T36" fmla="*/ 450 w 458"/>
              <a:gd name="T37" fmla="*/ 186 h 336"/>
              <a:gd name="T38" fmla="*/ 458 w 458"/>
              <a:gd name="T39" fmla="*/ 226 h 336"/>
              <a:gd name="T40" fmla="*/ 458 w 458"/>
              <a:gd name="T41" fmla="*/ 262 h 336"/>
              <a:gd name="T42" fmla="*/ 455 w 458"/>
              <a:gd name="T43" fmla="*/ 281 h 336"/>
              <a:gd name="T44" fmla="*/ 453 w 458"/>
              <a:gd name="T45" fmla="*/ 298 h 336"/>
              <a:gd name="T46" fmla="*/ 450 w 458"/>
              <a:gd name="T47" fmla="*/ 312 h 336"/>
              <a:gd name="T48" fmla="*/ 446 w 458"/>
              <a:gd name="T49" fmla="*/ 322 h 336"/>
              <a:gd name="T50" fmla="*/ 439 w 458"/>
              <a:gd name="T51" fmla="*/ 329 h 336"/>
              <a:gd name="T52" fmla="*/ 431 w 458"/>
              <a:gd name="T53" fmla="*/ 334 h 336"/>
              <a:gd name="T54" fmla="*/ 424 w 458"/>
              <a:gd name="T55" fmla="*/ 336 h 336"/>
              <a:gd name="T56" fmla="*/ 412 w 458"/>
              <a:gd name="T57" fmla="*/ 336 h 336"/>
              <a:gd name="T58" fmla="*/ 398 w 458"/>
              <a:gd name="T59" fmla="*/ 331 h 336"/>
              <a:gd name="T60" fmla="*/ 379 w 458"/>
              <a:gd name="T61" fmla="*/ 322 h 336"/>
              <a:gd name="T62" fmla="*/ 355 w 458"/>
              <a:gd name="T63" fmla="*/ 310 h 336"/>
              <a:gd name="T64" fmla="*/ 327 w 458"/>
              <a:gd name="T65" fmla="*/ 291 h 336"/>
              <a:gd name="T66" fmla="*/ 293 w 458"/>
              <a:gd name="T67" fmla="*/ 267 h 336"/>
              <a:gd name="T68" fmla="*/ 257 w 458"/>
              <a:gd name="T69" fmla="*/ 238 h 336"/>
              <a:gd name="T70" fmla="*/ 217 w 458"/>
              <a:gd name="T71" fmla="*/ 205 h 336"/>
              <a:gd name="T72" fmla="*/ 172 w 458"/>
              <a:gd name="T73" fmla="*/ 172 h 336"/>
              <a:gd name="T74" fmla="*/ 129 w 458"/>
              <a:gd name="T75" fmla="*/ 141 h 336"/>
              <a:gd name="T76" fmla="*/ 93 w 458"/>
              <a:gd name="T77" fmla="*/ 112 h 336"/>
              <a:gd name="T78" fmla="*/ 62 w 458"/>
              <a:gd name="T79" fmla="*/ 88 h 336"/>
              <a:gd name="T80" fmla="*/ 38 w 458"/>
              <a:gd name="T81" fmla="*/ 67 h 336"/>
              <a:gd name="T82" fmla="*/ 19 w 458"/>
              <a:gd name="T83" fmla="*/ 50 h 336"/>
              <a:gd name="T84" fmla="*/ 7 w 458"/>
              <a:gd name="T85" fmla="*/ 38 h 336"/>
              <a:gd name="T86" fmla="*/ 0 w 458"/>
              <a:gd name="T87" fmla="*/ 29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58" h="336">
                <a:moveTo>
                  <a:pt x="0" y="26"/>
                </a:moveTo>
                <a:lnTo>
                  <a:pt x="0" y="24"/>
                </a:lnTo>
                <a:lnTo>
                  <a:pt x="2" y="22"/>
                </a:lnTo>
                <a:lnTo>
                  <a:pt x="2" y="19"/>
                </a:lnTo>
                <a:lnTo>
                  <a:pt x="5" y="17"/>
                </a:lnTo>
                <a:lnTo>
                  <a:pt x="7" y="15"/>
                </a:lnTo>
                <a:lnTo>
                  <a:pt x="12" y="12"/>
                </a:lnTo>
                <a:lnTo>
                  <a:pt x="14" y="10"/>
                </a:lnTo>
                <a:lnTo>
                  <a:pt x="19" y="7"/>
                </a:lnTo>
                <a:lnTo>
                  <a:pt x="24" y="7"/>
                </a:lnTo>
                <a:lnTo>
                  <a:pt x="31" y="5"/>
                </a:lnTo>
                <a:lnTo>
                  <a:pt x="38" y="5"/>
                </a:lnTo>
                <a:lnTo>
                  <a:pt x="43" y="3"/>
                </a:lnTo>
                <a:lnTo>
                  <a:pt x="52" y="3"/>
                </a:lnTo>
                <a:lnTo>
                  <a:pt x="60" y="3"/>
                </a:lnTo>
                <a:lnTo>
                  <a:pt x="69" y="0"/>
                </a:lnTo>
                <a:lnTo>
                  <a:pt x="79" y="0"/>
                </a:lnTo>
                <a:lnTo>
                  <a:pt x="117" y="0"/>
                </a:lnTo>
                <a:lnTo>
                  <a:pt x="138" y="3"/>
                </a:lnTo>
                <a:lnTo>
                  <a:pt x="157" y="3"/>
                </a:lnTo>
                <a:lnTo>
                  <a:pt x="179" y="3"/>
                </a:lnTo>
                <a:lnTo>
                  <a:pt x="203" y="5"/>
                </a:lnTo>
                <a:lnTo>
                  <a:pt x="224" y="10"/>
                </a:lnTo>
                <a:lnTo>
                  <a:pt x="248" y="12"/>
                </a:lnTo>
                <a:lnTo>
                  <a:pt x="272" y="19"/>
                </a:lnTo>
                <a:lnTo>
                  <a:pt x="296" y="26"/>
                </a:lnTo>
                <a:lnTo>
                  <a:pt x="317" y="36"/>
                </a:lnTo>
                <a:lnTo>
                  <a:pt x="336" y="48"/>
                </a:lnTo>
                <a:lnTo>
                  <a:pt x="355" y="60"/>
                </a:lnTo>
                <a:lnTo>
                  <a:pt x="374" y="72"/>
                </a:lnTo>
                <a:lnTo>
                  <a:pt x="391" y="86"/>
                </a:lnTo>
                <a:lnTo>
                  <a:pt x="405" y="100"/>
                </a:lnTo>
                <a:lnTo>
                  <a:pt x="412" y="107"/>
                </a:lnTo>
                <a:lnTo>
                  <a:pt x="419" y="115"/>
                </a:lnTo>
                <a:lnTo>
                  <a:pt x="429" y="131"/>
                </a:lnTo>
                <a:lnTo>
                  <a:pt x="439" y="148"/>
                </a:lnTo>
                <a:lnTo>
                  <a:pt x="446" y="167"/>
                </a:lnTo>
                <a:lnTo>
                  <a:pt x="450" y="186"/>
                </a:lnTo>
                <a:lnTo>
                  <a:pt x="455" y="205"/>
                </a:lnTo>
                <a:lnTo>
                  <a:pt x="458" y="226"/>
                </a:lnTo>
                <a:lnTo>
                  <a:pt x="458" y="250"/>
                </a:lnTo>
                <a:lnTo>
                  <a:pt x="458" y="262"/>
                </a:lnTo>
                <a:lnTo>
                  <a:pt x="458" y="272"/>
                </a:lnTo>
                <a:lnTo>
                  <a:pt x="455" y="281"/>
                </a:lnTo>
                <a:lnTo>
                  <a:pt x="455" y="291"/>
                </a:lnTo>
                <a:lnTo>
                  <a:pt x="453" y="298"/>
                </a:lnTo>
                <a:lnTo>
                  <a:pt x="453" y="305"/>
                </a:lnTo>
                <a:lnTo>
                  <a:pt x="450" y="312"/>
                </a:lnTo>
                <a:lnTo>
                  <a:pt x="448" y="317"/>
                </a:lnTo>
                <a:lnTo>
                  <a:pt x="446" y="322"/>
                </a:lnTo>
                <a:lnTo>
                  <a:pt x="443" y="326"/>
                </a:lnTo>
                <a:lnTo>
                  <a:pt x="439" y="329"/>
                </a:lnTo>
                <a:lnTo>
                  <a:pt x="436" y="331"/>
                </a:lnTo>
                <a:lnTo>
                  <a:pt x="431" y="334"/>
                </a:lnTo>
                <a:lnTo>
                  <a:pt x="427" y="336"/>
                </a:lnTo>
                <a:lnTo>
                  <a:pt x="424" y="336"/>
                </a:lnTo>
                <a:lnTo>
                  <a:pt x="419" y="336"/>
                </a:lnTo>
                <a:lnTo>
                  <a:pt x="412" y="336"/>
                </a:lnTo>
                <a:lnTo>
                  <a:pt x="405" y="334"/>
                </a:lnTo>
                <a:lnTo>
                  <a:pt x="398" y="331"/>
                </a:lnTo>
                <a:lnTo>
                  <a:pt x="388" y="329"/>
                </a:lnTo>
                <a:lnTo>
                  <a:pt x="379" y="322"/>
                </a:lnTo>
                <a:lnTo>
                  <a:pt x="367" y="317"/>
                </a:lnTo>
                <a:lnTo>
                  <a:pt x="355" y="310"/>
                </a:lnTo>
                <a:lnTo>
                  <a:pt x="341" y="300"/>
                </a:lnTo>
                <a:lnTo>
                  <a:pt x="327" y="291"/>
                </a:lnTo>
                <a:lnTo>
                  <a:pt x="310" y="279"/>
                </a:lnTo>
                <a:lnTo>
                  <a:pt x="293" y="267"/>
                </a:lnTo>
                <a:lnTo>
                  <a:pt x="276" y="253"/>
                </a:lnTo>
                <a:lnTo>
                  <a:pt x="257" y="238"/>
                </a:lnTo>
                <a:lnTo>
                  <a:pt x="238" y="224"/>
                </a:lnTo>
                <a:lnTo>
                  <a:pt x="217" y="205"/>
                </a:lnTo>
                <a:lnTo>
                  <a:pt x="195" y="188"/>
                </a:lnTo>
                <a:lnTo>
                  <a:pt x="172" y="172"/>
                </a:lnTo>
                <a:lnTo>
                  <a:pt x="150" y="155"/>
                </a:lnTo>
                <a:lnTo>
                  <a:pt x="129" y="141"/>
                </a:lnTo>
                <a:lnTo>
                  <a:pt x="110" y="126"/>
                </a:lnTo>
                <a:lnTo>
                  <a:pt x="93" y="112"/>
                </a:lnTo>
                <a:lnTo>
                  <a:pt x="76" y="100"/>
                </a:lnTo>
                <a:lnTo>
                  <a:pt x="62" y="88"/>
                </a:lnTo>
                <a:lnTo>
                  <a:pt x="50" y="79"/>
                </a:lnTo>
                <a:lnTo>
                  <a:pt x="38" y="67"/>
                </a:lnTo>
                <a:lnTo>
                  <a:pt x="29" y="60"/>
                </a:lnTo>
                <a:lnTo>
                  <a:pt x="19" y="50"/>
                </a:lnTo>
                <a:lnTo>
                  <a:pt x="12" y="43"/>
                </a:lnTo>
                <a:lnTo>
                  <a:pt x="7" y="38"/>
                </a:lnTo>
                <a:lnTo>
                  <a:pt x="2" y="34"/>
                </a:lnTo>
                <a:lnTo>
                  <a:pt x="0" y="29"/>
                </a:lnTo>
                <a:lnTo>
                  <a:pt x="0" y="2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42"/>
          <p:cNvSpPr>
            <a:spLocks noChangeArrowheads="1"/>
          </p:cNvSpPr>
          <p:nvPr/>
        </p:nvSpPr>
        <p:spPr bwMode="auto">
          <a:xfrm>
            <a:off x="7205663" y="2438400"/>
            <a:ext cx="220662" cy="419100"/>
          </a:xfrm>
          <a:custGeom>
            <a:avLst/>
            <a:gdLst>
              <a:gd name="T0" fmla="*/ 91 w 346"/>
              <a:gd name="T1" fmla="*/ 659 h 659"/>
              <a:gd name="T2" fmla="*/ 84 w 346"/>
              <a:gd name="T3" fmla="*/ 654 h 659"/>
              <a:gd name="T4" fmla="*/ 77 w 346"/>
              <a:gd name="T5" fmla="*/ 647 h 659"/>
              <a:gd name="T6" fmla="*/ 70 w 346"/>
              <a:gd name="T7" fmla="*/ 638 h 659"/>
              <a:gd name="T8" fmla="*/ 62 w 346"/>
              <a:gd name="T9" fmla="*/ 626 h 659"/>
              <a:gd name="T10" fmla="*/ 55 w 346"/>
              <a:gd name="T11" fmla="*/ 609 h 659"/>
              <a:gd name="T12" fmla="*/ 48 w 346"/>
              <a:gd name="T13" fmla="*/ 592 h 659"/>
              <a:gd name="T14" fmla="*/ 43 w 346"/>
              <a:gd name="T15" fmla="*/ 571 h 659"/>
              <a:gd name="T16" fmla="*/ 36 w 346"/>
              <a:gd name="T17" fmla="*/ 547 h 659"/>
              <a:gd name="T18" fmla="*/ 27 w 346"/>
              <a:gd name="T19" fmla="*/ 526 h 659"/>
              <a:gd name="T20" fmla="*/ 17 w 346"/>
              <a:gd name="T21" fmla="*/ 500 h 659"/>
              <a:gd name="T22" fmla="*/ 8 w 346"/>
              <a:gd name="T23" fmla="*/ 471 h 659"/>
              <a:gd name="T24" fmla="*/ 3 w 346"/>
              <a:gd name="T25" fmla="*/ 452 h 659"/>
              <a:gd name="T26" fmla="*/ 0 w 346"/>
              <a:gd name="T27" fmla="*/ 445 h 659"/>
              <a:gd name="T28" fmla="*/ 3 w 346"/>
              <a:gd name="T29" fmla="*/ 438 h 659"/>
              <a:gd name="T30" fmla="*/ 10 w 346"/>
              <a:gd name="T31" fmla="*/ 428 h 659"/>
              <a:gd name="T32" fmla="*/ 17 w 346"/>
              <a:gd name="T33" fmla="*/ 419 h 659"/>
              <a:gd name="T34" fmla="*/ 27 w 346"/>
              <a:gd name="T35" fmla="*/ 404 h 659"/>
              <a:gd name="T36" fmla="*/ 39 w 346"/>
              <a:gd name="T37" fmla="*/ 390 h 659"/>
              <a:gd name="T38" fmla="*/ 53 w 346"/>
              <a:gd name="T39" fmla="*/ 373 h 659"/>
              <a:gd name="T40" fmla="*/ 79 w 346"/>
              <a:gd name="T41" fmla="*/ 347 h 659"/>
              <a:gd name="T42" fmla="*/ 93 w 346"/>
              <a:gd name="T43" fmla="*/ 331 h 659"/>
              <a:gd name="T44" fmla="*/ 110 w 346"/>
              <a:gd name="T45" fmla="*/ 312 h 659"/>
              <a:gd name="T46" fmla="*/ 124 w 346"/>
              <a:gd name="T47" fmla="*/ 290 h 659"/>
              <a:gd name="T48" fmla="*/ 139 w 346"/>
              <a:gd name="T49" fmla="*/ 264 h 659"/>
              <a:gd name="T50" fmla="*/ 153 w 346"/>
              <a:gd name="T51" fmla="*/ 238 h 659"/>
              <a:gd name="T52" fmla="*/ 167 w 346"/>
              <a:gd name="T53" fmla="*/ 207 h 659"/>
              <a:gd name="T54" fmla="*/ 184 w 346"/>
              <a:gd name="T55" fmla="*/ 171 h 659"/>
              <a:gd name="T56" fmla="*/ 198 w 346"/>
              <a:gd name="T57" fmla="*/ 135 h 659"/>
              <a:gd name="T58" fmla="*/ 208 w 346"/>
              <a:gd name="T59" fmla="*/ 105 h 659"/>
              <a:gd name="T60" fmla="*/ 217 w 346"/>
              <a:gd name="T61" fmla="*/ 78 h 659"/>
              <a:gd name="T62" fmla="*/ 227 w 346"/>
              <a:gd name="T63" fmla="*/ 55 h 659"/>
              <a:gd name="T64" fmla="*/ 234 w 346"/>
              <a:gd name="T65" fmla="*/ 36 h 659"/>
              <a:gd name="T66" fmla="*/ 244 w 346"/>
              <a:gd name="T67" fmla="*/ 19 h 659"/>
              <a:gd name="T68" fmla="*/ 251 w 346"/>
              <a:gd name="T69" fmla="*/ 7 h 659"/>
              <a:gd name="T70" fmla="*/ 258 w 346"/>
              <a:gd name="T71" fmla="*/ 2 h 659"/>
              <a:gd name="T72" fmla="*/ 263 w 346"/>
              <a:gd name="T73" fmla="*/ 0 h 659"/>
              <a:gd name="T74" fmla="*/ 272 w 346"/>
              <a:gd name="T75" fmla="*/ 2 h 659"/>
              <a:gd name="T76" fmla="*/ 282 w 346"/>
              <a:gd name="T77" fmla="*/ 9 h 659"/>
              <a:gd name="T78" fmla="*/ 291 w 346"/>
              <a:gd name="T79" fmla="*/ 21 h 659"/>
              <a:gd name="T80" fmla="*/ 303 w 346"/>
              <a:gd name="T81" fmla="*/ 36 h 659"/>
              <a:gd name="T82" fmla="*/ 313 w 346"/>
              <a:gd name="T83" fmla="*/ 57 h 659"/>
              <a:gd name="T84" fmla="*/ 322 w 346"/>
              <a:gd name="T85" fmla="*/ 81 h 659"/>
              <a:gd name="T86" fmla="*/ 341 w 346"/>
              <a:gd name="T87" fmla="*/ 135 h 659"/>
              <a:gd name="T88" fmla="*/ 344 w 346"/>
              <a:gd name="T89" fmla="*/ 157 h 659"/>
              <a:gd name="T90" fmla="*/ 346 w 346"/>
              <a:gd name="T91" fmla="*/ 202 h 659"/>
              <a:gd name="T92" fmla="*/ 339 w 346"/>
              <a:gd name="T93" fmla="*/ 259 h 659"/>
              <a:gd name="T94" fmla="*/ 327 w 346"/>
              <a:gd name="T95" fmla="*/ 307 h 659"/>
              <a:gd name="T96" fmla="*/ 320 w 346"/>
              <a:gd name="T97" fmla="*/ 343 h 659"/>
              <a:gd name="T98" fmla="*/ 310 w 346"/>
              <a:gd name="T99" fmla="*/ 378 h 659"/>
              <a:gd name="T100" fmla="*/ 294 w 346"/>
              <a:gd name="T101" fmla="*/ 431 h 659"/>
              <a:gd name="T102" fmla="*/ 267 w 346"/>
              <a:gd name="T103" fmla="*/ 490 h 659"/>
              <a:gd name="T104" fmla="*/ 239 w 346"/>
              <a:gd name="T105" fmla="*/ 542 h 659"/>
              <a:gd name="T106" fmla="*/ 210 w 346"/>
              <a:gd name="T107" fmla="*/ 585 h 659"/>
              <a:gd name="T108" fmla="*/ 191 w 346"/>
              <a:gd name="T109" fmla="*/ 602 h 659"/>
              <a:gd name="T110" fmla="*/ 174 w 346"/>
              <a:gd name="T111" fmla="*/ 616 h 659"/>
              <a:gd name="T112" fmla="*/ 158 w 346"/>
              <a:gd name="T113" fmla="*/ 631 h 659"/>
              <a:gd name="T114" fmla="*/ 127 w 346"/>
              <a:gd name="T115" fmla="*/ 650 h 659"/>
              <a:gd name="T116" fmla="*/ 103 w 346"/>
              <a:gd name="T117" fmla="*/ 657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6" h="659">
                <a:moveTo>
                  <a:pt x="93" y="659"/>
                </a:moveTo>
                <a:lnTo>
                  <a:pt x="91" y="659"/>
                </a:lnTo>
                <a:lnTo>
                  <a:pt x="86" y="657"/>
                </a:lnTo>
                <a:lnTo>
                  <a:pt x="84" y="654"/>
                </a:lnTo>
                <a:lnTo>
                  <a:pt x="82" y="652"/>
                </a:lnTo>
                <a:lnTo>
                  <a:pt x="77" y="647"/>
                </a:lnTo>
                <a:lnTo>
                  <a:pt x="74" y="645"/>
                </a:lnTo>
                <a:lnTo>
                  <a:pt x="70" y="638"/>
                </a:lnTo>
                <a:lnTo>
                  <a:pt x="67" y="633"/>
                </a:lnTo>
                <a:lnTo>
                  <a:pt x="62" y="626"/>
                </a:lnTo>
                <a:lnTo>
                  <a:pt x="60" y="619"/>
                </a:lnTo>
                <a:lnTo>
                  <a:pt x="55" y="609"/>
                </a:lnTo>
                <a:lnTo>
                  <a:pt x="53" y="602"/>
                </a:lnTo>
                <a:lnTo>
                  <a:pt x="48" y="592"/>
                </a:lnTo>
                <a:lnTo>
                  <a:pt x="46" y="581"/>
                </a:lnTo>
                <a:lnTo>
                  <a:pt x="43" y="571"/>
                </a:lnTo>
                <a:lnTo>
                  <a:pt x="41" y="559"/>
                </a:lnTo>
                <a:lnTo>
                  <a:pt x="36" y="547"/>
                </a:lnTo>
                <a:lnTo>
                  <a:pt x="31" y="538"/>
                </a:lnTo>
                <a:lnTo>
                  <a:pt x="27" y="526"/>
                </a:lnTo>
                <a:lnTo>
                  <a:pt x="24" y="516"/>
                </a:lnTo>
                <a:lnTo>
                  <a:pt x="17" y="500"/>
                </a:lnTo>
                <a:lnTo>
                  <a:pt x="10" y="485"/>
                </a:lnTo>
                <a:lnTo>
                  <a:pt x="8" y="471"/>
                </a:lnTo>
                <a:lnTo>
                  <a:pt x="3" y="462"/>
                </a:lnTo>
                <a:lnTo>
                  <a:pt x="3" y="452"/>
                </a:lnTo>
                <a:lnTo>
                  <a:pt x="0" y="447"/>
                </a:lnTo>
                <a:lnTo>
                  <a:pt x="0" y="445"/>
                </a:lnTo>
                <a:lnTo>
                  <a:pt x="3" y="442"/>
                </a:lnTo>
                <a:lnTo>
                  <a:pt x="3" y="438"/>
                </a:lnTo>
                <a:lnTo>
                  <a:pt x="5" y="433"/>
                </a:lnTo>
                <a:lnTo>
                  <a:pt x="10" y="428"/>
                </a:lnTo>
                <a:lnTo>
                  <a:pt x="12" y="423"/>
                </a:lnTo>
                <a:lnTo>
                  <a:pt x="17" y="419"/>
                </a:lnTo>
                <a:lnTo>
                  <a:pt x="22" y="412"/>
                </a:lnTo>
                <a:lnTo>
                  <a:pt x="27" y="404"/>
                </a:lnTo>
                <a:lnTo>
                  <a:pt x="31" y="397"/>
                </a:lnTo>
                <a:lnTo>
                  <a:pt x="39" y="390"/>
                </a:lnTo>
                <a:lnTo>
                  <a:pt x="46" y="383"/>
                </a:lnTo>
                <a:lnTo>
                  <a:pt x="53" y="373"/>
                </a:lnTo>
                <a:lnTo>
                  <a:pt x="62" y="366"/>
                </a:lnTo>
                <a:lnTo>
                  <a:pt x="79" y="347"/>
                </a:lnTo>
                <a:lnTo>
                  <a:pt x="86" y="340"/>
                </a:lnTo>
                <a:lnTo>
                  <a:pt x="93" y="331"/>
                </a:lnTo>
                <a:lnTo>
                  <a:pt x="101" y="323"/>
                </a:lnTo>
                <a:lnTo>
                  <a:pt x="110" y="312"/>
                </a:lnTo>
                <a:lnTo>
                  <a:pt x="117" y="302"/>
                </a:lnTo>
                <a:lnTo>
                  <a:pt x="124" y="290"/>
                </a:lnTo>
                <a:lnTo>
                  <a:pt x="132" y="278"/>
                </a:lnTo>
                <a:lnTo>
                  <a:pt x="139" y="264"/>
                </a:lnTo>
                <a:lnTo>
                  <a:pt x="146" y="252"/>
                </a:lnTo>
                <a:lnTo>
                  <a:pt x="153" y="238"/>
                </a:lnTo>
                <a:lnTo>
                  <a:pt x="160" y="221"/>
                </a:lnTo>
                <a:lnTo>
                  <a:pt x="167" y="207"/>
                </a:lnTo>
                <a:lnTo>
                  <a:pt x="174" y="190"/>
                </a:lnTo>
                <a:lnTo>
                  <a:pt x="184" y="171"/>
                </a:lnTo>
                <a:lnTo>
                  <a:pt x="191" y="155"/>
                </a:lnTo>
                <a:lnTo>
                  <a:pt x="198" y="135"/>
                </a:lnTo>
                <a:lnTo>
                  <a:pt x="203" y="121"/>
                </a:lnTo>
                <a:lnTo>
                  <a:pt x="208" y="105"/>
                </a:lnTo>
                <a:lnTo>
                  <a:pt x="213" y="90"/>
                </a:lnTo>
                <a:lnTo>
                  <a:pt x="217" y="78"/>
                </a:lnTo>
                <a:lnTo>
                  <a:pt x="222" y="66"/>
                </a:lnTo>
                <a:lnTo>
                  <a:pt x="227" y="55"/>
                </a:lnTo>
                <a:lnTo>
                  <a:pt x="229" y="45"/>
                </a:lnTo>
                <a:lnTo>
                  <a:pt x="234" y="36"/>
                </a:lnTo>
                <a:lnTo>
                  <a:pt x="239" y="26"/>
                </a:lnTo>
                <a:lnTo>
                  <a:pt x="244" y="19"/>
                </a:lnTo>
                <a:lnTo>
                  <a:pt x="246" y="14"/>
                </a:lnTo>
                <a:lnTo>
                  <a:pt x="251" y="7"/>
                </a:lnTo>
                <a:lnTo>
                  <a:pt x="253" y="5"/>
                </a:lnTo>
                <a:lnTo>
                  <a:pt x="258" y="2"/>
                </a:lnTo>
                <a:lnTo>
                  <a:pt x="260" y="0"/>
                </a:lnTo>
                <a:lnTo>
                  <a:pt x="263" y="0"/>
                </a:lnTo>
                <a:lnTo>
                  <a:pt x="267" y="0"/>
                </a:lnTo>
                <a:lnTo>
                  <a:pt x="272" y="2"/>
                </a:lnTo>
                <a:lnTo>
                  <a:pt x="277" y="5"/>
                </a:lnTo>
                <a:lnTo>
                  <a:pt x="282" y="9"/>
                </a:lnTo>
                <a:lnTo>
                  <a:pt x="286" y="14"/>
                </a:lnTo>
                <a:lnTo>
                  <a:pt x="291" y="21"/>
                </a:lnTo>
                <a:lnTo>
                  <a:pt x="296" y="28"/>
                </a:lnTo>
                <a:lnTo>
                  <a:pt x="303" y="36"/>
                </a:lnTo>
                <a:lnTo>
                  <a:pt x="308" y="47"/>
                </a:lnTo>
                <a:lnTo>
                  <a:pt x="313" y="57"/>
                </a:lnTo>
                <a:lnTo>
                  <a:pt x="317" y="69"/>
                </a:lnTo>
                <a:lnTo>
                  <a:pt x="322" y="81"/>
                </a:lnTo>
                <a:lnTo>
                  <a:pt x="332" y="109"/>
                </a:lnTo>
                <a:lnTo>
                  <a:pt x="341" y="135"/>
                </a:lnTo>
                <a:lnTo>
                  <a:pt x="344" y="145"/>
                </a:lnTo>
                <a:lnTo>
                  <a:pt x="344" y="157"/>
                </a:lnTo>
                <a:lnTo>
                  <a:pt x="346" y="178"/>
                </a:lnTo>
                <a:lnTo>
                  <a:pt x="346" y="202"/>
                </a:lnTo>
                <a:lnTo>
                  <a:pt x="344" y="228"/>
                </a:lnTo>
                <a:lnTo>
                  <a:pt x="339" y="259"/>
                </a:lnTo>
                <a:lnTo>
                  <a:pt x="332" y="290"/>
                </a:lnTo>
                <a:lnTo>
                  <a:pt x="327" y="307"/>
                </a:lnTo>
                <a:lnTo>
                  <a:pt x="325" y="323"/>
                </a:lnTo>
                <a:lnTo>
                  <a:pt x="320" y="343"/>
                </a:lnTo>
                <a:lnTo>
                  <a:pt x="315" y="359"/>
                </a:lnTo>
                <a:lnTo>
                  <a:pt x="310" y="378"/>
                </a:lnTo>
                <a:lnTo>
                  <a:pt x="305" y="397"/>
                </a:lnTo>
                <a:lnTo>
                  <a:pt x="294" y="431"/>
                </a:lnTo>
                <a:lnTo>
                  <a:pt x="282" y="462"/>
                </a:lnTo>
                <a:lnTo>
                  <a:pt x="267" y="490"/>
                </a:lnTo>
                <a:lnTo>
                  <a:pt x="253" y="516"/>
                </a:lnTo>
                <a:lnTo>
                  <a:pt x="239" y="542"/>
                </a:lnTo>
                <a:lnTo>
                  <a:pt x="224" y="564"/>
                </a:lnTo>
                <a:lnTo>
                  <a:pt x="210" y="585"/>
                </a:lnTo>
                <a:lnTo>
                  <a:pt x="201" y="592"/>
                </a:lnTo>
                <a:lnTo>
                  <a:pt x="191" y="602"/>
                </a:lnTo>
                <a:lnTo>
                  <a:pt x="182" y="609"/>
                </a:lnTo>
                <a:lnTo>
                  <a:pt x="174" y="616"/>
                </a:lnTo>
                <a:lnTo>
                  <a:pt x="165" y="623"/>
                </a:lnTo>
                <a:lnTo>
                  <a:pt x="158" y="631"/>
                </a:lnTo>
                <a:lnTo>
                  <a:pt x="141" y="640"/>
                </a:lnTo>
                <a:lnTo>
                  <a:pt x="127" y="650"/>
                </a:lnTo>
                <a:lnTo>
                  <a:pt x="115" y="654"/>
                </a:lnTo>
                <a:lnTo>
                  <a:pt x="103" y="657"/>
                </a:lnTo>
                <a:lnTo>
                  <a:pt x="93" y="65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43"/>
          <p:cNvSpPr>
            <a:spLocks noChangeArrowheads="1"/>
          </p:cNvSpPr>
          <p:nvPr/>
        </p:nvSpPr>
        <p:spPr bwMode="auto">
          <a:xfrm>
            <a:off x="7380288" y="2387600"/>
            <a:ext cx="1420812" cy="330200"/>
          </a:xfrm>
          <a:custGeom>
            <a:avLst/>
            <a:gdLst>
              <a:gd name="T0" fmla="*/ 1808 w 2237"/>
              <a:gd name="T1" fmla="*/ 466 h 519"/>
              <a:gd name="T2" fmla="*/ 1746 w 2237"/>
              <a:gd name="T3" fmla="*/ 504 h 519"/>
              <a:gd name="T4" fmla="*/ 1708 w 2237"/>
              <a:gd name="T5" fmla="*/ 519 h 519"/>
              <a:gd name="T6" fmla="*/ 1696 w 2237"/>
              <a:gd name="T7" fmla="*/ 512 h 519"/>
              <a:gd name="T8" fmla="*/ 1703 w 2237"/>
              <a:gd name="T9" fmla="*/ 478 h 519"/>
              <a:gd name="T10" fmla="*/ 1727 w 2237"/>
              <a:gd name="T11" fmla="*/ 416 h 519"/>
              <a:gd name="T12" fmla="*/ 1768 w 2237"/>
              <a:gd name="T13" fmla="*/ 331 h 519"/>
              <a:gd name="T14" fmla="*/ 1794 w 2237"/>
              <a:gd name="T15" fmla="*/ 257 h 519"/>
              <a:gd name="T16" fmla="*/ 1808 w 2237"/>
              <a:gd name="T17" fmla="*/ 212 h 519"/>
              <a:gd name="T18" fmla="*/ 1801 w 2237"/>
              <a:gd name="T19" fmla="*/ 190 h 519"/>
              <a:gd name="T20" fmla="*/ 1770 w 2237"/>
              <a:gd name="T21" fmla="*/ 183 h 519"/>
              <a:gd name="T22" fmla="*/ 1708 w 2237"/>
              <a:gd name="T23" fmla="*/ 181 h 519"/>
              <a:gd name="T24" fmla="*/ 1622 w 2237"/>
              <a:gd name="T25" fmla="*/ 181 h 519"/>
              <a:gd name="T26" fmla="*/ 1589 w 2237"/>
              <a:gd name="T27" fmla="*/ 181 h 519"/>
              <a:gd name="T28" fmla="*/ 1541 w 2237"/>
              <a:gd name="T29" fmla="*/ 183 h 519"/>
              <a:gd name="T30" fmla="*/ 1477 w 2237"/>
              <a:gd name="T31" fmla="*/ 188 h 519"/>
              <a:gd name="T32" fmla="*/ 1398 w 2237"/>
              <a:gd name="T33" fmla="*/ 195 h 519"/>
              <a:gd name="T34" fmla="*/ 1301 w 2237"/>
              <a:gd name="T35" fmla="*/ 202 h 519"/>
              <a:gd name="T36" fmla="*/ 1189 w 2237"/>
              <a:gd name="T37" fmla="*/ 214 h 519"/>
              <a:gd name="T38" fmla="*/ 1060 w 2237"/>
              <a:gd name="T39" fmla="*/ 226 h 519"/>
              <a:gd name="T40" fmla="*/ 917 w 2237"/>
              <a:gd name="T41" fmla="*/ 240 h 519"/>
              <a:gd name="T42" fmla="*/ 757 w 2237"/>
              <a:gd name="T43" fmla="*/ 257 h 519"/>
              <a:gd name="T44" fmla="*/ 581 w 2237"/>
              <a:gd name="T45" fmla="*/ 276 h 519"/>
              <a:gd name="T46" fmla="*/ 388 w 2237"/>
              <a:gd name="T47" fmla="*/ 297 h 519"/>
              <a:gd name="T48" fmla="*/ 178 w 2237"/>
              <a:gd name="T49" fmla="*/ 321 h 519"/>
              <a:gd name="T50" fmla="*/ 2 w 2237"/>
              <a:gd name="T51" fmla="*/ 216 h 519"/>
              <a:gd name="T52" fmla="*/ 223 w 2237"/>
              <a:gd name="T53" fmla="*/ 202 h 519"/>
              <a:gd name="T54" fmla="*/ 424 w 2237"/>
              <a:gd name="T55" fmla="*/ 186 h 519"/>
              <a:gd name="T56" fmla="*/ 607 w 2237"/>
              <a:gd name="T57" fmla="*/ 169 h 519"/>
              <a:gd name="T58" fmla="*/ 781 w 2237"/>
              <a:gd name="T59" fmla="*/ 155 h 519"/>
              <a:gd name="T60" fmla="*/ 986 w 2237"/>
              <a:gd name="T61" fmla="*/ 136 h 519"/>
              <a:gd name="T62" fmla="*/ 1220 w 2237"/>
              <a:gd name="T63" fmla="*/ 107 h 519"/>
              <a:gd name="T64" fmla="*/ 1396 w 2237"/>
              <a:gd name="T65" fmla="*/ 86 h 519"/>
              <a:gd name="T66" fmla="*/ 1505 w 2237"/>
              <a:gd name="T67" fmla="*/ 74 h 519"/>
              <a:gd name="T68" fmla="*/ 1598 w 2237"/>
              <a:gd name="T69" fmla="*/ 62 h 519"/>
              <a:gd name="T70" fmla="*/ 1672 w 2237"/>
              <a:gd name="T71" fmla="*/ 50 h 519"/>
              <a:gd name="T72" fmla="*/ 1732 w 2237"/>
              <a:gd name="T73" fmla="*/ 38 h 519"/>
              <a:gd name="T74" fmla="*/ 1772 w 2237"/>
              <a:gd name="T75" fmla="*/ 26 h 519"/>
              <a:gd name="T76" fmla="*/ 1822 w 2237"/>
              <a:gd name="T77" fmla="*/ 9 h 519"/>
              <a:gd name="T78" fmla="*/ 1894 w 2237"/>
              <a:gd name="T79" fmla="*/ 2 h 519"/>
              <a:gd name="T80" fmla="*/ 1937 w 2237"/>
              <a:gd name="T81" fmla="*/ 19 h 519"/>
              <a:gd name="T82" fmla="*/ 1989 w 2237"/>
              <a:gd name="T83" fmla="*/ 50 h 519"/>
              <a:gd name="T84" fmla="*/ 2061 w 2237"/>
              <a:gd name="T85" fmla="*/ 95 h 519"/>
              <a:gd name="T86" fmla="*/ 2139 w 2237"/>
              <a:gd name="T87" fmla="*/ 152 h 519"/>
              <a:gd name="T88" fmla="*/ 2199 w 2237"/>
              <a:gd name="T89" fmla="*/ 197 h 519"/>
              <a:gd name="T90" fmla="*/ 2230 w 2237"/>
              <a:gd name="T91" fmla="*/ 231 h 519"/>
              <a:gd name="T92" fmla="*/ 2235 w 2237"/>
              <a:gd name="T93" fmla="*/ 250 h 519"/>
              <a:gd name="T94" fmla="*/ 2216 w 2237"/>
              <a:gd name="T95" fmla="*/ 266 h 519"/>
              <a:gd name="T96" fmla="*/ 2175 w 2237"/>
              <a:gd name="T97" fmla="*/ 276 h 519"/>
              <a:gd name="T98" fmla="*/ 2118 w 2237"/>
              <a:gd name="T99" fmla="*/ 283 h 519"/>
              <a:gd name="T100" fmla="*/ 2039 w 2237"/>
              <a:gd name="T101" fmla="*/ 305 h 519"/>
              <a:gd name="T102" fmla="*/ 1956 w 2237"/>
              <a:gd name="T103" fmla="*/ 347 h 519"/>
              <a:gd name="T104" fmla="*/ 1870 w 2237"/>
              <a:gd name="T105" fmla="*/ 416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37" h="519">
                <a:moveTo>
                  <a:pt x="1870" y="416"/>
                </a:moveTo>
                <a:lnTo>
                  <a:pt x="1853" y="431"/>
                </a:lnTo>
                <a:lnTo>
                  <a:pt x="1837" y="443"/>
                </a:lnTo>
                <a:lnTo>
                  <a:pt x="1822" y="454"/>
                </a:lnTo>
                <a:lnTo>
                  <a:pt x="1808" y="466"/>
                </a:lnTo>
                <a:lnTo>
                  <a:pt x="1794" y="476"/>
                </a:lnTo>
                <a:lnTo>
                  <a:pt x="1779" y="483"/>
                </a:lnTo>
                <a:lnTo>
                  <a:pt x="1768" y="493"/>
                </a:lnTo>
                <a:lnTo>
                  <a:pt x="1756" y="500"/>
                </a:lnTo>
                <a:lnTo>
                  <a:pt x="1746" y="504"/>
                </a:lnTo>
                <a:lnTo>
                  <a:pt x="1737" y="509"/>
                </a:lnTo>
                <a:lnTo>
                  <a:pt x="1727" y="514"/>
                </a:lnTo>
                <a:lnTo>
                  <a:pt x="1720" y="516"/>
                </a:lnTo>
                <a:lnTo>
                  <a:pt x="1713" y="519"/>
                </a:lnTo>
                <a:lnTo>
                  <a:pt x="1708" y="519"/>
                </a:lnTo>
                <a:lnTo>
                  <a:pt x="1703" y="519"/>
                </a:lnTo>
                <a:lnTo>
                  <a:pt x="1701" y="516"/>
                </a:lnTo>
                <a:lnTo>
                  <a:pt x="1698" y="516"/>
                </a:lnTo>
                <a:lnTo>
                  <a:pt x="1696" y="514"/>
                </a:lnTo>
                <a:lnTo>
                  <a:pt x="1696" y="512"/>
                </a:lnTo>
                <a:lnTo>
                  <a:pt x="1696" y="507"/>
                </a:lnTo>
                <a:lnTo>
                  <a:pt x="1696" y="502"/>
                </a:lnTo>
                <a:lnTo>
                  <a:pt x="1698" y="495"/>
                </a:lnTo>
                <a:lnTo>
                  <a:pt x="1701" y="488"/>
                </a:lnTo>
                <a:lnTo>
                  <a:pt x="1703" y="478"/>
                </a:lnTo>
                <a:lnTo>
                  <a:pt x="1706" y="469"/>
                </a:lnTo>
                <a:lnTo>
                  <a:pt x="1710" y="457"/>
                </a:lnTo>
                <a:lnTo>
                  <a:pt x="1715" y="445"/>
                </a:lnTo>
                <a:lnTo>
                  <a:pt x="1720" y="433"/>
                </a:lnTo>
                <a:lnTo>
                  <a:pt x="1727" y="416"/>
                </a:lnTo>
                <a:lnTo>
                  <a:pt x="1734" y="402"/>
                </a:lnTo>
                <a:lnTo>
                  <a:pt x="1744" y="385"/>
                </a:lnTo>
                <a:lnTo>
                  <a:pt x="1753" y="366"/>
                </a:lnTo>
                <a:lnTo>
                  <a:pt x="1760" y="347"/>
                </a:lnTo>
                <a:lnTo>
                  <a:pt x="1768" y="331"/>
                </a:lnTo>
                <a:lnTo>
                  <a:pt x="1772" y="314"/>
                </a:lnTo>
                <a:lnTo>
                  <a:pt x="1779" y="300"/>
                </a:lnTo>
                <a:lnTo>
                  <a:pt x="1784" y="283"/>
                </a:lnTo>
                <a:lnTo>
                  <a:pt x="1789" y="271"/>
                </a:lnTo>
                <a:lnTo>
                  <a:pt x="1794" y="257"/>
                </a:lnTo>
                <a:lnTo>
                  <a:pt x="1799" y="247"/>
                </a:lnTo>
                <a:lnTo>
                  <a:pt x="1801" y="236"/>
                </a:lnTo>
                <a:lnTo>
                  <a:pt x="1803" y="226"/>
                </a:lnTo>
                <a:lnTo>
                  <a:pt x="1806" y="219"/>
                </a:lnTo>
                <a:lnTo>
                  <a:pt x="1808" y="212"/>
                </a:lnTo>
                <a:lnTo>
                  <a:pt x="1808" y="205"/>
                </a:lnTo>
                <a:lnTo>
                  <a:pt x="1808" y="200"/>
                </a:lnTo>
                <a:lnTo>
                  <a:pt x="1808" y="195"/>
                </a:lnTo>
                <a:lnTo>
                  <a:pt x="1806" y="193"/>
                </a:lnTo>
                <a:lnTo>
                  <a:pt x="1801" y="190"/>
                </a:lnTo>
                <a:lnTo>
                  <a:pt x="1799" y="188"/>
                </a:lnTo>
                <a:lnTo>
                  <a:pt x="1791" y="186"/>
                </a:lnTo>
                <a:lnTo>
                  <a:pt x="1787" y="186"/>
                </a:lnTo>
                <a:lnTo>
                  <a:pt x="1777" y="183"/>
                </a:lnTo>
                <a:lnTo>
                  <a:pt x="1770" y="183"/>
                </a:lnTo>
                <a:lnTo>
                  <a:pt x="1758" y="181"/>
                </a:lnTo>
                <a:lnTo>
                  <a:pt x="1748" y="181"/>
                </a:lnTo>
                <a:lnTo>
                  <a:pt x="1737" y="181"/>
                </a:lnTo>
                <a:lnTo>
                  <a:pt x="1722" y="181"/>
                </a:lnTo>
                <a:lnTo>
                  <a:pt x="1708" y="181"/>
                </a:lnTo>
                <a:lnTo>
                  <a:pt x="1694" y="181"/>
                </a:lnTo>
                <a:lnTo>
                  <a:pt x="1677" y="181"/>
                </a:lnTo>
                <a:lnTo>
                  <a:pt x="1660" y="181"/>
                </a:lnTo>
                <a:lnTo>
                  <a:pt x="1641" y="181"/>
                </a:lnTo>
                <a:lnTo>
                  <a:pt x="1622" y="181"/>
                </a:lnTo>
                <a:lnTo>
                  <a:pt x="1617" y="181"/>
                </a:lnTo>
                <a:lnTo>
                  <a:pt x="1610" y="181"/>
                </a:lnTo>
                <a:lnTo>
                  <a:pt x="1606" y="181"/>
                </a:lnTo>
                <a:lnTo>
                  <a:pt x="1598" y="181"/>
                </a:lnTo>
                <a:lnTo>
                  <a:pt x="1589" y="181"/>
                </a:lnTo>
                <a:lnTo>
                  <a:pt x="1582" y="181"/>
                </a:lnTo>
                <a:lnTo>
                  <a:pt x="1572" y="181"/>
                </a:lnTo>
                <a:lnTo>
                  <a:pt x="1563" y="181"/>
                </a:lnTo>
                <a:lnTo>
                  <a:pt x="1553" y="183"/>
                </a:lnTo>
                <a:lnTo>
                  <a:pt x="1541" y="183"/>
                </a:lnTo>
                <a:lnTo>
                  <a:pt x="1529" y="183"/>
                </a:lnTo>
                <a:lnTo>
                  <a:pt x="1517" y="186"/>
                </a:lnTo>
                <a:lnTo>
                  <a:pt x="1505" y="186"/>
                </a:lnTo>
                <a:lnTo>
                  <a:pt x="1491" y="186"/>
                </a:lnTo>
                <a:lnTo>
                  <a:pt x="1477" y="188"/>
                </a:lnTo>
                <a:lnTo>
                  <a:pt x="1463" y="188"/>
                </a:lnTo>
                <a:lnTo>
                  <a:pt x="1446" y="190"/>
                </a:lnTo>
                <a:lnTo>
                  <a:pt x="1432" y="190"/>
                </a:lnTo>
                <a:lnTo>
                  <a:pt x="1415" y="193"/>
                </a:lnTo>
                <a:lnTo>
                  <a:pt x="1398" y="195"/>
                </a:lnTo>
                <a:lnTo>
                  <a:pt x="1379" y="195"/>
                </a:lnTo>
                <a:lnTo>
                  <a:pt x="1360" y="197"/>
                </a:lnTo>
                <a:lnTo>
                  <a:pt x="1341" y="200"/>
                </a:lnTo>
                <a:lnTo>
                  <a:pt x="1322" y="200"/>
                </a:lnTo>
                <a:lnTo>
                  <a:pt x="1301" y="202"/>
                </a:lnTo>
                <a:lnTo>
                  <a:pt x="1279" y="205"/>
                </a:lnTo>
                <a:lnTo>
                  <a:pt x="1258" y="207"/>
                </a:lnTo>
                <a:lnTo>
                  <a:pt x="1236" y="209"/>
                </a:lnTo>
                <a:lnTo>
                  <a:pt x="1212" y="212"/>
                </a:lnTo>
                <a:lnTo>
                  <a:pt x="1189" y="214"/>
                </a:lnTo>
                <a:lnTo>
                  <a:pt x="1165" y="216"/>
                </a:lnTo>
                <a:lnTo>
                  <a:pt x="1141" y="219"/>
                </a:lnTo>
                <a:lnTo>
                  <a:pt x="1115" y="221"/>
                </a:lnTo>
                <a:lnTo>
                  <a:pt x="1088" y="224"/>
                </a:lnTo>
                <a:lnTo>
                  <a:pt x="1060" y="226"/>
                </a:lnTo>
                <a:lnTo>
                  <a:pt x="1034" y="228"/>
                </a:lnTo>
                <a:lnTo>
                  <a:pt x="1005" y="231"/>
                </a:lnTo>
                <a:lnTo>
                  <a:pt x="976" y="233"/>
                </a:lnTo>
                <a:lnTo>
                  <a:pt x="948" y="238"/>
                </a:lnTo>
                <a:lnTo>
                  <a:pt x="917" y="240"/>
                </a:lnTo>
                <a:lnTo>
                  <a:pt x="886" y="243"/>
                </a:lnTo>
                <a:lnTo>
                  <a:pt x="855" y="247"/>
                </a:lnTo>
                <a:lnTo>
                  <a:pt x="822" y="250"/>
                </a:lnTo>
                <a:lnTo>
                  <a:pt x="791" y="252"/>
                </a:lnTo>
                <a:lnTo>
                  <a:pt x="757" y="257"/>
                </a:lnTo>
                <a:lnTo>
                  <a:pt x="722" y="259"/>
                </a:lnTo>
                <a:lnTo>
                  <a:pt x="688" y="264"/>
                </a:lnTo>
                <a:lnTo>
                  <a:pt x="652" y="269"/>
                </a:lnTo>
                <a:lnTo>
                  <a:pt x="617" y="271"/>
                </a:lnTo>
                <a:lnTo>
                  <a:pt x="581" y="276"/>
                </a:lnTo>
                <a:lnTo>
                  <a:pt x="543" y="281"/>
                </a:lnTo>
                <a:lnTo>
                  <a:pt x="505" y="283"/>
                </a:lnTo>
                <a:lnTo>
                  <a:pt x="467" y="288"/>
                </a:lnTo>
                <a:lnTo>
                  <a:pt x="428" y="293"/>
                </a:lnTo>
                <a:lnTo>
                  <a:pt x="388" y="297"/>
                </a:lnTo>
                <a:lnTo>
                  <a:pt x="347" y="302"/>
                </a:lnTo>
                <a:lnTo>
                  <a:pt x="307" y="307"/>
                </a:lnTo>
                <a:lnTo>
                  <a:pt x="264" y="312"/>
                </a:lnTo>
                <a:lnTo>
                  <a:pt x="221" y="316"/>
                </a:lnTo>
                <a:lnTo>
                  <a:pt x="178" y="321"/>
                </a:lnTo>
                <a:lnTo>
                  <a:pt x="135" y="326"/>
                </a:lnTo>
                <a:lnTo>
                  <a:pt x="90" y="331"/>
                </a:lnTo>
                <a:lnTo>
                  <a:pt x="47" y="335"/>
                </a:lnTo>
                <a:lnTo>
                  <a:pt x="0" y="343"/>
                </a:lnTo>
                <a:lnTo>
                  <a:pt x="2" y="216"/>
                </a:lnTo>
                <a:lnTo>
                  <a:pt x="47" y="214"/>
                </a:lnTo>
                <a:lnTo>
                  <a:pt x="92" y="212"/>
                </a:lnTo>
                <a:lnTo>
                  <a:pt x="135" y="209"/>
                </a:lnTo>
                <a:lnTo>
                  <a:pt x="181" y="205"/>
                </a:lnTo>
                <a:lnTo>
                  <a:pt x="223" y="202"/>
                </a:lnTo>
                <a:lnTo>
                  <a:pt x="264" y="200"/>
                </a:lnTo>
                <a:lnTo>
                  <a:pt x="305" y="195"/>
                </a:lnTo>
                <a:lnTo>
                  <a:pt x="345" y="193"/>
                </a:lnTo>
                <a:lnTo>
                  <a:pt x="386" y="188"/>
                </a:lnTo>
                <a:lnTo>
                  <a:pt x="424" y="186"/>
                </a:lnTo>
                <a:lnTo>
                  <a:pt x="462" y="181"/>
                </a:lnTo>
                <a:lnTo>
                  <a:pt x="500" y="178"/>
                </a:lnTo>
                <a:lnTo>
                  <a:pt x="536" y="176"/>
                </a:lnTo>
                <a:lnTo>
                  <a:pt x="571" y="171"/>
                </a:lnTo>
                <a:lnTo>
                  <a:pt x="607" y="169"/>
                </a:lnTo>
                <a:lnTo>
                  <a:pt x="640" y="166"/>
                </a:lnTo>
                <a:lnTo>
                  <a:pt x="674" y="164"/>
                </a:lnTo>
                <a:lnTo>
                  <a:pt x="707" y="162"/>
                </a:lnTo>
                <a:lnTo>
                  <a:pt x="743" y="159"/>
                </a:lnTo>
                <a:lnTo>
                  <a:pt x="781" y="155"/>
                </a:lnTo>
                <a:lnTo>
                  <a:pt x="819" y="152"/>
                </a:lnTo>
                <a:lnTo>
                  <a:pt x="860" y="147"/>
                </a:lnTo>
                <a:lnTo>
                  <a:pt x="900" y="143"/>
                </a:lnTo>
                <a:lnTo>
                  <a:pt x="943" y="140"/>
                </a:lnTo>
                <a:lnTo>
                  <a:pt x="986" y="136"/>
                </a:lnTo>
                <a:lnTo>
                  <a:pt x="1031" y="128"/>
                </a:lnTo>
                <a:lnTo>
                  <a:pt x="1077" y="124"/>
                </a:lnTo>
                <a:lnTo>
                  <a:pt x="1124" y="119"/>
                </a:lnTo>
                <a:lnTo>
                  <a:pt x="1172" y="112"/>
                </a:lnTo>
                <a:lnTo>
                  <a:pt x="1220" y="107"/>
                </a:lnTo>
                <a:lnTo>
                  <a:pt x="1270" y="100"/>
                </a:lnTo>
                <a:lnTo>
                  <a:pt x="1322" y="93"/>
                </a:lnTo>
                <a:lnTo>
                  <a:pt x="1346" y="90"/>
                </a:lnTo>
                <a:lnTo>
                  <a:pt x="1372" y="88"/>
                </a:lnTo>
                <a:lnTo>
                  <a:pt x="1396" y="86"/>
                </a:lnTo>
                <a:lnTo>
                  <a:pt x="1420" y="83"/>
                </a:lnTo>
                <a:lnTo>
                  <a:pt x="1441" y="81"/>
                </a:lnTo>
                <a:lnTo>
                  <a:pt x="1463" y="78"/>
                </a:lnTo>
                <a:lnTo>
                  <a:pt x="1484" y="76"/>
                </a:lnTo>
                <a:lnTo>
                  <a:pt x="1505" y="74"/>
                </a:lnTo>
                <a:lnTo>
                  <a:pt x="1525" y="71"/>
                </a:lnTo>
                <a:lnTo>
                  <a:pt x="1544" y="69"/>
                </a:lnTo>
                <a:lnTo>
                  <a:pt x="1563" y="67"/>
                </a:lnTo>
                <a:lnTo>
                  <a:pt x="1582" y="64"/>
                </a:lnTo>
                <a:lnTo>
                  <a:pt x="1598" y="62"/>
                </a:lnTo>
                <a:lnTo>
                  <a:pt x="1615" y="59"/>
                </a:lnTo>
                <a:lnTo>
                  <a:pt x="1629" y="57"/>
                </a:lnTo>
                <a:lnTo>
                  <a:pt x="1646" y="55"/>
                </a:lnTo>
                <a:lnTo>
                  <a:pt x="1660" y="52"/>
                </a:lnTo>
                <a:lnTo>
                  <a:pt x="1672" y="50"/>
                </a:lnTo>
                <a:lnTo>
                  <a:pt x="1687" y="47"/>
                </a:lnTo>
                <a:lnTo>
                  <a:pt x="1698" y="45"/>
                </a:lnTo>
                <a:lnTo>
                  <a:pt x="1710" y="43"/>
                </a:lnTo>
                <a:lnTo>
                  <a:pt x="1720" y="40"/>
                </a:lnTo>
                <a:lnTo>
                  <a:pt x="1732" y="38"/>
                </a:lnTo>
                <a:lnTo>
                  <a:pt x="1741" y="36"/>
                </a:lnTo>
                <a:lnTo>
                  <a:pt x="1748" y="33"/>
                </a:lnTo>
                <a:lnTo>
                  <a:pt x="1758" y="31"/>
                </a:lnTo>
                <a:lnTo>
                  <a:pt x="1765" y="28"/>
                </a:lnTo>
                <a:lnTo>
                  <a:pt x="1772" y="26"/>
                </a:lnTo>
                <a:lnTo>
                  <a:pt x="1777" y="24"/>
                </a:lnTo>
                <a:lnTo>
                  <a:pt x="1784" y="24"/>
                </a:lnTo>
                <a:lnTo>
                  <a:pt x="1789" y="21"/>
                </a:lnTo>
                <a:lnTo>
                  <a:pt x="1791" y="19"/>
                </a:lnTo>
                <a:lnTo>
                  <a:pt x="1822" y="9"/>
                </a:lnTo>
                <a:lnTo>
                  <a:pt x="1837" y="5"/>
                </a:lnTo>
                <a:lnTo>
                  <a:pt x="1851" y="2"/>
                </a:lnTo>
                <a:lnTo>
                  <a:pt x="1865" y="0"/>
                </a:lnTo>
                <a:lnTo>
                  <a:pt x="1880" y="0"/>
                </a:lnTo>
                <a:lnTo>
                  <a:pt x="1894" y="2"/>
                </a:lnTo>
                <a:lnTo>
                  <a:pt x="1911" y="5"/>
                </a:lnTo>
                <a:lnTo>
                  <a:pt x="1915" y="7"/>
                </a:lnTo>
                <a:lnTo>
                  <a:pt x="1922" y="12"/>
                </a:lnTo>
                <a:lnTo>
                  <a:pt x="1927" y="14"/>
                </a:lnTo>
                <a:lnTo>
                  <a:pt x="1937" y="19"/>
                </a:lnTo>
                <a:lnTo>
                  <a:pt x="1946" y="24"/>
                </a:lnTo>
                <a:lnTo>
                  <a:pt x="1956" y="31"/>
                </a:lnTo>
                <a:lnTo>
                  <a:pt x="1965" y="36"/>
                </a:lnTo>
                <a:lnTo>
                  <a:pt x="1977" y="43"/>
                </a:lnTo>
                <a:lnTo>
                  <a:pt x="1989" y="50"/>
                </a:lnTo>
                <a:lnTo>
                  <a:pt x="2001" y="57"/>
                </a:lnTo>
                <a:lnTo>
                  <a:pt x="2015" y="67"/>
                </a:lnTo>
                <a:lnTo>
                  <a:pt x="2030" y="76"/>
                </a:lnTo>
                <a:lnTo>
                  <a:pt x="2044" y="86"/>
                </a:lnTo>
                <a:lnTo>
                  <a:pt x="2061" y="95"/>
                </a:lnTo>
                <a:lnTo>
                  <a:pt x="2075" y="107"/>
                </a:lnTo>
                <a:lnTo>
                  <a:pt x="2092" y="117"/>
                </a:lnTo>
                <a:lnTo>
                  <a:pt x="2108" y="128"/>
                </a:lnTo>
                <a:lnTo>
                  <a:pt x="2125" y="140"/>
                </a:lnTo>
                <a:lnTo>
                  <a:pt x="2139" y="152"/>
                </a:lnTo>
                <a:lnTo>
                  <a:pt x="2154" y="162"/>
                </a:lnTo>
                <a:lnTo>
                  <a:pt x="2165" y="171"/>
                </a:lnTo>
                <a:lnTo>
                  <a:pt x="2177" y="181"/>
                </a:lnTo>
                <a:lnTo>
                  <a:pt x="2189" y="190"/>
                </a:lnTo>
                <a:lnTo>
                  <a:pt x="2199" y="197"/>
                </a:lnTo>
                <a:lnTo>
                  <a:pt x="2208" y="207"/>
                </a:lnTo>
                <a:lnTo>
                  <a:pt x="2216" y="214"/>
                </a:lnTo>
                <a:lnTo>
                  <a:pt x="2220" y="221"/>
                </a:lnTo>
                <a:lnTo>
                  <a:pt x="2227" y="226"/>
                </a:lnTo>
                <a:lnTo>
                  <a:pt x="2230" y="231"/>
                </a:lnTo>
                <a:lnTo>
                  <a:pt x="2235" y="236"/>
                </a:lnTo>
                <a:lnTo>
                  <a:pt x="2237" y="238"/>
                </a:lnTo>
                <a:lnTo>
                  <a:pt x="2237" y="243"/>
                </a:lnTo>
                <a:lnTo>
                  <a:pt x="2237" y="247"/>
                </a:lnTo>
                <a:lnTo>
                  <a:pt x="2235" y="250"/>
                </a:lnTo>
                <a:lnTo>
                  <a:pt x="2232" y="255"/>
                </a:lnTo>
                <a:lnTo>
                  <a:pt x="2230" y="259"/>
                </a:lnTo>
                <a:lnTo>
                  <a:pt x="2225" y="262"/>
                </a:lnTo>
                <a:lnTo>
                  <a:pt x="2220" y="264"/>
                </a:lnTo>
                <a:lnTo>
                  <a:pt x="2216" y="266"/>
                </a:lnTo>
                <a:lnTo>
                  <a:pt x="2208" y="269"/>
                </a:lnTo>
                <a:lnTo>
                  <a:pt x="2201" y="271"/>
                </a:lnTo>
                <a:lnTo>
                  <a:pt x="2194" y="274"/>
                </a:lnTo>
                <a:lnTo>
                  <a:pt x="2185" y="276"/>
                </a:lnTo>
                <a:lnTo>
                  <a:pt x="2175" y="276"/>
                </a:lnTo>
                <a:lnTo>
                  <a:pt x="2165" y="278"/>
                </a:lnTo>
                <a:lnTo>
                  <a:pt x="2156" y="278"/>
                </a:lnTo>
                <a:lnTo>
                  <a:pt x="2144" y="278"/>
                </a:lnTo>
                <a:lnTo>
                  <a:pt x="2132" y="278"/>
                </a:lnTo>
                <a:lnTo>
                  <a:pt x="2118" y="283"/>
                </a:lnTo>
                <a:lnTo>
                  <a:pt x="2101" y="285"/>
                </a:lnTo>
                <a:lnTo>
                  <a:pt x="2087" y="288"/>
                </a:lnTo>
                <a:lnTo>
                  <a:pt x="2070" y="293"/>
                </a:lnTo>
                <a:lnTo>
                  <a:pt x="2056" y="300"/>
                </a:lnTo>
                <a:lnTo>
                  <a:pt x="2039" y="305"/>
                </a:lnTo>
                <a:lnTo>
                  <a:pt x="2023" y="312"/>
                </a:lnTo>
                <a:lnTo>
                  <a:pt x="2006" y="319"/>
                </a:lnTo>
                <a:lnTo>
                  <a:pt x="1989" y="328"/>
                </a:lnTo>
                <a:lnTo>
                  <a:pt x="1972" y="338"/>
                </a:lnTo>
                <a:lnTo>
                  <a:pt x="1956" y="347"/>
                </a:lnTo>
                <a:lnTo>
                  <a:pt x="1939" y="359"/>
                </a:lnTo>
                <a:lnTo>
                  <a:pt x="1922" y="371"/>
                </a:lnTo>
                <a:lnTo>
                  <a:pt x="1903" y="385"/>
                </a:lnTo>
                <a:lnTo>
                  <a:pt x="1887" y="400"/>
                </a:lnTo>
                <a:lnTo>
                  <a:pt x="1870" y="41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44"/>
          <p:cNvSpPr>
            <a:spLocks noChangeArrowheads="1"/>
          </p:cNvSpPr>
          <p:nvPr/>
        </p:nvSpPr>
        <p:spPr bwMode="auto">
          <a:xfrm>
            <a:off x="7639050" y="2881313"/>
            <a:ext cx="647700" cy="150812"/>
          </a:xfrm>
          <a:custGeom>
            <a:avLst/>
            <a:gdLst>
              <a:gd name="T0" fmla="*/ 538 w 1020"/>
              <a:gd name="T1" fmla="*/ 64 h 236"/>
              <a:gd name="T2" fmla="*/ 598 w 1020"/>
              <a:gd name="T3" fmla="*/ 53 h 236"/>
              <a:gd name="T4" fmla="*/ 653 w 1020"/>
              <a:gd name="T5" fmla="*/ 41 h 236"/>
              <a:gd name="T6" fmla="*/ 701 w 1020"/>
              <a:gd name="T7" fmla="*/ 31 h 236"/>
              <a:gd name="T8" fmla="*/ 746 w 1020"/>
              <a:gd name="T9" fmla="*/ 22 h 236"/>
              <a:gd name="T10" fmla="*/ 782 w 1020"/>
              <a:gd name="T11" fmla="*/ 14 h 236"/>
              <a:gd name="T12" fmla="*/ 815 w 1020"/>
              <a:gd name="T13" fmla="*/ 10 h 236"/>
              <a:gd name="T14" fmla="*/ 841 w 1020"/>
              <a:gd name="T15" fmla="*/ 5 h 236"/>
              <a:gd name="T16" fmla="*/ 863 w 1020"/>
              <a:gd name="T17" fmla="*/ 3 h 236"/>
              <a:gd name="T18" fmla="*/ 879 w 1020"/>
              <a:gd name="T19" fmla="*/ 0 h 236"/>
              <a:gd name="T20" fmla="*/ 889 w 1020"/>
              <a:gd name="T21" fmla="*/ 0 h 236"/>
              <a:gd name="T22" fmla="*/ 908 w 1020"/>
              <a:gd name="T23" fmla="*/ 0 h 236"/>
              <a:gd name="T24" fmla="*/ 939 w 1020"/>
              <a:gd name="T25" fmla="*/ 5 h 236"/>
              <a:gd name="T26" fmla="*/ 975 w 1020"/>
              <a:gd name="T27" fmla="*/ 14 h 236"/>
              <a:gd name="T28" fmla="*/ 1001 w 1020"/>
              <a:gd name="T29" fmla="*/ 29 h 236"/>
              <a:gd name="T30" fmla="*/ 1017 w 1020"/>
              <a:gd name="T31" fmla="*/ 50 h 236"/>
              <a:gd name="T32" fmla="*/ 1020 w 1020"/>
              <a:gd name="T33" fmla="*/ 64 h 236"/>
              <a:gd name="T34" fmla="*/ 1013 w 1020"/>
              <a:gd name="T35" fmla="*/ 72 h 236"/>
              <a:gd name="T36" fmla="*/ 1003 w 1020"/>
              <a:gd name="T37" fmla="*/ 79 h 236"/>
              <a:gd name="T38" fmla="*/ 984 w 1020"/>
              <a:gd name="T39" fmla="*/ 88 h 236"/>
              <a:gd name="T40" fmla="*/ 963 w 1020"/>
              <a:gd name="T41" fmla="*/ 98 h 236"/>
              <a:gd name="T42" fmla="*/ 932 w 1020"/>
              <a:gd name="T43" fmla="*/ 107 h 236"/>
              <a:gd name="T44" fmla="*/ 898 w 1020"/>
              <a:gd name="T45" fmla="*/ 117 h 236"/>
              <a:gd name="T46" fmla="*/ 855 w 1020"/>
              <a:gd name="T47" fmla="*/ 126 h 236"/>
              <a:gd name="T48" fmla="*/ 810 w 1020"/>
              <a:gd name="T49" fmla="*/ 136 h 236"/>
              <a:gd name="T50" fmla="*/ 758 w 1020"/>
              <a:gd name="T51" fmla="*/ 148 h 236"/>
              <a:gd name="T52" fmla="*/ 701 w 1020"/>
              <a:gd name="T53" fmla="*/ 157 h 236"/>
              <a:gd name="T54" fmla="*/ 593 w 1020"/>
              <a:gd name="T55" fmla="*/ 179 h 236"/>
              <a:gd name="T56" fmla="*/ 479 w 1020"/>
              <a:gd name="T57" fmla="*/ 200 h 236"/>
              <a:gd name="T58" fmla="*/ 376 w 1020"/>
              <a:gd name="T59" fmla="*/ 217 h 236"/>
              <a:gd name="T60" fmla="*/ 291 w 1020"/>
              <a:gd name="T61" fmla="*/ 229 h 236"/>
              <a:gd name="T62" fmla="*/ 219 w 1020"/>
              <a:gd name="T63" fmla="*/ 233 h 236"/>
              <a:gd name="T64" fmla="*/ 164 w 1020"/>
              <a:gd name="T65" fmla="*/ 236 h 236"/>
              <a:gd name="T66" fmla="*/ 119 w 1020"/>
              <a:gd name="T67" fmla="*/ 233 h 236"/>
              <a:gd name="T68" fmla="*/ 79 w 1020"/>
              <a:gd name="T69" fmla="*/ 229 h 236"/>
              <a:gd name="T70" fmla="*/ 48 w 1020"/>
              <a:gd name="T71" fmla="*/ 221 h 236"/>
              <a:gd name="T72" fmla="*/ 24 w 1020"/>
              <a:gd name="T73" fmla="*/ 212 h 236"/>
              <a:gd name="T74" fmla="*/ 12 w 1020"/>
              <a:gd name="T75" fmla="*/ 198 h 236"/>
              <a:gd name="T76" fmla="*/ 2 w 1020"/>
              <a:gd name="T77" fmla="*/ 186 h 236"/>
              <a:gd name="T78" fmla="*/ 0 w 1020"/>
              <a:gd name="T79" fmla="*/ 174 h 236"/>
              <a:gd name="T80" fmla="*/ 7 w 1020"/>
              <a:gd name="T81" fmla="*/ 167 h 236"/>
              <a:gd name="T82" fmla="*/ 26 w 1020"/>
              <a:gd name="T83" fmla="*/ 157 h 236"/>
              <a:gd name="T84" fmla="*/ 52 w 1020"/>
              <a:gd name="T85" fmla="*/ 150 h 236"/>
              <a:gd name="T86" fmla="*/ 88 w 1020"/>
              <a:gd name="T87" fmla="*/ 143 h 236"/>
              <a:gd name="T88" fmla="*/ 141 w 1020"/>
              <a:gd name="T89" fmla="*/ 133 h 236"/>
              <a:gd name="T90" fmla="*/ 212 w 1020"/>
              <a:gd name="T91" fmla="*/ 122 h 236"/>
              <a:gd name="T92" fmla="*/ 303 w 1020"/>
              <a:gd name="T93" fmla="*/ 105 h 236"/>
              <a:gd name="T94" fmla="*/ 412 w 1020"/>
              <a:gd name="T95" fmla="*/ 8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20" h="236">
                <a:moveTo>
                  <a:pt x="496" y="74"/>
                </a:moveTo>
                <a:lnTo>
                  <a:pt x="517" y="69"/>
                </a:lnTo>
                <a:lnTo>
                  <a:pt x="538" y="64"/>
                </a:lnTo>
                <a:lnTo>
                  <a:pt x="560" y="60"/>
                </a:lnTo>
                <a:lnTo>
                  <a:pt x="579" y="55"/>
                </a:lnTo>
                <a:lnTo>
                  <a:pt x="598" y="53"/>
                </a:lnTo>
                <a:lnTo>
                  <a:pt x="617" y="48"/>
                </a:lnTo>
                <a:lnTo>
                  <a:pt x="636" y="45"/>
                </a:lnTo>
                <a:lnTo>
                  <a:pt x="653" y="41"/>
                </a:lnTo>
                <a:lnTo>
                  <a:pt x="670" y="38"/>
                </a:lnTo>
                <a:lnTo>
                  <a:pt x="686" y="33"/>
                </a:lnTo>
                <a:lnTo>
                  <a:pt x="701" y="31"/>
                </a:lnTo>
                <a:lnTo>
                  <a:pt x="717" y="29"/>
                </a:lnTo>
                <a:lnTo>
                  <a:pt x="731" y="24"/>
                </a:lnTo>
                <a:lnTo>
                  <a:pt x="746" y="22"/>
                </a:lnTo>
                <a:lnTo>
                  <a:pt x="758" y="19"/>
                </a:lnTo>
                <a:lnTo>
                  <a:pt x="770" y="17"/>
                </a:lnTo>
                <a:lnTo>
                  <a:pt x="782" y="14"/>
                </a:lnTo>
                <a:lnTo>
                  <a:pt x="793" y="12"/>
                </a:lnTo>
                <a:lnTo>
                  <a:pt x="805" y="12"/>
                </a:lnTo>
                <a:lnTo>
                  <a:pt x="815" y="10"/>
                </a:lnTo>
                <a:lnTo>
                  <a:pt x="824" y="7"/>
                </a:lnTo>
                <a:lnTo>
                  <a:pt x="834" y="7"/>
                </a:lnTo>
                <a:lnTo>
                  <a:pt x="841" y="5"/>
                </a:lnTo>
                <a:lnTo>
                  <a:pt x="848" y="3"/>
                </a:lnTo>
                <a:lnTo>
                  <a:pt x="855" y="3"/>
                </a:lnTo>
                <a:lnTo>
                  <a:pt x="863" y="3"/>
                </a:lnTo>
                <a:lnTo>
                  <a:pt x="867" y="0"/>
                </a:lnTo>
                <a:lnTo>
                  <a:pt x="874" y="0"/>
                </a:lnTo>
                <a:lnTo>
                  <a:pt x="879" y="0"/>
                </a:lnTo>
                <a:lnTo>
                  <a:pt x="882" y="0"/>
                </a:lnTo>
                <a:lnTo>
                  <a:pt x="886" y="0"/>
                </a:lnTo>
                <a:lnTo>
                  <a:pt x="889" y="0"/>
                </a:lnTo>
                <a:lnTo>
                  <a:pt x="894" y="0"/>
                </a:lnTo>
                <a:lnTo>
                  <a:pt x="901" y="0"/>
                </a:lnTo>
                <a:lnTo>
                  <a:pt x="908" y="0"/>
                </a:lnTo>
                <a:lnTo>
                  <a:pt x="917" y="0"/>
                </a:lnTo>
                <a:lnTo>
                  <a:pt x="927" y="3"/>
                </a:lnTo>
                <a:lnTo>
                  <a:pt x="939" y="5"/>
                </a:lnTo>
                <a:lnTo>
                  <a:pt x="953" y="7"/>
                </a:lnTo>
                <a:lnTo>
                  <a:pt x="967" y="12"/>
                </a:lnTo>
                <a:lnTo>
                  <a:pt x="975" y="14"/>
                </a:lnTo>
                <a:lnTo>
                  <a:pt x="979" y="17"/>
                </a:lnTo>
                <a:lnTo>
                  <a:pt x="991" y="24"/>
                </a:lnTo>
                <a:lnTo>
                  <a:pt x="1001" y="29"/>
                </a:lnTo>
                <a:lnTo>
                  <a:pt x="1008" y="36"/>
                </a:lnTo>
                <a:lnTo>
                  <a:pt x="1013" y="43"/>
                </a:lnTo>
                <a:lnTo>
                  <a:pt x="1017" y="50"/>
                </a:lnTo>
                <a:lnTo>
                  <a:pt x="1017" y="55"/>
                </a:lnTo>
                <a:lnTo>
                  <a:pt x="1020" y="62"/>
                </a:lnTo>
                <a:lnTo>
                  <a:pt x="1020" y="64"/>
                </a:lnTo>
                <a:lnTo>
                  <a:pt x="1017" y="67"/>
                </a:lnTo>
                <a:lnTo>
                  <a:pt x="1015" y="69"/>
                </a:lnTo>
                <a:lnTo>
                  <a:pt x="1013" y="72"/>
                </a:lnTo>
                <a:lnTo>
                  <a:pt x="1010" y="74"/>
                </a:lnTo>
                <a:lnTo>
                  <a:pt x="1006" y="76"/>
                </a:lnTo>
                <a:lnTo>
                  <a:pt x="1003" y="79"/>
                </a:lnTo>
                <a:lnTo>
                  <a:pt x="996" y="81"/>
                </a:lnTo>
                <a:lnTo>
                  <a:pt x="991" y="86"/>
                </a:lnTo>
                <a:lnTo>
                  <a:pt x="984" y="88"/>
                </a:lnTo>
                <a:lnTo>
                  <a:pt x="977" y="91"/>
                </a:lnTo>
                <a:lnTo>
                  <a:pt x="970" y="93"/>
                </a:lnTo>
                <a:lnTo>
                  <a:pt x="963" y="98"/>
                </a:lnTo>
                <a:lnTo>
                  <a:pt x="953" y="100"/>
                </a:lnTo>
                <a:lnTo>
                  <a:pt x="944" y="102"/>
                </a:lnTo>
                <a:lnTo>
                  <a:pt x="932" y="107"/>
                </a:lnTo>
                <a:lnTo>
                  <a:pt x="922" y="110"/>
                </a:lnTo>
                <a:lnTo>
                  <a:pt x="910" y="112"/>
                </a:lnTo>
                <a:lnTo>
                  <a:pt x="898" y="117"/>
                </a:lnTo>
                <a:lnTo>
                  <a:pt x="884" y="119"/>
                </a:lnTo>
                <a:lnTo>
                  <a:pt x="870" y="122"/>
                </a:lnTo>
                <a:lnTo>
                  <a:pt x="855" y="126"/>
                </a:lnTo>
                <a:lnTo>
                  <a:pt x="841" y="129"/>
                </a:lnTo>
                <a:lnTo>
                  <a:pt x="827" y="133"/>
                </a:lnTo>
                <a:lnTo>
                  <a:pt x="810" y="136"/>
                </a:lnTo>
                <a:lnTo>
                  <a:pt x="793" y="141"/>
                </a:lnTo>
                <a:lnTo>
                  <a:pt x="774" y="143"/>
                </a:lnTo>
                <a:lnTo>
                  <a:pt x="758" y="148"/>
                </a:lnTo>
                <a:lnTo>
                  <a:pt x="739" y="150"/>
                </a:lnTo>
                <a:lnTo>
                  <a:pt x="720" y="155"/>
                </a:lnTo>
                <a:lnTo>
                  <a:pt x="701" y="157"/>
                </a:lnTo>
                <a:lnTo>
                  <a:pt x="679" y="162"/>
                </a:lnTo>
                <a:lnTo>
                  <a:pt x="636" y="169"/>
                </a:lnTo>
                <a:lnTo>
                  <a:pt x="593" y="179"/>
                </a:lnTo>
                <a:lnTo>
                  <a:pt x="553" y="186"/>
                </a:lnTo>
                <a:lnTo>
                  <a:pt x="515" y="193"/>
                </a:lnTo>
                <a:lnTo>
                  <a:pt x="479" y="200"/>
                </a:lnTo>
                <a:lnTo>
                  <a:pt x="443" y="207"/>
                </a:lnTo>
                <a:lnTo>
                  <a:pt x="410" y="212"/>
                </a:lnTo>
                <a:lnTo>
                  <a:pt x="376" y="217"/>
                </a:lnTo>
                <a:lnTo>
                  <a:pt x="345" y="221"/>
                </a:lnTo>
                <a:lnTo>
                  <a:pt x="317" y="226"/>
                </a:lnTo>
                <a:lnTo>
                  <a:pt x="291" y="229"/>
                </a:lnTo>
                <a:lnTo>
                  <a:pt x="264" y="231"/>
                </a:lnTo>
                <a:lnTo>
                  <a:pt x="241" y="233"/>
                </a:lnTo>
                <a:lnTo>
                  <a:pt x="219" y="233"/>
                </a:lnTo>
                <a:lnTo>
                  <a:pt x="200" y="236"/>
                </a:lnTo>
                <a:lnTo>
                  <a:pt x="181" y="236"/>
                </a:lnTo>
                <a:lnTo>
                  <a:pt x="164" y="236"/>
                </a:lnTo>
                <a:lnTo>
                  <a:pt x="150" y="236"/>
                </a:lnTo>
                <a:lnTo>
                  <a:pt x="133" y="233"/>
                </a:lnTo>
                <a:lnTo>
                  <a:pt x="119" y="233"/>
                </a:lnTo>
                <a:lnTo>
                  <a:pt x="105" y="231"/>
                </a:lnTo>
                <a:lnTo>
                  <a:pt x="91" y="231"/>
                </a:lnTo>
                <a:lnTo>
                  <a:pt x="79" y="229"/>
                </a:lnTo>
                <a:lnTo>
                  <a:pt x="67" y="226"/>
                </a:lnTo>
                <a:lnTo>
                  <a:pt x="57" y="224"/>
                </a:lnTo>
                <a:lnTo>
                  <a:pt x="48" y="221"/>
                </a:lnTo>
                <a:lnTo>
                  <a:pt x="38" y="219"/>
                </a:lnTo>
                <a:lnTo>
                  <a:pt x="31" y="214"/>
                </a:lnTo>
                <a:lnTo>
                  <a:pt x="24" y="212"/>
                </a:lnTo>
                <a:lnTo>
                  <a:pt x="19" y="207"/>
                </a:lnTo>
                <a:lnTo>
                  <a:pt x="14" y="202"/>
                </a:lnTo>
                <a:lnTo>
                  <a:pt x="12" y="198"/>
                </a:lnTo>
                <a:lnTo>
                  <a:pt x="7" y="193"/>
                </a:lnTo>
                <a:lnTo>
                  <a:pt x="5" y="191"/>
                </a:lnTo>
                <a:lnTo>
                  <a:pt x="2" y="186"/>
                </a:lnTo>
                <a:lnTo>
                  <a:pt x="0" y="181"/>
                </a:lnTo>
                <a:lnTo>
                  <a:pt x="0" y="179"/>
                </a:lnTo>
                <a:lnTo>
                  <a:pt x="0" y="174"/>
                </a:lnTo>
                <a:lnTo>
                  <a:pt x="2" y="172"/>
                </a:lnTo>
                <a:lnTo>
                  <a:pt x="5" y="169"/>
                </a:lnTo>
                <a:lnTo>
                  <a:pt x="7" y="167"/>
                </a:lnTo>
                <a:lnTo>
                  <a:pt x="12" y="162"/>
                </a:lnTo>
                <a:lnTo>
                  <a:pt x="19" y="160"/>
                </a:lnTo>
                <a:lnTo>
                  <a:pt x="26" y="157"/>
                </a:lnTo>
                <a:lnTo>
                  <a:pt x="33" y="155"/>
                </a:lnTo>
                <a:lnTo>
                  <a:pt x="43" y="152"/>
                </a:lnTo>
                <a:lnTo>
                  <a:pt x="52" y="150"/>
                </a:lnTo>
                <a:lnTo>
                  <a:pt x="64" y="148"/>
                </a:lnTo>
                <a:lnTo>
                  <a:pt x="76" y="145"/>
                </a:lnTo>
                <a:lnTo>
                  <a:pt x="88" y="143"/>
                </a:lnTo>
                <a:lnTo>
                  <a:pt x="102" y="141"/>
                </a:lnTo>
                <a:lnTo>
                  <a:pt x="121" y="136"/>
                </a:lnTo>
                <a:lnTo>
                  <a:pt x="141" y="133"/>
                </a:lnTo>
                <a:lnTo>
                  <a:pt x="162" y="129"/>
                </a:lnTo>
                <a:lnTo>
                  <a:pt x="186" y="124"/>
                </a:lnTo>
                <a:lnTo>
                  <a:pt x="212" y="122"/>
                </a:lnTo>
                <a:lnTo>
                  <a:pt x="241" y="117"/>
                </a:lnTo>
                <a:lnTo>
                  <a:pt x="269" y="110"/>
                </a:lnTo>
                <a:lnTo>
                  <a:pt x="303" y="105"/>
                </a:lnTo>
                <a:lnTo>
                  <a:pt x="336" y="100"/>
                </a:lnTo>
                <a:lnTo>
                  <a:pt x="374" y="93"/>
                </a:lnTo>
                <a:lnTo>
                  <a:pt x="412" y="88"/>
                </a:lnTo>
                <a:lnTo>
                  <a:pt x="453" y="81"/>
                </a:lnTo>
                <a:lnTo>
                  <a:pt x="496" y="7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45"/>
          <p:cNvSpPr>
            <a:spLocks noChangeArrowheads="1"/>
          </p:cNvSpPr>
          <p:nvPr/>
        </p:nvSpPr>
        <p:spPr bwMode="auto">
          <a:xfrm>
            <a:off x="7356475" y="3055938"/>
            <a:ext cx="1250950" cy="388937"/>
          </a:xfrm>
          <a:custGeom>
            <a:avLst/>
            <a:gdLst>
              <a:gd name="T0" fmla="*/ 303 w 1971"/>
              <a:gd name="T1" fmla="*/ 278 h 612"/>
              <a:gd name="T2" fmla="*/ 293 w 1971"/>
              <a:gd name="T3" fmla="*/ 309 h 612"/>
              <a:gd name="T4" fmla="*/ 298 w 1971"/>
              <a:gd name="T5" fmla="*/ 343 h 612"/>
              <a:gd name="T6" fmla="*/ 308 w 1971"/>
              <a:gd name="T7" fmla="*/ 350 h 612"/>
              <a:gd name="T8" fmla="*/ 327 w 1971"/>
              <a:gd name="T9" fmla="*/ 352 h 612"/>
              <a:gd name="T10" fmla="*/ 358 w 1971"/>
              <a:gd name="T11" fmla="*/ 352 h 612"/>
              <a:gd name="T12" fmla="*/ 398 w 1971"/>
              <a:gd name="T13" fmla="*/ 350 h 612"/>
              <a:gd name="T14" fmla="*/ 451 w 1971"/>
              <a:gd name="T15" fmla="*/ 343 h 612"/>
              <a:gd name="T16" fmla="*/ 517 w 1971"/>
              <a:gd name="T17" fmla="*/ 335 h 612"/>
              <a:gd name="T18" fmla="*/ 594 w 1971"/>
              <a:gd name="T19" fmla="*/ 326 h 612"/>
              <a:gd name="T20" fmla="*/ 682 w 1971"/>
              <a:gd name="T21" fmla="*/ 314 h 612"/>
              <a:gd name="T22" fmla="*/ 980 w 1971"/>
              <a:gd name="T23" fmla="*/ 271 h 612"/>
              <a:gd name="T24" fmla="*/ 1328 w 1971"/>
              <a:gd name="T25" fmla="*/ 224 h 612"/>
              <a:gd name="T26" fmla="*/ 1528 w 1971"/>
              <a:gd name="T27" fmla="*/ 193 h 612"/>
              <a:gd name="T28" fmla="*/ 1654 w 1971"/>
              <a:gd name="T29" fmla="*/ 181 h 612"/>
              <a:gd name="T30" fmla="*/ 1745 w 1971"/>
              <a:gd name="T31" fmla="*/ 178 h 612"/>
              <a:gd name="T32" fmla="*/ 1807 w 1971"/>
              <a:gd name="T33" fmla="*/ 183 h 612"/>
              <a:gd name="T34" fmla="*/ 1871 w 1971"/>
              <a:gd name="T35" fmla="*/ 214 h 612"/>
              <a:gd name="T36" fmla="*/ 1935 w 1971"/>
              <a:gd name="T37" fmla="*/ 259 h 612"/>
              <a:gd name="T38" fmla="*/ 1964 w 1971"/>
              <a:gd name="T39" fmla="*/ 297 h 612"/>
              <a:gd name="T40" fmla="*/ 1969 w 1971"/>
              <a:gd name="T41" fmla="*/ 335 h 612"/>
              <a:gd name="T42" fmla="*/ 1954 w 1971"/>
              <a:gd name="T43" fmla="*/ 350 h 612"/>
              <a:gd name="T44" fmla="*/ 1933 w 1971"/>
              <a:gd name="T45" fmla="*/ 354 h 612"/>
              <a:gd name="T46" fmla="*/ 1899 w 1971"/>
              <a:gd name="T47" fmla="*/ 357 h 612"/>
              <a:gd name="T48" fmla="*/ 1852 w 1971"/>
              <a:gd name="T49" fmla="*/ 357 h 612"/>
              <a:gd name="T50" fmla="*/ 1795 w 1971"/>
              <a:gd name="T51" fmla="*/ 359 h 612"/>
              <a:gd name="T52" fmla="*/ 1723 w 1971"/>
              <a:gd name="T53" fmla="*/ 359 h 612"/>
              <a:gd name="T54" fmla="*/ 1640 w 1971"/>
              <a:gd name="T55" fmla="*/ 359 h 612"/>
              <a:gd name="T56" fmla="*/ 1544 w 1971"/>
              <a:gd name="T57" fmla="*/ 359 h 612"/>
              <a:gd name="T58" fmla="*/ 1380 w 1971"/>
              <a:gd name="T59" fmla="*/ 362 h 612"/>
              <a:gd name="T60" fmla="*/ 1168 w 1971"/>
              <a:gd name="T61" fmla="*/ 369 h 612"/>
              <a:gd name="T62" fmla="*/ 970 w 1971"/>
              <a:gd name="T63" fmla="*/ 385 h 612"/>
              <a:gd name="T64" fmla="*/ 782 w 1971"/>
              <a:gd name="T65" fmla="*/ 409 h 612"/>
              <a:gd name="T66" fmla="*/ 610 w 1971"/>
              <a:gd name="T67" fmla="*/ 435 h 612"/>
              <a:gd name="T68" fmla="*/ 467 w 1971"/>
              <a:gd name="T69" fmla="*/ 464 h 612"/>
              <a:gd name="T70" fmla="*/ 363 w 1971"/>
              <a:gd name="T71" fmla="*/ 493 h 612"/>
              <a:gd name="T72" fmla="*/ 308 w 1971"/>
              <a:gd name="T73" fmla="*/ 514 h 612"/>
              <a:gd name="T74" fmla="*/ 284 w 1971"/>
              <a:gd name="T75" fmla="*/ 528 h 612"/>
              <a:gd name="T76" fmla="*/ 239 w 1971"/>
              <a:gd name="T77" fmla="*/ 559 h 612"/>
              <a:gd name="T78" fmla="*/ 179 w 1971"/>
              <a:gd name="T79" fmla="*/ 597 h 612"/>
              <a:gd name="T80" fmla="*/ 143 w 1971"/>
              <a:gd name="T81" fmla="*/ 612 h 612"/>
              <a:gd name="T82" fmla="*/ 117 w 1971"/>
              <a:gd name="T83" fmla="*/ 609 h 612"/>
              <a:gd name="T84" fmla="*/ 79 w 1971"/>
              <a:gd name="T85" fmla="*/ 585 h 612"/>
              <a:gd name="T86" fmla="*/ 39 w 1971"/>
              <a:gd name="T87" fmla="*/ 545 h 612"/>
              <a:gd name="T88" fmla="*/ 8 w 1971"/>
              <a:gd name="T89" fmla="*/ 493 h 612"/>
              <a:gd name="T90" fmla="*/ 0 w 1971"/>
              <a:gd name="T91" fmla="*/ 457 h 612"/>
              <a:gd name="T92" fmla="*/ 19 w 1971"/>
              <a:gd name="T93" fmla="*/ 433 h 612"/>
              <a:gd name="T94" fmla="*/ 67 w 1971"/>
              <a:gd name="T95" fmla="*/ 397 h 612"/>
              <a:gd name="T96" fmla="*/ 115 w 1971"/>
              <a:gd name="T97" fmla="*/ 350 h 612"/>
              <a:gd name="T98" fmla="*/ 143 w 1971"/>
              <a:gd name="T99" fmla="*/ 285 h 612"/>
              <a:gd name="T100" fmla="*/ 174 w 1971"/>
              <a:gd name="T101" fmla="*/ 190 h 612"/>
              <a:gd name="T102" fmla="*/ 186 w 1971"/>
              <a:gd name="T103" fmla="*/ 147 h 612"/>
              <a:gd name="T104" fmla="*/ 184 w 1971"/>
              <a:gd name="T105" fmla="*/ 90 h 612"/>
              <a:gd name="T106" fmla="*/ 165 w 1971"/>
              <a:gd name="T107" fmla="*/ 33 h 612"/>
              <a:gd name="T108" fmla="*/ 165 w 1971"/>
              <a:gd name="T109" fmla="*/ 17 h 612"/>
              <a:gd name="T110" fmla="*/ 179 w 1971"/>
              <a:gd name="T111" fmla="*/ 7 h 612"/>
              <a:gd name="T112" fmla="*/ 208 w 1971"/>
              <a:gd name="T113" fmla="*/ 0 h 612"/>
              <a:gd name="T114" fmla="*/ 258 w 1971"/>
              <a:gd name="T115" fmla="*/ 14 h 612"/>
              <a:gd name="T116" fmla="*/ 315 w 1971"/>
              <a:gd name="T117" fmla="*/ 50 h 612"/>
              <a:gd name="T118" fmla="*/ 351 w 1971"/>
              <a:gd name="T119" fmla="*/ 95 h 612"/>
              <a:gd name="T120" fmla="*/ 365 w 1971"/>
              <a:gd name="T121" fmla="*/ 133 h 612"/>
              <a:gd name="T122" fmla="*/ 348 w 1971"/>
              <a:gd name="T123" fmla="*/ 188 h 612"/>
              <a:gd name="T124" fmla="*/ 315 w 1971"/>
              <a:gd name="T125" fmla="*/ 247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71" h="612">
                <a:moveTo>
                  <a:pt x="315" y="247"/>
                </a:moveTo>
                <a:lnTo>
                  <a:pt x="310" y="259"/>
                </a:lnTo>
                <a:lnTo>
                  <a:pt x="305" y="269"/>
                </a:lnTo>
                <a:lnTo>
                  <a:pt x="303" y="278"/>
                </a:lnTo>
                <a:lnTo>
                  <a:pt x="301" y="288"/>
                </a:lnTo>
                <a:lnTo>
                  <a:pt x="298" y="295"/>
                </a:lnTo>
                <a:lnTo>
                  <a:pt x="296" y="305"/>
                </a:lnTo>
                <a:lnTo>
                  <a:pt x="293" y="309"/>
                </a:lnTo>
                <a:lnTo>
                  <a:pt x="293" y="316"/>
                </a:lnTo>
                <a:lnTo>
                  <a:pt x="293" y="326"/>
                </a:lnTo>
                <a:lnTo>
                  <a:pt x="293" y="335"/>
                </a:lnTo>
                <a:lnTo>
                  <a:pt x="298" y="343"/>
                </a:lnTo>
                <a:lnTo>
                  <a:pt x="301" y="347"/>
                </a:lnTo>
                <a:lnTo>
                  <a:pt x="303" y="347"/>
                </a:lnTo>
                <a:lnTo>
                  <a:pt x="305" y="350"/>
                </a:lnTo>
                <a:lnTo>
                  <a:pt x="308" y="350"/>
                </a:lnTo>
                <a:lnTo>
                  <a:pt x="313" y="352"/>
                </a:lnTo>
                <a:lnTo>
                  <a:pt x="315" y="352"/>
                </a:lnTo>
                <a:lnTo>
                  <a:pt x="322" y="352"/>
                </a:lnTo>
                <a:lnTo>
                  <a:pt x="327" y="352"/>
                </a:lnTo>
                <a:lnTo>
                  <a:pt x="334" y="352"/>
                </a:lnTo>
                <a:lnTo>
                  <a:pt x="341" y="352"/>
                </a:lnTo>
                <a:lnTo>
                  <a:pt x="348" y="352"/>
                </a:lnTo>
                <a:lnTo>
                  <a:pt x="358" y="352"/>
                </a:lnTo>
                <a:lnTo>
                  <a:pt x="367" y="352"/>
                </a:lnTo>
                <a:lnTo>
                  <a:pt x="377" y="350"/>
                </a:lnTo>
                <a:lnTo>
                  <a:pt x="386" y="350"/>
                </a:lnTo>
                <a:lnTo>
                  <a:pt x="398" y="350"/>
                </a:lnTo>
                <a:lnTo>
                  <a:pt x="410" y="347"/>
                </a:lnTo>
                <a:lnTo>
                  <a:pt x="425" y="347"/>
                </a:lnTo>
                <a:lnTo>
                  <a:pt x="436" y="345"/>
                </a:lnTo>
                <a:lnTo>
                  <a:pt x="451" y="343"/>
                </a:lnTo>
                <a:lnTo>
                  <a:pt x="467" y="343"/>
                </a:lnTo>
                <a:lnTo>
                  <a:pt x="482" y="340"/>
                </a:lnTo>
                <a:lnTo>
                  <a:pt x="498" y="338"/>
                </a:lnTo>
                <a:lnTo>
                  <a:pt x="517" y="335"/>
                </a:lnTo>
                <a:lnTo>
                  <a:pt x="534" y="333"/>
                </a:lnTo>
                <a:lnTo>
                  <a:pt x="553" y="331"/>
                </a:lnTo>
                <a:lnTo>
                  <a:pt x="572" y="328"/>
                </a:lnTo>
                <a:lnTo>
                  <a:pt x="594" y="326"/>
                </a:lnTo>
                <a:lnTo>
                  <a:pt x="615" y="324"/>
                </a:lnTo>
                <a:lnTo>
                  <a:pt x="637" y="321"/>
                </a:lnTo>
                <a:lnTo>
                  <a:pt x="658" y="316"/>
                </a:lnTo>
                <a:lnTo>
                  <a:pt x="682" y="314"/>
                </a:lnTo>
                <a:lnTo>
                  <a:pt x="706" y="309"/>
                </a:lnTo>
                <a:lnTo>
                  <a:pt x="799" y="297"/>
                </a:lnTo>
                <a:lnTo>
                  <a:pt x="889" y="283"/>
                </a:lnTo>
                <a:lnTo>
                  <a:pt x="980" y="271"/>
                </a:lnTo>
                <a:lnTo>
                  <a:pt x="1070" y="259"/>
                </a:lnTo>
                <a:lnTo>
                  <a:pt x="1156" y="250"/>
                </a:lnTo>
                <a:lnTo>
                  <a:pt x="1244" y="238"/>
                </a:lnTo>
                <a:lnTo>
                  <a:pt x="1328" y="224"/>
                </a:lnTo>
                <a:lnTo>
                  <a:pt x="1413" y="212"/>
                </a:lnTo>
                <a:lnTo>
                  <a:pt x="1454" y="205"/>
                </a:lnTo>
                <a:lnTo>
                  <a:pt x="1492" y="197"/>
                </a:lnTo>
                <a:lnTo>
                  <a:pt x="1528" y="193"/>
                </a:lnTo>
                <a:lnTo>
                  <a:pt x="1561" y="188"/>
                </a:lnTo>
                <a:lnTo>
                  <a:pt x="1594" y="186"/>
                </a:lnTo>
                <a:lnTo>
                  <a:pt x="1625" y="183"/>
                </a:lnTo>
                <a:lnTo>
                  <a:pt x="1654" y="181"/>
                </a:lnTo>
                <a:lnTo>
                  <a:pt x="1678" y="178"/>
                </a:lnTo>
                <a:lnTo>
                  <a:pt x="1704" y="178"/>
                </a:lnTo>
                <a:lnTo>
                  <a:pt x="1726" y="178"/>
                </a:lnTo>
                <a:lnTo>
                  <a:pt x="1745" y="178"/>
                </a:lnTo>
                <a:lnTo>
                  <a:pt x="1764" y="178"/>
                </a:lnTo>
                <a:lnTo>
                  <a:pt x="1780" y="181"/>
                </a:lnTo>
                <a:lnTo>
                  <a:pt x="1795" y="181"/>
                </a:lnTo>
                <a:lnTo>
                  <a:pt x="1807" y="183"/>
                </a:lnTo>
                <a:lnTo>
                  <a:pt x="1818" y="186"/>
                </a:lnTo>
                <a:lnTo>
                  <a:pt x="1838" y="195"/>
                </a:lnTo>
                <a:lnTo>
                  <a:pt x="1854" y="205"/>
                </a:lnTo>
                <a:lnTo>
                  <a:pt x="1871" y="214"/>
                </a:lnTo>
                <a:lnTo>
                  <a:pt x="1888" y="224"/>
                </a:lnTo>
                <a:lnTo>
                  <a:pt x="1904" y="235"/>
                </a:lnTo>
                <a:lnTo>
                  <a:pt x="1919" y="247"/>
                </a:lnTo>
                <a:lnTo>
                  <a:pt x="1935" y="259"/>
                </a:lnTo>
                <a:lnTo>
                  <a:pt x="1950" y="274"/>
                </a:lnTo>
                <a:lnTo>
                  <a:pt x="1954" y="281"/>
                </a:lnTo>
                <a:lnTo>
                  <a:pt x="1957" y="285"/>
                </a:lnTo>
                <a:lnTo>
                  <a:pt x="1964" y="297"/>
                </a:lnTo>
                <a:lnTo>
                  <a:pt x="1969" y="309"/>
                </a:lnTo>
                <a:lnTo>
                  <a:pt x="1969" y="319"/>
                </a:lnTo>
                <a:lnTo>
                  <a:pt x="1971" y="328"/>
                </a:lnTo>
                <a:lnTo>
                  <a:pt x="1969" y="335"/>
                </a:lnTo>
                <a:lnTo>
                  <a:pt x="1966" y="343"/>
                </a:lnTo>
                <a:lnTo>
                  <a:pt x="1961" y="347"/>
                </a:lnTo>
                <a:lnTo>
                  <a:pt x="1959" y="350"/>
                </a:lnTo>
                <a:lnTo>
                  <a:pt x="1954" y="350"/>
                </a:lnTo>
                <a:lnTo>
                  <a:pt x="1952" y="350"/>
                </a:lnTo>
                <a:lnTo>
                  <a:pt x="1945" y="352"/>
                </a:lnTo>
                <a:lnTo>
                  <a:pt x="1940" y="352"/>
                </a:lnTo>
                <a:lnTo>
                  <a:pt x="1933" y="354"/>
                </a:lnTo>
                <a:lnTo>
                  <a:pt x="1926" y="354"/>
                </a:lnTo>
                <a:lnTo>
                  <a:pt x="1919" y="354"/>
                </a:lnTo>
                <a:lnTo>
                  <a:pt x="1909" y="354"/>
                </a:lnTo>
                <a:lnTo>
                  <a:pt x="1899" y="357"/>
                </a:lnTo>
                <a:lnTo>
                  <a:pt x="1888" y="357"/>
                </a:lnTo>
                <a:lnTo>
                  <a:pt x="1878" y="357"/>
                </a:lnTo>
                <a:lnTo>
                  <a:pt x="1866" y="357"/>
                </a:lnTo>
                <a:lnTo>
                  <a:pt x="1852" y="357"/>
                </a:lnTo>
                <a:lnTo>
                  <a:pt x="1840" y="359"/>
                </a:lnTo>
                <a:lnTo>
                  <a:pt x="1826" y="359"/>
                </a:lnTo>
                <a:lnTo>
                  <a:pt x="1809" y="359"/>
                </a:lnTo>
                <a:lnTo>
                  <a:pt x="1795" y="359"/>
                </a:lnTo>
                <a:lnTo>
                  <a:pt x="1778" y="359"/>
                </a:lnTo>
                <a:lnTo>
                  <a:pt x="1759" y="359"/>
                </a:lnTo>
                <a:lnTo>
                  <a:pt x="1742" y="359"/>
                </a:lnTo>
                <a:lnTo>
                  <a:pt x="1723" y="359"/>
                </a:lnTo>
                <a:lnTo>
                  <a:pt x="1702" y="359"/>
                </a:lnTo>
                <a:lnTo>
                  <a:pt x="1683" y="359"/>
                </a:lnTo>
                <a:lnTo>
                  <a:pt x="1661" y="359"/>
                </a:lnTo>
                <a:lnTo>
                  <a:pt x="1640" y="359"/>
                </a:lnTo>
                <a:lnTo>
                  <a:pt x="1616" y="359"/>
                </a:lnTo>
                <a:lnTo>
                  <a:pt x="1592" y="359"/>
                </a:lnTo>
                <a:lnTo>
                  <a:pt x="1568" y="359"/>
                </a:lnTo>
                <a:lnTo>
                  <a:pt x="1544" y="359"/>
                </a:lnTo>
                <a:lnTo>
                  <a:pt x="1518" y="359"/>
                </a:lnTo>
                <a:lnTo>
                  <a:pt x="1492" y="359"/>
                </a:lnTo>
                <a:lnTo>
                  <a:pt x="1435" y="359"/>
                </a:lnTo>
                <a:lnTo>
                  <a:pt x="1380" y="362"/>
                </a:lnTo>
                <a:lnTo>
                  <a:pt x="1325" y="362"/>
                </a:lnTo>
                <a:lnTo>
                  <a:pt x="1273" y="364"/>
                </a:lnTo>
                <a:lnTo>
                  <a:pt x="1220" y="366"/>
                </a:lnTo>
                <a:lnTo>
                  <a:pt x="1168" y="369"/>
                </a:lnTo>
                <a:lnTo>
                  <a:pt x="1118" y="374"/>
                </a:lnTo>
                <a:lnTo>
                  <a:pt x="1068" y="376"/>
                </a:lnTo>
                <a:lnTo>
                  <a:pt x="1018" y="381"/>
                </a:lnTo>
                <a:lnTo>
                  <a:pt x="970" y="385"/>
                </a:lnTo>
                <a:lnTo>
                  <a:pt x="923" y="390"/>
                </a:lnTo>
                <a:lnTo>
                  <a:pt x="875" y="397"/>
                </a:lnTo>
                <a:lnTo>
                  <a:pt x="830" y="402"/>
                </a:lnTo>
                <a:lnTo>
                  <a:pt x="782" y="409"/>
                </a:lnTo>
                <a:lnTo>
                  <a:pt x="739" y="414"/>
                </a:lnTo>
                <a:lnTo>
                  <a:pt x="694" y="421"/>
                </a:lnTo>
                <a:lnTo>
                  <a:pt x="651" y="428"/>
                </a:lnTo>
                <a:lnTo>
                  <a:pt x="610" y="435"/>
                </a:lnTo>
                <a:lnTo>
                  <a:pt x="570" y="443"/>
                </a:lnTo>
                <a:lnTo>
                  <a:pt x="534" y="450"/>
                </a:lnTo>
                <a:lnTo>
                  <a:pt x="501" y="457"/>
                </a:lnTo>
                <a:lnTo>
                  <a:pt x="467" y="464"/>
                </a:lnTo>
                <a:lnTo>
                  <a:pt x="439" y="471"/>
                </a:lnTo>
                <a:lnTo>
                  <a:pt x="410" y="478"/>
                </a:lnTo>
                <a:lnTo>
                  <a:pt x="386" y="485"/>
                </a:lnTo>
                <a:lnTo>
                  <a:pt x="363" y="493"/>
                </a:lnTo>
                <a:lnTo>
                  <a:pt x="341" y="500"/>
                </a:lnTo>
                <a:lnTo>
                  <a:pt x="324" y="507"/>
                </a:lnTo>
                <a:lnTo>
                  <a:pt x="315" y="509"/>
                </a:lnTo>
                <a:lnTo>
                  <a:pt x="308" y="514"/>
                </a:lnTo>
                <a:lnTo>
                  <a:pt x="301" y="516"/>
                </a:lnTo>
                <a:lnTo>
                  <a:pt x="293" y="521"/>
                </a:lnTo>
                <a:lnTo>
                  <a:pt x="289" y="523"/>
                </a:lnTo>
                <a:lnTo>
                  <a:pt x="284" y="528"/>
                </a:lnTo>
                <a:lnTo>
                  <a:pt x="279" y="531"/>
                </a:lnTo>
                <a:lnTo>
                  <a:pt x="274" y="535"/>
                </a:lnTo>
                <a:lnTo>
                  <a:pt x="255" y="547"/>
                </a:lnTo>
                <a:lnTo>
                  <a:pt x="239" y="559"/>
                </a:lnTo>
                <a:lnTo>
                  <a:pt x="222" y="571"/>
                </a:lnTo>
                <a:lnTo>
                  <a:pt x="208" y="581"/>
                </a:lnTo>
                <a:lnTo>
                  <a:pt x="193" y="590"/>
                </a:lnTo>
                <a:lnTo>
                  <a:pt x="179" y="597"/>
                </a:lnTo>
                <a:lnTo>
                  <a:pt x="167" y="604"/>
                </a:lnTo>
                <a:lnTo>
                  <a:pt x="158" y="609"/>
                </a:lnTo>
                <a:lnTo>
                  <a:pt x="151" y="612"/>
                </a:lnTo>
                <a:lnTo>
                  <a:pt x="143" y="612"/>
                </a:lnTo>
                <a:lnTo>
                  <a:pt x="136" y="612"/>
                </a:lnTo>
                <a:lnTo>
                  <a:pt x="129" y="612"/>
                </a:lnTo>
                <a:lnTo>
                  <a:pt x="124" y="612"/>
                </a:lnTo>
                <a:lnTo>
                  <a:pt x="117" y="609"/>
                </a:lnTo>
                <a:lnTo>
                  <a:pt x="110" y="607"/>
                </a:lnTo>
                <a:lnTo>
                  <a:pt x="105" y="602"/>
                </a:lnTo>
                <a:lnTo>
                  <a:pt x="93" y="595"/>
                </a:lnTo>
                <a:lnTo>
                  <a:pt x="79" y="585"/>
                </a:lnTo>
                <a:lnTo>
                  <a:pt x="67" y="573"/>
                </a:lnTo>
                <a:lnTo>
                  <a:pt x="53" y="559"/>
                </a:lnTo>
                <a:lnTo>
                  <a:pt x="46" y="552"/>
                </a:lnTo>
                <a:lnTo>
                  <a:pt x="39" y="545"/>
                </a:lnTo>
                <a:lnTo>
                  <a:pt x="29" y="531"/>
                </a:lnTo>
                <a:lnTo>
                  <a:pt x="19" y="516"/>
                </a:lnTo>
                <a:lnTo>
                  <a:pt x="12" y="504"/>
                </a:lnTo>
                <a:lnTo>
                  <a:pt x="8" y="493"/>
                </a:lnTo>
                <a:lnTo>
                  <a:pt x="3" y="481"/>
                </a:lnTo>
                <a:lnTo>
                  <a:pt x="0" y="469"/>
                </a:lnTo>
                <a:lnTo>
                  <a:pt x="0" y="459"/>
                </a:lnTo>
                <a:lnTo>
                  <a:pt x="0" y="457"/>
                </a:lnTo>
                <a:lnTo>
                  <a:pt x="3" y="454"/>
                </a:lnTo>
                <a:lnTo>
                  <a:pt x="5" y="447"/>
                </a:lnTo>
                <a:lnTo>
                  <a:pt x="10" y="440"/>
                </a:lnTo>
                <a:lnTo>
                  <a:pt x="19" y="433"/>
                </a:lnTo>
                <a:lnTo>
                  <a:pt x="29" y="424"/>
                </a:lnTo>
                <a:lnTo>
                  <a:pt x="39" y="416"/>
                </a:lnTo>
                <a:lnTo>
                  <a:pt x="53" y="407"/>
                </a:lnTo>
                <a:lnTo>
                  <a:pt x="67" y="397"/>
                </a:lnTo>
                <a:lnTo>
                  <a:pt x="79" y="388"/>
                </a:lnTo>
                <a:lnTo>
                  <a:pt x="93" y="376"/>
                </a:lnTo>
                <a:lnTo>
                  <a:pt x="105" y="364"/>
                </a:lnTo>
                <a:lnTo>
                  <a:pt x="115" y="350"/>
                </a:lnTo>
                <a:lnTo>
                  <a:pt x="124" y="335"/>
                </a:lnTo>
                <a:lnTo>
                  <a:pt x="131" y="321"/>
                </a:lnTo>
                <a:lnTo>
                  <a:pt x="139" y="302"/>
                </a:lnTo>
                <a:lnTo>
                  <a:pt x="143" y="285"/>
                </a:lnTo>
                <a:lnTo>
                  <a:pt x="148" y="271"/>
                </a:lnTo>
                <a:lnTo>
                  <a:pt x="153" y="255"/>
                </a:lnTo>
                <a:lnTo>
                  <a:pt x="165" y="224"/>
                </a:lnTo>
                <a:lnTo>
                  <a:pt x="174" y="190"/>
                </a:lnTo>
                <a:lnTo>
                  <a:pt x="179" y="176"/>
                </a:lnTo>
                <a:lnTo>
                  <a:pt x="184" y="162"/>
                </a:lnTo>
                <a:lnTo>
                  <a:pt x="186" y="155"/>
                </a:lnTo>
                <a:lnTo>
                  <a:pt x="186" y="147"/>
                </a:lnTo>
                <a:lnTo>
                  <a:pt x="189" y="133"/>
                </a:lnTo>
                <a:lnTo>
                  <a:pt x="189" y="119"/>
                </a:lnTo>
                <a:lnTo>
                  <a:pt x="186" y="105"/>
                </a:lnTo>
                <a:lnTo>
                  <a:pt x="184" y="90"/>
                </a:lnTo>
                <a:lnTo>
                  <a:pt x="179" y="76"/>
                </a:lnTo>
                <a:lnTo>
                  <a:pt x="170" y="50"/>
                </a:lnTo>
                <a:lnTo>
                  <a:pt x="167" y="40"/>
                </a:lnTo>
                <a:lnTo>
                  <a:pt x="165" y="33"/>
                </a:lnTo>
                <a:lnTo>
                  <a:pt x="162" y="26"/>
                </a:lnTo>
                <a:lnTo>
                  <a:pt x="162" y="21"/>
                </a:lnTo>
                <a:lnTo>
                  <a:pt x="165" y="19"/>
                </a:lnTo>
                <a:lnTo>
                  <a:pt x="165" y="17"/>
                </a:lnTo>
                <a:lnTo>
                  <a:pt x="167" y="14"/>
                </a:lnTo>
                <a:lnTo>
                  <a:pt x="170" y="12"/>
                </a:lnTo>
                <a:lnTo>
                  <a:pt x="174" y="9"/>
                </a:lnTo>
                <a:lnTo>
                  <a:pt x="179" y="7"/>
                </a:lnTo>
                <a:lnTo>
                  <a:pt x="184" y="5"/>
                </a:lnTo>
                <a:lnTo>
                  <a:pt x="189" y="2"/>
                </a:lnTo>
                <a:lnTo>
                  <a:pt x="196" y="0"/>
                </a:lnTo>
                <a:lnTo>
                  <a:pt x="208" y="0"/>
                </a:lnTo>
                <a:lnTo>
                  <a:pt x="220" y="2"/>
                </a:lnTo>
                <a:lnTo>
                  <a:pt x="232" y="5"/>
                </a:lnTo>
                <a:lnTo>
                  <a:pt x="243" y="7"/>
                </a:lnTo>
                <a:lnTo>
                  <a:pt x="258" y="14"/>
                </a:lnTo>
                <a:lnTo>
                  <a:pt x="272" y="19"/>
                </a:lnTo>
                <a:lnTo>
                  <a:pt x="286" y="28"/>
                </a:lnTo>
                <a:lnTo>
                  <a:pt x="301" y="36"/>
                </a:lnTo>
                <a:lnTo>
                  <a:pt x="315" y="50"/>
                </a:lnTo>
                <a:lnTo>
                  <a:pt x="327" y="62"/>
                </a:lnTo>
                <a:lnTo>
                  <a:pt x="336" y="74"/>
                </a:lnTo>
                <a:lnTo>
                  <a:pt x="344" y="86"/>
                </a:lnTo>
                <a:lnTo>
                  <a:pt x="351" y="95"/>
                </a:lnTo>
                <a:lnTo>
                  <a:pt x="355" y="105"/>
                </a:lnTo>
                <a:lnTo>
                  <a:pt x="363" y="114"/>
                </a:lnTo>
                <a:lnTo>
                  <a:pt x="367" y="124"/>
                </a:lnTo>
                <a:lnTo>
                  <a:pt x="365" y="133"/>
                </a:lnTo>
                <a:lnTo>
                  <a:pt x="365" y="145"/>
                </a:lnTo>
                <a:lnTo>
                  <a:pt x="360" y="157"/>
                </a:lnTo>
                <a:lnTo>
                  <a:pt x="355" y="171"/>
                </a:lnTo>
                <a:lnTo>
                  <a:pt x="348" y="188"/>
                </a:lnTo>
                <a:lnTo>
                  <a:pt x="339" y="205"/>
                </a:lnTo>
                <a:lnTo>
                  <a:pt x="327" y="226"/>
                </a:lnTo>
                <a:lnTo>
                  <a:pt x="322" y="235"/>
                </a:lnTo>
                <a:lnTo>
                  <a:pt x="315" y="24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46"/>
          <p:cNvSpPr>
            <a:spLocks noChangeArrowheads="1"/>
          </p:cNvSpPr>
          <p:nvPr/>
        </p:nvSpPr>
        <p:spPr bwMode="auto">
          <a:xfrm>
            <a:off x="7829550" y="2968625"/>
            <a:ext cx="331788" cy="1162050"/>
          </a:xfrm>
          <a:custGeom>
            <a:avLst/>
            <a:gdLst>
              <a:gd name="T0" fmla="*/ 322 w 522"/>
              <a:gd name="T1" fmla="*/ 1483 h 1830"/>
              <a:gd name="T2" fmla="*/ 331 w 522"/>
              <a:gd name="T3" fmla="*/ 1452 h 1830"/>
              <a:gd name="T4" fmla="*/ 341 w 522"/>
              <a:gd name="T5" fmla="*/ 1406 h 1830"/>
              <a:gd name="T6" fmla="*/ 350 w 522"/>
              <a:gd name="T7" fmla="*/ 1347 h 1830"/>
              <a:gd name="T8" fmla="*/ 353 w 522"/>
              <a:gd name="T9" fmla="*/ 1304 h 1830"/>
              <a:gd name="T10" fmla="*/ 353 w 522"/>
              <a:gd name="T11" fmla="*/ 1259 h 1830"/>
              <a:gd name="T12" fmla="*/ 353 w 522"/>
              <a:gd name="T13" fmla="*/ 1204 h 1830"/>
              <a:gd name="T14" fmla="*/ 353 w 522"/>
              <a:gd name="T15" fmla="*/ 1121 h 1830"/>
              <a:gd name="T16" fmla="*/ 353 w 522"/>
              <a:gd name="T17" fmla="*/ 957 h 1830"/>
              <a:gd name="T18" fmla="*/ 353 w 522"/>
              <a:gd name="T19" fmla="*/ 759 h 1830"/>
              <a:gd name="T20" fmla="*/ 341 w 522"/>
              <a:gd name="T21" fmla="*/ 550 h 1830"/>
              <a:gd name="T22" fmla="*/ 324 w 522"/>
              <a:gd name="T23" fmla="*/ 352 h 1830"/>
              <a:gd name="T24" fmla="*/ 300 w 522"/>
              <a:gd name="T25" fmla="*/ 169 h 1830"/>
              <a:gd name="T26" fmla="*/ 274 w 522"/>
              <a:gd name="T27" fmla="*/ 0 h 1830"/>
              <a:gd name="T28" fmla="*/ 346 w 522"/>
              <a:gd name="T29" fmla="*/ 19 h 1830"/>
              <a:gd name="T30" fmla="*/ 403 w 522"/>
              <a:gd name="T31" fmla="*/ 36 h 1830"/>
              <a:gd name="T32" fmla="*/ 443 w 522"/>
              <a:gd name="T33" fmla="*/ 50 h 1830"/>
              <a:gd name="T34" fmla="*/ 470 w 522"/>
              <a:gd name="T35" fmla="*/ 62 h 1830"/>
              <a:gd name="T36" fmla="*/ 474 w 522"/>
              <a:gd name="T37" fmla="*/ 81 h 1830"/>
              <a:gd name="T38" fmla="*/ 479 w 522"/>
              <a:gd name="T39" fmla="*/ 114 h 1830"/>
              <a:gd name="T40" fmla="*/ 486 w 522"/>
              <a:gd name="T41" fmla="*/ 164 h 1830"/>
              <a:gd name="T42" fmla="*/ 491 w 522"/>
              <a:gd name="T43" fmla="*/ 228 h 1830"/>
              <a:gd name="T44" fmla="*/ 496 w 522"/>
              <a:gd name="T45" fmla="*/ 309 h 1830"/>
              <a:gd name="T46" fmla="*/ 501 w 522"/>
              <a:gd name="T47" fmla="*/ 407 h 1830"/>
              <a:gd name="T48" fmla="*/ 505 w 522"/>
              <a:gd name="T49" fmla="*/ 519 h 1830"/>
              <a:gd name="T50" fmla="*/ 510 w 522"/>
              <a:gd name="T51" fmla="*/ 647 h 1830"/>
              <a:gd name="T52" fmla="*/ 515 w 522"/>
              <a:gd name="T53" fmla="*/ 809 h 1830"/>
              <a:gd name="T54" fmla="*/ 517 w 522"/>
              <a:gd name="T55" fmla="*/ 928 h 1830"/>
              <a:gd name="T56" fmla="*/ 520 w 522"/>
              <a:gd name="T57" fmla="*/ 1035 h 1830"/>
              <a:gd name="T58" fmla="*/ 522 w 522"/>
              <a:gd name="T59" fmla="*/ 1135 h 1830"/>
              <a:gd name="T60" fmla="*/ 522 w 522"/>
              <a:gd name="T61" fmla="*/ 1223 h 1830"/>
              <a:gd name="T62" fmla="*/ 522 w 522"/>
              <a:gd name="T63" fmla="*/ 1299 h 1830"/>
              <a:gd name="T64" fmla="*/ 522 w 522"/>
              <a:gd name="T65" fmla="*/ 1364 h 1830"/>
              <a:gd name="T66" fmla="*/ 522 w 522"/>
              <a:gd name="T67" fmla="*/ 1435 h 1830"/>
              <a:gd name="T68" fmla="*/ 517 w 522"/>
              <a:gd name="T69" fmla="*/ 1535 h 1830"/>
              <a:gd name="T70" fmla="*/ 508 w 522"/>
              <a:gd name="T71" fmla="*/ 1621 h 1830"/>
              <a:gd name="T72" fmla="*/ 489 w 522"/>
              <a:gd name="T73" fmla="*/ 1690 h 1830"/>
              <a:gd name="T74" fmla="*/ 462 w 522"/>
              <a:gd name="T75" fmla="*/ 1742 h 1830"/>
              <a:gd name="T76" fmla="*/ 434 w 522"/>
              <a:gd name="T77" fmla="*/ 1780 h 1830"/>
              <a:gd name="T78" fmla="*/ 410 w 522"/>
              <a:gd name="T79" fmla="*/ 1809 h 1830"/>
              <a:gd name="T80" fmla="*/ 389 w 522"/>
              <a:gd name="T81" fmla="*/ 1825 h 1830"/>
              <a:gd name="T82" fmla="*/ 370 w 522"/>
              <a:gd name="T83" fmla="*/ 1828 h 1830"/>
              <a:gd name="T84" fmla="*/ 329 w 522"/>
              <a:gd name="T85" fmla="*/ 1801 h 1830"/>
              <a:gd name="T86" fmla="*/ 305 w 522"/>
              <a:gd name="T87" fmla="*/ 1763 h 1830"/>
              <a:gd name="T88" fmla="*/ 284 w 522"/>
              <a:gd name="T89" fmla="*/ 1728 h 1830"/>
              <a:gd name="T90" fmla="*/ 250 w 522"/>
              <a:gd name="T91" fmla="*/ 1690 h 1830"/>
              <a:gd name="T92" fmla="*/ 205 w 522"/>
              <a:gd name="T93" fmla="*/ 1652 h 1830"/>
              <a:gd name="T94" fmla="*/ 148 w 522"/>
              <a:gd name="T95" fmla="*/ 1616 h 1830"/>
              <a:gd name="T96" fmla="*/ 84 w 522"/>
              <a:gd name="T97" fmla="*/ 1573 h 1830"/>
              <a:gd name="T98" fmla="*/ 38 w 522"/>
              <a:gd name="T99" fmla="*/ 1537 h 1830"/>
              <a:gd name="T100" fmla="*/ 12 w 522"/>
              <a:gd name="T101" fmla="*/ 1514 h 1830"/>
              <a:gd name="T102" fmla="*/ 0 w 522"/>
              <a:gd name="T103" fmla="*/ 1497 h 1830"/>
              <a:gd name="T104" fmla="*/ 5 w 522"/>
              <a:gd name="T105" fmla="*/ 1487 h 1830"/>
              <a:gd name="T106" fmla="*/ 29 w 522"/>
              <a:gd name="T107" fmla="*/ 1485 h 1830"/>
              <a:gd name="T108" fmla="*/ 74 w 522"/>
              <a:gd name="T109" fmla="*/ 1485 h 1830"/>
              <a:gd name="T110" fmla="*/ 138 w 522"/>
              <a:gd name="T111" fmla="*/ 1492 h 1830"/>
              <a:gd name="T112" fmla="*/ 205 w 522"/>
              <a:gd name="T113" fmla="*/ 1499 h 1830"/>
              <a:gd name="T114" fmla="*/ 255 w 522"/>
              <a:gd name="T115" fmla="*/ 1504 h 1830"/>
              <a:gd name="T116" fmla="*/ 291 w 522"/>
              <a:gd name="T117" fmla="*/ 1502 h 1830"/>
              <a:gd name="T118" fmla="*/ 310 w 522"/>
              <a:gd name="T119" fmla="*/ 1497 h 1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2" h="1830">
                <a:moveTo>
                  <a:pt x="315" y="1494"/>
                </a:moveTo>
                <a:lnTo>
                  <a:pt x="317" y="1490"/>
                </a:lnTo>
                <a:lnTo>
                  <a:pt x="320" y="1487"/>
                </a:lnTo>
                <a:lnTo>
                  <a:pt x="322" y="1483"/>
                </a:lnTo>
                <a:lnTo>
                  <a:pt x="324" y="1475"/>
                </a:lnTo>
                <a:lnTo>
                  <a:pt x="327" y="1468"/>
                </a:lnTo>
                <a:lnTo>
                  <a:pt x="329" y="1459"/>
                </a:lnTo>
                <a:lnTo>
                  <a:pt x="331" y="1452"/>
                </a:lnTo>
                <a:lnTo>
                  <a:pt x="334" y="1440"/>
                </a:lnTo>
                <a:lnTo>
                  <a:pt x="336" y="1430"/>
                </a:lnTo>
                <a:lnTo>
                  <a:pt x="339" y="1418"/>
                </a:lnTo>
                <a:lnTo>
                  <a:pt x="341" y="1406"/>
                </a:lnTo>
                <a:lnTo>
                  <a:pt x="343" y="1392"/>
                </a:lnTo>
                <a:lnTo>
                  <a:pt x="346" y="1378"/>
                </a:lnTo>
                <a:lnTo>
                  <a:pt x="348" y="1364"/>
                </a:lnTo>
                <a:lnTo>
                  <a:pt x="350" y="1347"/>
                </a:lnTo>
                <a:lnTo>
                  <a:pt x="353" y="1333"/>
                </a:lnTo>
                <a:lnTo>
                  <a:pt x="353" y="1323"/>
                </a:lnTo>
                <a:lnTo>
                  <a:pt x="353" y="1314"/>
                </a:lnTo>
                <a:lnTo>
                  <a:pt x="353" y="1304"/>
                </a:lnTo>
                <a:lnTo>
                  <a:pt x="353" y="1295"/>
                </a:lnTo>
                <a:lnTo>
                  <a:pt x="353" y="1283"/>
                </a:lnTo>
                <a:lnTo>
                  <a:pt x="353" y="1271"/>
                </a:lnTo>
                <a:lnTo>
                  <a:pt x="353" y="1259"/>
                </a:lnTo>
                <a:lnTo>
                  <a:pt x="353" y="1247"/>
                </a:lnTo>
                <a:lnTo>
                  <a:pt x="353" y="1233"/>
                </a:lnTo>
                <a:lnTo>
                  <a:pt x="353" y="1218"/>
                </a:lnTo>
                <a:lnTo>
                  <a:pt x="353" y="1204"/>
                </a:lnTo>
                <a:lnTo>
                  <a:pt x="353" y="1187"/>
                </a:lnTo>
                <a:lnTo>
                  <a:pt x="353" y="1171"/>
                </a:lnTo>
                <a:lnTo>
                  <a:pt x="353" y="1154"/>
                </a:lnTo>
                <a:lnTo>
                  <a:pt x="353" y="1121"/>
                </a:lnTo>
                <a:lnTo>
                  <a:pt x="353" y="1083"/>
                </a:lnTo>
                <a:lnTo>
                  <a:pt x="353" y="1042"/>
                </a:lnTo>
                <a:lnTo>
                  <a:pt x="353" y="1002"/>
                </a:lnTo>
                <a:lnTo>
                  <a:pt x="353" y="957"/>
                </a:lnTo>
                <a:lnTo>
                  <a:pt x="353" y="911"/>
                </a:lnTo>
                <a:lnTo>
                  <a:pt x="353" y="861"/>
                </a:lnTo>
                <a:lnTo>
                  <a:pt x="353" y="811"/>
                </a:lnTo>
                <a:lnTo>
                  <a:pt x="353" y="759"/>
                </a:lnTo>
                <a:lnTo>
                  <a:pt x="350" y="707"/>
                </a:lnTo>
                <a:lnTo>
                  <a:pt x="348" y="654"/>
                </a:lnTo>
                <a:lnTo>
                  <a:pt x="343" y="602"/>
                </a:lnTo>
                <a:lnTo>
                  <a:pt x="341" y="550"/>
                </a:lnTo>
                <a:lnTo>
                  <a:pt x="336" y="500"/>
                </a:lnTo>
                <a:lnTo>
                  <a:pt x="331" y="450"/>
                </a:lnTo>
                <a:lnTo>
                  <a:pt x="329" y="400"/>
                </a:lnTo>
                <a:lnTo>
                  <a:pt x="324" y="352"/>
                </a:lnTo>
                <a:lnTo>
                  <a:pt x="317" y="304"/>
                </a:lnTo>
                <a:lnTo>
                  <a:pt x="312" y="257"/>
                </a:lnTo>
                <a:lnTo>
                  <a:pt x="308" y="212"/>
                </a:lnTo>
                <a:lnTo>
                  <a:pt x="300" y="169"/>
                </a:lnTo>
                <a:lnTo>
                  <a:pt x="296" y="124"/>
                </a:lnTo>
                <a:lnTo>
                  <a:pt x="289" y="81"/>
                </a:lnTo>
                <a:lnTo>
                  <a:pt x="281" y="40"/>
                </a:lnTo>
                <a:lnTo>
                  <a:pt x="274" y="0"/>
                </a:lnTo>
                <a:lnTo>
                  <a:pt x="293" y="5"/>
                </a:lnTo>
                <a:lnTo>
                  <a:pt x="312" y="9"/>
                </a:lnTo>
                <a:lnTo>
                  <a:pt x="329" y="14"/>
                </a:lnTo>
                <a:lnTo>
                  <a:pt x="346" y="19"/>
                </a:lnTo>
                <a:lnTo>
                  <a:pt x="360" y="24"/>
                </a:lnTo>
                <a:lnTo>
                  <a:pt x="374" y="28"/>
                </a:lnTo>
                <a:lnTo>
                  <a:pt x="389" y="31"/>
                </a:lnTo>
                <a:lnTo>
                  <a:pt x="403" y="36"/>
                </a:lnTo>
                <a:lnTo>
                  <a:pt x="412" y="40"/>
                </a:lnTo>
                <a:lnTo>
                  <a:pt x="424" y="43"/>
                </a:lnTo>
                <a:lnTo>
                  <a:pt x="434" y="47"/>
                </a:lnTo>
                <a:lnTo>
                  <a:pt x="443" y="50"/>
                </a:lnTo>
                <a:lnTo>
                  <a:pt x="451" y="55"/>
                </a:lnTo>
                <a:lnTo>
                  <a:pt x="458" y="57"/>
                </a:lnTo>
                <a:lnTo>
                  <a:pt x="465" y="59"/>
                </a:lnTo>
                <a:lnTo>
                  <a:pt x="470" y="62"/>
                </a:lnTo>
                <a:lnTo>
                  <a:pt x="472" y="64"/>
                </a:lnTo>
                <a:lnTo>
                  <a:pt x="472" y="69"/>
                </a:lnTo>
                <a:lnTo>
                  <a:pt x="474" y="74"/>
                </a:lnTo>
                <a:lnTo>
                  <a:pt x="474" y="81"/>
                </a:lnTo>
                <a:lnTo>
                  <a:pt x="477" y="88"/>
                </a:lnTo>
                <a:lnTo>
                  <a:pt x="477" y="95"/>
                </a:lnTo>
                <a:lnTo>
                  <a:pt x="479" y="105"/>
                </a:lnTo>
                <a:lnTo>
                  <a:pt x="479" y="114"/>
                </a:lnTo>
                <a:lnTo>
                  <a:pt x="482" y="124"/>
                </a:lnTo>
                <a:lnTo>
                  <a:pt x="484" y="135"/>
                </a:lnTo>
                <a:lnTo>
                  <a:pt x="484" y="150"/>
                </a:lnTo>
                <a:lnTo>
                  <a:pt x="486" y="164"/>
                </a:lnTo>
                <a:lnTo>
                  <a:pt x="486" y="178"/>
                </a:lnTo>
                <a:lnTo>
                  <a:pt x="489" y="195"/>
                </a:lnTo>
                <a:lnTo>
                  <a:pt x="489" y="212"/>
                </a:lnTo>
                <a:lnTo>
                  <a:pt x="491" y="228"/>
                </a:lnTo>
                <a:lnTo>
                  <a:pt x="491" y="247"/>
                </a:lnTo>
                <a:lnTo>
                  <a:pt x="493" y="266"/>
                </a:lnTo>
                <a:lnTo>
                  <a:pt x="493" y="288"/>
                </a:lnTo>
                <a:lnTo>
                  <a:pt x="496" y="309"/>
                </a:lnTo>
                <a:lnTo>
                  <a:pt x="496" y="333"/>
                </a:lnTo>
                <a:lnTo>
                  <a:pt x="498" y="357"/>
                </a:lnTo>
                <a:lnTo>
                  <a:pt x="498" y="381"/>
                </a:lnTo>
                <a:lnTo>
                  <a:pt x="501" y="407"/>
                </a:lnTo>
                <a:lnTo>
                  <a:pt x="501" y="433"/>
                </a:lnTo>
                <a:lnTo>
                  <a:pt x="503" y="462"/>
                </a:lnTo>
                <a:lnTo>
                  <a:pt x="503" y="490"/>
                </a:lnTo>
                <a:lnTo>
                  <a:pt x="505" y="519"/>
                </a:lnTo>
                <a:lnTo>
                  <a:pt x="505" y="550"/>
                </a:lnTo>
                <a:lnTo>
                  <a:pt x="508" y="581"/>
                </a:lnTo>
                <a:lnTo>
                  <a:pt x="508" y="614"/>
                </a:lnTo>
                <a:lnTo>
                  <a:pt x="510" y="647"/>
                </a:lnTo>
                <a:lnTo>
                  <a:pt x="513" y="714"/>
                </a:lnTo>
                <a:lnTo>
                  <a:pt x="513" y="747"/>
                </a:lnTo>
                <a:lnTo>
                  <a:pt x="515" y="778"/>
                </a:lnTo>
                <a:lnTo>
                  <a:pt x="515" y="809"/>
                </a:lnTo>
                <a:lnTo>
                  <a:pt x="515" y="840"/>
                </a:lnTo>
                <a:lnTo>
                  <a:pt x="517" y="869"/>
                </a:lnTo>
                <a:lnTo>
                  <a:pt x="517" y="899"/>
                </a:lnTo>
                <a:lnTo>
                  <a:pt x="517" y="928"/>
                </a:lnTo>
                <a:lnTo>
                  <a:pt x="517" y="957"/>
                </a:lnTo>
                <a:lnTo>
                  <a:pt x="520" y="983"/>
                </a:lnTo>
                <a:lnTo>
                  <a:pt x="520" y="1009"/>
                </a:lnTo>
                <a:lnTo>
                  <a:pt x="520" y="1035"/>
                </a:lnTo>
                <a:lnTo>
                  <a:pt x="520" y="1061"/>
                </a:lnTo>
                <a:lnTo>
                  <a:pt x="520" y="1087"/>
                </a:lnTo>
                <a:lnTo>
                  <a:pt x="522" y="1111"/>
                </a:lnTo>
                <a:lnTo>
                  <a:pt x="522" y="1135"/>
                </a:lnTo>
                <a:lnTo>
                  <a:pt x="522" y="1157"/>
                </a:lnTo>
                <a:lnTo>
                  <a:pt x="522" y="1180"/>
                </a:lnTo>
                <a:lnTo>
                  <a:pt x="522" y="1202"/>
                </a:lnTo>
                <a:lnTo>
                  <a:pt x="522" y="1223"/>
                </a:lnTo>
                <a:lnTo>
                  <a:pt x="522" y="1242"/>
                </a:lnTo>
                <a:lnTo>
                  <a:pt x="522" y="1261"/>
                </a:lnTo>
                <a:lnTo>
                  <a:pt x="522" y="1280"/>
                </a:lnTo>
                <a:lnTo>
                  <a:pt x="522" y="1299"/>
                </a:lnTo>
                <a:lnTo>
                  <a:pt x="522" y="1316"/>
                </a:lnTo>
                <a:lnTo>
                  <a:pt x="522" y="1333"/>
                </a:lnTo>
                <a:lnTo>
                  <a:pt x="522" y="1349"/>
                </a:lnTo>
                <a:lnTo>
                  <a:pt x="522" y="1364"/>
                </a:lnTo>
                <a:lnTo>
                  <a:pt x="522" y="1380"/>
                </a:lnTo>
                <a:lnTo>
                  <a:pt x="522" y="1392"/>
                </a:lnTo>
                <a:lnTo>
                  <a:pt x="522" y="1406"/>
                </a:lnTo>
                <a:lnTo>
                  <a:pt x="522" y="1435"/>
                </a:lnTo>
                <a:lnTo>
                  <a:pt x="522" y="1461"/>
                </a:lnTo>
                <a:lnTo>
                  <a:pt x="522" y="1487"/>
                </a:lnTo>
                <a:lnTo>
                  <a:pt x="520" y="1511"/>
                </a:lnTo>
                <a:lnTo>
                  <a:pt x="517" y="1535"/>
                </a:lnTo>
                <a:lnTo>
                  <a:pt x="517" y="1559"/>
                </a:lnTo>
                <a:lnTo>
                  <a:pt x="515" y="1580"/>
                </a:lnTo>
                <a:lnTo>
                  <a:pt x="510" y="1602"/>
                </a:lnTo>
                <a:lnTo>
                  <a:pt x="508" y="1621"/>
                </a:lnTo>
                <a:lnTo>
                  <a:pt x="503" y="1640"/>
                </a:lnTo>
                <a:lnTo>
                  <a:pt x="501" y="1656"/>
                </a:lnTo>
                <a:lnTo>
                  <a:pt x="496" y="1673"/>
                </a:lnTo>
                <a:lnTo>
                  <a:pt x="489" y="1690"/>
                </a:lnTo>
                <a:lnTo>
                  <a:pt x="484" y="1704"/>
                </a:lnTo>
                <a:lnTo>
                  <a:pt x="477" y="1718"/>
                </a:lnTo>
                <a:lnTo>
                  <a:pt x="470" y="1730"/>
                </a:lnTo>
                <a:lnTo>
                  <a:pt x="462" y="1742"/>
                </a:lnTo>
                <a:lnTo>
                  <a:pt x="455" y="1752"/>
                </a:lnTo>
                <a:lnTo>
                  <a:pt x="448" y="1763"/>
                </a:lnTo>
                <a:lnTo>
                  <a:pt x="441" y="1773"/>
                </a:lnTo>
                <a:lnTo>
                  <a:pt x="434" y="1780"/>
                </a:lnTo>
                <a:lnTo>
                  <a:pt x="429" y="1790"/>
                </a:lnTo>
                <a:lnTo>
                  <a:pt x="422" y="1797"/>
                </a:lnTo>
                <a:lnTo>
                  <a:pt x="415" y="1804"/>
                </a:lnTo>
                <a:lnTo>
                  <a:pt x="410" y="1809"/>
                </a:lnTo>
                <a:lnTo>
                  <a:pt x="403" y="1816"/>
                </a:lnTo>
                <a:lnTo>
                  <a:pt x="398" y="1818"/>
                </a:lnTo>
                <a:lnTo>
                  <a:pt x="393" y="1823"/>
                </a:lnTo>
                <a:lnTo>
                  <a:pt x="389" y="1825"/>
                </a:lnTo>
                <a:lnTo>
                  <a:pt x="386" y="1828"/>
                </a:lnTo>
                <a:lnTo>
                  <a:pt x="381" y="1830"/>
                </a:lnTo>
                <a:lnTo>
                  <a:pt x="379" y="1830"/>
                </a:lnTo>
                <a:lnTo>
                  <a:pt x="370" y="1828"/>
                </a:lnTo>
                <a:lnTo>
                  <a:pt x="360" y="1825"/>
                </a:lnTo>
                <a:lnTo>
                  <a:pt x="350" y="1818"/>
                </a:lnTo>
                <a:lnTo>
                  <a:pt x="339" y="1811"/>
                </a:lnTo>
                <a:lnTo>
                  <a:pt x="329" y="1801"/>
                </a:lnTo>
                <a:lnTo>
                  <a:pt x="320" y="1787"/>
                </a:lnTo>
                <a:lnTo>
                  <a:pt x="315" y="1780"/>
                </a:lnTo>
                <a:lnTo>
                  <a:pt x="310" y="1773"/>
                </a:lnTo>
                <a:lnTo>
                  <a:pt x="305" y="1763"/>
                </a:lnTo>
                <a:lnTo>
                  <a:pt x="300" y="1754"/>
                </a:lnTo>
                <a:lnTo>
                  <a:pt x="296" y="1744"/>
                </a:lnTo>
                <a:lnTo>
                  <a:pt x="289" y="1737"/>
                </a:lnTo>
                <a:lnTo>
                  <a:pt x="284" y="1728"/>
                </a:lnTo>
                <a:lnTo>
                  <a:pt x="277" y="1718"/>
                </a:lnTo>
                <a:lnTo>
                  <a:pt x="267" y="1709"/>
                </a:lnTo>
                <a:lnTo>
                  <a:pt x="260" y="1699"/>
                </a:lnTo>
                <a:lnTo>
                  <a:pt x="250" y="1690"/>
                </a:lnTo>
                <a:lnTo>
                  <a:pt x="241" y="1680"/>
                </a:lnTo>
                <a:lnTo>
                  <a:pt x="229" y="1671"/>
                </a:lnTo>
                <a:lnTo>
                  <a:pt x="217" y="1661"/>
                </a:lnTo>
                <a:lnTo>
                  <a:pt x="205" y="1652"/>
                </a:lnTo>
                <a:lnTo>
                  <a:pt x="191" y="1642"/>
                </a:lnTo>
                <a:lnTo>
                  <a:pt x="179" y="1635"/>
                </a:lnTo>
                <a:lnTo>
                  <a:pt x="162" y="1625"/>
                </a:lnTo>
                <a:lnTo>
                  <a:pt x="148" y="1616"/>
                </a:lnTo>
                <a:lnTo>
                  <a:pt x="131" y="1606"/>
                </a:lnTo>
                <a:lnTo>
                  <a:pt x="115" y="1594"/>
                </a:lnTo>
                <a:lnTo>
                  <a:pt x="98" y="1583"/>
                </a:lnTo>
                <a:lnTo>
                  <a:pt x="84" y="1573"/>
                </a:lnTo>
                <a:lnTo>
                  <a:pt x="72" y="1563"/>
                </a:lnTo>
                <a:lnTo>
                  <a:pt x="60" y="1554"/>
                </a:lnTo>
                <a:lnTo>
                  <a:pt x="50" y="1547"/>
                </a:lnTo>
                <a:lnTo>
                  <a:pt x="38" y="1537"/>
                </a:lnTo>
                <a:lnTo>
                  <a:pt x="31" y="1530"/>
                </a:lnTo>
                <a:lnTo>
                  <a:pt x="24" y="1523"/>
                </a:lnTo>
                <a:lnTo>
                  <a:pt x="17" y="1518"/>
                </a:lnTo>
                <a:lnTo>
                  <a:pt x="12" y="1514"/>
                </a:lnTo>
                <a:lnTo>
                  <a:pt x="7" y="1506"/>
                </a:lnTo>
                <a:lnTo>
                  <a:pt x="5" y="1504"/>
                </a:lnTo>
                <a:lnTo>
                  <a:pt x="3" y="1499"/>
                </a:lnTo>
                <a:lnTo>
                  <a:pt x="0" y="1497"/>
                </a:lnTo>
                <a:lnTo>
                  <a:pt x="0" y="1494"/>
                </a:lnTo>
                <a:lnTo>
                  <a:pt x="0" y="1492"/>
                </a:lnTo>
                <a:lnTo>
                  <a:pt x="3" y="1490"/>
                </a:lnTo>
                <a:lnTo>
                  <a:pt x="5" y="1487"/>
                </a:lnTo>
                <a:lnTo>
                  <a:pt x="10" y="1487"/>
                </a:lnTo>
                <a:lnTo>
                  <a:pt x="15" y="1485"/>
                </a:lnTo>
                <a:lnTo>
                  <a:pt x="22" y="1485"/>
                </a:lnTo>
                <a:lnTo>
                  <a:pt x="29" y="1485"/>
                </a:lnTo>
                <a:lnTo>
                  <a:pt x="38" y="1485"/>
                </a:lnTo>
                <a:lnTo>
                  <a:pt x="50" y="1485"/>
                </a:lnTo>
                <a:lnTo>
                  <a:pt x="62" y="1485"/>
                </a:lnTo>
                <a:lnTo>
                  <a:pt x="74" y="1485"/>
                </a:lnTo>
                <a:lnTo>
                  <a:pt x="88" y="1487"/>
                </a:lnTo>
                <a:lnTo>
                  <a:pt x="103" y="1487"/>
                </a:lnTo>
                <a:lnTo>
                  <a:pt x="119" y="1490"/>
                </a:lnTo>
                <a:lnTo>
                  <a:pt x="138" y="1492"/>
                </a:lnTo>
                <a:lnTo>
                  <a:pt x="157" y="1494"/>
                </a:lnTo>
                <a:lnTo>
                  <a:pt x="174" y="1497"/>
                </a:lnTo>
                <a:lnTo>
                  <a:pt x="188" y="1497"/>
                </a:lnTo>
                <a:lnTo>
                  <a:pt x="205" y="1499"/>
                </a:lnTo>
                <a:lnTo>
                  <a:pt x="217" y="1502"/>
                </a:lnTo>
                <a:lnTo>
                  <a:pt x="231" y="1502"/>
                </a:lnTo>
                <a:lnTo>
                  <a:pt x="243" y="1502"/>
                </a:lnTo>
                <a:lnTo>
                  <a:pt x="255" y="1504"/>
                </a:lnTo>
                <a:lnTo>
                  <a:pt x="265" y="1504"/>
                </a:lnTo>
                <a:lnTo>
                  <a:pt x="274" y="1504"/>
                </a:lnTo>
                <a:lnTo>
                  <a:pt x="281" y="1502"/>
                </a:lnTo>
                <a:lnTo>
                  <a:pt x="291" y="1502"/>
                </a:lnTo>
                <a:lnTo>
                  <a:pt x="296" y="1502"/>
                </a:lnTo>
                <a:lnTo>
                  <a:pt x="303" y="1499"/>
                </a:lnTo>
                <a:lnTo>
                  <a:pt x="308" y="1497"/>
                </a:lnTo>
                <a:lnTo>
                  <a:pt x="310" y="1497"/>
                </a:lnTo>
                <a:lnTo>
                  <a:pt x="315" y="149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47"/>
          <p:cNvSpPr>
            <a:spLocks noChangeArrowheads="1"/>
          </p:cNvSpPr>
          <p:nvPr/>
        </p:nvSpPr>
        <p:spPr bwMode="auto">
          <a:xfrm>
            <a:off x="7140575" y="3268663"/>
            <a:ext cx="954088" cy="614362"/>
          </a:xfrm>
          <a:custGeom>
            <a:avLst/>
            <a:gdLst>
              <a:gd name="T0" fmla="*/ 1165 w 1503"/>
              <a:gd name="T1" fmla="*/ 422 h 969"/>
              <a:gd name="T2" fmla="*/ 1110 w 1503"/>
              <a:gd name="T3" fmla="*/ 467 h 969"/>
              <a:gd name="T4" fmla="*/ 1029 w 1503"/>
              <a:gd name="T5" fmla="*/ 529 h 969"/>
              <a:gd name="T6" fmla="*/ 917 w 1503"/>
              <a:gd name="T7" fmla="*/ 605 h 969"/>
              <a:gd name="T8" fmla="*/ 805 w 1503"/>
              <a:gd name="T9" fmla="*/ 676 h 969"/>
              <a:gd name="T10" fmla="*/ 714 w 1503"/>
              <a:gd name="T11" fmla="*/ 726 h 969"/>
              <a:gd name="T12" fmla="*/ 653 w 1503"/>
              <a:gd name="T13" fmla="*/ 757 h 969"/>
              <a:gd name="T14" fmla="*/ 560 w 1503"/>
              <a:gd name="T15" fmla="*/ 798 h 969"/>
              <a:gd name="T16" fmla="*/ 436 w 1503"/>
              <a:gd name="T17" fmla="*/ 848 h 969"/>
              <a:gd name="T18" fmla="*/ 312 w 1503"/>
              <a:gd name="T19" fmla="*/ 888 h 969"/>
              <a:gd name="T20" fmla="*/ 219 w 1503"/>
              <a:gd name="T21" fmla="*/ 917 h 969"/>
              <a:gd name="T22" fmla="*/ 164 w 1503"/>
              <a:gd name="T23" fmla="*/ 933 h 969"/>
              <a:gd name="T24" fmla="*/ 116 w 1503"/>
              <a:gd name="T25" fmla="*/ 948 h 969"/>
              <a:gd name="T26" fmla="*/ 78 w 1503"/>
              <a:gd name="T27" fmla="*/ 957 h 969"/>
              <a:gd name="T28" fmla="*/ 47 w 1503"/>
              <a:gd name="T29" fmla="*/ 964 h 969"/>
              <a:gd name="T30" fmla="*/ 23 w 1503"/>
              <a:gd name="T31" fmla="*/ 969 h 969"/>
              <a:gd name="T32" fmla="*/ 9 w 1503"/>
              <a:gd name="T33" fmla="*/ 967 h 969"/>
              <a:gd name="T34" fmla="*/ 2 w 1503"/>
              <a:gd name="T35" fmla="*/ 962 h 969"/>
              <a:gd name="T36" fmla="*/ 0 w 1503"/>
              <a:gd name="T37" fmla="*/ 957 h 969"/>
              <a:gd name="T38" fmla="*/ 2 w 1503"/>
              <a:gd name="T39" fmla="*/ 952 h 969"/>
              <a:gd name="T40" fmla="*/ 7 w 1503"/>
              <a:gd name="T41" fmla="*/ 948 h 969"/>
              <a:gd name="T42" fmla="*/ 12 w 1503"/>
              <a:gd name="T43" fmla="*/ 943 h 969"/>
              <a:gd name="T44" fmla="*/ 23 w 1503"/>
              <a:gd name="T45" fmla="*/ 936 h 969"/>
              <a:gd name="T46" fmla="*/ 35 w 1503"/>
              <a:gd name="T47" fmla="*/ 929 h 969"/>
              <a:gd name="T48" fmla="*/ 50 w 1503"/>
              <a:gd name="T49" fmla="*/ 919 h 969"/>
              <a:gd name="T50" fmla="*/ 69 w 1503"/>
              <a:gd name="T51" fmla="*/ 910 h 969"/>
              <a:gd name="T52" fmla="*/ 88 w 1503"/>
              <a:gd name="T53" fmla="*/ 900 h 969"/>
              <a:gd name="T54" fmla="*/ 112 w 1503"/>
              <a:gd name="T55" fmla="*/ 888 h 969"/>
              <a:gd name="T56" fmla="*/ 135 w 1503"/>
              <a:gd name="T57" fmla="*/ 876 h 969"/>
              <a:gd name="T58" fmla="*/ 164 w 1503"/>
              <a:gd name="T59" fmla="*/ 862 h 969"/>
              <a:gd name="T60" fmla="*/ 195 w 1503"/>
              <a:gd name="T61" fmla="*/ 848 h 969"/>
              <a:gd name="T62" fmla="*/ 228 w 1503"/>
              <a:gd name="T63" fmla="*/ 831 h 969"/>
              <a:gd name="T64" fmla="*/ 264 w 1503"/>
              <a:gd name="T65" fmla="*/ 814 h 969"/>
              <a:gd name="T66" fmla="*/ 302 w 1503"/>
              <a:gd name="T67" fmla="*/ 798 h 969"/>
              <a:gd name="T68" fmla="*/ 379 w 1503"/>
              <a:gd name="T69" fmla="*/ 762 h 969"/>
              <a:gd name="T70" fmla="*/ 452 w 1503"/>
              <a:gd name="T71" fmla="*/ 729 h 969"/>
              <a:gd name="T72" fmla="*/ 524 w 1503"/>
              <a:gd name="T73" fmla="*/ 693 h 969"/>
              <a:gd name="T74" fmla="*/ 593 w 1503"/>
              <a:gd name="T75" fmla="*/ 657 h 969"/>
              <a:gd name="T76" fmla="*/ 660 w 1503"/>
              <a:gd name="T77" fmla="*/ 619 h 969"/>
              <a:gd name="T78" fmla="*/ 722 w 1503"/>
              <a:gd name="T79" fmla="*/ 579 h 969"/>
              <a:gd name="T80" fmla="*/ 781 w 1503"/>
              <a:gd name="T81" fmla="*/ 541 h 969"/>
              <a:gd name="T82" fmla="*/ 838 w 1503"/>
              <a:gd name="T83" fmla="*/ 498 h 969"/>
              <a:gd name="T84" fmla="*/ 891 w 1503"/>
              <a:gd name="T85" fmla="*/ 457 h 969"/>
              <a:gd name="T86" fmla="*/ 948 w 1503"/>
              <a:gd name="T87" fmla="*/ 412 h 969"/>
              <a:gd name="T88" fmla="*/ 1005 w 1503"/>
              <a:gd name="T89" fmla="*/ 360 h 969"/>
              <a:gd name="T90" fmla="*/ 1065 w 1503"/>
              <a:gd name="T91" fmla="*/ 300 h 969"/>
              <a:gd name="T92" fmla="*/ 1127 w 1503"/>
              <a:gd name="T93" fmla="*/ 236 h 969"/>
              <a:gd name="T94" fmla="*/ 1189 w 1503"/>
              <a:gd name="T95" fmla="*/ 165 h 969"/>
              <a:gd name="T96" fmla="*/ 1255 w 1503"/>
              <a:gd name="T97" fmla="*/ 86 h 969"/>
              <a:gd name="T98" fmla="*/ 1322 w 1503"/>
              <a:gd name="T99" fmla="*/ 0 h 969"/>
              <a:gd name="T100" fmla="*/ 1503 w 1503"/>
              <a:gd name="T101" fmla="*/ 50 h 969"/>
              <a:gd name="T102" fmla="*/ 1477 w 1503"/>
              <a:gd name="T103" fmla="*/ 91 h 969"/>
              <a:gd name="T104" fmla="*/ 1448 w 1503"/>
              <a:gd name="T105" fmla="*/ 134 h 969"/>
              <a:gd name="T106" fmla="*/ 1415 w 1503"/>
              <a:gd name="T107" fmla="*/ 177 h 969"/>
              <a:gd name="T108" fmla="*/ 1377 w 1503"/>
              <a:gd name="T109" fmla="*/ 219 h 969"/>
              <a:gd name="T110" fmla="*/ 1336 w 1503"/>
              <a:gd name="T111" fmla="*/ 262 h 969"/>
              <a:gd name="T112" fmla="*/ 1291 w 1503"/>
              <a:gd name="T113" fmla="*/ 307 h 969"/>
              <a:gd name="T114" fmla="*/ 1241 w 1503"/>
              <a:gd name="T115" fmla="*/ 353 h 969"/>
              <a:gd name="T116" fmla="*/ 1191 w 1503"/>
              <a:gd name="T117" fmla="*/ 398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03" h="969">
                <a:moveTo>
                  <a:pt x="1191" y="398"/>
                </a:moveTo>
                <a:lnTo>
                  <a:pt x="1165" y="422"/>
                </a:lnTo>
                <a:lnTo>
                  <a:pt x="1136" y="443"/>
                </a:lnTo>
                <a:lnTo>
                  <a:pt x="1110" y="467"/>
                </a:lnTo>
                <a:lnTo>
                  <a:pt x="1084" y="488"/>
                </a:lnTo>
                <a:lnTo>
                  <a:pt x="1029" y="529"/>
                </a:lnTo>
                <a:lnTo>
                  <a:pt x="974" y="567"/>
                </a:lnTo>
                <a:lnTo>
                  <a:pt x="917" y="605"/>
                </a:lnTo>
                <a:lnTo>
                  <a:pt x="862" y="641"/>
                </a:lnTo>
                <a:lnTo>
                  <a:pt x="805" y="676"/>
                </a:lnTo>
                <a:lnTo>
                  <a:pt x="745" y="710"/>
                </a:lnTo>
                <a:lnTo>
                  <a:pt x="714" y="726"/>
                </a:lnTo>
                <a:lnTo>
                  <a:pt x="684" y="741"/>
                </a:lnTo>
                <a:lnTo>
                  <a:pt x="653" y="757"/>
                </a:lnTo>
                <a:lnTo>
                  <a:pt x="622" y="772"/>
                </a:lnTo>
                <a:lnTo>
                  <a:pt x="560" y="798"/>
                </a:lnTo>
                <a:lnTo>
                  <a:pt x="498" y="824"/>
                </a:lnTo>
                <a:lnTo>
                  <a:pt x="436" y="848"/>
                </a:lnTo>
                <a:lnTo>
                  <a:pt x="374" y="869"/>
                </a:lnTo>
                <a:lnTo>
                  <a:pt x="312" y="888"/>
                </a:lnTo>
                <a:lnTo>
                  <a:pt x="250" y="910"/>
                </a:lnTo>
                <a:lnTo>
                  <a:pt x="219" y="917"/>
                </a:lnTo>
                <a:lnTo>
                  <a:pt x="190" y="926"/>
                </a:lnTo>
                <a:lnTo>
                  <a:pt x="164" y="933"/>
                </a:lnTo>
                <a:lnTo>
                  <a:pt x="138" y="941"/>
                </a:lnTo>
                <a:lnTo>
                  <a:pt x="116" y="948"/>
                </a:lnTo>
                <a:lnTo>
                  <a:pt x="95" y="952"/>
                </a:lnTo>
                <a:lnTo>
                  <a:pt x="78" y="957"/>
                </a:lnTo>
                <a:lnTo>
                  <a:pt x="62" y="962"/>
                </a:lnTo>
                <a:lnTo>
                  <a:pt x="47" y="964"/>
                </a:lnTo>
                <a:lnTo>
                  <a:pt x="35" y="967"/>
                </a:lnTo>
                <a:lnTo>
                  <a:pt x="23" y="969"/>
                </a:lnTo>
                <a:lnTo>
                  <a:pt x="16" y="969"/>
                </a:lnTo>
                <a:lnTo>
                  <a:pt x="9" y="967"/>
                </a:lnTo>
                <a:lnTo>
                  <a:pt x="4" y="964"/>
                </a:lnTo>
                <a:lnTo>
                  <a:pt x="2" y="962"/>
                </a:lnTo>
                <a:lnTo>
                  <a:pt x="0" y="960"/>
                </a:lnTo>
                <a:lnTo>
                  <a:pt x="0" y="957"/>
                </a:lnTo>
                <a:lnTo>
                  <a:pt x="0" y="955"/>
                </a:lnTo>
                <a:lnTo>
                  <a:pt x="2" y="952"/>
                </a:lnTo>
                <a:lnTo>
                  <a:pt x="2" y="950"/>
                </a:lnTo>
                <a:lnTo>
                  <a:pt x="7" y="948"/>
                </a:lnTo>
                <a:lnTo>
                  <a:pt x="9" y="945"/>
                </a:lnTo>
                <a:lnTo>
                  <a:pt x="12" y="943"/>
                </a:lnTo>
                <a:lnTo>
                  <a:pt x="16" y="938"/>
                </a:lnTo>
                <a:lnTo>
                  <a:pt x="23" y="936"/>
                </a:lnTo>
                <a:lnTo>
                  <a:pt x="28" y="931"/>
                </a:lnTo>
                <a:lnTo>
                  <a:pt x="35" y="929"/>
                </a:lnTo>
                <a:lnTo>
                  <a:pt x="43" y="924"/>
                </a:lnTo>
                <a:lnTo>
                  <a:pt x="50" y="919"/>
                </a:lnTo>
                <a:lnTo>
                  <a:pt x="59" y="917"/>
                </a:lnTo>
                <a:lnTo>
                  <a:pt x="69" y="910"/>
                </a:lnTo>
                <a:lnTo>
                  <a:pt x="78" y="905"/>
                </a:lnTo>
                <a:lnTo>
                  <a:pt x="88" y="900"/>
                </a:lnTo>
                <a:lnTo>
                  <a:pt x="100" y="895"/>
                </a:lnTo>
                <a:lnTo>
                  <a:pt x="112" y="888"/>
                </a:lnTo>
                <a:lnTo>
                  <a:pt x="124" y="883"/>
                </a:lnTo>
                <a:lnTo>
                  <a:pt x="135" y="876"/>
                </a:lnTo>
                <a:lnTo>
                  <a:pt x="150" y="869"/>
                </a:lnTo>
                <a:lnTo>
                  <a:pt x="164" y="862"/>
                </a:lnTo>
                <a:lnTo>
                  <a:pt x="181" y="855"/>
                </a:lnTo>
                <a:lnTo>
                  <a:pt x="195" y="848"/>
                </a:lnTo>
                <a:lnTo>
                  <a:pt x="212" y="841"/>
                </a:lnTo>
                <a:lnTo>
                  <a:pt x="228" y="831"/>
                </a:lnTo>
                <a:lnTo>
                  <a:pt x="245" y="824"/>
                </a:lnTo>
                <a:lnTo>
                  <a:pt x="264" y="814"/>
                </a:lnTo>
                <a:lnTo>
                  <a:pt x="283" y="805"/>
                </a:lnTo>
                <a:lnTo>
                  <a:pt x="302" y="798"/>
                </a:lnTo>
                <a:lnTo>
                  <a:pt x="340" y="779"/>
                </a:lnTo>
                <a:lnTo>
                  <a:pt x="379" y="762"/>
                </a:lnTo>
                <a:lnTo>
                  <a:pt x="417" y="745"/>
                </a:lnTo>
                <a:lnTo>
                  <a:pt x="452" y="729"/>
                </a:lnTo>
                <a:lnTo>
                  <a:pt x="491" y="710"/>
                </a:lnTo>
                <a:lnTo>
                  <a:pt x="524" y="693"/>
                </a:lnTo>
                <a:lnTo>
                  <a:pt x="560" y="674"/>
                </a:lnTo>
                <a:lnTo>
                  <a:pt x="593" y="657"/>
                </a:lnTo>
                <a:lnTo>
                  <a:pt x="626" y="638"/>
                </a:lnTo>
                <a:lnTo>
                  <a:pt x="660" y="619"/>
                </a:lnTo>
                <a:lnTo>
                  <a:pt x="691" y="600"/>
                </a:lnTo>
                <a:lnTo>
                  <a:pt x="722" y="579"/>
                </a:lnTo>
                <a:lnTo>
                  <a:pt x="753" y="560"/>
                </a:lnTo>
                <a:lnTo>
                  <a:pt x="781" y="541"/>
                </a:lnTo>
                <a:lnTo>
                  <a:pt x="810" y="519"/>
                </a:lnTo>
                <a:lnTo>
                  <a:pt x="838" y="498"/>
                </a:lnTo>
                <a:lnTo>
                  <a:pt x="865" y="479"/>
                </a:lnTo>
                <a:lnTo>
                  <a:pt x="891" y="457"/>
                </a:lnTo>
                <a:lnTo>
                  <a:pt x="919" y="436"/>
                </a:lnTo>
                <a:lnTo>
                  <a:pt x="948" y="412"/>
                </a:lnTo>
                <a:lnTo>
                  <a:pt x="977" y="386"/>
                </a:lnTo>
                <a:lnTo>
                  <a:pt x="1005" y="360"/>
                </a:lnTo>
                <a:lnTo>
                  <a:pt x="1036" y="331"/>
                </a:lnTo>
                <a:lnTo>
                  <a:pt x="1065" y="300"/>
                </a:lnTo>
                <a:lnTo>
                  <a:pt x="1096" y="269"/>
                </a:lnTo>
                <a:lnTo>
                  <a:pt x="1127" y="236"/>
                </a:lnTo>
                <a:lnTo>
                  <a:pt x="1158" y="200"/>
                </a:lnTo>
                <a:lnTo>
                  <a:pt x="1189" y="165"/>
                </a:lnTo>
                <a:lnTo>
                  <a:pt x="1222" y="127"/>
                </a:lnTo>
                <a:lnTo>
                  <a:pt x="1255" y="86"/>
                </a:lnTo>
                <a:lnTo>
                  <a:pt x="1289" y="43"/>
                </a:lnTo>
                <a:lnTo>
                  <a:pt x="1322" y="0"/>
                </a:lnTo>
                <a:lnTo>
                  <a:pt x="1413" y="24"/>
                </a:lnTo>
                <a:lnTo>
                  <a:pt x="1503" y="50"/>
                </a:lnTo>
                <a:lnTo>
                  <a:pt x="1491" y="72"/>
                </a:lnTo>
                <a:lnTo>
                  <a:pt x="1477" y="91"/>
                </a:lnTo>
                <a:lnTo>
                  <a:pt x="1463" y="112"/>
                </a:lnTo>
                <a:lnTo>
                  <a:pt x="1448" y="134"/>
                </a:lnTo>
                <a:lnTo>
                  <a:pt x="1432" y="155"/>
                </a:lnTo>
                <a:lnTo>
                  <a:pt x="1415" y="177"/>
                </a:lnTo>
                <a:lnTo>
                  <a:pt x="1396" y="198"/>
                </a:lnTo>
                <a:lnTo>
                  <a:pt x="1377" y="219"/>
                </a:lnTo>
                <a:lnTo>
                  <a:pt x="1355" y="241"/>
                </a:lnTo>
                <a:lnTo>
                  <a:pt x="1336" y="262"/>
                </a:lnTo>
                <a:lnTo>
                  <a:pt x="1313" y="284"/>
                </a:lnTo>
                <a:lnTo>
                  <a:pt x="1291" y="307"/>
                </a:lnTo>
                <a:lnTo>
                  <a:pt x="1267" y="329"/>
                </a:lnTo>
                <a:lnTo>
                  <a:pt x="1241" y="353"/>
                </a:lnTo>
                <a:lnTo>
                  <a:pt x="1217" y="374"/>
                </a:lnTo>
                <a:lnTo>
                  <a:pt x="1191" y="39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bpic.588ku.com/element_origin_min_pic/16/05/28/1457494170bd1cd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0" y="715963"/>
            <a:ext cx="6911975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bpic.588ku.com/element_origin_min_pic/16/12/29/e086728978fa5dd3ca219a0d9ab7203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638" y="4419600"/>
            <a:ext cx="3789362" cy="233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http://bpic.588ku.com/element_origin_min_pic/16/06/08/1057577cfa2f5f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5408613"/>
            <a:ext cx="61912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4606925" y="3276600"/>
            <a:ext cx="3124200" cy="0"/>
          </a:xfrm>
          <a:prstGeom prst="line">
            <a:avLst/>
          </a:prstGeom>
          <a:ln w="571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形标注 2"/>
          <p:cNvSpPr/>
          <p:nvPr/>
        </p:nvSpPr>
        <p:spPr>
          <a:xfrm>
            <a:off x="3516313" y="1276350"/>
            <a:ext cx="4214812" cy="3143250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4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第二关</a:t>
            </a:r>
            <a:endParaRPr lang="en-US" altLang="zh-CN" sz="48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/>
            <a:r>
              <a:rPr lang="zh-CN" altLang="en-US" sz="4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闯关成功</a:t>
            </a:r>
            <a:endParaRPr lang="zh-CN" altLang="en-US" sz="4800" noProof="1"/>
          </a:p>
        </p:txBody>
      </p:sp>
    </p:spTree>
  </p:cSld>
  <p:clrMapOvr>
    <a:masterClrMapping/>
  </p:clrMapOvr>
  <p:transition spd="slow" advTm="237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归类\2017秋原稿\张存霞老师课件\课件模板（老师修改）\小学语文课件模板（老师修改）4.20\可改图标\再读感悟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49788" y="284163"/>
            <a:ext cx="2516187" cy="660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4" name="组合 2"/>
          <p:cNvGrpSpPr/>
          <p:nvPr/>
        </p:nvGrpSpPr>
        <p:grpSpPr bwMode="auto">
          <a:xfrm>
            <a:off x="1347788" y="971550"/>
            <a:ext cx="9983787" cy="5886450"/>
            <a:chOff x="952558" y="1397165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52558" y="1397165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6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r>
                <a:rPr lang="en-US" altLang="zh-CN" sz="36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36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课文关：</a:t>
              </a:r>
              <a:endParaRPr lang="zh-CN" altLang="en-US" sz="36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456217" y="2917104"/>
              <a:ext cx="6164422" cy="2881424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endPara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endParaRPr lang="zh-CN" altLang="en-US" sz="2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  <a:sym typeface="+mn-ea"/>
                </a:rPr>
                <a:t>思考问题</a:t>
              </a:r>
              <a:endPara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r>
                <a:rPr lang="en-US" altLang="zh-CN" sz="3200" b="1" noProof="1">
                  <a:sym typeface="+mn-ea"/>
                </a:rPr>
                <a:t>1.</a:t>
              </a:r>
              <a:r>
                <a:rPr lang="zh-CN" altLang="en-US" sz="3200" b="1" noProof="1">
                  <a:sym typeface="+mn-ea"/>
                </a:rPr>
                <a:t>傣族人民是怎样欢迎周总理的？</a:t>
              </a:r>
              <a:endParaRPr lang="zh-CN" altLang="en-US" sz="3200" b="1" noProof="1">
                <a:sym typeface="+mn-ea"/>
              </a:endParaRPr>
            </a:p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r>
                <a:rPr lang="en-US" altLang="zh-CN" sz="3200" b="1" noProof="1">
                  <a:sym typeface="+mn-ea"/>
                </a:rPr>
                <a:t>2.</a:t>
              </a:r>
              <a:r>
                <a:rPr lang="zh-CN" altLang="en-US" sz="3200" b="1" noProof="1">
                  <a:sym typeface="+mn-ea"/>
                </a:rPr>
                <a:t>周总理穿着什么样的衣服？</a:t>
              </a:r>
              <a:endParaRPr lang="zh-CN" altLang="en-US" sz="3200" b="1" noProof="1">
                <a:sym typeface="+mn-ea"/>
              </a:endParaRPr>
            </a:p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r>
                <a:rPr lang="en-US" altLang="zh-CN" sz="3200" b="1" noProof="1">
                  <a:sym typeface="+mn-ea"/>
                </a:rPr>
                <a:t>3.</a:t>
              </a:r>
              <a:r>
                <a:rPr lang="zh-CN" altLang="en-US" sz="3200" b="1" noProof="1">
                  <a:sym typeface="+mn-ea"/>
                </a:rPr>
                <a:t>周总理是怎样和傣族人民过泼水节的？</a:t>
              </a:r>
              <a:endParaRPr lang="zh-CN" altLang="en-US" sz="2800" b="1" noProof="1"/>
            </a:p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endParaRPr lang="zh-CN" altLang="en-US" sz="2800" noProof="1"/>
            </a:p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endPara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23557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54"/>
          <a:stretch>
            <a:fillRect/>
          </a:stretch>
        </p:blipFill>
        <p:spPr bwMode="auto">
          <a:xfrm rot="10800000">
            <a:off x="6931025" y="0"/>
            <a:ext cx="5045075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54"/>
          <a:stretch>
            <a:fillRect/>
          </a:stretch>
        </p:blipFill>
        <p:spPr bwMode="auto">
          <a:xfrm rot="10800000">
            <a:off x="174625" y="0"/>
            <a:ext cx="50482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傣族人民是怎样欢迎周总理的？</a:t>
            </a:r>
            <a:endParaRPr lang="zh-CN" altLang="en-US" smtClean="0"/>
          </a:p>
        </p:txBody>
      </p:sp>
      <p:pic>
        <p:nvPicPr>
          <p:cNvPr id="24578" name="内容占位符 3" descr="3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663" y="1690688"/>
            <a:ext cx="5762625" cy="4799012"/>
          </a:xfrm>
        </p:spPr>
      </p:pic>
      <p:pic>
        <p:nvPicPr>
          <p:cNvPr id="24579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1368425"/>
            <a:ext cx="6223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1"/>
          <p:cNvSpPr>
            <a:spLocks noChangeArrowheads="1"/>
          </p:cNvSpPr>
          <p:nvPr/>
        </p:nvSpPr>
        <p:spPr bwMode="auto">
          <a:xfrm>
            <a:off x="2247900" y="1165225"/>
            <a:ext cx="7751763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55600" indent="-355600" defTabSz="4572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</a:rPr>
              <a:t>4.</a:t>
            </a:r>
            <a:r>
              <a:rPr lang="zh-CN" altLang="en-US" sz="2400" b="1" dirty="0"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周总理身穿对襟白褂，咖啡色长裤，头上包着一条水红色头巾，笑容满面地来到人群中。他接过一只象脚鼓，敲着欢乐的鼓点，踩着凤凰花铺成的“地毯”，同傣族人民一起跳舞。</a:t>
            </a:r>
            <a:r>
              <a:rPr lang="zh-CN" altLang="en-US" sz="2400" b="1" dirty="0">
                <a:latin typeface="宋体" panose="02010600030101010101" pitchFamily="2" charset="-122"/>
              </a:rPr>
              <a:t>”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marL="355600" indent="6350" defTabSz="4572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</a:rPr>
              <a:t>周总理的装扮体现了什么？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62413" y="1719263"/>
            <a:ext cx="564515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790825" y="2300288"/>
            <a:ext cx="4881563" cy="206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604" name="Picture 25" descr="C:\Users\Administrator\Desktop\人教二上资源包（5——8单元）\5——8单元\17难忘的泼水节\备课资源包\备课图片\教材原图\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60325"/>
            <a:ext cx="2659063" cy="349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132138" y="4257675"/>
            <a:ext cx="53070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体现了周总理的平易近人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和对傣族人民的尊重。</a:t>
            </a:r>
            <a:endParaRPr lang="zh-CN" altLang="en-US" sz="28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周总理是怎样和傣族人民过泼水节的？</a:t>
            </a:r>
            <a:endParaRPr lang="zh-CN" altLang="en-US" smtClean="0"/>
          </a:p>
        </p:txBody>
      </p:sp>
      <p:pic>
        <p:nvPicPr>
          <p:cNvPr id="26626" name="内容占位符 3" descr="14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450" y="1417638"/>
            <a:ext cx="3609975" cy="5238750"/>
          </a:xfrm>
        </p:spPr>
      </p:pic>
      <p:sp>
        <p:nvSpPr>
          <p:cNvPr id="5" name="内容占位符 4"/>
          <p:cNvSpPr>
            <a:spLocks noGrp="1" noChangeArrowheads="1"/>
          </p:cNvSpPr>
          <p:nvPr>
            <p:ph sz="half" idx="2"/>
          </p:nvPr>
        </p:nvSpPr>
        <p:spPr>
          <a:xfrm>
            <a:off x="3654425" y="1311275"/>
            <a:ext cx="8272463" cy="3759200"/>
          </a:xfrm>
        </p:spPr>
        <p:txBody>
          <a:bodyPr/>
          <a:lstStyle/>
          <a:p>
            <a:pPr marL="5080" indent="625475">
              <a:lnSpc>
                <a:spcPct val="150000"/>
              </a:lnSpc>
              <a:spcAft>
                <a:spcPts val="600"/>
              </a:spcAft>
            </a:pP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周总理接过一只象脚鼓，敲着欢乐的鼓点，踩着凤凰花铺成的“地毯”，同傣族人民一起跳舞。</a:t>
            </a:r>
            <a:endParaRPr lang="en-US" altLang="zh-CN" sz="3600" b="1" smtClean="0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  <a:p>
            <a:pPr marL="5080" indent="625475">
              <a:lnSpc>
                <a:spcPct val="150000"/>
              </a:lnSpc>
              <a:spcAft>
                <a:spcPts val="600"/>
              </a:spcAft>
            </a:pP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开始泼水了。周总理一手端着盛满清水的银碗，一手拿着柏树枝蘸了水，向人们泼洒，为人们祝福。</a:t>
            </a:r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bpic.588ku.com/element_origin_min_pic/16/12/29/e086728978fa5dd3ca219a0d9ab7203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163" y="4419600"/>
            <a:ext cx="3789362" cy="233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http://bpic.588ku.com/element_origin_min_pic/16/06/08/1057577cfa2f5f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5408613"/>
            <a:ext cx="61912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4" descr="u=1819337066,850318028&amp;fm=15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703263"/>
            <a:ext cx="7165975" cy="51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37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1650" y="3101975"/>
            <a:ext cx="11055350" cy="3189288"/>
          </a:xfrm>
        </p:spPr>
        <p:txBody>
          <a:bodyPr>
            <a:noAutofit/>
          </a:bodyPr>
          <a:lstStyle/>
          <a:p>
            <a:pPr fontAlgn="auto"/>
            <a:endParaRPr lang="zh-CN" altLang="en-US" sz="4000" b="1" dirty="0">
              <a:solidFill>
                <a:srgbClr val="800000"/>
              </a:solidFill>
              <a:latin typeface="+mn-ea"/>
              <a:cs typeface="Calibri" panose="020F0502020204030204" pitchFamily="34" charset="0"/>
              <a:sym typeface="+mn-ea"/>
            </a:endParaRPr>
          </a:p>
          <a:p>
            <a:pPr fontAlgn="auto"/>
            <a:endParaRPr lang="zh-CN" altLang="en-US" sz="4000" b="1" dirty="0">
              <a:solidFill>
                <a:srgbClr val="800000"/>
              </a:solidFill>
              <a:latin typeface="+mn-ea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7172" name="图片 3" descr="趣味导入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378142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508"/>
          <p:cNvSpPr>
            <a:spLocks noChangeArrowheads="1"/>
          </p:cNvSpPr>
          <p:nvPr/>
        </p:nvSpPr>
        <p:spPr bwMode="auto">
          <a:xfrm>
            <a:off x="4214813" y="911225"/>
            <a:ext cx="7618412" cy="574675"/>
          </a:xfrm>
          <a:prstGeom prst="roundRect">
            <a:avLst>
              <a:gd name="adj" fmla="val 1857"/>
            </a:avLst>
          </a:prstGeom>
          <a:solidFill>
            <a:srgbClr val="FFFFFF"/>
          </a:solidFill>
          <a:ln w="57150" cmpd="sng">
            <a:solidFill>
              <a:srgbClr val="99CC00"/>
            </a:solidFill>
            <a:round/>
          </a:ln>
        </p:spPr>
        <p:txBody>
          <a:bodyPr wrap="none" anchor="ctr"/>
          <a:lstStyle/>
          <a:p>
            <a:r>
              <a:rPr lang="zh-CN" altLang="en-US" sz="4000" b="1">
                <a:solidFill>
                  <a:srgbClr val="8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我们中华民族有哪些传统节日？</a:t>
            </a:r>
            <a:r>
              <a:rPr lang="zh-CN" altLang="en-US" sz="3600" b="1">
                <a:solidFill>
                  <a:srgbClr val="8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8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ko-KR" altLang="en-US" sz="4000">
              <a:solidFill>
                <a:srgbClr val="000000"/>
              </a:solidFill>
              <a:ea typeface="Malgun Gothic" panose="020B0503020000020004" pitchFamily="34" charset="-127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54"/>
          <a:stretch>
            <a:fillRect/>
          </a:stretch>
        </p:blipFill>
        <p:spPr bwMode="auto">
          <a:xfrm rot="10800000">
            <a:off x="7427913" y="0"/>
            <a:ext cx="3849687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1225" y="2062163"/>
            <a:ext cx="5270500" cy="52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tim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25" y="1435100"/>
            <a:ext cx="7620000" cy="542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/>
        </p:nvGraphicFramePr>
        <p:xfrm>
          <a:off x="2211137" y="1366890"/>
          <a:ext cx="2952329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0722" name="矩形 11"/>
          <p:cNvSpPr>
            <a:spLocks noChangeArrowheads="1"/>
          </p:cNvSpPr>
          <p:nvPr/>
        </p:nvSpPr>
        <p:spPr bwMode="auto">
          <a:xfrm>
            <a:off x="2155825" y="2309813"/>
            <a:ext cx="77549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n"/>
            </a:pP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654050" y="2311400"/>
            <a:ext cx="779621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23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072C62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>
                <a:solidFill>
                  <a:srgbClr val="072C62"/>
                </a:solidFill>
                <a:latin typeface="宋体" panose="02010600030101010101" pitchFamily="2" charset="-122"/>
              </a:rPr>
              <a:t>了解其他少数民族的风俗习惯。</a:t>
            </a:r>
            <a:endParaRPr lang="zh-CN" altLang="en-US" sz="3600" b="1">
              <a:solidFill>
                <a:srgbClr val="072C6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072C62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solidFill>
                  <a:srgbClr val="072C62"/>
                </a:solidFill>
                <a:latin typeface="宋体" panose="02010600030101010101" pitchFamily="2" charset="-122"/>
              </a:rPr>
              <a:t>向长辈了解周总理的故事。</a:t>
            </a:r>
            <a:endParaRPr lang="zh-CN" altLang="en-US" sz="3600" b="1">
              <a:solidFill>
                <a:srgbClr val="072C62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pic>
        <p:nvPicPr>
          <p:cNvPr id="30724" name="图片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1546225"/>
            <a:ext cx="6838950" cy="508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8" r="13029"/>
          <a:stretch>
            <a:fillRect/>
          </a:stretch>
        </p:blipFill>
        <p:spPr bwMode="auto">
          <a:xfrm>
            <a:off x="7697788" y="0"/>
            <a:ext cx="4494212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44302">
            <a:off x="88900" y="285750"/>
            <a:ext cx="3092450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0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8194" name="内容占位符 3" descr="1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900" y="152400"/>
            <a:ext cx="11506200" cy="6553200"/>
          </a:xfrm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" name="17 朗读音视频.mp4">
            <a:hlinkClick r:id="" action="ppaction://media"/>
          </p:cNvPr>
          <p:cNvPicPr>
            <a:picLocks noGrp="1" noChangeArrowheads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" y="92075"/>
            <a:ext cx="11771313" cy="580390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2213" y="758825"/>
            <a:ext cx="5310187" cy="658813"/>
          </a:xfrm>
        </p:spPr>
        <p:txBody>
          <a:bodyPr>
            <a:normAutofit fontScale="90000"/>
          </a:bodyPr>
          <a:lstStyle/>
          <a:p>
            <a:pPr fontAlgn="auto"/>
            <a:endParaRPr lang="zh-CN" altLang="en-US" noProof="1"/>
          </a:p>
        </p:txBody>
      </p:sp>
      <p:pic>
        <p:nvPicPr>
          <p:cNvPr id="10242" name="内容占位符 6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3963" y="508000"/>
            <a:ext cx="6548437" cy="5110163"/>
          </a:xfrm>
        </p:spPr>
      </p:pic>
      <p:sp>
        <p:nvSpPr>
          <p:cNvPr id="10243" name="文本框 8"/>
          <p:cNvSpPr txBox="1">
            <a:spLocks noChangeArrowheads="1"/>
          </p:cNvSpPr>
          <p:nvPr/>
        </p:nvSpPr>
        <p:spPr bwMode="auto">
          <a:xfrm flipH="1">
            <a:off x="549275" y="1146175"/>
            <a:ext cx="4267200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泼水节：</a:t>
            </a:r>
            <a:endParaRPr lang="zh-CN" altLang="en-US" sz="2800" b="1"/>
          </a:p>
          <a:p>
            <a:r>
              <a:rPr lang="zh-CN" altLang="en-US" sz="2800" b="1"/>
              <a:t>       </a:t>
            </a:r>
            <a:r>
              <a:rPr lang="zh-CN" altLang="en-US" sz="3200" b="1"/>
              <a:t>是傣族人民一年一度最盛大的节日，时间是每年的四月十三日至十五日，在泼水节这天，向人们身上洒的水越多，代表对人们的祝福越深。</a:t>
            </a:r>
            <a:endParaRPr lang="zh-CN" altLang="en-US" sz="3200" b="1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8" y="977900"/>
            <a:ext cx="11668125" cy="497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11"/>
          <p:cNvSpPr txBox="1">
            <a:spLocks noChangeArrowheads="1"/>
          </p:cNvSpPr>
          <p:nvPr/>
        </p:nvSpPr>
        <p:spPr bwMode="auto">
          <a:xfrm>
            <a:off x="609600" y="2032000"/>
            <a:ext cx="936307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一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sym typeface="宋体" panose="02010600030101010101" pitchFamily="2" charset="-122"/>
              </a:rPr>
              <a:t>会认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15</a:t>
            </a:r>
            <a:r>
              <a:rPr lang="zh-CN" altLang="en-US" sz="4000" b="1">
                <a:latin typeface="宋体" panose="02010600030101010101" pitchFamily="2" charset="-122"/>
                <a:sym typeface="宋体" panose="02010600030101010101" pitchFamily="2" charset="-122"/>
              </a:rPr>
              <a:t>个生字。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二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sym typeface="宋体" panose="02010600030101010101" pitchFamily="2" charset="-122"/>
              </a:rPr>
              <a:t>会写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sym typeface="宋体" panose="02010600030101010101" pitchFamily="2" charset="-122"/>
              </a:rPr>
              <a:t>个生字。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三</a:t>
            </a:r>
            <a:r>
              <a:rPr lang="en-US" altLang="zh-CN" sz="4000" b="1"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sym typeface="宋体" panose="02010600030101010101" pitchFamily="2" charset="-122"/>
              </a:rPr>
              <a:t>有感情地朗读课文，感悟傣族人民和周总理一起过泼水节的幸福和快乐。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圆角矩形 16"/>
          <p:cNvSpPr>
            <a:spLocks noChangeAspect="1" noChangeArrowheads="1"/>
          </p:cNvSpPr>
          <p:nvPr/>
        </p:nvSpPr>
        <p:spPr bwMode="auto">
          <a:xfrm>
            <a:off x="609600" y="342900"/>
            <a:ext cx="6016625" cy="5699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TextBox 17"/>
          <p:cNvSpPr txBox="1">
            <a:spLocks noChangeArrowheads="1"/>
          </p:cNvSpPr>
          <p:nvPr/>
        </p:nvSpPr>
        <p:spPr bwMode="auto">
          <a:xfrm>
            <a:off x="1698625" y="2338388"/>
            <a:ext cx="10128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chemeClr val="accent2"/>
                </a:solidFill>
                <a:latin typeface="华康俪金黑W8(P)"/>
                <a:ea typeface="华康俪金黑W8(P)"/>
                <a:cs typeface="华康俪金黑W8(P)"/>
              </a:rPr>
              <a:t>     </a:t>
            </a:r>
            <a:endParaRPr lang="en-US" altLang="zh-CN" sz="2000">
              <a:solidFill>
                <a:schemeClr val="accent2"/>
              </a:solidFill>
              <a:latin typeface="华康俪金黑W8(P)"/>
              <a:ea typeface="华康俪金黑W8(P)"/>
              <a:cs typeface="华康俪金黑W8(P)"/>
            </a:endParaRPr>
          </a:p>
        </p:txBody>
      </p:sp>
      <p:cxnSp>
        <p:nvCxnSpPr>
          <p:cNvPr id="9222" name="直接连接符 18"/>
          <p:cNvCxnSpPr>
            <a:cxnSpLocks noChangeShapeType="1"/>
          </p:cNvCxnSpPr>
          <p:nvPr/>
        </p:nvCxnSpPr>
        <p:spPr bwMode="auto">
          <a:xfrm>
            <a:off x="3600450" y="3057525"/>
            <a:ext cx="59166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3" name="TextBox 19"/>
          <p:cNvSpPr txBox="1">
            <a:spLocks noChangeArrowheads="1"/>
          </p:cNvSpPr>
          <p:nvPr/>
        </p:nvSpPr>
        <p:spPr bwMode="auto">
          <a:xfrm>
            <a:off x="938213" y="1111250"/>
            <a:ext cx="64992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sym typeface="宋体" panose="02010600030101010101" pitchFamily="2" charset="-122"/>
              </a:rPr>
              <a:t>学习目标</a:t>
            </a:r>
            <a:r>
              <a:rPr lang="zh-CN" altLang="en-US" sz="5400">
                <a:sym typeface="宋体" panose="02010600030101010101" pitchFamily="2" charset="-122"/>
              </a:rPr>
              <a:t>（</a:t>
            </a:r>
            <a:r>
              <a:rPr lang="zh-CN" altLang="en-US" sz="5400">
                <a:solidFill>
                  <a:srgbClr val="FF0000"/>
                </a:solidFill>
                <a:sym typeface="宋体" panose="02010600030101010101" pitchFamily="2" charset="-122"/>
              </a:rPr>
              <a:t>闯三关</a:t>
            </a:r>
            <a:r>
              <a:rPr lang="zh-CN" altLang="en-US" sz="5400">
                <a:sym typeface="宋体" panose="02010600030101010101" pitchFamily="2" charset="-122"/>
              </a:rPr>
              <a:t>）</a:t>
            </a:r>
            <a:endParaRPr lang="zh-CN" altLang="en-US" sz="5400"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516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 bldLvl="0" animBg="1"/>
      <p:bldP spid="9221" grpId="0"/>
      <p:bldP spid="92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2949575" y="2732088"/>
            <a:ext cx="72977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泼</a:t>
            </a:r>
            <a:r>
              <a:rPr lang="zh-CN" altLang="en-US" sz="4000" b="1"/>
              <a:t>水</a:t>
            </a:r>
            <a:r>
              <a:rPr lang="zh-CN" altLang="en-US" sz="4000" b="1">
                <a:solidFill>
                  <a:srgbClr val="0000FF"/>
                </a:solidFill>
              </a:rPr>
              <a:t>    </a:t>
            </a:r>
            <a:r>
              <a:rPr lang="zh-CN" altLang="en-US" sz="4000" b="1"/>
              <a:t>一</a:t>
            </a:r>
            <a:r>
              <a:rPr lang="zh-CN" altLang="en-US" sz="4000" b="1">
                <a:solidFill>
                  <a:srgbClr val="0000FF"/>
                </a:solidFill>
              </a:rPr>
              <a:t>度   敲</a:t>
            </a:r>
            <a:r>
              <a:rPr lang="zh-CN" altLang="en-US" sz="4000" b="1"/>
              <a:t>鼓</a:t>
            </a:r>
            <a:r>
              <a:rPr lang="zh-CN" altLang="en-US" sz="4000" b="1">
                <a:solidFill>
                  <a:srgbClr val="0000FF"/>
                </a:solidFill>
              </a:rPr>
              <a:t>   龙</a:t>
            </a:r>
            <a:r>
              <a:rPr lang="zh-CN" altLang="en-US" sz="4000" b="1"/>
              <a:t>船</a:t>
            </a:r>
            <a:r>
              <a:rPr lang="zh-CN" altLang="en-US" sz="4000" b="1">
                <a:solidFill>
                  <a:srgbClr val="0000FF"/>
                </a:solidFill>
              </a:rPr>
              <a:t>   驶</a:t>
            </a:r>
            <a:r>
              <a:rPr lang="zh-CN" altLang="en-US" sz="4000" b="1"/>
              <a:t>过</a:t>
            </a:r>
            <a:endParaRPr lang="en-US" altLang="zh-CN" sz="4000" b="1"/>
          </a:p>
          <a:p>
            <a:endParaRPr lang="en-US" altLang="zh-CN" sz="4000" b="1">
              <a:solidFill>
                <a:srgbClr val="0000FF"/>
              </a:solidFill>
            </a:endParaRPr>
          </a:p>
          <a:p>
            <a:r>
              <a:rPr lang="zh-CN" altLang="en-US" sz="4000" b="1"/>
              <a:t>笑</a:t>
            </a:r>
            <a:r>
              <a:rPr lang="zh-CN" altLang="en-US" sz="4000" b="1">
                <a:solidFill>
                  <a:srgbClr val="0000FF"/>
                </a:solidFill>
              </a:rPr>
              <a:t>容    盛</a:t>
            </a:r>
            <a:r>
              <a:rPr lang="zh-CN" altLang="en-US" sz="4000" b="1"/>
              <a:t>满</a:t>
            </a:r>
            <a:r>
              <a:rPr lang="zh-CN" altLang="en-US" sz="4000" b="1">
                <a:solidFill>
                  <a:srgbClr val="0000FF"/>
                </a:solidFill>
              </a:rPr>
              <a:t>    </a:t>
            </a:r>
            <a:r>
              <a:rPr lang="zh-CN" altLang="en-US" sz="4000" b="1"/>
              <a:t>银</a:t>
            </a:r>
            <a:r>
              <a:rPr lang="zh-CN" altLang="en-US" sz="4000" b="1">
                <a:solidFill>
                  <a:srgbClr val="0000FF"/>
                </a:solidFill>
              </a:rPr>
              <a:t>碗   祝 福   健  康</a:t>
            </a:r>
            <a:endParaRPr lang="zh-CN" altLang="en-US" sz="4000" b="1">
              <a:solidFill>
                <a:srgbClr val="0000FF"/>
              </a:solidFill>
            </a:endParaRPr>
          </a:p>
          <a:p>
            <a:endParaRPr lang="en-US" altLang="zh-CN" sz="4000" b="1">
              <a:solidFill>
                <a:srgbClr val="0000FF"/>
              </a:solidFill>
            </a:endParaRPr>
          </a:p>
          <a:p>
            <a:r>
              <a:rPr lang="zh-CN" altLang="en-US" sz="4000" b="1"/>
              <a:t>长</a:t>
            </a:r>
            <a:r>
              <a:rPr lang="zh-CN" altLang="en-US" sz="4000" b="1">
                <a:solidFill>
                  <a:srgbClr val="0000FF"/>
                </a:solidFill>
              </a:rPr>
              <a:t>寿     铺</a:t>
            </a:r>
            <a:r>
              <a:rPr lang="zh-CN" altLang="en-US" sz="4000" b="1"/>
              <a:t>成</a:t>
            </a:r>
            <a:r>
              <a:rPr lang="zh-CN" altLang="en-US" sz="4000" b="1">
                <a:solidFill>
                  <a:srgbClr val="0000FF"/>
                </a:solidFill>
              </a:rPr>
              <a:t>   踩</a:t>
            </a:r>
            <a:r>
              <a:rPr lang="zh-CN" altLang="en-US" sz="4000" b="1"/>
              <a:t>着</a:t>
            </a:r>
            <a:endParaRPr lang="zh-CN" altLang="en-US" sz="4000" b="1"/>
          </a:p>
        </p:txBody>
      </p:sp>
      <p:grpSp>
        <p:nvGrpSpPr>
          <p:cNvPr id="13314" name="组合 2"/>
          <p:cNvGrpSpPr/>
          <p:nvPr/>
        </p:nvGrpSpPr>
        <p:grpSpPr bwMode="auto">
          <a:xfrm>
            <a:off x="2406650" y="1352550"/>
            <a:ext cx="2905125" cy="666750"/>
            <a:chOff x="730521" y="1200116"/>
            <a:chExt cx="2904854" cy="666750"/>
          </a:xfrm>
        </p:grpSpPr>
        <p:sp>
          <p:nvSpPr>
            <p:cNvPr id="32" name="圆角矩形 31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13316" name="图片 9" descr="book.gif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7" name="文本框 16"/>
            <p:cNvSpPr txBox="1">
              <a:spLocks noChangeArrowheads="1"/>
            </p:cNvSpPr>
            <p:nvPr/>
          </p:nvSpPr>
          <p:spPr bwMode="auto">
            <a:xfrm>
              <a:off x="1725161" y="1338229"/>
              <a:ext cx="17526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Adobe 黑体 Std R" pitchFamily="34" charset="-122"/>
                  <a:ea typeface="Adobe 黑体 Std R" pitchFamily="34" charset="-122"/>
                </a:rPr>
                <a:t>会认会读</a:t>
              </a:r>
              <a:endParaRPr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9350375" y="3486150"/>
            <a:ext cx="11001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kāng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3008313" y="2182813"/>
            <a:ext cx="54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pō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4994275" y="2254250"/>
            <a:ext cx="542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dù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5791200" y="2239963"/>
            <a:ext cx="9017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qiāo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7065963" y="2219325"/>
            <a:ext cx="90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lóng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8540750" y="2239963"/>
            <a:ext cx="7223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shǐ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3362325" y="3471863"/>
            <a:ext cx="9017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róng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284663" y="3486150"/>
            <a:ext cx="10810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chéng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6380163" y="3506788"/>
            <a:ext cx="7223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wǎn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8656638" y="3471863"/>
            <a:ext cx="9017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jiàn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3340100" y="4727575"/>
            <a:ext cx="90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shòu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4611688" y="4727575"/>
            <a:ext cx="542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pū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5884863" y="4730750"/>
            <a:ext cx="7223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cǎi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7240588" y="3506788"/>
            <a:ext cx="7223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zhù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7934325" y="3498850"/>
            <a:ext cx="7223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fú 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3333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83"/>
          <a:stretch>
            <a:fillRect/>
          </a:stretch>
        </p:blipFill>
        <p:spPr bwMode="auto">
          <a:xfrm>
            <a:off x="-26988" y="503238"/>
            <a:ext cx="4638676" cy="626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75" y="447675"/>
            <a:ext cx="50482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bpic.588ku.com/element_origin_min_pic/16/05/28/1457494170bd1cd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600" y="411163"/>
            <a:ext cx="74168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bpic.588ku.com/element_origin_min_pic/16/12/29/e086728978fa5dd3ca219a0d9ab7203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163" y="4419600"/>
            <a:ext cx="3789362" cy="233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http://bpic.588ku.com/element_origin_min_pic/16/06/08/1057577cfa2f5f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5408613"/>
            <a:ext cx="61912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0" name="组合 4"/>
          <p:cNvGrpSpPr/>
          <p:nvPr/>
        </p:nvGrpSpPr>
        <p:grpSpPr bwMode="auto">
          <a:xfrm>
            <a:off x="4106863" y="2178050"/>
            <a:ext cx="3779837" cy="2033588"/>
            <a:chOff x="740735" y="571480"/>
            <a:chExt cx="3831265" cy="6556839"/>
          </a:xfrm>
        </p:grpSpPr>
        <p:sp>
          <p:nvSpPr>
            <p:cNvPr id="3" name="椭圆 2"/>
            <p:cNvSpPr/>
            <p:nvPr/>
          </p:nvSpPr>
          <p:spPr>
            <a:xfrm>
              <a:off x="740735" y="571480"/>
              <a:ext cx="3831265" cy="6556839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342" name="TextBox 3"/>
            <p:cNvSpPr txBox="1">
              <a:spLocks noChangeArrowheads="1"/>
            </p:cNvSpPr>
            <p:nvPr/>
          </p:nvSpPr>
          <p:spPr bwMode="auto">
            <a:xfrm>
              <a:off x="1142976" y="1428736"/>
              <a:ext cx="3000396" cy="505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第一关</a:t>
              </a:r>
              <a:endPara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闯关成功</a:t>
              </a:r>
              <a:endPara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 advTm="286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c4a0677f38950119-99492952e3912778-10b592f71258656ae2c0aa6814cd77b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863" y="-214313"/>
            <a:ext cx="10580688" cy="793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图片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7638"/>
            <a:ext cx="5773738" cy="641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圆角矩形 23"/>
          <p:cNvSpPr/>
          <p:nvPr/>
        </p:nvSpPr>
        <p:spPr>
          <a:xfrm>
            <a:off x="1233488" y="0"/>
            <a:ext cx="2811462" cy="7747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DDBE9"/>
              </a:gs>
              <a:gs pos="100000">
                <a:schemeClr val="bg1"/>
              </a:gs>
            </a:gsLst>
          </a:gradFill>
          <a:ln>
            <a:solidFill>
              <a:srgbClr val="8FCEE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6388" name="文本框 16"/>
          <p:cNvSpPr txBox="1">
            <a:spLocks noChangeArrowheads="1"/>
          </p:cNvSpPr>
          <p:nvPr/>
        </p:nvSpPr>
        <p:spPr bwMode="auto">
          <a:xfrm>
            <a:off x="1233488" y="147638"/>
            <a:ext cx="2616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Adobe 黑体 Std R" pitchFamily="34" charset="-122"/>
                <a:ea typeface="Adobe 黑体 Std R" pitchFamily="34" charset="-122"/>
              </a:rPr>
              <a:t>我会写</a:t>
            </a:r>
            <a:endParaRPr lang="zh-CN" altLang="en-US" sz="2400" b="1">
              <a:latin typeface="Adobe 黑体 Std R" pitchFamily="34" charset="-122"/>
              <a:ea typeface="Adobe 黑体 Std R" pitchFamily="3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2467.5007874015746,&quot;width&quot;:7000}"/>
</p:tagLst>
</file>

<file path=ppt/tags/tag2.xml><?xml version="1.0" encoding="utf-8"?>
<p:tagLst xmlns:p="http://schemas.openxmlformats.org/presentationml/2006/main">
  <p:tag name="KSO_WM_TEMPLATE_CATEGORY" val="custom"/>
  <p:tag name="KSO_WM_TEMPLATE_INDEX" val="20186830"/>
</p:tagLst>
</file>

<file path=ppt/tags/tag3.xml><?xml version="1.0" encoding="utf-8"?>
<p:tagLst xmlns:p="http://schemas.openxmlformats.org/presentationml/2006/main">
  <p:tag name="KSO_WM_UNIT_PLACING_PICTURE_USER_VIEWPORT" val="{&quot;height&quot;:10875,&quot;width&quot;:14497}"/>
</p:tagLst>
</file>

<file path=ppt/tags/tag4.xml><?xml version="1.0" encoding="utf-8"?>
<p:tagLst xmlns:p="http://schemas.openxmlformats.org/presentationml/2006/main">
  <p:tag name="KSO_WM_UNIT_PLACING_PICTURE_USER_VIEWPORT" val="{&quot;height&quot;:5400,&quot;width&quot;:9600}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6830"/>
</p:tagLst>
</file>

<file path=ppt/tags/tag6.xml><?xml version="1.0" encoding="utf-8"?>
<p:tagLst xmlns:p="http://schemas.openxmlformats.org/presentationml/2006/main">
  <p:tag name="KSO_WM_TEMPLATE_CATEGORY" val="custom"/>
  <p:tag name="KSO_WM_TEMPLATE_INDEX" val="20186830"/>
</p:tagLst>
</file>

<file path=ppt/tags/tag7.xml><?xml version="1.0" encoding="utf-8"?>
<p:tagLst xmlns:p="http://schemas.openxmlformats.org/presentationml/2006/main">
  <p:tag name="KSO_WM_UNIT_PLACING_PICTURE_USER_VIEWPORT" val="{&quot;height&quot;:5400,&quot;width&quot;:9600}"/>
</p:tagLst>
</file>

<file path=ppt/tags/tag8.xml><?xml version="1.0" encoding="utf-8"?>
<p:tagLst xmlns:p="http://schemas.openxmlformats.org/presentationml/2006/main">
  <p:tag name="KSO_WM_TEMPLATE_CATEGORY" val="custom"/>
  <p:tag name="KSO_WM_TEMPLATE_INDEX" val="20186830"/>
</p:tagLst>
</file>

<file path=ppt/theme/theme1.xml><?xml version="1.0" encoding="utf-8"?>
<a:theme xmlns:a="http://schemas.openxmlformats.org/drawingml/2006/main" name="Office 主题​​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975</Words>
  <Application>WPS 演示</Application>
  <PresentationFormat>宽屏</PresentationFormat>
  <Paragraphs>174</Paragraphs>
  <Slides>20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Yuppy SC</vt:lpstr>
      <vt:lpstr>Malgun Gothic</vt:lpstr>
      <vt:lpstr>微软雅黑</vt:lpstr>
      <vt:lpstr>华康俪金黑W8(P)</vt:lpstr>
      <vt:lpstr>黑体</vt:lpstr>
      <vt:lpstr>Adobe 黑体 Std R</vt:lpstr>
      <vt:lpstr>方正姚体</vt:lpstr>
      <vt:lpstr>楷体</vt:lpstr>
      <vt:lpstr>等线</vt:lpstr>
      <vt:lpstr>Times New Roman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　</vt:lpstr>
      <vt:lpstr>     　</vt:lpstr>
      <vt:lpstr>     　</vt:lpstr>
      <vt:lpstr>     　</vt:lpstr>
      <vt:lpstr>PowerPoint 演示文稿</vt:lpstr>
      <vt:lpstr>PowerPoint 演示文稿</vt:lpstr>
      <vt:lpstr>傣族人民是怎样欢迎周总理的？</vt:lpstr>
      <vt:lpstr>PowerPoint 演示文稿</vt:lpstr>
      <vt:lpstr>周总理是怎样和傣族人民过泼水节的？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183</cp:revision>
  <dcterms:created xsi:type="dcterms:W3CDTF">2015-05-05T08:02:00Z</dcterms:created>
  <dcterms:modified xsi:type="dcterms:W3CDTF">2021-08-01T01:45:38Z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