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docx" ContentType="application/vnd.openxmlformats-officedocument.wordprocessingml.document"/>
  <Default Extension="png" ContentType="image/png"/>
  <Default Extension="tiff" ContentType="image/tiff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1103" r:id="rId3"/>
    <p:sldId id="1104" r:id="rId5"/>
    <p:sldId id="1215" r:id="rId6"/>
    <p:sldId id="1216" r:id="rId7"/>
    <p:sldId id="1217" r:id="rId8"/>
    <p:sldId id="1218" r:id="rId9"/>
    <p:sldId id="1219" r:id="rId10"/>
    <p:sldId id="1220" r:id="rId11"/>
    <p:sldId id="1221" r:id="rId12"/>
    <p:sldId id="1222" r:id="rId13"/>
    <p:sldId id="1223" r:id="rId14"/>
    <p:sldId id="1224" r:id="rId15"/>
    <p:sldId id="1225" r:id="rId16"/>
    <p:sldId id="1226" r:id="rId17"/>
    <p:sldId id="1227" r:id="rId18"/>
    <p:sldId id="1228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261E"/>
    <a:srgbClr val="B53D5A"/>
    <a:srgbClr val="339966"/>
    <a:srgbClr val="5F5F5F"/>
    <a:srgbClr val="D60093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8003" autoAdjust="0"/>
    <p:restoredTop sz="94660" autoAdjust="0"/>
  </p:normalViewPr>
  <p:slideViewPr>
    <p:cSldViewPr>
      <p:cViewPr varScale="1">
        <p:scale>
          <a:sx n="44" d="100"/>
          <a:sy n="44" d="100"/>
        </p:scale>
        <p:origin x="-102" y="-44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</a:fld>
            <a:endParaRPr lang="zh-CN" altLang="en-US"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BF2980-540F-4F7F-A4CC-709C5E98033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E7B7F8-81FA-46DC-8926-8D6B124E54D6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500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 advClick="0" advTm="500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B250-4799-4F33-BA92-16B268CFE7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908D4A-6CEF-4FA2-8EC2-9680551581D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med" advClick="0" advTm="500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792144" y="346012"/>
            <a:ext cx="9937790" cy="12520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3" y="5400919"/>
            <a:ext cx="11522075" cy="11040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med" advClick="0" advTm="5000">
    <p:random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9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.emf"/><Relationship Id="rId1" Type="http://schemas.openxmlformats.org/officeDocument/2006/relationships/package" Target="../embeddings/Document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263" y="1465845"/>
            <a:ext cx="2282738" cy="3599382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1701469" y="2698515"/>
            <a:ext cx="6507840" cy="662554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2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语文园地</a:t>
            </a:r>
            <a:endParaRPr lang="en-US" altLang="zh-CN" sz="2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3868" y="1655913"/>
            <a:ext cx="7766131" cy="83099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4800" b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第六单元　</a:t>
            </a:r>
            <a:r>
              <a:rPr lang="zh-CN" altLang="en-US" sz="4800" b="0" dirty="0">
                <a:solidFill>
                  <a:srgbClr val="3090D8"/>
                </a:solidFill>
                <a:latin typeface="微软雅黑" panose="020B0503020204020204" charset="-122"/>
                <a:ea typeface="微软雅黑" panose="020B0503020204020204" charset="-122"/>
              </a:rPr>
              <a:t>课文</a:t>
            </a:r>
            <a:endParaRPr lang="zh-CN" altLang="en-US" sz="4800" b="0" dirty="0">
              <a:solidFill>
                <a:srgbClr val="3090D8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75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utoUpdateAnimBg="0"/>
      <p:bldP spid="1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223863"/>
            <a:ext cx="108331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鲁班从小草想到用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打一把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在树上来回拉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会比用斧子砍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。从他造锯的故事我们懂得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才能有收获。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80917" y="14398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铁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417221" y="1431176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有齿的工具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67264" y="2151256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快得多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016621" y="2880047"/>
            <a:ext cx="35830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善于观察</a:t>
            </a:r>
            <a:r>
              <a:rPr lang="en-US" altLang="zh-CN" dirty="0"/>
              <a:t>,</a:t>
            </a:r>
            <a:r>
              <a:rPr lang="zh-CN" altLang="zh-CN" dirty="0"/>
              <a:t>勤于思考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07890" y="-216297"/>
            <a:ext cx="11316443" cy="6305659"/>
            <a:chOff x="207890" y="0"/>
            <a:chExt cx="11316443" cy="630565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0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七、根据漫画内容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给下列句子排序。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image212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2736701" y="861081"/>
              <a:ext cx="6048672" cy="1949214"/>
            </a:xfrm>
            <a:prstGeom prst="rect">
              <a:avLst/>
            </a:prstGeom>
          </p:spPr>
        </p:pic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207890" y="2520007"/>
              <a:ext cx="11316443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冬天到了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树叶落了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下起了雪花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还有小朋友堆起了雪人。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一棵小树前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爸爸给儿子量身高。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第二年春天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小树又长出了绿叶。爸爸又带儿子到树下去量身高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一看原来的记号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咦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儿子怎么变矮了呀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量好后爸爸在小树上作了记号。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648469" y="257246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48469" y="3384103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1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78859" y="3968878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4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648469" y="5328319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2</a:t>
            </a:r>
            <a:endParaRPr lang="zh-CN" altLang="zh-CN" dirty="0"/>
          </a:p>
        </p:txBody>
      </p:sp>
    </p:spTree>
  </p:cSld>
  <p:clrMapOvr>
    <a:masterClrMapping/>
  </p:clrMapOvr>
  <p:transition spd="med" advClick="0" advTm="5000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  <p:bldP spid="8" grpId="0" autoUpdateAnimBg="0"/>
      <p:bldP spid="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-144289"/>
            <a:ext cx="108331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</a:rPr>
              <a:t>阅读与写话六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一、阅读短文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完成练习。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</a:rPr>
              <a:t>回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</a:rPr>
              <a:t>声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有一个小孩子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不知道回声是什么东西。有一次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他独自站在原野上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大声喊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你是谁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附近的小山立即反射出他的回声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你是谁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他又尖声大叫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你是个大笨蛋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山上立刻又传来一句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你是个大笨蛋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孩子十分愤怒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向小山骂起来。然而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小山也毫不客气地回应他同样的话。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68749" y="3089346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193085" y="382371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3897" y="3823713"/>
            <a:ext cx="22397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u="wavy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wavy" dirty="0">
                <a:ea typeface="宋体" panose="02010600030101010101" pitchFamily="2" charset="-122"/>
                <a:cs typeface="Times New Roman" panose="02020603050405020304" pitchFamily="18" charset="0"/>
              </a:rPr>
              <a:t>           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376661" y="4560888"/>
            <a:ext cx="25474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u="wavy" dirty="0"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wavy" dirty="0">
                <a:ea typeface="宋体" panose="02010600030101010101" pitchFamily="2" charset="-122"/>
                <a:cs typeface="Times New Roman" panose="02020603050405020304" pitchFamily="18" charset="0"/>
              </a:rPr>
              <a:t>               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6" grpId="0" autoUpdateAnimBg="0"/>
      <p:bldP spid="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1536174"/>
            <a:ext cx="108331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孩子回家后对母亲诉说这件事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母亲对他说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那是你做得不对。如果你和和气气地对它说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它就会和和气气地对待你。不信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你去试试。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孩子又来到小山前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朋友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你好吗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果然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小山和气地回答了同样的话。他终于明白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对待别人友善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就是对待自己友善。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 advClick="0" advTm="5000">
    <p:blind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15751"/>
            <a:ext cx="108331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这篇短文共有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个自然段。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请在第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自然段中用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画出孩子说的话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画出小山回应的话。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愤怒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友善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这篇短文告诉了我们一个做人的道理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文中的孩子明白了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你明白了吗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请写下来吧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032845" y="359767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3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345213" y="255485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生气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088629" y="325965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友好</a:t>
            </a:r>
            <a:endParaRPr lang="zh-CN" altLang="zh-CN" dirty="0"/>
          </a:p>
        </p:txBody>
      </p:sp>
      <p:sp>
        <p:nvSpPr>
          <p:cNvPr id="6" name="矩形 5"/>
          <p:cNvSpPr/>
          <p:nvPr/>
        </p:nvSpPr>
        <p:spPr>
          <a:xfrm>
            <a:off x="720477" y="5186342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我明白了。对待别人友善</a:t>
            </a:r>
            <a:r>
              <a:rPr lang="en-US" altLang="zh-CN" dirty="0"/>
              <a:t>,</a:t>
            </a:r>
            <a:r>
              <a:rPr lang="zh-CN" altLang="zh-CN" dirty="0"/>
              <a:t>就是对待自己友善。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49250" y="71735"/>
            <a:ext cx="10833100" cy="4575413"/>
            <a:chOff x="349250" y="71735"/>
            <a:chExt cx="10833100" cy="4575413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71735"/>
              <a:ext cx="108331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二、看图写话。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charset="-122"/>
                  <a:cs typeface="Times New Roman" panose="02020603050405020304" pitchFamily="18" charset="0"/>
                </a:rPr>
                <a:t>扶老人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image214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4737565" y="1649528"/>
              <a:ext cx="2046944" cy="1905003"/>
            </a:xfrm>
            <a:prstGeom prst="rect">
              <a:avLst/>
            </a:prstGeom>
          </p:spPr>
        </p:pic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49250" y="3816151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图上都有谁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发生了什么事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他们是怎样做的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 spd="med" advClick="0" advTm="5000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64493" y="1079847"/>
            <a:ext cx="100811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今天小明放学回家时</a:t>
            </a:r>
            <a:r>
              <a:rPr lang="en-US" altLang="zh-CN" dirty="0"/>
              <a:t>,</a:t>
            </a:r>
            <a:r>
              <a:rPr lang="zh-CN" altLang="zh-CN" dirty="0"/>
              <a:t>在学校门口看见一位老奶奶不小心摔倒了</a:t>
            </a:r>
            <a:r>
              <a:rPr lang="en-US" altLang="zh-CN" dirty="0"/>
              <a:t>,</a:t>
            </a:r>
            <a:r>
              <a:rPr lang="zh-CN" altLang="zh-CN" dirty="0"/>
              <a:t>小明连忙跑过去把老奶奶扶起来。小明问老奶奶</a:t>
            </a:r>
            <a:r>
              <a:rPr lang="en-US" altLang="zh-CN" dirty="0"/>
              <a:t>:“</a:t>
            </a:r>
            <a:r>
              <a:rPr lang="zh-CN" altLang="zh-CN" dirty="0"/>
              <a:t>奶奶</a:t>
            </a:r>
            <a:r>
              <a:rPr lang="en-US" altLang="zh-CN" dirty="0"/>
              <a:t>,</a:t>
            </a:r>
            <a:r>
              <a:rPr lang="zh-CN" altLang="zh-CN" dirty="0"/>
              <a:t>你没摔坏吧</a:t>
            </a:r>
            <a:r>
              <a:rPr lang="en-US" altLang="zh-CN" dirty="0"/>
              <a:t>,</a:t>
            </a:r>
            <a:r>
              <a:rPr lang="zh-CN" altLang="zh-CN" dirty="0"/>
              <a:t>有没有事啊</a:t>
            </a:r>
            <a:r>
              <a:rPr lang="en-US" altLang="zh-CN" dirty="0"/>
              <a:t>?”</a:t>
            </a:r>
            <a:r>
              <a:rPr lang="zh-CN" altLang="zh-CN" dirty="0"/>
              <a:t>老奶奶说</a:t>
            </a:r>
            <a:r>
              <a:rPr lang="en-US" altLang="zh-CN" dirty="0"/>
              <a:t>:“</a:t>
            </a:r>
            <a:r>
              <a:rPr lang="zh-CN" altLang="zh-CN" dirty="0"/>
              <a:t>我没事</a:t>
            </a:r>
            <a:r>
              <a:rPr lang="en-US" altLang="zh-CN" dirty="0"/>
              <a:t>,</a:t>
            </a:r>
            <a:r>
              <a:rPr lang="zh-CN" altLang="zh-CN" dirty="0"/>
              <a:t>谢谢你</a:t>
            </a:r>
            <a:r>
              <a:rPr lang="en-US" altLang="zh-CN" dirty="0"/>
              <a:t>,</a:t>
            </a:r>
            <a:r>
              <a:rPr lang="zh-CN" altLang="zh-CN" dirty="0"/>
              <a:t>你真是个好孩子</a:t>
            </a:r>
            <a:r>
              <a:rPr lang="en-US" altLang="zh-CN" dirty="0"/>
              <a:t>!”</a:t>
            </a:r>
            <a:r>
              <a:rPr lang="zh-CN" altLang="zh-CN" dirty="0"/>
              <a:t>小明说</a:t>
            </a:r>
            <a:r>
              <a:rPr lang="en-US" altLang="zh-CN" dirty="0"/>
              <a:t>:“</a:t>
            </a:r>
            <a:r>
              <a:rPr lang="zh-CN" altLang="zh-CN" dirty="0"/>
              <a:t>老奶奶</a:t>
            </a:r>
            <a:r>
              <a:rPr lang="en-US" altLang="zh-CN" dirty="0"/>
              <a:t>,</a:t>
            </a:r>
            <a:r>
              <a:rPr lang="zh-CN" altLang="zh-CN" dirty="0"/>
              <a:t>你没事就好</a:t>
            </a:r>
            <a:r>
              <a:rPr lang="en-US" altLang="zh-CN" dirty="0"/>
              <a:t>,</a:t>
            </a:r>
            <a:r>
              <a:rPr lang="zh-CN" altLang="zh-CN" dirty="0"/>
              <a:t>这是我应该做的</a:t>
            </a:r>
            <a:r>
              <a:rPr lang="en-US" altLang="zh-CN" dirty="0"/>
              <a:t>,</a:t>
            </a:r>
            <a:r>
              <a:rPr lang="zh-CN" altLang="zh-CN" dirty="0"/>
              <a:t>尊敬老人是每个人都应该有的美德</a:t>
            </a:r>
            <a:r>
              <a:rPr lang="en-US" altLang="zh-CN" dirty="0"/>
              <a:t>!”</a:t>
            </a:r>
            <a:endParaRPr lang="zh-CN" altLang="zh-CN" dirty="0"/>
          </a:p>
          <a:p>
            <a:r>
              <a:rPr lang="zh-CN" altLang="zh-CN" dirty="0"/>
              <a:t>尊老爱幼</a:t>
            </a:r>
            <a:r>
              <a:rPr lang="en-US" altLang="zh-CN" dirty="0"/>
              <a:t>,</a:t>
            </a:r>
            <a:r>
              <a:rPr lang="zh-CN" altLang="zh-CN" dirty="0"/>
              <a:t>乐于助人</a:t>
            </a:r>
            <a:r>
              <a:rPr lang="en-US" altLang="zh-CN" dirty="0"/>
              <a:t>,</a:t>
            </a:r>
            <a:r>
              <a:rPr lang="zh-CN" altLang="zh-CN" dirty="0"/>
              <a:t>是我们中华民族的传统美德</a:t>
            </a:r>
            <a:r>
              <a:rPr lang="en-US" altLang="zh-CN" dirty="0"/>
              <a:t>!</a:t>
            </a:r>
            <a:r>
              <a:rPr lang="zh-CN" altLang="zh-CN" dirty="0"/>
              <a:t>我们都要向小明学习</a:t>
            </a:r>
            <a:r>
              <a:rPr lang="en-US" altLang="zh-CN" dirty="0"/>
              <a:t>,</a:t>
            </a:r>
            <a:r>
              <a:rPr lang="zh-CN" altLang="zh-CN" dirty="0"/>
              <a:t>做有意义的事</a:t>
            </a:r>
            <a:r>
              <a:rPr lang="en-US" altLang="zh-CN" dirty="0"/>
              <a:t>!</a:t>
            </a:r>
            <a:endParaRPr lang="zh-CN" altLang="zh-CN" dirty="0"/>
          </a:p>
        </p:txBody>
      </p:sp>
    </p:spTree>
  </p:cSld>
  <p:clrMapOvr>
    <a:masterClrMapping/>
  </p:clrMapOvr>
  <p:transition spd="med" advClick="0" advTm="5000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49250" y="431775"/>
            <a:ext cx="10833100" cy="4036348"/>
            <a:chOff x="349250" y="431775"/>
            <a:chExt cx="10833100" cy="403634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431775"/>
              <a:ext cx="108331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一、看图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选一选。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填序号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①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轿车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②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救护车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③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摩托车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④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渔船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dirty="0">
                  <a:solidFill>
                    <a:srgbClr val="000000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宋体" panose="02010600030101010101" pitchFamily="2" charset="-122"/>
                </a:rPr>
                <a:t>⑤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油轮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image201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720477" y="2614155"/>
              <a:ext cx="9757726" cy="1853968"/>
            </a:xfrm>
            <a:prstGeom prst="rect">
              <a:avLst/>
            </a:prstGeom>
          </p:spPr>
        </p:pic>
      </p:grpSp>
      <p:sp>
        <p:nvSpPr>
          <p:cNvPr id="4" name="矩形 3"/>
          <p:cNvSpPr/>
          <p:nvPr/>
        </p:nvSpPr>
        <p:spPr>
          <a:xfrm>
            <a:off x="1224533" y="40321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④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00797" y="402346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②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833045" y="401064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③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705253" y="400966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⑤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649469" y="402346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①</a:t>
            </a:r>
            <a:endParaRPr lang="zh-CN" altLang="en-US" dirty="0"/>
          </a:p>
        </p:txBody>
      </p:sp>
    </p:spTree>
    <p:custDataLst>
      <p:tags r:id="rId2"/>
    </p:custDataLst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  <p:bldP spid="6" grpId="0" autoUpdateAnimBg="0"/>
      <p:bldP spid="7" grpId="0" autoUpdateAnimBg="0"/>
      <p:bldP spid="8" grpId="0" autoUpdateAnimBg="0"/>
      <p:bldP spid="9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/>
        </p:nvGraphicFramePr>
        <p:xfrm>
          <a:off x="445319" y="1632392"/>
          <a:ext cx="10640962" cy="3466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Document" r:id="rId1" imgW="3839210" imgH="1250950" progId="Word.Document.12">
                  <p:embed/>
                </p:oleObj>
              </mc:Choice>
              <mc:Fallback>
                <p:oleObj name="Document" r:id="rId1" imgW="3839210" imgH="1250950" progId="Word.Document.12">
                  <p:embed/>
                  <p:pic>
                    <p:nvPicPr>
                      <p:cNvPr id="0" name="图片 1024"/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45319" y="1632392"/>
                        <a:ext cx="10640962" cy="3466216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1800597" y="236292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干净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800597" y="295699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干活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473005" y="236096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号叫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45013" y="294770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句号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217421" y="235899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分开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256356" y="294770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水分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232645" y="37354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重新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281854" y="432020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重量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563400" y="373543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教室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5571176" y="435639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教书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9361437" y="367213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种子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9400372" y="430796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种花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49250" y="1367879"/>
            <a:ext cx="10833100" cy="3129991"/>
            <a:chOff x="349250" y="1905506"/>
            <a:chExt cx="10833100" cy="312999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1905506"/>
              <a:ext cx="108331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三、给下面的句子加上标点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再读一读。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满地的落叶随风飘舞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多么美丽的秋天啊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这棵树的叶子真奇怪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是什么树呢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4893" y="2793975"/>
              <a:ext cx="866667" cy="847619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8691206" y="2793975"/>
              <a:ext cx="866667" cy="847619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464893" y="4187878"/>
              <a:ext cx="866667" cy="84761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375362" y="4187878"/>
              <a:ext cx="866667" cy="847619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4754597" y="2519192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,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964078" y="2387769"/>
            <a:ext cx="3209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!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754597" y="3839384"/>
            <a:ext cx="2872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,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7613770" y="3839384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?</a:t>
            </a:r>
            <a:endParaRPr lang="zh-CN" altLang="zh-CN" dirty="0"/>
          </a:p>
        </p:txBody>
      </p:sp>
    </p:spTree>
  </p:cSld>
  <p:clrMapOvr>
    <a:masterClrMapping/>
  </p:clrMapOvr>
  <p:transition spd="med" advClick="0" advTm="500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utoUpdateAnimBg="0"/>
      <p:bldP spid="9" grpId="0" autoUpdateAnimBg="0"/>
      <p:bldP spid="10" grpId="0" autoUpdateAnimBg="0"/>
      <p:bldP spid="11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575791"/>
            <a:ext cx="10833100" cy="3463314"/>
            <a:chOff x="349250" y="575791"/>
            <a:chExt cx="10833100" cy="346331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575791"/>
              <a:ext cx="10833100" cy="83099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四、给下列汉字加上偏旁变成新字。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image208.jpeg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792485" y="2087959"/>
              <a:ext cx="9646965" cy="1951146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792485" y="23619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爸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84573" y="206955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把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376661" y="23619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吧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312765" y="239178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跑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104853" y="213852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抱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824933" y="23619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炮　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798620" y="239178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房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553125" y="208795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芳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417221" y="23506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放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8281317" y="23803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吗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9073405" y="208715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妈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9820084" y="234970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闯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  <p:bldP spid="15" grpId="0" autoUpdateAnimBg="0"/>
      <p:bldP spid="1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287759"/>
            <a:ext cx="108331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五、把下面的句子补充完整。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当一个人因为遇到困难想放弃时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你可以对他说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一定要坚持下去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zh-CN" altLang="zh-CN" u="sng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事竟成。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古人云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志当存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没有远大志向的人往往是不会成功的。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他小小年纪就立志要报效祖国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有志不在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effectLst/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40757" y="1943943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有志者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951048" y="265531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高远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61437" y="410418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年高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  <p:bldP spid="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49250" y="431775"/>
            <a:ext cx="108331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六、读短文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回答下列问题。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</a:rPr>
              <a:t>鲁班造锯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charset="-122"/>
                <a:cs typeface="Times New Roman" panose="02020603050405020304" pitchFamily="18" charset="0"/>
              </a:rPr>
              <a:t>节选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fontAlgn="ctr">
              <a:lnSpc>
                <a:spcPct val="15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一根小草怎么会这样厉害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u="wavy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鲁班仔细一看</a:t>
            </a:r>
            <a:r>
              <a:rPr lang="en-US" altLang="zh-CN" u="wavy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发现小草的叶子边上有许多小齿。他在手指上试了试</a:t>
            </a:r>
            <a:r>
              <a:rPr lang="en-US" altLang="zh-CN" u="wavy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一拉就是一道口子。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这可提醒了鲁班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如果用铁打一把有齿的工具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在树上来回拉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不是比用斧子砍快得多吗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 advClick="0" advTm="5000">
    <p:pull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49250" y="287759"/>
            <a:ext cx="10833100" cy="4634735"/>
            <a:chOff x="349250" y="287759"/>
            <a:chExt cx="10833100" cy="463473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49250" y="287759"/>
              <a:ext cx="108331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鲁班马上回去打了一把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拿到山上一试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果然又快又省力。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鲁班就这样发明了锯。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后来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人们不断改进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制造出了各种各样的锯。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49250" y="2614170"/>
              <a:ext cx="10833100" cy="230832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照样子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写词语。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又</a:t>
              </a:r>
              <a:r>
                <a:rPr lang="zh-CN" altLang="zh-CN" u="sng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快</a:t>
              </a: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又</a:t>
              </a:r>
              <a:r>
                <a:rPr lang="zh-CN" altLang="zh-CN" u="sng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省力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又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又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又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又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</a:t>
              </a:r>
              <a:endParaRPr lang="zh-CN" altLang="zh-CN" dirty="0">
                <a:effectLst/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328989" y="359141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红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705253" y="355204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大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440557" y="424819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白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032845" y="424819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胖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7" grpId="0" autoUpdateAnimBg="0"/>
      <p:bldP spid="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21958" y="215751"/>
            <a:ext cx="11522075" cy="3700428"/>
            <a:chOff x="21958" y="215751"/>
            <a:chExt cx="11522075" cy="3700428"/>
          </a:xfrm>
        </p:grpSpPr>
        <p:grpSp>
          <p:nvGrpSpPr>
            <p:cNvPr id="4" name="组合 3"/>
            <p:cNvGrpSpPr/>
            <p:nvPr/>
          </p:nvGrpSpPr>
          <p:grpSpPr>
            <a:xfrm>
              <a:off x="21958" y="215751"/>
              <a:ext cx="11522075" cy="2130768"/>
              <a:chOff x="21958" y="215751"/>
              <a:chExt cx="11522075" cy="2130768"/>
            </a:xfrm>
          </p:grpSpPr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49250" y="215751"/>
                <a:ext cx="10833100" cy="83099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 fontAlgn="ctr">
                  <a:lnSpc>
                    <a:spcPct val="15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2.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写出与下列词语意思相近的词语。</a:t>
                </a:r>
                <a:endParaRPr lang="zh-CN" altLang="zh-CN" dirty="0">
                  <a:effectLst/>
                  <a:latin typeface="Calibri" panose="020F0502020204030204" pitchFamily="34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>
                <a:off x="21958" y="1439887"/>
                <a:ext cx="11522075" cy="906632"/>
              </a:xfrm>
              <a:prstGeom prst="rect">
                <a:avLst/>
              </a:prstGeom>
            </p:spPr>
          </p:pic>
        </p:grp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49250" y="2346519"/>
              <a:ext cx="10833100" cy="156966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读画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u="wavy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的句子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鲁班发现了小草的什么特点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r>
                <a:rPr lang="en-US" altLang="zh-CN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fontAlgn="ctr"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2088629" y="165591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提示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6121077" y="167547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发现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173741" y="16559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创造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64493" y="3249380"/>
            <a:ext cx="56428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/>
              <a:t>小草边上有小齿</a:t>
            </a:r>
            <a:r>
              <a:rPr lang="en-US" altLang="zh-CN" dirty="0"/>
              <a:t>,</a:t>
            </a:r>
            <a:r>
              <a:rPr lang="zh-CN" altLang="zh-CN" dirty="0"/>
              <a:t>能划破手指。</a:t>
            </a:r>
            <a:endParaRPr lang="zh-CN" altLang="en-US" dirty="0"/>
          </a:p>
        </p:txBody>
      </p:sp>
    </p:spTree>
  </p:cSld>
  <p:clrMapOvr>
    <a:masterClrMapping/>
  </p:clrMapOvr>
  <p:transition spd="med" advClick="0" advTm="5000"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0" grpId="0" autoUpdateAnimBg="0"/>
    </p:bldLst>
  </p:timing>
</p:sld>
</file>

<file path=ppt/tags/tag1.xml><?xml version="1.0" encoding="utf-8"?>
<p:tagLst xmlns:p="http://schemas.openxmlformats.org/presentationml/2006/main">
  <p:tag name="TIMING" val="|2.1"/>
</p:tagLst>
</file>

<file path=ppt/tags/tag2.xml><?xml version="1.0" encoding="utf-8"?>
<p:tagLst xmlns:p="http://schemas.openxmlformats.org/presentationml/2006/main">
  <p:tag name="MH" val="20170527095031"/>
  <p:tag name="MH_LIBRARY" val="CONTENTS"/>
  <p:tag name="MH_AUTOCOLOR" val="TRUE"/>
  <p:tag name="MH_TYPE" val="CONTENTS"/>
  <p:tag name="ID" val="626777"/>
  <p:tag name="TIMING" val="|1|1.2|1.9|0.8|0.6|0.9|0.6|0.9|0.7|1"/>
</p:tagLst>
</file>

<file path=ppt/theme/theme1.xml><?xml version="1.0" encoding="utf-8"?>
<a:theme xmlns:a="http://schemas.openxmlformats.org/drawingml/2006/main" name="自定义设计方案">
  <a:themeElements>
    <a:clrScheme name="自定义 465">
      <a:dk1>
        <a:sysClr val="windowText" lastClr="000000"/>
      </a:dk1>
      <a:lt1>
        <a:srgbClr val="FFFFE7"/>
      </a:lt1>
      <a:dk2>
        <a:srgbClr val="6E5952"/>
      </a:dk2>
      <a:lt2>
        <a:srgbClr val="E7E6E6"/>
      </a:lt2>
      <a:accent1>
        <a:srgbClr val="7B645C"/>
      </a:accent1>
      <a:accent2>
        <a:srgbClr val="967161"/>
      </a:accent2>
      <a:accent3>
        <a:srgbClr val="7B645C"/>
      </a:accent3>
      <a:accent4>
        <a:srgbClr val="967161"/>
      </a:accent4>
      <a:accent5>
        <a:srgbClr val="7B645C"/>
      </a:accent5>
      <a:accent6>
        <a:srgbClr val="967161"/>
      </a:accent6>
      <a:hlink>
        <a:srgbClr val="7B645C"/>
      </a:hlink>
      <a:folHlink>
        <a:srgbClr val="96716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1617</Words>
  <Application>WPS 演示</Application>
  <PresentationFormat>自定义</PresentationFormat>
  <Paragraphs>185</Paragraphs>
  <Slides>16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Arial</vt:lpstr>
      <vt:lpstr>宋体</vt:lpstr>
      <vt:lpstr>Wingdings</vt:lpstr>
      <vt:lpstr>Times New Roman</vt:lpstr>
      <vt:lpstr>黑体</vt:lpstr>
      <vt:lpstr>微软雅黑</vt:lpstr>
      <vt:lpstr>Calibri</vt:lpstr>
      <vt:lpstr>楷体</vt:lpstr>
      <vt:lpstr>Arial Unicode MS</vt:lpstr>
      <vt:lpstr>Calibri Light</vt:lpstr>
      <vt:lpstr>自定义设计方案</vt:lpstr>
      <vt:lpstr>Word.Document.12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qwe</cp:lastModifiedBy>
  <cp:revision>13</cp:revision>
  <dcterms:created xsi:type="dcterms:W3CDTF">2020-09-03T09:17:00Z</dcterms:created>
  <dcterms:modified xsi:type="dcterms:W3CDTF">2021-08-01T01:50:30Z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2052-11.1.0.10314</vt:lpwstr>
  </property>
</Properties>
</file>