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96" r:id="rId3"/>
    <p:sldId id="275" r:id="rId4"/>
    <p:sldId id="385" r:id="rId5"/>
    <p:sldId id="384" r:id="rId6"/>
    <p:sldId id="394" r:id="rId7"/>
    <p:sldId id="413" r:id="rId8"/>
    <p:sldId id="414" r:id="rId9"/>
    <p:sldId id="415" r:id="rId10"/>
    <p:sldId id="425" r:id="rId11"/>
    <p:sldId id="416" r:id="rId12"/>
    <p:sldId id="326" r:id="rId13"/>
    <p:sldId id="402" r:id="rId14"/>
    <p:sldId id="418" r:id="rId15"/>
    <p:sldId id="423" r:id="rId16"/>
    <p:sldId id="420" r:id="rId17"/>
    <p:sldId id="421" r:id="rId18"/>
    <p:sldId id="376" r:id="rId19"/>
    <p:sldId id="406" r:id="rId20"/>
    <p:sldId id="422" r:id="rId21"/>
    <p:sldId id="391" r:id="rId22"/>
    <p:sldId id="296" r:id="rId23"/>
  </p:sldIdLst>
  <p:sldSz cx="9144000" cy="6858000" type="screen4x3"/>
  <p:notesSz cx="6858000" cy="9144000"/>
  <p:custDataLst>
    <p:tags r:id="rId27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93" d="100"/>
          <a:sy n="93" d="100"/>
        </p:scale>
        <p:origin x="131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gs" Target="tags/tag138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7" Type="http://schemas.openxmlformats.org/officeDocument/2006/relationships/tags" Target="../tags/tag48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3.xml"/><Relationship Id="rId16" Type="http://schemas.openxmlformats.org/officeDocument/2006/relationships/tags" Target="../tags/tag62.xml"/><Relationship Id="rId15" Type="http://schemas.openxmlformats.org/officeDocument/2006/relationships/tags" Target="../tags/tag61.xml"/><Relationship Id="rId14" Type="http://schemas.openxmlformats.org/officeDocument/2006/relationships/tags" Target="../tags/tag60.xml"/><Relationship Id="rId13" Type="http://schemas.openxmlformats.org/officeDocument/2006/relationships/tags" Target="../tags/tag59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5"/>
            <p:custDataLst>
              <p:tags r:id="rId14"/>
            </p:custDataLst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.jpeg"/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86.xml"/><Relationship Id="rId1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88.xml"/><Relationship Id="rId2" Type="http://schemas.openxmlformats.org/officeDocument/2006/relationships/tags" Target="../tags/tag87.xml"/><Relationship Id="rId1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9" Type="http://schemas.microsoft.com/office/2007/relationships/media" Target="file:///G:\&#22238;&#23478;&#25972;&#29702;\&#20154;&#25945;&#29256;%20&#35821;&#25991;%20&#20108;&#24180;&#32423;&#19978;&#20876;\&#12304;&#35838;&#20214;&#35774;&#35745;&#12305;&#12298;&#38634;&#23401;&#23376;&#12299;_&#35821;&#25991;_&#23567;&#23398;_&#21016;&#29031;&#21335;\Michael%20Giacchino%20-%20Light%20The%20Fuse.mp3" TargetMode="External"/><Relationship Id="rId8" Type="http://schemas.openxmlformats.org/officeDocument/2006/relationships/audio" Target="file:///G:\&#22238;&#23478;&#25972;&#29702;\&#20154;&#25945;&#29256;%20&#35821;&#25991;%20&#20108;&#24180;&#32423;&#19978;&#20876;\&#12304;&#35838;&#20214;&#35774;&#35745;&#12305;&#12298;&#38634;&#23401;&#23376;&#12299;_&#35821;&#25991;_&#23567;&#23398;_&#21016;&#29031;&#21335;\Michael%20Giacchino%20-%20Light%20The%20Fuse.mp3" TargetMode="External"/><Relationship Id="rId7" Type="http://schemas.openxmlformats.org/officeDocument/2006/relationships/image" Target="../media/image9.png"/><Relationship Id="rId6" Type="http://schemas.openxmlformats.org/officeDocument/2006/relationships/tags" Target="../tags/tag93.xml"/><Relationship Id="rId5" Type="http://schemas.openxmlformats.org/officeDocument/2006/relationships/tags" Target="../tags/tag92.xml"/><Relationship Id="rId4" Type="http://schemas.openxmlformats.org/officeDocument/2006/relationships/image" Target="../media/image8.jpeg"/><Relationship Id="rId3" Type="http://schemas.openxmlformats.org/officeDocument/2006/relationships/tags" Target="../tags/tag91.xml"/><Relationship Id="rId2" Type="http://schemas.openxmlformats.org/officeDocument/2006/relationships/tags" Target="../tags/tag90.xml"/><Relationship Id="rId13" Type="http://schemas.openxmlformats.org/officeDocument/2006/relationships/slideLayout" Target="../slideLayouts/slideLayout12.xml"/><Relationship Id="rId12" Type="http://schemas.openxmlformats.org/officeDocument/2006/relationships/tags" Target="../tags/tag95.xml"/><Relationship Id="rId11" Type="http://schemas.openxmlformats.org/officeDocument/2006/relationships/image" Target="../media/image10.png"/><Relationship Id="rId10" Type="http://schemas.openxmlformats.org/officeDocument/2006/relationships/tags" Target="../tags/tag94.xml"/><Relationship Id="rId1" Type="http://schemas.openxmlformats.org/officeDocument/2006/relationships/tags" Target="../tags/tag89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98.xml"/><Relationship Id="rId3" Type="http://schemas.openxmlformats.org/officeDocument/2006/relationships/tags" Target="../tags/tag97.xml"/><Relationship Id="rId2" Type="http://schemas.openxmlformats.org/officeDocument/2006/relationships/image" Target="../media/image6.jpeg"/><Relationship Id="rId1" Type="http://schemas.openxmlformats.org/officeDocument/2006/relationships/tags" Target="../tags/tag96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1.png"/><Relationship Id="rId3" Type="http://schemas.openxmlformats.org/officeDocument/2006/relationships/tags" Target="../tags/tag99.xml"/><Relationship Id="rId2" Type="http://schemas.microsoft.com/office/2007/relationships/media" Target="file:///G:\&#22238;&#23478;&#25972;&#29702;\&#20154;&#25945;&#29256;%20&#35821;&#25991;%20&#20108;&#24180;&#32423;&#19978;&#20876;\&#12304;&#35838;&#20214;&#35774;&#35745;&#12305;&#12298;&#38634;&#23401;&#23376;&#12299;_&#35821;&#25991;_&#23567;&#23398;_&#21016;&#29031;&#21335;\&#38634;&#23401;&#23376;&#28779;&#20013;&#25937;&#23567;&#20820;&#35270;&#39057;.mp4" TargetMode="External"/><Relationship Id="rId1" Type="http://schemas.openxmlformats.org/officeDocument/2006/relationships/video" Target="file:///G:\&#22238;&#23478;&#25972;&#29702;\&#20154;&#25945;&#29256;%20&#35821;&#25991;%20&#20108;&#24180;&#32423;&#19978;&#20876;\&#12304;&#35838;&#20214;&#35774;&#35745;&#12305;&#12298;&#38634;&#23401;&#23376;&#12299;_&#35821;&#25991;_&#23567;&#23398;_&#21016;&#29031;&#21335;\&#38634;&#23401;&#23376;&#28779;&#20013;&#25937;&#23567;&#20820;&#35270;&#39057;.mp4" TargetMode="Externa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101.xml"/><Relationship Id="rId2" Type="http://schemas.openxmlformats.org/officeDocument/2006/relationships/image" Target="../media/image6.jpeg"/><Relationship Id="rId1" Type="http://schemas.openxmlformats.org/officeDocument/2006/relationships/tags" Target="../tags/tag100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103.xml"/><Relationship Id="rId2" Type="http://schemas.openxmlformats.org/officeDocument/2006/relationships/image" Target="../media/image6.jpeg"/><Relationship Id="rId1" Type="http://schemas.openxmlformats.org/officeDocument/2006/relationships/tags" Target="../tags/tag102.xml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108.xml"/><Relationship Id="rId5" Type="http://schemas.openxmlformats.org/officeDocument/2006/relationships/image" Target="../media/image12.jpeg"/><Relationship Id="rId4" Type="http://schemas.openxmlformats.org/officeDocument/2006/relationships/tags" Target="../tags/tag107.xml"/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" Type="http://schemas.openxmlformats.org/officeDocument/2006/relationships/tags" Target="../tags/tag10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3.png"/><Relationship Id="rId6" Type="http://schemas.openxmlformats.org/officeDocument/2006/relationships/tags" Target="../tags/tag111.xml"/><Relationship Id="rId5" Type="http://schemas.microsoft.com/office/2007/relationships/media" Target="file:///G:\&#22238;&#23478;&#25972;&#29702;\&#20154;&#25945;&#29256;%20&#35821;&#25991;%20&#20108;&#24180;&#32423;&#19978;&#20876;\&#12304;&#35838;&#20214;&#35774;&#35745;&#12305;&#12298;&#38634;&#23401;&#23376;&#12299;_&#35821;&#25991;_&#23567;&#23398;_&#21016;&#29031;&#21335;\&#32431;&#38899;&#20048;%20-%20&#20551;&#22914;&#29233;&#26377;&#22825;&#24847;.mp3" TargetMode="External"/><Relationship Id="rId4" Type="http://schemas.openxmlformats.org/officeDocument/2006/relationships/audio" Target="file:///G:\&#22238;&#23478;&#25972;&#29702;\&#20154;&#25945;&#29256;%20&#35821;&#25991;%20&#20108;&#24180;&#32423;&#19978;&#20876;\&#12304;&#35838;&#20214;&#35774;&#35745;&#12305;&#12298;&#38634;&#23401;&#23376;&#12299;_&#35821;&#25991;_&#23567;&#23398;_&#21016;&#29031;&#21335;\&#32431;&#38899;&#20048;%20-%20&#20551;&#22914;&#29233;&#26377;&#22825;&#24847;.mp3" TargetMode="External"/><Relationship Id="rId3" Type="http://schemas.openxmlformats.org/officeDocument/2006/relationships/image" Target="../media/image12.jpeg"/><Relationship Id="rId2" Type="http://schemas.openxmlformats.org/officeDocument/2006/relationships/tags" Target="../tags/tag110.xml"/><Relationship Id="rId1" Type="http://schemas.openxmlformats.org/officeDocument/2006/relationships/tags" Target="../tags/tag109.xml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115.xml"/><Relationship Id="rId4" Type="http://schemas.openxmlformats.org/officeDocument/2006/relationships/tags" Target="../tags/tag114.xml"/><Relationship Id="rId3" Type="http://schemas.openxmlformats.org/officeDocument/2006/relationships/image" Target="../media/image14.jpeg"/><Relationship Id="rId2" Type="http://schemas.openxmlformats.org/officeDocument/2006/relationships/tags" Target="../tags/tag113.xml"/><Relationship Id="rId1" Type="http://schemas.openxmlformats.org/officeDocument/2006/relationships/tags" Target="../tags/tag1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7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124.xml"/><Relationship Id="rId8" Type="http://schemas.openxmlformats.org/officeDocument/2006/relationships/tags" Target="../tags/tag123.xml"/><Relationship Id="rId7" Type="http://schemas.openxmlformats.org/officeDocument/2006/relationships/tags" Target="../tags/tag122.xml"/><Relationship Id="rId6" Type="http://schemas.openxmlformats.org/officeDocument/2006/relationships/tags" Target="../tags/tag121.xml"/><Relationship Id="rId5" Type="http://schemas.openxmlformats.org/officeDocument/2006/relationships/tags" Target="../tags/tag120.xml"/><Relationship Id="rId4" Type="http://schemas.openxmlformats.org/officeDocument/2006/relationships/tags" Target="../tags/tag119.xml"/><Relationship Id="rId3" Type="http://schemas.openxmlformats.org/officeDocument/2006/relationships/tags" Target="../tags/tag118.xml"/><Relationship Id="rId2" Type="http://schemas.openxmlformats.org/officeDocument/2006/relationships/tags" Target="../tags/tag117.xml"/><Relationship Id="rId19" Type="http://schemas.openxmlformats.org/officeDocument/2006/relationships/slideLayout" Target="../slideLayouts/slideLayout2.xml"/><Relationship Id="rId18" Type="http://schemas.openxmlformats.org/officeDocument/2006/relationships/tags" Target="../tags/tag132.xml"/><Relationship Id="rId17" Type="http://schemas.openxmlformats.org/officeDocument/2006/relationships/tags" Target="../tags/tag131.xml"/><Relationship Id="rId16" Type="http://schemas.openxmlformats.org/officeDocument/2006/relationships/tags" Target="../tags/tag130.xml"/><Relationship Id="rId15" Type="http://schemas.openxmlformats.org/officeDocument/2006/relationships/tags" Target="../tags/tag129.xml"/><Relationship Id="rId14" Type="http://schemas.openxmlformats.org/officeDocument/2006/relationships/image" Target="../media/image15.jpeg"/><Relationship Id="rId13" Type="http://schemas.openxmlformats.org/officeDocument/2006/relationships/tags" Target="../tags/tag128.xml"/><Relationship Id="rId12" Type="http://schemas.openxmlformats.org/officeDocument/2006/relationships/tags" Target="../tags/tag127.xml"/><Relationship Id="rId11" Type="http://schemas.openxmlformats.org/officeDocument/2006/relationships/tags" Target="../tags/tag126.xml"/><Relationship Id="rId10" Type="http://schemas.openxmlformats.org/officeDocument/2006/relationships/tags" Target="../tags/tag125.xml"/><Relationship Id="rId1" Type="http://schemas.openxmlformats.org/officeDocument/2006/relationships/tags" Target="../tags/tag116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9.png"/><Relationship Id="rId8" Type="http://schemas.openxmlformats.org/officeDocument/2006/relationships/tags" Target="../tags/tag137.xml"/><Relationship Id="rId7" Type="http://schemas.openxmlformats.org/officeDocument/2006/relationships/image" Target="../media/image18.jpeg"/><Relationship Id="rId6" Type="http://schemas.openxmlformats.org/officeDocument/2006/relationships/tags" Target="../tags/tag136.xml"/><Relationship Id="rId5" Type="http://schemas.openxmlformats.org/officeDocument/2006/relationships/image" Target="../media/image17.jpeg"/><Relationship Id="rId4" Type="http://schemas.openxmlformats.org/officeDocument/2006/relationships/tags" Target="../tags/tag135.xml"/><Relationship Id="rId3" Type="http://schemas.openxmlformats.org/officeDocument/2006/relationships/image" Target="../media/image16.jpeg"/><Relationship Id="rId2" Type="http://schemas.openxmlformats.org/officeDocument/2006/relationships/tags" Target="../tags/tag134.xml"/><Relationship Id="rId10" Type="http://schemas.openxmlformats.org/officeDocument/2006/relationships/slideLayout" Target="../slideLayouts/slideLayout7.xml"/><Relationship Id="rId1" Type="http://schemas.openxmlformats.org/officeDocument/2006/relationships/tags" Target="../tags/tag133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70.xml"/><Relationship Id="rId3" Type="http://schemas.openxmlformats.org/officeDocument/2006/relationships/tags" Target="../tags/tag69.xml"/><Relationship Id="rId2" Type="http://schemas.openxmlformats.org/officeDocument/2006/relationships/image" Target="../media/image3.jpeg"/><Relationship Id="rId1" Type="http://schemas.openxmlformats.org/officeDocument/2006/relationships/tags" Target="../tags/tag68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tags" Target="../tags/tag74.xml"/><Relationship Id="rId3" Type="http://schemas.openxmlformats.org/officeDocument/2006/relationships/tags" Target="../tags/tag73.xml"/><Relationship Id="rId2" Type="http://schemas.openxmlformats.org/officeDocument/2006/relationships/tags" Target="../tags/tag72.xml"/><Relationship Id="rId1" Type="http://schemas.openxmlformats.org/officeDocument/2006/relationships/tags" Target="../tags/tag71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" Type="http://schemas.openxmlformats.org/officeDocument/2006/relationships/image" Target="../media/image5.jpeg"/><Relationship Id="rId1" Type="http://schemas.openxmlformats.org/officeDocument/2006/relationships/tags" Target="../tags/tag75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79.xml"/><Relationship Id="rId2" Type="http://schemas.openxmlformats.org/officeDocument/2006/relationships/image" Target="../media/image6.jpeg"/><Relationship Id="rId1" Type="http://schemas.openxmlformats.org/officeDocument/2006/relationships/tags" Target="../tags/tag78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81.xml"/><Relationship Id="rId2" Type="http://schemas.openxmlformats.org/officeDocument/2006/relationships/image" Target="../media/image6.jpeg"/><Relationship Id="rId1" Type="http://schemas.openxmlformats.org/officeDocument/2006/relationships/tags" Target="../tags/tag80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83.xml"/><Relationship Id="rId2" Type="http://schemas.openxmlformats.org/officeDocument/2006/relationships/image" Target="../media/image6.jpeg"/><Relationship Id="rId1" Type="http://schemas.openxmlformats.org/officeDocument/2006/relationships/tags" Target="../tags/tag82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.jpeg"/><Relationship Id="rId2" Type="http://schemas.openxmlformats.org/officeDocument/2006/relationships/tags" Target="../tags/tag85.xml"/><Relationship Id="rId1" Type="http://schemas.openxmlformats.org/officeDocument/2006/relationships/tags" Target="../tags/tag8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矩形 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987675" y="908050"/>
            <a:ext cx="3529013" cy="5349875"/>
          </a:xfrm>
          <a:prstGeom prst="rect">
            <a:avLst/>
          </a:prstGeom>
          <a:solidFill>
            <a:schemeClr val="bg1">
              <a:alpha val="59000"/>
            </a:schemeClr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en-US" altLang="zh-CN" sz="3200" b="1" smtClean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雪孩子</a:t>
            </a:r>
            <a:r>
              <a:rPr lang="en-US" altLang="zh-CN" sz="3200" b="1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endParaRPr lang="en-US" altLang="zh-CN" sz="32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小白兔，白又白，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唱歌跳舞真可爱。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玩累了，添把柴，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烧火冒烟真无奈。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雪孩子，来灭火，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奋不顾身冲火海。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浑身湿透水淋淋，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变成白云轻又轻。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1044780" y="2104757"/>
            <a:ext cx="487816" cy="344660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zh-CN" altLang="en-US" sz="5400" b="1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anose="020F0502020204030204" pitchFamily="34" charset="0"/>
                <a:ea typeface="宋体" panose="02010600030101010101" pitchFamily="2" charset="-122"/>
              </a:rPr>
              <a:t>读一读</a:t>
            </a:r>
            <a:endParaRPr lang="zh-CN" altLang="en-US" sz="5400" b="1">
              <a:ln w="11430"/>
              <a:solidFill>
                <a:srgbClr val="FF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3081" name="Picture 13" descr="http://www.yejs.com.cn/upload/litimg/19238_1352151396_big.jp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 bwMode="auto">
          <a:xfrm>
            <a:off x="6732588" y="2276475"/>
            <a:ext cx="2128837" cy="361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tretch>
            <a:fillRect l="-30000" r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 txBox="1"/>
          <p:nvPr>
            <p:custDataLst>
              <p:tags r:id="rId2"/>
            </p:custDataLst>
          </p:nvPr>
        </p:nvSpPr>
        <p:spPr>
          <a:xfrm>
            <a:off x="251520" y="1988840"/>
            <a:ext cx="889248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0" marR="0" lvl="0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kumimoji="0" lang="zh-CN" altLang="en-US" sz="5400" b="1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kumimoji="0" lang="zh-CN" altLang="en-US" sz="5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</a:rPr>
              <a:t>屋子里</a:t>
            </a:r>
            <a:r>
              <a:rPr kumimoji="0" lang="en-US" altLang="zh-CN" sz="5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kumimoji="0" lang="zh-CN" altLang="en-US" sz="5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</a:rPr>
              <a:t>真冷，赶快</a:t>
            </a:r>
            <a:r>
              <a:rPr kumimoji="0" lang="en-US" altLang="zh-CN" sz="5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kumimoji="0" lang="zh-CN" altLang="en-US" sz="5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</a:rPr>
              <a:t>往火堆里</a:t>
            </a:r>
            <a:r>
              <a:rPr kumimoji="0" lang="en-US" altLang="zh-CN" sz="5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kumimoji="0" lang="zh-CN" altLang="en-US" sz="5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</a:rPr>
              <a:t>添把柴吧！</a:t>
            </a:r>
            <a:endParaRPr kumimoji="0" lang="zh-CN" altLang="en-US" sz="5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37000"/>
            <a:lum/>
          </a:blip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-180528" y="404664"/>
            <a:ext cx="8229600" cy="1143000"/>
          </a:xfrm>
        </p:spPr>
        <p:txBody>
          <a:bodyPr/>
          <a:lstStyle/>
          <a:p>
            <a:r>
              <a:rPr lang="zh-CN" altLang="en-US" sz="5400" b="1">
                <a:solidFill>
                  <a:srgbClr val="FF0000"/>
                </a:solidFill>
                <a:sym typeface="+mn-ea"/>
              </a:rPr>
              <a:t>默 读</a:t>
            </a:r>
            <a:endParaRPr lang="zh-CN" altLang="en-US" sz="5400" b="1">
              <a:solidFill>
                <a:srgbClr val="FF0000"/>
              </a:solidFill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2326640" y="1600200"/>
            <a:ext cx="8229600" cy="4525963"/>
          </a:xfrm>
        </p:spPr>
        <p:txBody>
          <a:bodyPr/>
          <a:lstStyle/>
          <a:p>
            <a:pPr marL="0" indent="0" fontAlgn="base">
              <a:buNone/>
            </a:pP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   </a:t>
            </a:r>
            <a:r>
              <a:rPr lang="zh-CN" altLang="en-US" sz="36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不出声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  <a:sym typeface="+mn-ea"/>
              </a:rPr>
              <a:t>读  </a:t>
            </a:r>
            <a:endParaRPr lang="zh-CN" altLang="en-US" sz="4000" strike="noStrike" noProof="1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indent="0" fontAlgn="base">
              <a:buNone/>
            </a:pPr>
            <a:r>
              <a:rPr lang="zh-CN" altLang="en-US" sz="3600">
                <a:latin typeface="楷体" panose="02010609060101010101" charset="-122"/>
                <a:ea typeface="楷体" panose="02010609060101010101" charset="-122"/>
                <a:sym typeface="+mn-ea"/>
              </a:rPr>
              <a:t>   </a:t>
            </a:r>
            <a:r>
              <a:rPr lang="zh-CN" altLang="en-US" sz="36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不动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  <a:sym typeface="+mn-ea"/>
              </a:rPr>
              <a:t>唇读</a:t>
            </a:r>
            <a:endParaRPr lang="zh-CN" altLang="en-US" sz="4000" strike="noStrike" noProof="1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indent="0" fontAlgn="base">
              <a:buNone/>
            </a:pPr>
            <a:r>
              <a:rPr lang="zh-CN" altLang="en-US" sz="3600">
                <a:latin typeface="楷体" panose="02010609060101010101" charset="-122"/>
                <a:ea typeface="楷体" panose="02010609060101010101" charset="-122"/>
                <a:sym typeface="+mn-ea"/>
              </a:rPr>
              <a:t>   </a:t>
            </a:r>
            <a:r>
              <a:rPr lang="zh-CN" altLang="en-US" sz="36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不用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  <a:sym typeface="+mn-ea"/>
              </a:rPr>
              <a:t>手</a:t>
            </a:r>
            <a:r>
              <a:rPr lang="zh-CN" altLang="en-US" sz="36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指着读</a:t>
            </a:r>
            <a:endParaRPr lang="zh-CN" altLang="en-US" sz="4000" strike="noStrike" noProof="1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indent="0" fontAlgn="base">
              <a:buNone/>
            </a:pPr>
            <a:r>
              <a:rPr lang="zh-CN" altLang="en-US" sz="3600"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36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 要用明亮的眼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  <a:sym typeface="+mn-ea"/>
              </a:rPr>
              <a:t>睛看</a:t>
            </a:r>
            <a:endParaRPr lang="zh-CN" altLang="en-US" sz="4000" strike="noStrike" noProof="1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indent="0" fontAlgn="base">
              <a:buNone/>
            </a:pPr>
            <a:r>
              <a:rPr lang="zh-CN" altLang="en-US" sz="3600"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36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 要用聪明的脑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  <a:sym typeface="+mn-ea"/>
              </a:rPr>
              <a:t>袋想</a:t>
            </a:r>
            <a:endParaRPr lang="zh-CN" altLang="en-US" sz="4000" strike="noStrike" noProof="1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indent="0" fontAlgn="base">
              <a:buNone/>
            </a:pPr>
            <a:r>
              <a:rPr lang="zh-CN" altLang="en-US" sz="3600"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36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 要用灵巧的小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  <a:sym typeface="+mn-ea"/>
              </a:rPr>
              <a:t>手画 </a:t>
            </a:r>
            <a:endParaRPr lang="zh-CN" altLang="en-US" sz="36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2875" y="785813"/>
            <a:ext cx="8429625" cy="1357312"/>
          </a:xfrm>
          <a:prstGeom prst="wedgeRoundRectCallout">
            <a:avLst>
              <a:gd name="adj1" fmla="val 23711"/>
              <a:gd name="adj2" fmla="val -50143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 sz="4000">
              <a:solidFill>
                <a:srgbClr val="00FFFF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sp>
        <p:nvSpPr>
          <p:cNvPr id="23555" name="Text Box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51520" y="1052736"/>
            <a:ext cx="8572500" cy="193899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ts val="4840"/>
              </a:lnSpc>
            </a:pPr>
            <a:r>
              <a:rPr lang="zh-CN" altLang="en-US" sz="3200" b="1" noProof="1">
                <a:solidFill>
                  <a:srgbClr val="8E6C0B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kumimoji="1" lang="zh-CN" altLang="en-US" sz="4400" b="1" noProof="1">
                <a:latin typeface="楷体" panose="02010609060101010101" charset="-122"/>
                <a:ea typeface="楷体" panose="02010609060101010101" charset="-122"/>
                <a:sym typeface="+mn-ea"/>
              </a:rPr>
              <a:t>火越烧越旺。哎呀，火把旁边的柴堆烧着了！小白兔睡得正香，他一点儿也不知道。</a:t>
            </a:r>
            <a:endParaRPr kumimoji="1" lang="zh-CN" altLang="en-US" sz="44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 bwMode="auto">
          <a:xfrm>
            <a:off x="2627784" y="3324219"/>
            <a:ext cx="4176464" cy="35337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PA_文本框 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96132" y="6629400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100" smtClean="0">
                <a:solidFill>
                  <a:schemeClr val="bg1">
                    <a:lumMod val="95000"/>
                    <a:alpha val="0"/>
                  </a:schemeClr>
                </a:solidFill>
                <a:latin typeface="优教通专用字体logo" panose="02000500000000000000" pitchFamily="2" charset="0"/>
              </a:rPr>
              <a:t>0</a:t>
            </a:r>
            <a:endParaRPr lang="zh-CN" altLang="en-US" sz="100" smtClean="0">
              <a:solidFill>
                <a:schemeClr val="bg1">
                  <a:lumMod val="95000"/>
                  <a:alpha val="0"/>
                </a:schemeClr>
              </a:solidFill>
              <a:latin typeface="优教通专用字体logo" panose="02000500000000000000" pitchFamily="2" charset="0"/>
            </a:endParaRPr>
          </a:p>
        </p:txBody>
      </p:sp>
      <p:pic>
        <p:nvPicPr>
          <p:cNvPr id="23558" name="PA_图片 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 bwMode="auto">
          <a:xfrm>
            <a:off x="9031288" y="76200"/>
            <a:ext cx="4762" cy="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Michael Giacchino - Light The Fuse.mp3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link="rId9"/>
              </p:ext>
            </p:extLst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7308304" y="4797152"/>
            <a:ext cx="576064" cy="576064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QQ图片20190206142443.jp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251520" y="764704"/>
            <a:ext cx="86764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l">
              <a:buNone/>
            </a:pPr>
            <a:r>
              <a:rPr lang="en-US" altLang="zh-CN" sz="5400" b="1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“</a:t>
            </a:r>
            <a:r>
              <a:rPr lang="zh-CN" altLang="en-US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不好了！小白兔家</a:t>
            </a:r>
            <a:r>
              <a:rPr lang="zh-CN" altLang="en-US" sz="5400" b="1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着火了</a:t>
            </a:r>
            <a:r>
              <a:rPr lang="zh-CN" altLang="en-US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！</a:t>
            </a:r>
            <a:r>
              <a:rPr lang="en-US" altLang="zh-CN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”</a:t>
            </a:r>
            <a:endParaRPr lang="en-US" altLang="zh-CN" sz="5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indent="0" algn="l">
              <a:buNone/>
            </a:pPr>
            <a:endParaRPr lang="en-US" altLang="zh-CN" sz="36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5" name="TextBox 4"/>
          <p:cNvSpPr txBox="1"/>
          <p:nvPr>
            <p:custDataLst>
              <p:tags r:id="rId4"/>
            </p:custDataLst>
          </p:nvPr>
        </p:nvSpPr>
        <p:spPr>
          <a:xfrm>
            <a:off x="323528" y="2564904"/>
            <a:ext cx="85689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5400" b="1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小白兔，小白兔！你在哪里？</a:t>
            </a:r>
            <a:r>
              <a:rPr lang="en-US" altLang="zh-CN" sz="5400" b="1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”</a:t>
            </a:r>
            <a:endParaRPr lang="zh-CN" altLang="en-US" sz="54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雪孩子火中救小兔视频.mp4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QQ图片20190206142443.jp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内容占位符 2"/>
          <p:cNvSpPr txBox="1"/>
          <p:nvPr>
            <p:custDataLst>
              <p:tags r:id="rId3"/>
            </p:custDataLst>
          </p:nvPr>
        </p:nvSpPr>
        <p:spPr>
          <a:xfrm>
            <a:off x="479425" y="628650"/>
            <a:ext cx="8335963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0" marR="0" lvl="0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  </a:t>
            </a:r>
            <a:endParaRPr kumimoji="0" lang="zh-CN" altLang="en-US" sz="3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lvl="0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  雪</a:t>
            </a:r>
            <a:r>
              <a:rPr lang="zh-CN" altLang="en-US" sz="4400" b="1" smtClean="0">
                <a:latin typeface="楷体" panose="02010609060101010101" charset="-122"/>
                <a:ea typeface="楷体" panose="02010609060101010101" charset="-122"/>
              </a:rPr>
              <a:t>孩子冲进屋里，冒着呛人的烟、烫人的火，找哇找哇，终于找到了小白兔。他连忙把小白兔抱起来，跑到屋外</a:t>
            </a:r>
            <a:r>
              <a:rPr kumimoji="0" lang="zh-CN" altLang="en-US" sz="44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。</a:t>
            </a:r>
            <a:endParaRPr kumimoji="0" lang="zh-CN" altLang="en-US" sz="44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QQ图片20190206142443.jp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标题 1"/>
          <p:cNvSpPr txBox="1"/>
          <p:nvPr>
            <p:custDataLst>
              <p:tags r:id="rId3"/>
            </p:custDataLst>
          </p:nvPr>
        </p:nvSpPr>
        <p:spPr>
          <a:xfrm>
            <a:off x="985520" y="2687955"/>
            <a:ext cx="7172325" cy="1114425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</a:t>
            </a:r>
            <a:r>
              <a:rPr kumimoji="0" lang="zh-CN" altLang="en-US" sz="4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雪孩子发生了什么变化？默读</a:t>
            </a:r>
            <a:r>
              <a:rPr kumimoji="0" lang="en-US" altLang="zh-CN" sz="4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9-14</a:t>
            </a:r>
            <a:r>
              <a:rPr kumimoji="0" lang="zh-CN" altLang="en-US" sz="4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段用横线画出来。</a:t>
            </a:r>
            <a:br>
              <a:rPr kumimoji="0" lang="zh-CN" altLang="en-US" sz="4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</a:br>
            <a:br>
              <a:rPr kumimoji="0" lang="zh-CN" altLang="en-US" sz="4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</a:br>
            <a:endParaRPr kumimoji="0" lang="zh-CN" altLang="en-US" sz="4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j-cs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52425" y="1037590"/>
            <a:ext cx="8077200" cy="1143000"/>
          </a:xfrm>
        </p:spPr>
        <p:txBody>
          <a:bodyPr anchor="ctr"/>
          <a:lstStyle/>
          <a:p>
            <a:pPr algn="l"/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     </a:t>
            </a:r>
            <a:endParaRPr lang="en-US" altLang="zh-CN" sz="36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435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457200" y="1638300"/>
            <a:ext cx="8229600" cy="4525963"/>
          </a:xfrm>
        </p:spPr>
        <p:txBody>
          <a:bodyPr anchor="t"/>
          <a:lstStyle/>
          <a:p>
            <a:pPr marL="0" indent="0">
              <a:buNone/>
            </a:pPr>
            <a:r>
              <a:rPr lang="en-US" altLang="zh-CN">
                <a:latin typeface="楷体" panose="02010609060101010101" charset="-122"/>
                <a:ea typeface="楷体" panose="02010609060101010101" charset="-122"/>
              </a:rPr>
              <a:t>   </a:t>
            </a:r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-184150" y="3136900"/>
            <a:ext cx="8947150" cy="20612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200">
                <a:latin typeface="楷体" panose="02010609060101010101" charset="-122"/>
                <a:ea typeface="楷体" panose="02010609060101010101" charset="-122"/>
              </a:rPr>
              <a:t>   1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</a:rPr>
              <a:t>、雪孩子变成了水汽。</a:t>
            </a:r>
            <a:endParaRPr lang="zh-CN" altLang="en-US" sz="320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3200">
                <a:latin typeface="楷体" panose="02010609060101010101" charset="-122"/>
                <a:ea typeface="楷体" panose="02010609060101010101" charset="-122"/>
              </a:rPr>
              <a:t>      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雪孩子变成了水汽，</a:t>
            </a:r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很轻很轻的水汽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。</a:t>
            </a:r>
            <a:endParaRPr lang="zh-CN" altLang="en-US" sz="320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3200">
                <a:latin typeface="楷体" panose="02010609060101010101" charset="-122"/>
                <a:ea typeface="楷体" panose="02010609060101010101" charset="-122"/>
              </a:rPr>
              <a:t>  </a:t>
            </a:r>
            <a:endParaRPr lang="zh-CN" altLang="en-US" sz="3200">
              <a:latin typeface="楷体" panose="02010609060101010101" charset="-122"/>
              <a:ea typeface="楷体" panose="02010609060101010101" charset="-122"/>
            </a:endParaRPr>
          </a:p>
          <a:p>
            <a:endParaRPr lang="zh-CN" alt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1267" name="内容占位符 5" descr="故事结尾"/>
          <p:cNvPicPr>
            <a:picLocks noGrp="1"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350" y="-21590"/>
            <a:ext cx="9131300" cy="26962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>
            <p:custDataLst>
              <p:tags r:id="rId6"/>
            </p:custDataLst>
          </p:nvPr>
        </p:nvSpPr>
        <p:spPr>
          <a:xfrm>
            <a:off x="457200" y="4539615"/>
            <a:ext cx="8230235" cy="2368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sym typeface="+mn-ea"/>
              </a:rPr>
              <a:t>、雪孩子变成了一朵白云。</a:t>
            </a:r>
            <a:endParaRPr lang="zh-CN" altLang="en-US" sz="320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r>
              <a:rPr lang="zh-CN" altLang="en-US" sz="3200">
                <a:latin typeface="楷体" panose="02010609060101010101" charset="-122"/>
                <a:ea typeface="楷体" panose="02010609060101010101" charset="-122"/>
                <a:sym typeface="+mn-ea"/>
              </a:rPr>
              <a:t>   雪孩子变成了一朵白云，</a:t>
            </a:r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一朵美丽的白云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320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endParaRPr lang="zh-CN" altLang="en-US" sz="2800">
              <a:latin typeface="楷体" panose="02010609060101010101" charset="-122"/>
              <a:ea typeface="楷体" panose="02010609060101010101" charset="-122"/>
            </a:endParaRPr>
          </a:p>
          <a:p>
            <a:endParaRPr lang="zh-CN" altLang="en-US" sz="280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  <a:sym typeface="+mn-ea"/>
              </a:rPr>
              <a:t>     </a:t>
            </a:r>
            <a:endParaRPr lang="zh-CN" altLang="en-US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内容占位符 2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457200" y="3992880"/>
            <a:ext cx="8229600" cy="3698875"/>
          </a:xfrm>
        </p:spPr>
        <p:txBody>
          <a:bodyPr anchor="t"/>
          <a:lstStyle/>
          <a:p>
            <a:pPr marL="0" indent="0">
              <a:buNone/>
            </a:pPr>
            <a:r>
              <a:rPr lang="en-US" altLang="zh-CN"/>
              <a:t>        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</a:rPr>
              <a:t>不，雪孩子还在呢！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瞧，太阳晒着晒着，他变成了</a:t>
            </a:r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很轻很轻的水汽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。飞呀，飞呀，飞上天空，变成了</a:t>
            </a:r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一朵白云，一朵美丽的白云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。</a:t>
            </a:r>
            <a:r>
              <a:rPr lang="en-US" altLang="zh-CN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2800"/>
              <a:t>  </a:t>
            </a:r>
            <a:endParaRPr lang="en-US" altLang="zh-CN" sz="2800">
              <a:solidFill>
                <a:srgbClr val="FF0000"/>
              </a:solidFill>
            </a:endParaRPr>
          </a:p>
        </p:txBody>
      </p:sp>
      <p:pic>
        <p:nvPicPr>
          <p:cNvPr id="11267" name="内容占位符 5" descr="故事结尾"/>
          <p:cNvPicPr>
            <a:picLocks noGrp="1"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21590" y="6350"/>
            <a:ext cx="9187180" cy="365950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纯音乐 - 假如爱有天意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link="rId5"/>
              </p:ext>
            </p:extLst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8172400" y="5661248"/>
            <a:ext cx="512440" cy="51244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768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QQ图片20190206145013.jpg"/>
          <p:cNvPicPr>
            <a:picLocks noGrp="1" noChangeAspect="1"/>
          </p:cNvPicPr>
          <p:nvPr>
            <p:ph idx="1"/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WordArt 3"/>
          <p:cNvSpPr>
            <a:spLocks noChangeArrowheads="1" noChangeShapeType="1" noTextEdit="1"/>
          </p:cNvSpPr>
          <p:nvPr>
            <p:custDataLst>
              <p:tags r:id="rId4"/>
            </p:custDataLst>
          </p:nvPr>
        </p:nvSpPr>
        <p:spPr bwMode="auto">
          <a:xfrm>
            <a:off x="539750" y="1484313"/>
            <a:ext cx="8229600" cy="11430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r>
              <a:rPr lang="zh-CN" altLang="en-US" sz="3600" b="1" kern="10">
                <a:ln w="9525">
                  <a:solidFill>
                    <a:srgbClr val="000000"/>
                  </a:solidFill>
                  <a:round/>
                </a:ln>
                <a:latin typeface="宋体" panose="02010600030101010101" pitchFamily="2" charset="-122"/>
                <a:ea typeface="宋体" panose="02010600030101010101" pitchFamily="2" charset="-122"/>
              </a:rPr>
              <a:t>森林之旅第三站</a:t>
            </a:r>
            <a:endParaRPr lang="zh-CN" altLang="en-US" sz="3600" b="1" kern="10">
              <a:ln w="9525">
                <a:solidFill>
                  <a:srgbClr val="000000"/>
                </a:solidFill>
                <a:round/>
              </a:ln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>
            <p:custDataLst>
              <p:tags r:id="rId5"/>
            </p:custDataLst>
          </p:nvPr>
        </p:nvSpPr>
        <p:spPr>
          <a:xfrm>
            <a:off x="2267744" y="2780928"/>
            <a:ext cx="5544615" cy="864096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marR="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书写练功房</a:t>
            </a:r>
            <a:endParaRPr kumimoji="0" lang="zh-CN" altLang="en-US" sz="6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3073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39552" y="1412776"/>
            <a:ext cx="7772400" cy="1470025"/>
          </a:xfrm>
        </p:spPr>
        <p:txBody>
          <a:bodyPr anchor="ctr"/>
          <a:lstStyle/>
          <a:p>
            <a:pPr defTabSz="914400"/>
            <a:r>
              <a:rPr lang="en-US" altLang="zh-CN" sz="6600">
                <a:latin typeface="楷体" panose="02010609060101010101" charset="-122"/>
                <a:ea typeface="楷体" panose="02010609060101010101" charset="-122"/>
              </a:rPr>
              <a:t>20  </a:t>
            </a:r>
            <a:r>
              <a:rPr lang="zh-CN" altLang="zh-CN" sz="6600">
                <a:latin typeface="楷体" panose="02010609060101010101" charset="-122"/>
                <a:ea typeface="楷体" panose="02010609060101010101" charset="-122"/>
              </a:rPr>
              <a:t>雪孩子</a:t>
            </a:r>
            <a:endParaRPr lang="zh-CN" altLang="zh-CN" sz="660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>
            <p:custDataLst>
              <p:tags r:id="rId1"/>
            </p:custDataLst>
          </p:nvPr>
        </p:nvGrpSpPr>
        <p:grpSpPr>
          <a:xfrm>
            <a:off x="395288" y="620713"/>
            <a:ext cx="2663825" cy="2663825"/>
            <a:chOff x="1202" y="1162"/>
            <a:chExt cx="1678" cy="1678"/>
          </a:xfrm>
        </p:grpSpPr>
        <p:grpSp>
          <p:nvGrpSpPr>
            <p:cNvPr id="4" name="组合 7"/>
            <p:cNvGrpSpPr/>
            <p:nvPr>
              <p:custDataLst>
                <p:tags r:id="rId2"/>
              </p:custDataLst>
            </p:nvPr>
          </p:nvGrpSpPr>
          <p:grpSpPr>
            <a:xfrm>
              <a:off x="1202" y="1253"/>
              <a:ext cx="1560" cy="1587"/>
              <a:chOff x="2437" y="2032"/>
              <a:chExt cx="1244" cy="1264"/>
            </a:xfrm>
          </p:grpSpPr>
          <p:sp>
            <p:nvSpPr>
              <p:cNvPr id="18438" name="矩形 1"/>
              <p:cNvSpPr>
                <a:spLocks noChangeArrowheads="1"/>
              </p:cNvSpPr>
              <p:nvPr>
                <p:custDataLst>
                  <p:tags r:id="rId3"/>
                </p:custDataLst>
              </p:nvPr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round/>
              </a:ln>
            </p:spPr>
            <p:txBody>
              <a:bodyPr/>
              <a:lstStyle/>
              <a:p>
                <a:endParaRPr lang="zh-CN" altLang="zh-CN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cxnSp>
            <p:nvCxnSpPr>
              <p:cNvPr id="18439" name="直接连接符 4"/>
              <p:cNvCxnSpPr>
                <a:cxnSpLocks noChangeShapeType="1"/>
              </p:cNvCxnSpPr>
              <p:nvPr>
                <p:custDataLst>
                  <p:tags r:id="rId4"/>
                </p:custDataLst>
              </p:nvPr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</a:ln>
            </p:spPr>
          </p:cxnSp>
          <p:cxnSp>
            <p:nvCxnSpPr>
              <p:cNvPr id="18440" name="直接连接符 6"/>
              <p:cNvCxnSpPr>
                <a:cxnSpLocks noChangeShapeType="1"/>
              </p:cNvCxnSpPr>
              <p:nvPr>
                <p:custDataLst>
                  <p:tags r:id="rId5"/>
                </p:custDataLst>
              </p:nvPr>
            </p:nvCxnSpPr>
            <p:spPr bwMode="auto">
              <a:xfrm flipH="1">
                <a:off x="3060" y="2052"/>
                <a:ext cx="0" cy="12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</a:ln>
            </p:spPr>
          </p:cxnSp>
        </p:grpSp>
        <p:sp>
          <p:nvSpPr>
            <p:cNvPr id="54" name="文本框 64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1338" y="1162"/>
              <a:ext cx="1542" cy="149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15000" b="1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浑</a:t>
              </a:r>
              <a:endParaRPr lang="zh-CN" altLang="en-US" sz="15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5" name="Group 17"/>
          <p:cNvGrpSpPr/>
          <p:nvPr>
            <p:custDataLst>
              <p:tags r:id="rId7"/>
            </p:custDataLst>
          </p:nvPr>
        </p:nvGrpSpPr>
        <p:grpSpPr>
          <a:xfrm>
            <a:off x="395288" y="3933825"/>
            <a:ext cx="2590800" cy="2592388"/>
            <a:chOff x="3334" y="1207"/>
            <a:chExt cx="1632" cy="1633"/>
          </a:xfrm>
        </p:grpSpPr>
        <p:sp>
          <p:nvSpPr>
            <p:cNvPr id="69" name="文本框 64"/>
            <p:cNvSpPr txBox="1"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3424" y="1207"/>
              <a:ext cx="1542" cy="149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15000" b="1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汽</a:t>
              </a:r>
              <a:endParaRPr lang="zh-CN" altLang="en-US" sz="15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6" name="组合 7"/>
            <p:cNvGrpSpPr/>
            <p:nvPr>
              <p:custDataLst>
                <p:tags r:id="rId9"/>
              </p:custDataLst>
            </p:nvPr>
          </p:nvGrpSpPr>
          <p:grpSpPr>
            <a:xfrm>
              <a:off x="3334" y="1253"/>
              <a:ext cx="1560" cy="1587"/>
              <a:chOff x="2437" y="2032"/>
              <a:chExt cx="1244" cy="1264"/>
            </a:xfrm>
          </p:grpSpPr>
          <p:sp>
            <p:nvSpPr>
              <p:cNvPr id="18445" name="矩形 1"/>
              <p:cNvSpPr>
                <a:spLocks noChangeArrowheads="1"/>
              </p:cNvSpPr>
              <p:nvPr>
                <p:custDataLst>
                  <p:tags r:id="rId10"/>
                </p:custDataLst>
              </p:nvPr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round/>
              </a:ln>
            </p:spPr>
            <p:txBody>
              <a:bodyPr/>
              <a:lstStyle/>
              <a:p>
                <a:endParaRPr lang="zh-CN" altLang="zh-CN"/>
              </a:p>
            </p:txBody>
          </p:sp>
          <p:cxnSp>
            <p:nvCxnSpPr>
              <p:cNvPr id="18446" name="直接连接符 4"/>
              <p:cNvCxnSpPr>
                <a:cxnSpLocks noChangeShapeType="1"/>
              </p:cNvCxnSpPr>
              <p:nvPr>
                <p:custDataLst>
                  <p:tags r:id="rId11"/>
                </p:custDataLst>
              </p:nvPr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</a:ln>
            </p:spPr>
          </p:cxnSp>
          <p:cxnSp>
            <p:nvCxnSpPr>
              <p:cNvPr id="18447" name="直接连接符 6"/>
              <p:cNvCxnSpPr>
                <a:cxnSpLocks noChangeShapeType="1"/>
              </p:cNvCxnSpPr>
              <p:nvPr>
                <p:custDataLst>
                  <p:tags r:id="rId12"/>
                </p:custDataLst>
              </p:nvPr>
            </p:nvCxnSpPr>
            <p:spPr bwMode="auto">
              <a:xfrm flipH="1">
                <a:off x="3060" y="2052"/>
                <a:ext cx="0" cy="12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</a:ln>
            </p:spPr>
          </p:cxnSp>
        </p:grpSp>
      </p:grpSp>
      <p:pic>
        <p:nvPicPr>
          <p:cNvPr id="18450" name="Picture 18" descr="u=2336610422,2810014269&amp;fm=27&amp;gp=0"/>
          <p:cNvPicPr>
            <a:picLocks noChangeAspect="1" noChangeArrowheads="1"/>
          </p:cNvPicPr>
          <p:nvPr>
            <p:custDataLst>
              <p:tags r:id="rId13"/>
            </p:custDataLst>
          </p:nvPr>
        </p:nvPicPr>
        <p:blipFill>
          <a:blip r:embed="rId14"/>
          <a:stretch>
            <a:fillRect/>
          </a:stretch>
        </p:blipFill>
        <p:spPr bwMode="auto">
          <a:xfrm>
            <a:off x="3851920" y="1268760"/>
            <a:ext cx="3851275" cy="4176713"/>
          </a:xfrm>
          <a:prstGeom prst="rect">
            <a:avLst/>
          </a:prstGeom>
          <a:noFill/>
        </p:spPr>
      </p:pic>
      <p:sp>
        <p:nvSpPr>
          <p:cNvPr id="9" name="Text Box 15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900113" y="0"/>
            <a:ext cx="1639887" cy="70167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altLang="zh-CN" sz="4000" b="1">
                <a:solidFill>
                  <a:srgbClr val="FF0000"/>
                </a:solidFill>
                <a:latin typeface="宋体" panose="02010600030101010101" pitchFamily="2" charset="-122"/>
              </a:rPr>
              <a:t>hún</a:t>
            </a:r>
            <a:endParaRPr lang="en-US" altLang="zh-CN" sz="40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grpSp>
        <p:nvGrpSpPr>
          <p:cNvPr id="7" name="Group 24"/>
          <p:cNvGrpSpPr/>
          <p:nvPr>
            <p:custDataLst>
              <p:tags r:id="rId16"/>
            </p:custDataLst>
          </p:nvPr>
        </p:nvGrpSpPr>
        <p:grpSpPr>
          <a:xfrm>
            <a:off x="827088" y="3284538"/>
            <a:ext cx="1639887" cy="701675"/>
            <a:chOff x="521" y="2069"/>
            <a:chExt cx="1033" cy="442"/>
          </a:xfrm>
        </p:grpSpPr>
        <p:sp>
          <p:nvSpPr>
            <p:cNvPr id="3" name="Text Box 15"/>
            <p:cNvSpPr txBox="1"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521" y="2069"/>
              <a:ext cx="1033" cy="44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ts val="1200"/>
                </a:spcBef>
              </a:pPr>
              <a:r>
                <a:rPr lang="en-US" altLang="zh-CN" sz="4000" b="1">
                  <a:solidFill>
                    <a:srgbClr val="FF0000"/>
                  </a:solidFill>
                  <a:latin typeface="宋体" panose="02010600030101010101" pitchFamily="2" charset="-122"/>
                </a:rPr>
                <a:t>qi</a:t>
              </a:r>
              <a:endParaRPr lang="en-US" altLang="zh-CN" sz="4000" b="1">
                <a:solidFill>
                  <a:srgbClr val="FF0000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18455" name="Line 23"/>
            <p:cNvSpPr>
              <a:spLocks noChangeShapeType="1"/>
            </p:cNvSpPr>
            <p:nvPr>
              <p:custDataLst>
                <p:tags r:id="rId18"/>
              </p:custDataLst>
            </p:nvPr>
          </p:nvSpPr>
          <p:spPr bwMode="auto">
            <a:xfrm>
              <a:off x="1066" y="2160"/>
              <a:ext cx="90" cy="91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文本框 11"/>
          <p:cNvSpPr txBox="1"/>
          <p:nvPr>
            <p:custDataLst>
              <p:tags r:id="rId1"/>
            </p:custDataLst>
          </p:nvPr>
        </p:nvSpPr>
        <p:spPr>
          <a:xfrm>
            <a:off x="4427984" y="1124744"/>
            <a:ext cx="3925887" cy="1384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400" b="1">
                <a:latin typeface="Arial" panose="020B0604020202020204" pitchFamily="34" charset="0"/>
                <a:ea typeface="宋体" panose="02010600030101010101" pitchFamily="2" charset="-122"/>
              </a:rPr>
              <a:t>嵇鸿（jī hóng）</a:t>
            </a:r>
            <a:endParaRPr lang="zh-CN" altLang="en-US" sz="44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40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7" name="图片 6" descr="QQ图片20181117154225.jp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139952" y="3356992"/>
            <a:ext cx="4608512" cy="3501008"/>
          </a:xfrm>
          <a:prstGeom prst="rect">
            <a:avLst/>
          </a:prstGeom>
        </p:spPr>
      </p:pic>
      <p:pic>
        <p:nvPicPr>
          <p:cNvPr id="8" name="图片 7" descr="QQ图片20181117154451.jp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115616" y="3356992"/>
            <a:ext cx="4293096" cy="3501008"/>
          </a:xfrm>
          <a:prstGeom prst="rect">
            <a:avLst/>
          </a:prstGeom>
        </p:spPr>
      </p:pic>
      <p:pic>
        <p:nvPicPr>
          <p:cNvPr id="6" name="图片 5" descr="QQ图片20190316163621.jp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827584" y="188640"/>
            <a:ext cx="3600400" cy="3356992"/>
          </a:xfrm>
          <a:prstGeom prst="rect">
            <a:avLst/>
          </a:prstGeom>
        </p:spPr>
      </p:pic>
      <p:pic>
        <p:nvPicPr>
          <p:cNvPr id="15366" name="New picture"/>
          <p:cNvPicPr/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10401300" y="102743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QQ图片20181117153525.jp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67544" y="260648"/>
            <a:ext cx="8382000" cy="6286500"/>
          </a:xfrm>
          <a:prstGeom prst="rect">
            <a:avLst/>
          </a:prstGeom>
        </p:spPr>
      </p:pic>
      <p:sp>
        <p:nvSpPr>
          <p:cNvPr id="8" name="WordArt 6"/>
          <p:cNvSpPr>
            <a:spLocks noChangeArrowheads="1" noChangeShapeType="1" noTextEdit="1"/>
          </p:cNvSpPr>
          <p:nvPr>
            <p:custDataLst>
              <p:tags r:id="rId3"/>
            </p:custDataLst>
          </p:nvPr>
        </p:nvSpPr>
        <p:spPr bwMode="auto">
          <a:xfrm>
            <a:off x="2123728" y="1484784"/>
            <a:ext cx="5688012" cy="1944687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zh-CN" altLang="en-US" sz="3600" b="1" kern="10">
                <a:ln w="9525">
                  <a:solidFill>
                    <a:srgbClr val="000000"/>
                  </a:solidFill>
                  <a:round/>
                </a:ln>
                <a:latin typeface="宋体" panose="02010600030101010101" pitchFamily="2" charset="-122"/>
                <a:ea typeface="宋体" panose="02010600030101010101" pitchFamily="2" charset="-122"/>
              </a:rPr>
              <a:t>森林之旅</a:t>
            </a:r>
            <a:r>
              <a:rPr lang="zh-CN" altLang="en-US" sz="3600" b="1" kern="10" smtClean="0">
                <a:ln w="9525">
                  <a:solidFill>
                    <a:srgbClr val="000000"/>
                  </a:solidFill>
                  <a:round/>
                </a:ln>
                <a:latin typeface="宋体" panose="02010600030101010101" pitchFamily="2" charset="-122"/>
                <a:ea typeface="宋体" panose="02010600030101010101" pitchFamily="2" charset="-122"/>
              </a:rPr>
              <a:t>第一站</a:t>
            </a:r>
            <a:endParaRPr lang="zh-CN" altLang="en-US" sz="3600" b="1" kern="10">
              <a:ln w="9525">
                <a:solidFill>
                  <a:srgbClr val="000000"/>
                </a:solidFill>
                <a:round/>
              </a:ln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Text Box 8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347864" y="2996952"/>
            <a:ext cx="3959225" cy="914400"/>
          </a:xfrm>
          <a:prstGeom prst="rect">
            <a:avLst/>
          </a:prstGeom>
          <a:solidFill>
            <a:schemeClr val="bg1">
              <a:alpha val="45000"/>
            </a:schemeClr>
          </a:solidFill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 b="1" smtClean="0"/>
              <a:t>识字大城堡</a:t>
            </a:r>
            <a:endParaRPr lang="zh-CN" altLang="en-US" sz="5400" b="1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396231" y="836712"/>
            <a:ext cx="7747769" cy="45243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7200" b="1" smtClean="0">
                <a:latin typeface="楷体" panose="02010609060101010101" charset="-122"/>
                <a:ea typeface="楷体" panose="02010609060101010101" charset="-122"/>
              </a:rPr>
              <a:t>添柴 烧旺 渐渐 冒烟 奔去 烫人 终于 激动 浑身 淋雨 扑灭 哎呀</a:t>
            </a:r>
            <a:endParaRPr lang="en-US" altLang="zh-CN" sz="72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AutoShap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14313" y="214313"/>
            <a:ext cx="2571750" cy="776287"/>
          </a:xfrm>
          <a:prstGeom prst="wedgeRoundRectCallout">
            <a:avLst>
              <a:gd name="adj1" fmla="val 23711"/>
              <a:gd name="adj2" fmla="val -50143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 sz="4000">
              <a:solidFill>
                <a:srgbClr val="00FFFF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sp>
        <p:nvSpPr>
          <p:cNvPr id="27" name="圆角矩形 26"/>
          <p:cNvSpPr/>
          <p:nvPr>
            <p:custDataLst>
              <p:tags r:id="rId3"/>
            </p:custDataLst>
          </p:nvPr>
        </p:nvSpPr>
        <p:spPr>
          <a:xfrm>
            <a:off x="827584" y="332656"/>
            <a:ext cx="7560840" cy="5616624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3319" name="Picture 4" descr="F:\课件用\图库\卡通\雪人.jp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 bwMode="auto">
          <a:xfrm>
            <a:off x="0" y="5661248"/>
            <a:ext cx="1357312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QQ图片20181117153517.jp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1556792"/>
            <a:ext cx="9144000" cy="5103922"/>
          </a:xfrm>
          <a:prstGeom prst="rect">
            <a:avLst/>
          </a:prstGeom>
        </p:spPr>
      </p:pic>
      <p:sp>
        <p:nvSpPr>
          <p:cNvPr id="3" name="WordArt 6"/>
          <p:cNvSpPr>
            <a:spLocks noChangeArrowheads="1" noChangeShapeType="1" noTextEdit="1"/>
          </p:cNvSpPr>
          <p:nvPr>
            <p:custDataLst>
              <p:tags r:id="rId3"/>
            </p:custDataLst>
          </p:nvPr>
        </p:nvSpPr>
        <p:spPr bwMode="auto">
          <a:xfrm>
            <a:off x="1763688" y="1340768"/>
            <a:ext cx="5688012" cy="1944687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zh-CN" altLang="en-US" sz="3600" b="1" kern="10">
                <a:ln w="9525">
                  <a:solidFill>
                    <a:srgbClr val="000000"/>
                  </a:solidFill>
                  <a:round/>
                </a:ln>
                <a:latin typeface="宋体" panose="02010600030101010101" pitchFamily="2" charset="-122"/>
                <a:ea typeface="宋体" panose="02010600030101010101" pitchFamily="2" charset="-122"/>
              </a:rPr>
              <a:t>森林之旅</a:t>
            </a:r>
            <a:r>
              <a:rPr lang="zh-CN" altLang="en-US" sz="3600" b="1" kern="10" smtClean="0">
                <a:ln w="9525">
                  <a:solidFill>
                    <a:srgbClr val="000000"/>
                  </a:solidFill>
                  <a:round/>
                </a:ln>
                <a:latin typeface="宋体" panose="02010600030101010101" pitchFamily="2" charset="-122"/>
                <a:ea typeface="宋体" panose="02010600030101010101" pitchFamily="2" charset="-122"/>
              </a:rPr>
              <a:t>第二站</a:t>
            </a:r>
            <a:endParaRPr lang="zh-CN" altLang="en-US" sz="3600" b="1" kern="10">
              <a:ln w="9525">
                <a:solidFill>
                  <a:srgbClr val="000000"/>
                </a:solidFill>
                <a:round/>
              </a:ln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771800" y="2780928"/>
            <a:ext cx="3959225" cy="914400"/>
          </a:xfrm>
          <a:prstGeom prst="rect">
            <a:avLst/>
          </a:prstGeom>
          <a:solidFill>
            <a:schemeClr val="bg1">
              <a:alpha val="45000"/>
            </a:schemeClr>
          </a:solidFill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 b="1" smtClean="0"/>
              <a:t>句子游乐园</a:t>
            </a:r>
            <a:endParaRPr lang="zh-CN" altLang="en-US" sz="5400" b="1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QQ图片20190206142443.jp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51520" y="1700808"/>
            <a:ext cx="8352928" cy="193899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6000" b="1" smtClean="0">
                <a:latin typeface="楷体" panose="02010609060101010101" charset="-122"/>
                <a:ea typeface="楷体" panose="02010609060101010101" charset="-122"/>
              </a:rPr>
              <a:t>  雪</a:t>
            </a:r>
            <a:r>
              <a:rPr lang="zh-CN" altLang="en-US" sz="6000" b="1">
                <a:latin typeface="楷体" panose="02010609060101010101" charset="-122"/>
                <a:ea typeface="楷体" panose="02010609060101010101" charset="-122"/>
              </a:rPr>
              <a:t>，下个不停，一连下了好几天。</a:t>
            </a:r>
            <a:endParaRPr lang="zh-CN" altLang="en-US" sz="6000" b="1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QQ图片20190206142443.jp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内容占位符 2"/>
          <p:cNvSpPr txBox="1"/>
          <p:nvPr>
            <p:custDataLst>
              <p:tags r:id="rId3"/>
            </p:custDataLst>
          </p:nvPr>
        </p:nvSpPr>
        <p:spPr>
          <a:xfrm>
            <a:off x="-468560" y="1916832"/>
            <a:ext cx="9433048" cy="2664296"/>
          </a:xfrm>
          <a:prstGeom prst="rect">
            <a:avLst/>
          </a:prstGeom>
        </p:spPr>
        <p:txBody>
          <a:bodyPr anchor="t"/>
          <a:lstStyle/>
          <a:p>
            <a:pPr marL="0" marR="0" lvl="0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 </a:t>
            </a:r>
            <a:r>
              <a:rPr kumimoji="0" lang="en-US" altLang="zh-CN" sz="5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“</a:t>
            </a:r>
            <a:r>
              <a:rPr kumimoji="0" lang="zh-CN" altLang="en-US" sz="5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妈妈，妈妈，我也要去！</a:t>
            </a:r>
            <a:r>
              <a:rPr kumimoji="0" lang="en-US" altLang="zh-CN" sz="5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”</a:t>
            </a:r>
            <a:endParaRPr kumimoji="0" lang="en-US" altLang="zh-CN" sz="54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QQ图片20190206142443.jp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内容占位符 2"/>
          <p:cNvSpPr txBox="1"/>
          <p:nvPr>
            <p:custDataLst>
              <p:tags r:id="rId3"/>
            </p:custDataLst>
          </p:nvPr>
        </p:nvSpPr>
        <p:spPr>
          <a:xfrm>
            <a:off x="611560" y="1124744"/>
            <a:ext cx="8020050" cy="4525963"/>
          </a:xfrm>
          <a:prstGeom prst="rect">
            <a:avLst/>
          </a:prstGeom>
        </p:spPr>
        <p:txBody>
          <a:bodyPr anchor="t"/>
          <a:lstStyle/>
          <a:p>
            <a:pPr marL="0" marR="0" lvl="0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  </a:t>
            </a:r>
            <a:r>
              <a: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后来，小白兔就不去了，这是为什么？自由读一读第三自然段，借助：</a:t>
            </a:r>
            <a:endParaRPr kumimoji="0" lang="zh-CN" altLang="en-US" sz="4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lvl="0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4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lvl="0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 因为</a:t>
            </a:r>
            <a:r>
              <a:rPr kumimoji="0" lang="en-US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_________,</a:t>
            </a:r>
            <a:r>
              <a: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所以</a:t>
            </a:r>
            <a:r>
              <a:rPr kumimoji="0" lang="en-US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__________</a:t>
            </a:r>
            <a:r>
              <a: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。</a:t>
            </a:r>
            <a:endParaRPr kumimoji="0" lang="en-US" altLang="zh-CN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395536" y="548680"/>
            <a:ext cx="82809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smtClean="0">
                <a:latin typeface="楷体" panose="02010609060101010101" charset="-122"/>
                <a:ea typeface="楷体" panose="02010609060101010101" charset="-122"/>
              </a:rPr>
              <a:t>  小白兔跳舞给雪孩子看，唱歌给雪孩子听。他玩累了，就回家去睡午觉。</a:t>
            </a:r>
            <a:r>
              <a:rPr lang="zh-CN" altLang="en-US" sz="4800" b="1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“屋子里真冷，赶快往火堆里添把柴吧！”</a:t>
            </a:r>
            <a:br>
              <a:rPr lang="zh-CN" altLang="en-US" sz="4800" smtClean="0">
                <a:latin typeface="楷体" panose="02010609060101010101" charset="-122"/>
                <a:ea typeface="楷体" panose="02010609060101010101" charset="-122"/>
              </a:rPr>
            </a:br>
            <a:endParaRPr lang="zh-CN" altLang="en-US" sz="480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" name="图片 2" descr="QQ图片20190316163226.jp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3573016"/>
            <a:ext cx="7416824" cy="3284984"/>
          </a:xfrm>
          <a:prstGeom prst="rect">
            <a:avLst/>
          </a:prstGeom>
        </p:spPr>
      </p:pic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UNIQUEID" val="47"/>
</p:tagLst>
</file>

<file path=ppt/tags/tag10.xml><?xml version="1.0" encoding="utf-8"?>
<p:tagLst xmlns:p="http://schemas.openxmlformats.org/presentationml/2006/main">
  <p:tag name="AS_UNIQUEID" val="57"/>
</p:tagLst>
</file>

<file path=ppt/tags/tag100.xml><?xml version="1.0" encoding="utf-8"?>
<p:tagLst xmlns:p="http://schemas.openxmlformats.org/presentationml/2006/main">
  <p:tag name="AS_UNIQUEID" val="2"/>
</p:tagLst>
</file>

<file path=ppt/tags/tag101.xml><?xml version="1.0" encoding="utf-8"?>
<p:tagLst xmlns:p="http://schemas.openxmlformats.org/presentationml/2006/main">
  <p:tag name="AS_UNIQUEID" val="3"/>
</p:tagLst>
</file>

<file path=ppt/tags/tag102.xml><?xml version="1.0" encoding="utf-8"?>
<p:tagLst xmlns:p="http://schemas.openxmlformats.org/presentationml/2006/main">
  <p:tag name="AS_UNIQUEID" val="5"/>
</p:tagLst>
</file>

<file path=ppt/tags/tag103.xml><?xml version="1.0" encoding="utf-8"?>
<p:tagLst xmlns:p="http://schemas.openxmlformats.org/presentationml/2006/main">
  <p:tag name="AS_UNIQUEID" val="6"/>
</p:tagLst>
</file>

<file path=ppt/tags/tag104.xml><?xml version="1.0" encoding="utf-8"?>
<p:tagLst xmlns:p="http://schemas.openxmlformats.org/presentationml/2006/main">
  <p:tag name="AS_UNIQUEID" val="8"/>
</p:tagLst>
</file>

<file path=ppt/tags/tag105.xml><?xml version="1.0" encoding="utf-8"?>
<p:tagLst xmlns:p="http://schemas.openxmlformats.org/presentationml/2006/main">
  <p:tag name="AS_UNIQUEID" val="9"/>
</p:tagLst>
</file>

<file path=ppt/tags/tag106.xml><?xml version="1.0" encoding="utf-8"?>
<p:tagLst xmlns:p="http://schemas.openxmlformats.org/presentationml/2006/main">
  <p:tag name="AS_UNIQUEID" val="10"/>
</p:tagLst>
</file>

<file path=ppt/tags/tag107.xml><?xml version="1.0" encoding="utf-8"?>
<p:tagLst xmlns:p="http://schemas.openxmlformats.org/presentationml/2006/main">
  <p:tag name="AS_UNIQUEID" val="11"/>
</p:tagLst>
</file>

<file path=ppt/tags/tag108.xml><?xml version="1.0" encoding="utf-8"?>
<p:tagLst xmlns:p="http://schemas.openxmlformats.org/presentationml/2006/main">
  <p:tag name="AS_UNIQUEID" val="12"/>
</p:tagLst>
</file>

<file path=ppt/tags/tag109.xml><?xml version="1.0" encoding="utf-8"?>
<p:tagLst xmlns:p="http://schemas.openxmlformats.org/presentationml/2006/main">
  <p:tag name="AS_UNIQUEID" val="14"/>
</p:tagLst>
</file>

<file path=ppt/tags/tag11.xml><?xml version="1.0" encoding="utf-8"?>
<p:tagLst xmlns:p="http://schemas.openxmlformats.org/presentationml/2006/main">
  <p:tag name="AS_UNIQUEID" val="59"/>
</p:tagLst>
</file>

<file path=ppt/tags/tag110.xml><?xml version="1.0" encoding="utf-8"?>
<p:tagLst xmlns:p="http://schemas.openxmlformats.org/presentationml/2006/main">
  <p:tag name="AS_UNIQUEID" val="15"/>
</p:tagLst>
</file>

<file path=ppt/tags/tag111.xml><?xml version="1.0" encoding="utf-8"?>
<p:tagLst xmlns:p="http://schemas.openxmlformats.org/presentationml/2006/main">
  <p:tag name="AS_UNIQUEID" val="16"/>
</p:tagLst>
</file>

<file path=ppt/tags/tag112.xml><?xml version="1.0" encoding="utf-8"?>
<p:tagLst xmlns:p="http://schemas.openxmlformats.org/presentationml/2006/main">
  <p:tag name="AS_UNIQUEID" val="18"/>
</p:tagLst>
</file>

<file path=ppt/tags/tag113.xml><?xml version="1.0" encoding="utf-8"?>
<p:tagLst xmlns:p="http://schemas.openxmlformats.org/presentationml/2006/main">
  <p:tag name="AS_UNIQUEID" val="19"/>
</p:tagLst>
</file>

<file path=ppt/tags/tag114.xml><?xml version="1.0" encoding="utf-8"?>
<p:tagLst xmlns:p="http://schemas.openxmlformats.org/presentationml/2006/main">
  <p:tag name="AS_UNIQUEID" val="20"/>
</p:tagLst>
</file>

<file path=ppt/tags/tag115.xml><?xml version="1.0" encoding="utf-8"?>
<p:tagLst xmlns:p="http://schemas.openxmlformats.org/presentationml/2006/main">
  <p:tag name="AS_UNIQUEID" val="21"/>
</p:tagLst>
</file>

<file path=ppt/tags/tag116.xml><?xml version="1.0" encoding="utf-8"?>
<p:tagLst xmlns:p="http://schemas.openxmlformats.org/presentationml/2006/main">
  <p:tag name="AS_UNIQUEID" val="23"/>
</p:tagLst>
</file>

<file path=ppt/tags/tag117.xml><?xml version="1.0" encoding="utf-8"?>
<p:tagLst xmlns:p="http://schemas.openxmlformats.org/presentationml/2006/main">
  <p:tag name="AS_UNIQUEID" val="24"/>
</p:tagLst>
</file>

<file path=ppt/tags/tag118.xml><?xml version="1.0" encoding="utf-8"?>
<p:tagLst xmlns:p="http://schemas.openxmlformats.org/presentationml/2006/main">
  <p:tag name="AS_UNIQUEID" val="25"/>
</p:tagLst>
</file>

<file path=ppt/tags/tag119.xml><?xml version="1.0" encoding="utf-8"?>
<p:tagLst xmlns:p="http://schemas.openxmlformats.org/presentationml/2006/main">
  <p:tag name="AS_UNIQUEID" val="26"/>
</p:tagLst>
</file>

<file path=ppt/tags/tag12.xml><?xml version="1.0" encoding="utf-8"?>
<p:tagLst xmlns:p="http://schemas.openxmlformats.org/presentationml/2006/main">
  <p:tag name="AS_UNIQUEID" val="60"/>
</p:tagLst>
</file>

<file path=ppt/tags/tag120.xml><?xml version="1.0" encoding="utf-8"?>
<p:tagLst xmlns:p="http://schemas.openxmlformats.org/presentationml/2006/main">
  <p:tag name="AS_UNIQUEID" val="27"/>
</p:tagLst>
</file>

<file path=ppt/tags/tag121.xml><?xml version="1.0" encoding="utf-8"?>
<p:tagLst xmlns:p="http://schemas.openxmlformats.org/presentationml/2006/main">
  <p:tag name="AS_UNIQUEID" val="28"/>
</p:tagLst>
</file>

<file path=ppt/tags/tag122.xml><?xml version="1.0" encoding="utf-8"?>
<p:tagLst xmlns:p="http://schemas.openxmlformats.org/presentationml/2006/main">
  <p:tag name="AS_UNIQUEID" val="29"/>
</p:tagLst>
</file>

<file path=ppt/tags/tag123.xml><?xml version="1.0" encoding="utf-8"?>
<p:tagLst xmlns:p="http://schemas.openxmlformats.org/presentationml/2006/main">
  <p:tag name="AS_UNIQUEID" val="30"/>
</p:tagLst>
</file>

<file path=ppt/tags/tag124.xml><?xml version="1.0" encoding="utf-8"?>
<p:tagLst xmlns:p="http://schemas.openxmlformats.org/presentationml/2006/main">
  <p:tag name="AS_UNIQUEID" val="31"/>
</p:tagLst>
</file>

<file path=ppt/tags/tag125.xml><?xml version="1.0" encoding="utf-8"?>
<p:tagLst xmlns:p="http://schemas.openxmlformats.org/presentationml/2006/main">
  <p:tag name="AS_UNIQUEID" val="32"/>
</p:tagLst>
</file>

<file path=ppt/tags/tag126.xml><?xml version="1.0" encoding="utf-8"?>
<p:tagLst xmlns:p="http://schemas.openxmlformats.org/presentationml/2006/main">
  <p:tag name="AS_UNIQUEID" val="33"/>
</p:tagLst>
</file>

<file path=ppt/tags/tag127.xml><?xml version="1.0" encoding="utf-8"?>
<p:tagLst xmlns:p="http://schemas.openxmlformats.org/presentationml/2006/main">
  <p:tag name="AS_UNIQUEID" val="34"/>
</p:tagLst>
</file>

<file path=ppt/tags/tag128.xml><?xml version="1.0" encoding="utf-8"?>
<p:tagLst xmlns:p="http://schemas.openxmlformats.org/presentationml/2006/main">
  <p:tag name="AS_UNIQUEID" val="35"/>
</p:tagLst>
</file>

<file path=ppt/tags/tag129.xml><?xml version="1.0" encoding="utf-8"?>
<p:tagLst xmlns:p="http://schemas.openxmlformats.org/presentationml/2006/main">
  <p:tag name="AS_UNIQUEID" val="36"/>
</p:tagLst>
</file>

<file path=ppt/tags/tag13.xml><?xml version="1.0" encoding="utf-8"?>
<p:tagLst xmlns:p="http://schemas.openxmlformats.org/presentationml/2006/main">
  <p:tag name="AS_UNIQUEID" val="61"/>
</p:tagLst>
</file>

<file path=ppt/tags/tag130.xml><?xml version="1.0" encoding="utf-8"?>
<p:tagLst xmlns:p="http://schemas.openxmlformats.org/presentationml/2006/main">
  <p:tag name="AS_UNIQUEID" val="37"/>
</p:tagLst>
</file>

<file path=ppt/tags/tag131.xml><?xml version="1.0" encoding="utf-8"?>
<p:tagLst xmlns:p="http://schemas.openxmlformats.org/presentationml/2006/main">
  <p:tag name="AS_UNIQUEID" val="38"/>
</p:tagLst>
</file>

<file path=ppt/tags/tag132.xml><?xml version="1.0" encoding="utf-8"?>
<p:tagLst xmlns:p="http://schemas.openxmlformats.org/presentationml/2006/main">
  <p:tag name="AS_UNIQUEID" val="39"/>
</p:tagLst>
</file>

<file path=ppt/tags/tag133.xml><?xml version="1.0" encoding="utf-8"?>
<p:tagLst xmlns:p="http://schemas.openxmlformats.org/presentationml/2006/main">
  <p:tag name="AS_UNIQUEID" val="41"/>
</p:tagLst>
</file>

<file path=ppt/tags/tag134.xml><?xml version="1.0" encoding="utf-8"?>
<p:tagLst xmlns:p="http://schemas.openxmlformats.org/presentationml/2006/main">
  <p:tag name="AS_UNIQUEID" val="42"/>
</p:tagLst>
</file>

<file path=ppt/tags/tag135.xml><?xml version="1.0" encoding="utf-8"?>
<p:tagLst xmlns:p="http://schemas.openxmlformats.org/presentationml/2006/main">
  <p:tag name="AS_UNIQUEID" val="43"/>
</p:tagLst>
</file>

<file path=ppt/tags/tag136.xml><?xml version="1.0" encoding="utf-8"?>
<p:tagLst xmlns:p="http://schemas.openxmlformats.org/presentationml/2006/main">
  <p:tag name="AS_UNIQUEID" val="44"/>
</p:tagLst>
</file>

<file path=ppt/tags/tag137.xml><?xml version="1.0" encoding="utf-8"?>
<p:tagLst xmlns:p="http://schemas.openxmlformats.org/presentationml/2006/main">
  <p:tag name="AS_UNIQUEID" val="45"/>
</p:tagLst>
</file>

<file path=ppt/tags/tag138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14.xml><?xml version="1.0" encoding="utf-8"?>
<p:tagLst xmlns:p="http://schemas.openxmlformats.org/presentationml/2006/main">
  <p:tag name="AS_UNIQUEID" val="62"/>
</p:tagLst>
</file>

<file path=ppt/tags/tag15.xml><?xml version="1.0" encoding="utf-8"?>
<p:tagLst xmlns:p="http://schemas.openxmlformats.org/presentationml/2006/main">
  <p:tag name="AS_UNIQUEID" val="63"/>
</p:tagLst>
</file>

<file path=ppt/tags/tag16.xml><?xml version="1.0" encoding="utf-8"?>
<p:tagLst xmlns:p="http://schemas.openxmlformats.org/presentationml/2006/main">
  <p:tag name="AS_UNIQUEID" val="65"/>
</p:tagLst>
</file>

<file path=ppt/tags/tag17.xml><?xml version="1.0" encoding="utf-8"?>
<p:tagLst xmlns:p="http://schemas.openxmlformats.org/presentationml/2006/main">
  <p:tag name="AS_UNIQUEID" val="66"/>
</p:tagLst>
</file>

<file path=ppt/tags/tag18.xml><?xml version="1.0" encoding="utf-8"?>
<p:tagLst xmlns:p="http://schemas.openxmlformats.org/presentationml/2006/main">
  <p:tag name="AS_UNIQUEID" val="67"/>
</p:tagLst>
</file>

<file path=ppt/tags/tag19.xml><?xml version="1.0" encoding="utf-8"?>
<p:tagLst xmlns:p="http://schemas.openxmlformats.org/presentationml/2006/main">
  <p:tag name="AS_UNIQUEID" val="68"/>
</p:tagLst>
</file>

<file path=ppt/tags/tag2.xml><?xml version="1.0" encoding="utf-8"?>
<p:tagLst xmlns:p="http://schemas.openxmlformats.org/presentationml/2006/main">
  <p:tag name="AS_UNIQUEID" val="48"/>
</p:tagLst>
</file>

<file path=ppt/tags/tag20.xml><?xml version="1.0" encoding="utf-8"?>
<p:tagLst xmlns:p="http://schemas.openxmlformats.org/presentationml/2006/main">
  <p:tag name="AS_UNIQUEID" val="69"/>
</p:tagLst>
</file>

<file path=ppt/tags/tag21.xml><?xml version="1.0" encoding="utf-8"?>
<p:tagLst xmlns:p="http://schemas.openxmlformats.org/presentationml/2006/main">
  <p:tag name="AS_UNIQUEID" val="70"/>
</p:tagLst>
</file>

<file path=ppt/tags/tag22.xml><?xml version="1.0" encoding="utf-8"?>
<p:tagLst xmlns:p="http://schemas.openxmlformats.org/presentationml/2006/main">
  <p:tag name="AS_UNIQUEID" val="72"/>
</p:tagLst>
</file>

<file path=ppt/tags/tag23.xml><?xml version="1.0" encoding="utf-8"?>
<p:tagLst xmlns:p="http://schemas.openxmlformats.org/presentationml/2006/main">
  <p:tag name="AS_UNIQUEID" val="73"/>
</p:tagLst>
</file>

<file path=ppt/tags/tag24.xml><?xml version="1.0" encoding="utf-8"?>
<p:tagLst xmlns:p="http://schemas.openxmlformats.org/presentationml/2006/main">
  <p:tag name="AS_UNIQUEID" val="74"/>
</p:tagLst>
</file>

<file path=ppt/tags/tag25.xml><?xml version="1.0" encoding="utf-8"?>
<p:tagLst xmlns:p="http://schemas.openxmlformats.org/presentationml/2006/main">
  <p:tag name="AS_UNIQUEID" val="75"/>
</p:tagLst>
</file>

<file path=ppt/tags/tag26.xml><?xml version="1.0" encoding="utf-8"?>
<p:tagLst xmlns:p="http://schemas.openxmlformats.org/presentationml/2006/main">
  <p:tag name="AS_UNIQUEID" val="76"/>
</p:tagLst>
</file>

<file path=ppt/tags/tag27.xml><?xml version="1.0" encoding="utf-8"?>
<p:tagLst xmlns:p="http://schemas.openxmlformats.org/presentationml/2006/main">
  <p:tag name="AS_UNIQUEID" val="77"/>
</p:tagLst>
</file>

<file path=ppt/tags/tag28.xml><?xml version="1.0" encoding="utf-8"?>
<p:tagLst xmlns:p="http://schemas.openxmlformats.org/presentationml/2006/main">
  <p:tag name="AS_UNIQUEID" val="78"/>
</p:tagLst>
</file>

<file path=ppt/tags/tag29.xml><?xml version="1.0" encoding="utf-8"?>
<p:tagLst xmlns:p="http://schemas.openxmlformats.org/presentationml/2006/main">
  <p:tag name="AS_UNIQUEID" val="79"/>
</p:tagLst>
</file>

<file path=ppt/tags/tag3.xml><?xml version="1.0" encoding="utf-8"?>
<p:tagLst xmlns:p="http://schemas.openxmlformats.org/presentationml/2006/main">
  <p:tag name="AS_UNIQUEID" val="49"/>
</p:tagLst>
</file>

<file path=ppt/tags/tag30.xml><?xml version="1.0" encoding="utf-8"?>
<p:tagLst xmlns:p="http://schemas.openxmlformats.org/presentationml/2006/main">
  <p:tag name="AS_UNIQUEID" val="81"/>
</p:tagLst>
</file>

<file path=ppt/tags/tag31.xml><?xml version="1.0" encoding="utf-8"?>
<p:tagLst xmlns:p="http://schemas.openxmlformats.org/presentationml/2006/main">
  <p:tag name="AS_UNIQUEID" val="82"/>
</p:tagLst>
</file>

<file path=ppt/tags/tag32.xml><?xml version="1.0" encoding="utf-8"?>
<p:tagLst xmlns:p="http://schemas.openxmlformats.org/presentationml/2006/main">
  <p:tag name="AS_UNIQUEID" val="83"/>
</p:tagLst>
</file>

<file path=ppt/tags/tag33.xml><?xml version="1.0" encoding="utf-8"?>
<p:tagLst xmlns:p="http://schemas.openxmlformats.org/presentationml/2006/main">
  <p:tag name="AS_UNIQUEID" val="84"/>
</p:tagLst>
</file>

<file path=ppt/tags/tag34.xml><?xml version="1.0" encoding="utf-8"?>
<p:tagLst xmlns:p="http://schemas.openxmlformats.org/presentationml/2006/main">
  <p:tag name="AS_UNIQUEID" val="86"/>
</p:tagLst>
</file>

<file path=ppt/tags/tag35.xml><?xml version="1.0" encoding="utf-8"?>
<p:tagLst xmlns:p="http://schemas.openxmlformats.org/presentationml/2006/main">
  <p:tag name="AS_UNIQUEID" val="87"/>
</p:tagLst>
</file>

<file path=ppt/tags/tag36.xml><?xml version="1.0" encoding="utf-8"?>
<p:tagLst xmlns:p="http://schemas.openxmlformats.org/presentationml/2006/main">
  <p:tag name="AS_UNIQUEID" val="88"/>
</p:tagLst>
</file>

<file path=ppt/tags/tag37.xml><?xml version="1.0" encoding="utf-8"?>
<p:tagLst xmlns:p="http://schemas.openxmlformats.org/presentationml/2006/main">
  <p:tag name="AS_UNIQUEID" val="90"/>
</p:tagLst>
</file>

<file path=ppt/tags/tag38.xml><?xml version="1.0" encoding="utf-8"?>
<p:tagLst xmlns:p="http://schemas.openxmlformats.org/presentationml/2006/main">
  <p:tag name="AS_UNIQUEID" val="91"/>
</p:tagLst>
</file>

<file path=ppt/tags/tag39.xml><?xml version="1.0" encoding="utf-8"?>
<p:tagLst xmlns:p="http://schemas.openxmlformats.org/presentationml/2006/main">
  <p:tag name="AS_UNIQUEID" val="92"/>
</p:tagLst>
</file>

<file path=ppt/tags/tag4.xml><?xml version="1.0" encoding="utf-8"?>
<p:tagLst xmlns:p="http://schemas.openxmlformats.org/presentationml/2006/main">
  <p:tag name="AS_UNIQUEID" val="50"/>
</p:tagLst>
</file>

<file path=ppt/tags/tag40.xml><?xml version="1.0" encoding="utf-8"?>
<p:tagLst xmlns:p="http://schemas.openxmlformats.org/presentationml/2006/main">
  <p:tag name="AS_UNIQUEID" val="93"/>
</p:tagLst>
</file>

<file path=ppt/tags/tag41.xml><?xml version="1.0" encoding="utf-8"?>
<p:tagLst xmlns:p="http://schemas.openxmlformats.org/presentationml/2006/main">
  <p:tag name="AS_UNIQUEID" val="94"/>
</p:tagLst>
</file>

<file path=ppt/tags/tag42.xml><?xml version="1.0" encoding="utf-8"?>
<p:tagLst xmlns:p="http://schemas.openxmlformats.org/presentationml/2006/main">
  <p:tag name="AS_UNIQUEID" val="95"/>
</p:tagLst>
</file>

<file path=ppt/tags/tag43.xml><?xml version="1.0" encoding="utf-8"?>
<p:tagLst xmlns:p="http://schemas.openxmlformats.org/presentationml/2006/main">
  <p:tag name="AS_UNIQUEID" val="97"/>
</p:tagLst>
</file>

<file path=ppt/tags/tag44.xml><?xml version="1.0" encoding="utf-8"?>
<p:tagLst xmlns:p="http://schemas.openxmlformats.org/presentationml/2006/main">
  <p:tag name="AS_UNIQUEID" val="98"/>
</p:tagLst>
</file>

<file path=ppt/tags/tag45.xml><?xml version="1.0" encoding="utf-8"?>
<p:tagLst xmlns:p="http://schemas.openxmlformats.org/presentationml/2006/main">
  <p:tag name="AS_UNIQUEID" val="99"/>
</p:tagLst>
</file>

<file path=ppt/tags/tag46.xml><?xml version="1.0" encoding="utf-8"?>
<p:tagLst xmlns:p="http://schemas.openxmlformats.org/presentationml/2006/main">
  <p:tag name="AS_UNIQUEID" val="100"/>
</p:tagLst>
</file>

<file path=ppt/tags/tag47.xml><?xml version="1.0" encoding="utf-8"?>
<p:tagLst xmlns:p="http://schemas.openxmlformats.org/presentationml/2006/main">
  <p:tag name="AS_UNIQUEID" val="101"/>
</p:tagLst>
</file>

<file path=ppt/tags/tag48.xml><?xml version="1.0" encoding="utf-8"?>
<p:tagLst xmlns:p="http://schemas.openxmlformats.org/presentationml/2006/main">
  <p:tag name="AS_UNIQUEID" val="102"/>
</p:tagLst>
</file>

<file path=ppt/tags/tag49.xml><?xml version="1.0" encoding="utf-8"?>
<p:tagLst xmlns:p="http://schemas.openxmlformats.org/presentationml/2006/main">
  <p:tag name="AS_UNIQUEID" val="104"/>
</p:tagLst>
</file>

<file path=ppt/tags/tag5.xml><?xml version="1.0" encoding="utf-8"?>
<p:tagLst xmlns:p="http://schemas.openxmlformats.org/presentationml/2006/main">
  <p:tag name="AS_UNIQUEID" val="51"/>
</p:tagLst>
</file>

<file path=ppt/tags/tag50.xml><?xml version="1.0" encoding="utf-8"?>
<p:tagLst xmlns:p="http://schemas.openxmlformats.org/presentationml/2006/main">
  <p:tag name="AS_UNIQUEID" val="105"/>
</p:tagLst>
</file>

<file path=ppt/tags/tag51.xml><?xml version="1.0" encoding="utf-8"?>
<p:tagLst xmlns:p="http://schemas.openxmlformats.org/presentationml/2006/main">
  <p:tag name="AS_UNIQUEID" val="106"/>
</p:tagLst>
</file>

<file path=ppt/tags/tag52.xml><?xml version="1.0" encoding="utf-8"?>
<p:tagLst xmlns:p="http://schemas.openxmlformats.org/presentationml/2006/main">
  <p:tag name="AS_UNIQUEID" val="107"/>
</p:tagLst>
</file>

<file path=ppt/tags/tag53.xml><?xml version="1.0" encoding="utf-8"?>
<p:tagLst xmlns:p="http://schemas.openxmlformats.org/presentationml/2006/main">
  <p:tag name="AS_UNIQUEID" val="108"/>
</p:tagLst>
</file>

<file path=ppt/tags/tag54.xml><?xml version="1.0" encoding="utf-8"?>
<p:tagLst xmlns:p="http://schemas.openxmlformats.org/presentationml/2006/main">
  <p:tag name="AS_UNIQUEID" val="110"/>
</p:tagLst>
</file>

<file path=ppt/tags/tag55.xml><?xml version="1.0" encoding="utf-8"?>
<p:tagLst xmlns:p="http://schemas.openxmlformats.org/presentationml/2006/main">
  <p:tag name="AS_UNIQUEID" val="111"/>
</p:tagLst>
</file>

<file path=ppt/tags/tag56.xml><?xml version="1.0" encoding="utf-8"?>
<p:tagLst xmlns:p="http://schemas.openxmlformats.org/presentationml/2006/main">
  <p:tag name="AS_UNIQUEID" val="112"/>
</p:tagLst>
</file>

<file path=ppt/tags/tag57.xml><?xml version="1.0" encoding="utf-8"?>
<p:tagLst xmlns:p="http://schemas.openxmlformats.org/presentationml/2006/main">
  <p:tag name="AS_UNIQUEID" val="113"/>
</p:tagLst>
</file>

<file path=ppt/tags/tag58.xml><?xml version="1.0" encoding="utf-8"?>
<p:tagLst xmlns:p="http://schemas.openxmlformats.org/presentationml/2006/main">
  <p:tag name="AS_UNIQUEID" val="114"/>
</p:tagLst>
</file>

<file path=ppt/tags/tag59.xml><?xml version="1.0" encoding="utf-8"?>
<p:tagLst xmlns:p="http://schemas.openxmlformats.org/presentationml/2006/main">
  <p:tag name="AS_UNIQUEID" val="117"/>
</p:tagLst>
</file>

<file path=ppt/tags/tag6.xml><?xml version="1.0" encoding="utf-8"?>
<p:tagLst xmlns:p="http://schemas.openxmlformats.org/presentationml/2006/main">
  <p:tag name="AS_UNIQUEID" val="53"/>
</p:tagLst>
</file>

<file path=ppt/tags/tag60.xml><?xml version="1.0" encoding="utf-8"?>
<p:tagLst xmlns:p="http://schemas.openxmlformats.org/presentationml/2006/main">
  <p:tag name="AS_UNIQUEID" val="118"/>
</p:tagLst>
</file>

<file path=ppt/tags/tag61.xml><?xml version="1.0" encoding="utf-8"?>
<p:tagLst xmlns:p="http://schemas.openxmlformats.org/presentationml/2006/main">
  <p:tag name="AS_UNIQUEID" val="119"/>
</p:tagLst>
</file>

<file path=ppt/tags/tag62.xml><?xml version="1.0" encoding="utf-8"?>
<p:tagLst xmlns:p="http://schemas.openxmlformats.org/presentationml/2006/main">
  <p:tag name="AS_UNIQUEID" val="120"/>
</p:tagLst>
</file>

<file path=ppt/tags/tag63.xml><?xml version="1.0" encoding="utf-8"?>
<p:tagLst xmlns:p="http://schemas.openxmlformats.org/presentationml/2006/main">
  <p:tag name="AS_UNIQUEID" val="121"/>
</p:tagLst>
</file>

<file path=ppt/tags/tag64.xml><?xml version="1.0" encoding="utf-8"?>
<p:tagLst xmlns:p="http://schemas.openxmlformats.org/presentationml/2006/main">
  <p:tag name="AS_UNIQUEID" val="123"/>
</p:tagLst>
</file>

<file path=ppt/tags/tag65.xml><?xml version="1.0" encoding="utf-8"?>
<p:tagLst xmlns:p="http://schemas.openxmlformats.org/presentationml/2006/main">
  <p:tag name="AS_UNIQUEID" val="124"/>
</p:tagLst>
</file>

<file path=ppt/tags/tag66.xml><?xml version="1.0" encoding="utf-8"?>
<p:tagLst xmlns:p="http://schemas.openxmlformats.org/presentationml/2006/main">
  <p:tag name="AS_UNIQUEID" val="125"/>
</p:tagLst>
</file>

<file path=ppt/tags/tag67.xml><?xml version="1.0" encoding="utf-8"?>
<p:tagLst xmlns:p="http://schemas.openxmlformats.org/presentationml/2006/main">
  <p:tag name="AS_UNIQUEID" val="127"/>
</p:tagLst>
</file>

<file path=ppt/tags/tag68.xml><?xml version="1.0" encoding="utf-8"?>
<p:tagLst xmlns:p="http://schemas.openxmlformats.org/presentationml/2006/main">
  <p:tag name="AS_UNIQUEID" val="129"/>
</p:tagLst>
</file>

<file path=ppt/tags/tag69.xml><?xml version="1.0" encoding="utf-8"?>
<p:tagLst xmlns:p="http://schemas.openxmlformats.org/presentationml/2006/main">
  <p:tag name="AS_UNIQUEID" val="130"/>
</p:tagLst>
</file>

<file path=ppt/tags/tag7.xml><?xml version="1.0" encoding="utf-8"?>
<p:tagLst xmlns:p="http://schemas.openxmlformats.org/presentationml/2006/main">
  <p:tag name="AS_UNIQUEID" val="54"/>
</p:tagLst>
</file>

<file path=ppt/tags/tag70.xml><?xml version="1.0" encoding="utf-8"?>
<p:tagLst xmlns:p="http://schemas.openxmlformats.org/presentationml/2006/main">
  <p:tag name="AS_UNIQUEID" val="131"/>
</p:tagLst>
</file>

<file path=ppt/tags/tag71.xml><?xml version="1.0" encoding="utf-8"?>
<p:tagLst xmlns:p="http://schemas.openxmlformats.org/presentationml/2006/main">
  <p:tag name="AS_UNIQUEID" val="133"/>
</p:tagLst>
</file>

<file path=ppt/tags/tag72.xml><?xml version="1.0" encoding="utf-8"?>
<p:tagLst xmlns:p="http://schemas.openxmlformats.org/presentationml/2006/main">
  <p:tag name="AS_UNIQUEID" val="134"/>
</p:tagLst>
</file>

<file path=ppt/tags/tag73.xml><?xml version="1.0" encoding="utf-8"?>
<p:tagLst xmlns:p="http://schemas.openxmlformats.org/presentationml/2006/main">
  <p:tag name="AS_UNIQUEID" val="135"/>
</p:tagLst>
</file>

<file path=ppt/tags/tag74.xml><?xml version="1.0" encoding="utf-8"?>
<p:tagLst xmlns:p="http://schemas.openxmlformats.org/presentationml/2006/main">
  <p:tag name="AS_UNIQUEID" val="136"/>
</p:tagLst>
</file>

<file path=ppt/tags/tag75.xml><?xml version="1.0" encoding="utf-8"?>
<p:tagLst xmlns:p="http://schemas.openxmlformats.org/presentationml/2006/main">
  <p:tag name="AS_UNIQUEID" val="138"/>
</p:tagLst>
</file>

<file path=ppt/tags/tag76.xml><?xml version="1.0" encoding="utf-8"?>
<p:tagLst xmlns:p="http://schemas.openxmlformats.org/presentationml/2006/main">
  <p:tag name="AS_UNIQUEID" val="139"/>
</p:tagLst>
</file>

<file path=ppt/tags/tag77.xml><?xml version="1.0" encoding="utf-8"?>
<p:tagLst xmlns:p="http://schemas.openxmlformats.org/presentationml/2006/main">
  <p:tag name="AS_UNIQUEID" val="140"/>
</p:tagLst>
</file>

<file path=ppt/tags/tag78.xml><?xml version="1.0" encoding="utf-8"?>
<p:tagLst xmlns:p="http://schemas.openxmlformats.org/presentationml/2006/main">
  <p:tag name="AS_UNIQUEID" val="142"/>
</p:tagLst>
</file>

<file path=ppt/tags/tag79.xml><?xml version="1.0" encoding="utf-8"?>
<p:tagLst xmlns:p="http://schemas.openxmlformats.org/presentationml/2006/main">
  <p:tag name="AS_UNIQUEID" val="143"/>
</p:tagLst>
</file>

<file path=ppt/tags/tag8.xml><?xml version="1.0" encoding="utf-8"?>
<p:tagLst xmlns:p="http://schemas.openxmlformats.org/presentationml/2006/main">
  <p:tag name="AS_UNIQUEID" val="55"/>
</p:tagLst>
</file>

<file path=ppt/tags/tag80.xml><?xml version="1.0" encoding="utf-8"?>
<p:tagLst xmlns:p="http://schemas.openxmlformats.org/presentationml/2006/main">
  <p:tag name="AS_UNIQUEID" val="145"/>
</p:tagLst>
</file>

<file path=ppt/tags/tag81.xml><?xml version="1.0" encoding="utf-8"?>
<p:tagLst xmlns:p="http://schemas.openxmlformats.org/presentationml/2006/main">
  <p:tag name="AS_UNIQUEID" val="146"/>
</p:tagLst>
</file>

<file path=ppt/tags/tag82.xml><?xml version="1.0" encoding="utf-8"?>
<p:tagLst xmlns:p="http://schemas.openxmlformats.org/presentationml/2006/main">
  <p:tag name="AS_UNIQUEID" val="148"/>
</p:tagLst>
</file>

<file path=ppt/tags/tag83.xml><?xml version="1.0" encoding="utf-8"?>
<p:tagLst xmlns:p="http://schemas.openxmlformats.org/presentationml/2006/main">
  <p:tag name="AS_UNIQUEID" val="149"/>
</p:tagLst>
</file>

<file path=ppt/tags/tag84.xml><?xml version="1.0" encoding="utf-8"?>
<p:tagLst xmlns:p="http://schemas.openxmlformats.org/presentationml/2006/main">
  <p:tag name="AS_UNIQUEID" val="151"/>
</p:tagLst>
</file>

<file path=ppt/tags/tag85.xml><?xml version="1.0" encoding="utf-8"?>
<p:tagLst xmlns:p="http://schemas.openxmlformats.org/presentationml/2006/main">
  <p:tag name="AS_UNIQUEID" val="152"/>
</p:tagLst>
</file>

<file path=ppt/tags/tag86.xml><?xml version="1.0" encoding="utf-8"?>
<p:tagLst xmlns:p="http://schemas.openxmlformats.org/presentationml/2006/main">
  <p:tag name="AS_UNIQUEID" val="154"/>
</p:tagLst>
</file>

<file path=ppt/tags/tag87.xml><?xml version="1.0" encoding="utf-8"?>
<p:tagLst xmlns:p="http://schemas.openxmlformats.org/presentationml/2006/main">
  <p:tag name="AS_UNIQUEID" val="156"/>
</p:tagLst>
</file>

<file path=ppt/tags/tag88.xml><?xml version="1.0" encoding="utf-8"?>
<p:tagLst xmlns:p="http://schemas.openxmlformats.org/presentationml/2006/main">
  <p:tag name="AS_UNIQUEID" val="157"/>
</p:tagLst>
</file>

<file path=ppt/tags/tag89.xml><?xml version="1.0" encoding="utf-8"?>
<p:tagLst xmlns:p="http://schemas.openxmlformats.org/presentationml/2006/main">
  <p:tag name="AS_UNIQUEID" val="159"/>
</p:tagLst>
</file>

<file path=ppt/tags/tag9.xml><?xml version="1.0" encoding="utf-8"?>
<p:tagLst xmlns:p="http://schemas.openxmlformats.org/presentationml/2006/main">
  <p:tag name="AS_UNIQUEID" val="56"/>
</p:tagLst>
</file>

<file path=ppt/tags/tag90.xml><?xml version="1.0" encoding="utf-8"?>
<p:tagLst xmlns:p="http://schemas.openxmlformats.org/presentationml/2006/main">
  <p:tag name="AS_UNIQUEID" val="160"/>
</p:tagLst>
</file>

<file path=ppt/tags/tag91.xml><?xml version="1.0" encoding="utf-8"?>
<p:tagLst xmlns:p="http://schemas.openxmlformats.org/presentationml/2006/main">
  <p:tag name="AS_UNIQUEID" val="161"/>
</p:tagLst>
</file>

<file path=ppt/tags/tag92.xml><?xml version="1.0" encoding="utf-8"?>
<p:tagLst xmlns:p="http://schemas.openxmlformats.org/presentationml/2006/main">
  <p:tag name="AS_UNIQUEID" val="162"/>
  <p:tag name="ISLIDE.ADDREMOVEWATERMARK" val="tf7E7eGBCW"/>
  <p:tag name="PA" val="v3.2.0"/>
</p:tagLst>
</file>

<file path=ppt/tags/tag93.xml><?xml version="1.0" encoding="utf-8"?>
<p:tagLst xmlns:p="http://schemas.openxmlformats.org/presentationml/2006/main">
  <p:tag name="AS_UNIQUEID" val="163"/>
  <p:tag name="ISLIDE.ADDREMOVEWATERMARK" val="n4CvRCnmA0"/>
  <p:tag name="PA" val="v3.2.0"/>
</p:tagLst>
</file>

<file path=ppt/tags/tag94.xml><?xml version="1.0" encoding="utf-8"?>
<p:tagLst xmlns:p="http://schemas.openxmlformats.org/presentationml/2006/main">
  <p:tag name="AS_UNIQUEID" val="164"/>
</p:tagLst>
</file>

<file path=ppt/tags/tag95.xml><?xml version="1.0" encoding="utf-8"?>
<p:tagLst xmlns:p="http://schemas.openxmlformats.org/presentationml/2006/main">
  <p:tag name="KSO_WM_TEMPLATE_CATEGORY" val="custom"/>
  <p:tag name="KSO_WM_TEMPLATE_INDEX" val="177"/>
</p:tagLst>
</file>

<file path=ppt/tags/tag96.xml><?xml version="1.0" encoding="utf-8"?>
<p:tagLst xmlns:p="http://schemas.openxmlformats.org/presentationml/2006/main">
  <p:tag name="AS_UNIQUEID" val="166"/>
</p:tagLst>
</file>

<file path=ppt/tags/tag97.xml><?xml version="1.0" encoding="utf-8"?>
<p:tagLst xmlns:p="http://schemas.openxmlformats.org/presentationml/2006/main">
  <p:tag name="AS_UNIQUEID" val="167"/>
</p:tagLst>
</file>

<file path=ppt/tags/tag98.xml><?xml version="1.0" encoding="utf-8"?>
<p:tagLst xmlns:p="http://schemas.openxmlformats.org/presentationml/2006/main">
  <p:tag name="AS_UNIQUEID" val="168"/>
</p:tagLst>
</file>

<file path=ppt/tags/tag99.xml><?xml version="1.0" encoding="utf-8"?>
<p:tagLst xmlns:p="http://schemas.openxmlformats.org/presentationml/2006/main">
  <p:tag name="AS_UNIQUEID" val="0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720</Words>
  <Application>WPS 演示</Application>
  <PresentationFormat>On-screen Show (4:3)</PresentationFormat>
  <Paragraphs>91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4" baseType="lpstr">
      <vt:lpstr>Arial</vt:lpstr>
      <vt:lpstr>宋体</vt:lpstr>
      <vt:lpstr>Wingdings</vt:lpstr>
      <vt:lpstr>黑体</vt:lpstr>
      <vt:lpstr>Calibri</vt:lpstr>
      <vt:lpstr>楷体</vt:lpstr>
      <vt:lpstr>Times New Roman</vt:lpstr>
      <vt:lpstr>隶书</vt:lpstr>
      <vt:lpstr>微软雅黑</vt:lpstr>
      <vt:lpstr>Arial Unicode MS</vt:lpstr>
      <vt:lpstr>优教通专用字体logo</vt:lpstr>
      <vt:lpstr>Sitka Text</vt:lpstr>
      <vt:lpstr>默认设计模板</vt:lpstr>
      <vt:lpstr>PowerPoint 演示文稿</vt:lpstr>
      <vt:lpstr>20  雪孩子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默 读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  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2021-02-14T13:13:00Z</cp:lastPrinted>
  <dcterms:created xsi:type="dcterms:W3CDTF">2021-02-14T13:13:00Z</dcterms:created>
  <dcterms:modified xsi:type="dcterms:W3CDTF">2021-08-02T01:26:44Z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