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  <p:sldMasterId id="2147483685" r:id="rId5"/>
  </p:sldMasterIdLst>
  <p:notesMasterIdLst>
    <p:notesMasterId r:id="rId8"/>
  </p:notesMasterIdLst>
  <p:sldIdLst>
    <p:sldId id="256" r:id="rId6"/>
    <p:sldId id="348" r:id="rId7"/>
    <p:sldId id="325" r:id="rId9"/>
    <p:sldId id="327" r:id="rId10"/>
    <p:sldId id="328" r:id="rId11"/>
    <p:sldId id="347" r:id="rId12"/>
    <p:sldId id="332" r:id="rId13"/>
    <p:sldId id="334" r:id="rId14"/>
    <p:sldId id="349" r:id="rId15"/>
    <p:sldId id="282" r:id="rId16"/>
    <p:sldId id="262" r:id="rId17"/>
    <p:sldId id="350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681"/>
    <p:restoredTop sz="94660"/>
  </p:normalViewPr>
  <p:slideViewPr>
    <p:cSldViewPr showGuides="1">
      <p:cViewPr varScale="1">
        <p:scale>
          <a:sx n="95" d="100"/>
          <a:sy n="95" d="100"/>
        </p:scale>
        <p:origin x="1142" y="62"/>
      </p:cViewPr>
      <p:guideLst>
        <p:guide orient="horz" pos="2198"/>
        <p:guide pos="300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6A6F1F1-3473-42F4-A897-89846B3F61D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3C4D2FF-533D-41AE-99F1-5657769ED2D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07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D715508-FD30-42F8-9FA2-819F3A38A688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D715508-FD30-42F8-9FA2-819F3A38A688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D715508-FD30-42F8-9FA2-819F3A38A688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B0E3C9-A4F8-4889-99EC-E9245BE3DD76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B0E3C9-A4F8-4889-99EC-E9245BE3DD76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B0E3C9-A4F8-4889-99EC-E9245BE3DD76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B0E3C9-A4F8-4889-99EC-E9245BE3DD76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B0E3C9-A4F8-4889-99EC-E9245BE3DD76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B0E3C9-A4F8-4889-99EC-E9245BE3DD76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B0E3C9-A4F8-4889-99EC-E9245BE3DD76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B0E3C9-A4F8-4889-99EC-E9245BE3DD76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D715508-FD30-42F8-9FA2-819F3A38A688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B0E3C9-A4F8-4889-99EC-E9245BE3DD76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B0E3C9-A4F8-4889-99EC-E9245BE3DD76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B0E3C9-A4F8-4889-99EC-E9245BE3DD76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标题，两项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B0E3C9-A4F8-4889-99EC-E9245BE3DD76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/>
          <p:nvPr/>
        </p:nvGrpSpPr>
        <p:grpSpPr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14" name="Oval 3"/>
            <p:cNvSpPr>
              <a:spLocks noChangeArrowheads="1"/>
            </p:cNvSpPr>
            <p:nvPr/>
          </p:nvSpPr>
          <p:spPr bwMode="hidden"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Oval 4"/>
            <p:cNvSpPr>
              <a:spLocks noChangeArrowheads="1"/>
            </p:cNvSpPr>
            <p:nvPr/>
          </p:nvSpPr>
          <p:spPr bwMode="hidden"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Oval 5"/>
            <p:cNvSpPr>
              <a:spLocks noChangeArrowheads="1"/>
            </p:cNvSpPr>
            <p:nvPr/>
          </p:nvSpPr>
          <p:spPr bwMode="hidden">
            <a:xfrm flipH="1">
              <a:off x="2136" y="1008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Oval 6"/>
            <p:cNvSpPr>
              <a:spLocks noChangeArrowheads="1"/>
            </p:cNvSpPr>
            <p:nvPr/>
          </p:nvSpPr>
          <p:spPr bwMode="hidden"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Oval 7"/>
            <p:cNvSpPr>
              <a:spLocks noChangeArrowheads="1"/>
            </p:cNvSpPr>
            <p:nvPr/>
          </p:nvSpPr>
          <p:spPr bwMode="hidden"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Oval 8"/>
            <p:cNvSpPr>
              <a:spLocks noChangeArrowheads="1"/>
            </p:cNvSpPr>
            <p:nvPr/>
          </p:nvSpPr>
          <p:spPr bwMode="hidden">
            <a:xfrm flipH="1">
              <a:off x="4392" y="2064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903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903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0A2DDCF-BDEB-432A-A2C4-F086A2751D05}" type="slidenum"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A235ED0-E2B6-4DE0-97B2-22720E21FF85}" type="slidenum"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E45AE66-646A-43A4-93E5-90CBCBBFA858}" type="slidenum"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3D6EFE2-679A-4870-80CF-5A36C75F857B}" type="slidenum"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681AC1-A032-4362-B7E6-4422FDC7486D}" type="slidenum"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8E55EEA-D643-4417-A30C-E691624302AB}" type="slidenum"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D715508-FD30-42F8-9FA2-819F3A38A688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397FF0-4689-4708-8C62-B0FB2A8B21BC}" type="slidenum"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E469BE5-DADF-4BEB-87FC-22F662F66E34}" type="slidenum"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DDAF15E-8DD2-481F-BB34-6C69010B3414}" type="slidenum"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AA0B176-5903-4BF1-8E42-E84BD6862C2B}" type="slidenum"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62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29BF9C-C4C6-4175-83A2-0923B6D1EC5F}" type="slidenum"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D5762A-5B1F-4071-A3F6-BC555EA3008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2783101-65CC-4F14-97C7-18EB94B932C9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92B268B-BC8C-43AF-A8F6-8380D4DE1AB1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98CB665-8424-45F0-9D27-B3B0A66126B8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653AFB-1DF5-4951-98B6-7EBE2575D5D0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6C74097-BFFC-4222-9805-A8F5EB73AB92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C8F8150-8092-43DB-909A-2329EC0B953F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84C8E9-FE68-4709-9454-AEB8FB114E6B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57EB78-516B-40B7-BE44-39EF68956D71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36CC2BF-3107-4B74-A686-4CBC45F4FECC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D715508-FD30-42F8-9FA2-819F3A38A688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86E91C8-D7EB-4DB8-A322-C36D5212DDD3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469A156-D76F-435F-9E7D-3D480261DC08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0C28C8A-4EFF-47DF-A49B-82E3DD662B97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3B0B845-BEDD-4B45-AEEA-6DEE2D4E6A8E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30DA6C2-A3FD-453A-A5DE-907413F1D2C9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534BADB-0F6D-46AC-A176-8F53C4F85E35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64CB63-A8CD-45FD-90C5-385DEBB504B2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DFE0CC3-767D-4FF9-A3D3-5471DF81216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1C8231-0C59-4A32-8C82-F25ADBC2568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BF105CA-E89C-450B-A407-5BA1CD111040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4375DD1-5261-4200-ABEA-4EA4BA07C34D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D1D5DC-0E37-46AE-9EB2-1676AF84E4C4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D715508-FD30-42F8-9FA2-819F3A38A688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D715508-FD30-42F8-9FA2-819F3A38A688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D715508-FD30-42F8-9FA2-819F3A38A688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D715508-FD30-42F8-9FA2-819F3A38A688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D715508-FD30-42F8-9FA2-819F3A38A688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audio" Target="../media/audio1.wav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4" Type="http://schemas.openxmlformats.org/officeDocument/2006/relationships/theme" Target="../theme/theme4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eaLnBrk="1" hangingPunct="1">
              <a:buFont typeface="Arial" panose="020B0604020202020204" pitchFamily="34" charset="0"/>
              <a:buNone/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D715508-FD30-42F8-9FA2-819F3A38A688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400" b="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eaLnBrk="1" hangingPunct="1">
              <a:buFont typeface="Arial" panose="020B0604020202020204" pitchFamily="34" charset="0"/>
              <a:buNone/>
              <a:defRPr sz="1400" b="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B0E3C9-A4F8-4889-99EC-E9245BE3DD76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sndAc>
      <p:stSnd>
        <p:snd r:embed="rId13" name="chimes.wav"/>
      </p:stSnd>
    </p:sndAc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5128" name="Oval 3"/>
            <p:cNvSpPr>
              <a:spLocks noChangeArrowheads="1"/>
            </p:cNvSpPr>
            <p:nvPr/>
          </p:nvSpPr>
          <p:spPr bwMode="hidden"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29" name="Oval 4"/>
            <p:cNvSpPr>
              <a:spLocks noChangeArrowheads="1"/>
            </p:cNvSpPr>
            <p:nvPr/>
          </p:nvSpPr>
          <p:spPr bwMode="hidden"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0" name="Oval 5"/>
            <p:cNvSpPr>
              <a:spLocks noChangeArrowheads="1"/>
            </p:cNvSpPr>
            <p:nvPr/>
          </p:nvSpPr>
          <p:spPr bwMode="hidden"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1" name="Oval 6"/>
            <p:cNvSpPr>
              <a:spLocks noChangeArrowheads="1"/>
            </p:cNvSpPr>
            <p:nvPr/>
          </p:nvSpPr>
          <p:spPr bwMode="hidden">
            <a:xfrm flipH="1">
              <a:off x="3984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2" name="Oval 7"/>
            <p:cNvSpPr>
              <a:spLocks noChangeArrowheads="1"/>
            </p:cNvSpPr>
            <p:nvPr/>
          </p:nvSpPr>
          <p:spPr bwMode="hidden">
            <a:xfrm flipH="1">
              <a:off x="1486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5" name="Rectangle 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800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0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801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0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801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827862B-2744-4143-84C2-8E1318DBC941}" type="slidenum"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Rectangle 1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81F54C-F475-4C78-B142-1E53280FA581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42122C3-FF45-4742-9B48-CE4BA8A85F7F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-34925" y="6126163"/>
            <a:ext cx="9215438" cy="758825"/>
          </a:xfrm>
          <a:prstGeom prst="rect">
            <a:avLst/>
          </a:prstGeom>
          <a:solidFill>
            <a:srgbClr val="845866"/>
          </a:solidFill>
          <a:ln>
            <a:noFill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04" name="Picture 8" descr="未标题-3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57200" y="4941888"/>
            <a:ext cx="831850" cy="16129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7.jpe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8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9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75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矩形 2"/>
          <p:cNvSpPr/>
          <p:nvPr/>
        </p:nvSpPr>
        <p:spPr>
          <a:xfrm>
            <a:off x="4325938" y="3198813"/>
            <a:ext cx="1841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2400" dirty="0"/>
          </a:p>
        </p:txBody>
      </p:sp>
      <p:sp>
        <p:nvSpPr>
          <p:cNvPr id="28676" name="TextBox 3"/>
          <p:cNvSpPr txBox="1"/>
          <p:nvPr/>
        </p:nvSpPr>
        <p:spPr>
          <a:xfrm>
            <a:off x="611188" y="-119062"/>
            <a:ext cx="1954212" cy="68611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/>
              <a:t>  </a:t>
            </a:r>
            <a:r>
              <a:rPr lang="zh-CN" altLang="en-US" sz="11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看图写话</a:t>
            </a:r>
            <a:endParaRPr lang="zh-CN" altLang="en-US" sz="115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矩形 6149"/>
          <p:cNvSpPr/>
          <p:nvPr/>
        </p:nvSpPr>
        <p:spPr>
          <a:xfrm>
            <a:off x="2057400" y="3505200"/>
            <a:ext cx="6477000" cy="2895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题目写在正中间。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 eaLnBrk="1" hangingPunct="1"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注意标点符号的运用。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 eaLnBrk="1" hangingPunct="1"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尝试用上积累的词句。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 eaLnBrk="1" hangingPunct="1"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注意写字姿势要正确。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 eaLnBrk="1" hangingPunct="1">
              <a:buNone/>
            </a:pPr>
            <a:endParaRPr lang="zh-CN" altLang="en-US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  <p:pic>
        <p:nvPicPr>
          <p:cNvPr id="41987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152400"/>
            <a:ext cx="8870950" cy="304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0" y="3657600"/>
            <a:ext cx="3124200" cy="3224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657600"/>
            <a:ext cx="3048000" cy="320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14288"/>
            <a:ext cx="3495675" cy="3398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0113" y="0"/>
            <a:ext cx="3135312" cy="3400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3" y="3657600"/>
            <a:ext cx="2967037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3" y="14288"/>
            <a:ext cx="3327400" cy="3398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44035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endParaRPr lang="zh-CN" altLang="en-US" dirty="0"/>
          </a:p>
        </p:txBody>
      </p:sp>
      <p:pic>
        <p:nvPicPr>
          <p:cNvPr id="44036" name="Picture 4" descr="4907236_145000584326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8575"/>
            <a:ext cx="9324975" cy="724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7" name="Rectangle 5"/>
          <p:cNvSpPr/>
          <p:nvPr/>
        </p:nvSpPr>
        <p:spPr>
          <a:xfrm>
            <a:off x="3124200" y="2286000"/>
            <a:ext cx="2441575" cy="14462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8800" dirty="0"/>
              <a:t>谢谢</a:t>
            </a:r>
            <a:endParaRPr lang="zh-CN" altLang="en-US" sz="8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726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438400"/>
            <a:ext cx="5791200" cy="4021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514600"/>
            <a:ext cx="5586413" cy="381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937" y="0"/>
            <a:ext cx="9144000" cy="693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9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025" y="2525713"/>
            <a:ext cx="5553075" cy="3883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1763"/>
            <a:ext cx="9144000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514600"/>
            <a:ext cx="5481638" cy="381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7891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37892" name="Picture 4" descr="4907236_145000584326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80975" y="-387350"/>
            <a:ext cx="9324975" cy="724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514600" y="1295400"/>
            <a:ext cx="34290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</a:rPr>
              <a:t>仔细观察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78088" y="2359025"/>
            <a:ext cx="3429000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</a:rPr>
              <a:t>大胆想象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09838" y="3421063"/>
            <a:ext cx="34290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</a:rPr>
              <a:t>乐于表达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066800"/>
            <a:ext cx="8870950" cy="43592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9938" name="组合 38915"/>
          <p:cNvGrpSpPr/>
          <p:nvPr/>
        </p:nvGrpSpPr>
        <p:grpSpPr>
          <a:xfrm>
            <a:off x="1054100" y="1052513"/>
            <a:ext cx="7851775" cy="5932487"/>
            <a:chOff x="1314" y="1134"/>
            <a:chExt cx="7200" cy="4836"/>
          </a:xfrm>
        </p:grpSpPr>
        <p:sp>
          <p:nvSpPr>
            <p:cNvPr id="39948" name="任意多边形 38916"/>
            <p:cNvSpPr/>
            <p:nvPr/>
          </p:nvSpPr>
          <p:spPr>
            <a:xfrm>
              <a:off x="4194" y="2450"/>
              <a:ext cx="1800" cy="3520"/>
            </a:xfrm>
            <a:custGeom>
              <a:avLst/>
              <a:gdLst>
                <a:gd name="txL" fmla="*/ 0 w 1620"/>
                <a:gd name="txT" fmla="*/ 0 h 2860"/>
                <a:gd name="txR" fmla="*/ 1620 w 1620"/>
                <a:gd name="txB" fmla="*/ 2860 h 2860"/>
              </a:gdLst>
              <a:ahLst/>
              <a:cxnLst>
                <a:cxn ang="0">
                  <a:pos x="1490" y="30158"/>
                </a:cxn>
                <a:cxn ang="0">
                  <a:pos x="210" y="7530"/>
                </a:cxn>
                <a:cxn ang="0">
                  <a:pos x="2762" y="18846"/>
                </a:cxn>
                <a:cxn ang="0">
                  <a:pos x="5312" y="1877"/>
                </a:cxn>
                <a:cxn ang="0">
                  <a:pos x="5312" y="30158"/>
                </a:cxn>
                <a:cxn ang="0">
                  <a:pos x="5312" y="28271"/>
                </a:cxn>
              </a:cxnLst>
              <a:rect l="txL" t="txT" r="txR" b="txB"/>
              <a:pathLst>
                <a:path w="1620" h="2860">
                  <a:moveTo>
                    <a:pt x="420" y="2496"/>
                  </a:moveTo>
                  <a:cubicBezTo>
                    <a:pt x="210" y="1638"/>
                    <a:pt x="0" y="780"/>
                    <a:pt x="60" y="624"/>
                  </a:cubicBezTo>
                  <a:cubicBezTo>
                    <a:pt x="120" y="468"/>
                    <a:pt x="540" y="1638"/>
                    <a:pt x="780" y="1560"/>
                  </a:cubicBezTo>
                  <a:cubicBezTo>
                    <a:pt x="1020" y="1482"/>
                    <a:pt x="1380" y="0"/>
                    <a:pt x="1500" y="156"/>
                  </a:cubicBezTo>
                  <a:cubicBezTo>
                    <a:pt x="1620" y="312"/>
                    <a:pt x="1500" y="2132"/>
                    <a:pt x="1500" y="2496"/>
                  </a:cubicBezTo>
                  <a:cubicBezTo>
                    <a:pt x="1500" y="2860"/>
                    <a:pt x="1500" y="2600"/>
                    <a:pt x="1500" y="2340"/>
                  </a:cubicBezTo>
                </a:path>
              </a:pathLst>
            </a:custGeom>
            <a:solidFill>
              <a:srgbClr val="800000">
                <a:alpha val="100000"/>
              </a:srgbClr>
            </a:solidFill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39949" name="组合 38917"/>
            <p:cNvGrpSpPr/>
            <p:nvPr/>
          </p:nvGrpSpPr>
          <p:grpSpPr>
            <a:xfrm>
              <a:off x="1314" y="1134"/>
              <a:ext cx="7200" cy="3744"/>
              <a:chOff x="1314" y="1134"/>
              <a:chExt cx="7200" cy="3744"/>
            </a:xfrm>
          </p:grpSpPr>
          <p:sp>
            <p:nvSpPr>
              <p:cNvPr id="39950" name="云形标注 38918"/>
              <p:cNvSpPr/>
              <p:nvPr/>
            </p:nvSpPr>
            <p:spPr>
              <a:xfrm>
                <a:off x="5742" y="1432"/>
                <a:ext cx="1800" cy="1404"/>
              </a:xfrm>
              <a:prstGeom prst="cloudCallout">
                <a:avLst>
                  <a:gd name="adj1" fmla="val -21222"/>
                  <a:gd name="adj2" fmla="val 134546"/>
                </a:avLst>
              </a:prstGeom>
              <a:solidFill>
                <a:srgbClr val="00FF00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lvl="1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lvl="2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lvl="3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lvl="4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zh-CN" sz="18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951" name="云形标注 38919"/>
              <p:cNvSpPr/>
              <p:nvPr/>
            </p:nvSpPr>
            <p:spPr>
              <a:xfrm>
                <a:off x="6217" y="2349"/>
                <a:ext cx="1800" cy="1404"/>
              </a:xfrm>
              <a:prstGeom prst="cloudCallout">
                <a:avLst>
                  <a:gd name="adj1" fmla="val -87889"/>
                  <a:gd name="adj2" fmla="val 65954"/>
                </a:avLst>
              </a:prstGeom>
              <a:solidFill>
                <a:srgbClr val="00FF00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lvl="1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lvl="2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lvl="3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lvl="4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zh-CN" sz="1800" b="1" dirty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39952" name="组合 38920"/>
              <p:cNvGrpSpPr/>
              <p:nvPr/>
            </p:nvGrpSpPr>
            <p:grpSpPr>
              <a:xfrm>
                <a:off x="1314" y="1134"/>
                <a:ext cx="3960" cy="3588"/>
                <a:chOff x="1314" y="1134"/>
                <a:chExt cx="3960" cy="3588"/>
              </a:xfrm>
            </p:grpSpPr>
            <p:sp>
              <p:nvSpPr>
                <p:cNvPr id="39954" name="云形标注 38921"/>
                <p:cNvSpPr/>
                <p:nvPr/>
              </p:nvSpPr>
              <p:spPr>
                <a:xfrm>
                  <a:off x="3474" y="1134"/>
                  <a:ext cx="1800" cy="1404"/>
                </a:xfrm>
                <a:prstGeom prst="cloudCallout">
                  <a:avLst>
                    <a:gd name="adj1" fmla="val 22944"/>
                    <a:gd name="adj2" fmla="val 177065"/>
                  </a:avLst>
                </a:prstGeom>
                <a:solidFill>
                  <a:srgbClr val="00FF0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lvl="1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lvl="2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lvl="3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lvl="4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zh-CN" sz="1800" b="1" dirty="0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39955" name="组合 38922"/>
                <p:cNvGrpSpPr/>
                <p:nvPr/>
              </p:nvGrpSpPr>
              <p:grpSpPr>
                <a:xfrm>
                  <a:off x="1314" y="1914"/>
                  <a:ext cx="2340" cy="2808"/>
                  <a:chOff x="1314" y="1914"/>
                  <a:chExt cx="2340" cy="2808"/>
                </a:xfrm>
              </p:grpSpPr>
              <p:sp>
                <p:nvSpPr>
                  <p:cNvPr id="39956" name="云形标注 38923"/>
                  <p:cNvSpPr/>
                  <p:nvPr/>
                </p:nvSpPr>
                <p:spPr>
                  <a:xfrm>
                    <a:off x="1854" y="1914"/>
                    <a:ext cx="1800" cy="1404"/>
                  </a:xfrm>
                  <a:prstGeom prst="cloudCallout">
                    <a:avLst>
                      <a:gd name="adj1" fmla="val 97111"/>
                      <a:gd name="adj2" fmla="val 92880"/>
                    </a:avLst>
                  </a:prstGeom>
                  <a:solidFill>
                    <a:srgbClr val="00FF0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>
                    <a:lvl1pPr marL="342900" indent="-342900" algn="l" rtl="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•"/>
                      <a:defRPr sz="32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lvl="1" indent="-285750" algn="l" rtl="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–"/>
                      <a:defRPr sz="2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lvl="2" indent="-228600" algn="l" rtl="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•"/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lvl="3" indent="-228600" algn="l" rtl="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–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lvl="4" indent="-228600" algn="l" rtl="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</a:lstStyle>
                  <a:p>
                    <a:pPr marL="0" lvl="0" indent="0" eaLnBrk="1" hangingPunct="1">
                      <a:spcBef>
                        <a:spcPct val="0"/>
                      </a:spcBef>
                      <a:buNone/>
                    </a:pPr>
                    <a:endParaRPr lang="zh-CN" altLang="zh-CN" sz="1800" b="1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9957" name="云形标注 38924"/>
                  <p:cNvSpPr/>
                  <p:nvPr/>
                </p:nvSpPr>
                <p:spPr>
                  <a:xfrm>
                    <a:off x="1314" y="3318"/>
                    <a:ext cx="1800" cy="1404"/>
                  </a:xfrm>
                  <a:prstGeom prst="cloudCallout">
                    <a:avLst>
                      <a:gd name="adj1" fmla="val 127944"/>
                      <a:gd name="adj2" fmla="val 35611"/>
                    </a:avLst>
                  </a:prstGeom>
                  <a:solidFill>
                    <a:srgbClr val="00FF0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>
                    <a:lvl1pPr marL="342900" indent="-342900" algn="l" rtl="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•"/>
                      <a:defRPr sz="32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lvl="1" indent="-285750" algn="l" rtl="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–"/>
                      <a:defRPr sz="2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lvl="2" indent="-228600" algn="l" rtl="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•"/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lvl="3" indent="-228600" algn="l" rtl="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–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lvl="4" indent="-228600" algn="l" rtl="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</a:lstStyle>
                  <a:p>
                    <a:pPr marL="0" lvl="0" indent="0" eaLnBrk="1" hangingPunct="1">
                      <a:spcBef>
                        <a:spcPct val="0"/>
                      </a:spcBef>
                      <a:buNone/>
                    </a:pPr>
                    <a:endParaRPr lang="zh-CN" altLang="zh-CN" sz="1800" b="1" dirty="0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sp>
            <p:nvSpPr>
              <p:cNvPr id="39953" name="云形标注 38925"/>
              <p:cNvSpPr/>
              <p:nvPr/>
            </p:nvSpPr>
            <p:spPr>
              <a:xfrm>
                <a:off x="6714" y="3474"/>
                <a:ext cx="1800" cy="1404"/>
              </a:xfrm>
              <a:prstGeom prst="cloudCallout">
                <a:avLst>
                  <a:gd name="adj1" fmla="val -111222"/>
                  <a:gd name="adj2" fmla="val -32120"/>
                </a:avLst>
              </a:prstGeom>
              <a:solidFill>
                <a:srgbClr val="00FF00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lvl="1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lvl="2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lvl="3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lvl="4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zh-CN" sz="1800" b="1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9939" name="矩形 38926"/>
          <p:cNvSpPr>
            <a:spLocks noTextEdit="1"/>
          </p:cNvSpPr>
          <p:nvPr/>
        </p:nvSpPr>
        <p:spPr>
          <a:xfrm>
            <a:off x="4603750" y="5240338"/>
            <a:ext cx="14478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智慧树</a:t>
            </a:r>
            <a:endParaRPr lang="zh-CN" altLang="en-US" sz="36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40" name="云形标注 38919"/>
          <p:cNvSpPr/>
          <p:nvPr/>
        </p:nvSpPr>
        <p:spPr>
          <a:xfrm>
            <a:off x="4979988" y="669925"/>
            <a:ext cx="1963737" cy="1722438"/>
          </a:xfrm>
          <a:prstGeom prst="cloudCallout">
            <a:avLst>
              <a:gd name="adj1" fmla="val -87889"/>
              <a:gd name="adj2" fmla="val 65954"/>
            </a:avLst>
          </a:prstGeom>
          <a:solidFill>
            <a:srgbClr val="00FF00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 b="1" dirty="0">
              <a:solidFill>
                <a:srgbClr val="000000"/>
              </a:solidFill>
            </a:endParaRPr>
          </a:p>
        </p:txBody>
      </p:sp>
      <p:sp>
        <p:nvSpPr>
          <p:cNvPr id="39941" name="文本框 2"/>
          <p:cNvSpPr txBox="1"/>
          <p:nvPr/>
        </p:nvSpPr>
        <p:spPr>
          <a:xfrm>
            <a:off x="928688" y="4238625"/>
            <a:ext cx="24812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大吃一惊</a:t>
            </a:r>
            <a:endParaRPr lang="zh-CN" altLang="en-US" sz="4000" b="1" dirty="0">
              <a:solidFill>
                <a:srgbClr val="000000"/>
              </a:solidFill>
            </a:endParaRPr>
          </a:p>
        </p:txBody>
      </p:sp>
      <p:sp>
        <p:nvSpPr>
          <p:cNvPr id="39942" name="文本框 3"/>
          <p:cNvSpPr txBox="1"/>
          <p:nvPr/>
        </p:nvSpPr>
        <p:spPr>
          <a:xfrm>
            <a:off x="1531938" y="2573338"/>
            <a:ext cx="25050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浑身发抖</a:t>
            </a:r>
            <a:endParaRPr lang="zh-CN" altLang="en-US" sz="4000" b="1" dirty="0">
              <a:solidFill>
                <a:srgbClr val="000000"/>
              </a:solidFill>
            </a:endParaRPr>
          </a:p>
        </p:txBody>
      </p:sp>
      <p:sp>
        <p:nvSpPr>
          <p:cNvPr id="39943" name="文本框 4"/>
          <p:cNvSpPr txBox="1"/>
          <p:nvPr/>
        </p:nvSpPr>
        <p:spPr>
          <a:xfrm>
            <a:off x="3255963" y="1539875"/>
            <a:ext cx="23717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吞吞吐吐</a:t>
            </a:r>
            <a:endParaRPr lang="zh-CN" altLang="en-US" sz="4000" b="1" dirty="0">
              <a:solidFill>
                <a:srgbClr val="000000"/>
              </a:solidFill>
            </a:endParaRPr>
          </a:p>
        </p:txBody>
      </p:sp>
      <p:sp>
        <p:nvSpPr>
          <p:cNvPr id="39944" name="文本框 4"/>
          <p:cNvSpPr txBox="1"/>
          <p:nvPr/>
        </p:nvSpPr>
        <p:spPr>
          <a:xfrm>
            <a:off x="4919663" y="1063625"/>
            <a:ext cx="23717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胆战心惊</a:t>
            </a:r>
            <a:endParaRPr lang="zh-CN" altLang="en-US" sz="4000" b="1" dirty="0">
              <a:solidFill>
                <a:srgbClr val="000000"/>
              </a:solidFill>
            </a:endParaRPr>
          </a:p>
        </p:txBody>
      </p:sp>
      <p:sp>
        <p:nvSpPr>
          <p:cNvPr id="39945" name="文本框 4"/>
          <p:cNvSpPr txBox="1"/>
          <p:nvPr/>
        </p:nvSpPr>
        <p:spPr>
          <a:xfrm>
            <a:off x="5843588" y="1871663"/>
            <a:ext cx="23717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泪流满面</a:t>
            </a:r>
            <a:endParaRPr lang="zh-CN" altLang="en-US" sz="4000" b="1" dirty="0">
              <a:solidFill>
                <a:srgbClr val="000000"/>
              </a:solidFill>
            </a:endParaRPr>
          </a:p>
        </p:txBody>
      </p:sp>
      <p:sp>
        <p:nvSpPr>
          <p:cNvPr id="39946" name="文本框 4"/>
          <p:cNvSpPr txBox="1"/>
          <p:nvPr/>
        </p:nvSpPr>
        <p:spPr>
          <a:xfrm>
            <a:off x="6197600" y="2897188"/>
            <a:ext cx="23701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四脚朝天</a:t>
            </a:r>
            <a:endParaRPr lang="zh-CN" altLang="en-US" sz="4000" b="1" dirty="0">
              <a:solidFill>
                <a:srgbClr val="000000"/>
              </a:solidFill>
            </a:endParaRPr>
          </a:p>
        </p:txBody>
      </p:sp>
      <p:sp>
        <p:nvSpPr>
          <p:cNvPr id="39947" name="文本框 4"/>
          <p:cNvSpPr txBox="1"/>
          <p:nvPr/>
        </p:nvSpPr>
        <p:spPr>
          <a:xfrm>
            <a:off x="6907213" y="4354513"/>
            <a:ext cx="23717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可怜巴巴</a:t>
            </a:r>
            <a:endParaRPr lang="zh-CN" altLang="en-US" sz="4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7294563" y="304800"/>
            <a:ext cx="2384425" cy="2047875"/>
            <a:chOff x="609600" y="3748088"/>
            <a:chExt cx="2384682" cy="2293753"/>
          </a:xfrm>
        </p:grpSpPr>
        <p:pic>
          <p:nvPicPr>
            <p:cNvPr id="40972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09600" y="3748088"/>
              <a:ext cx="1447800" cy="15001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73" name="文本框 5"/>
            <p:cNvSpPr txBox="1"/>
            <p:nvPr/>
          </p:nvSpPr>
          <p:spPr>
            <a:xfrm>
              <a:off x="665419" y="5317916"/>
              <a:ext cx="2328863" cy="7239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rPr>
                <a:t>开心</a:t>
              </a:r>
              <a:endPara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256463" y="2724150"/>
            <a:ext cx="2246312" cy="2025650"/>
            <a:chOff x="3740179" y="4183648"/>
            <a:chExt cx="2246284" cy="2025054"/>
          </a:xfrm>
        </p:grpSpPr>
        <p:pic>
          <p:nvPicPr>
            <p:cNvPr id="40970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20" y="4183648"/>
              <a:ext cx="1219200" cy="12827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71" name="文本框 6"/>
            <p:cNvSpPr txBox="1"/>
            <p:nvPr/>
          </p:nvSpPr>
          <p:spPr>
            <a:xfrm>
              <a:off x="3740179" y="5562544"/>
              <a:ext cx="2246284" cy="6461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rPr>
                <a:t>灰心</a:t>
              </a:r>
              <a:endPara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左箭头 3"/>
          <p:cNvSpPr/>
          <p:nvPr/>
        </p:nvSpPr>
        <p:spPr>
          <a:xfrm rot="9549092">
            <a:off x="4948238" y="1539875"/>
            <a:ext cx="2000250" cy="34131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左箭头 11"/>
          <p:cNvSpPr/>
          <p:nvPr/>
        </p:nvSpPr>
        <p:spPr>
          <a:xfrm rot="10800000">
            <a:off x="5238750" y="3005138"/>
            <a:ext cx="1847850" cy="3429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左箭头 12"/>
          <p:cNvSpPr/>
          <p:nvPr/>
        </p:nvSpPr>
        <p:spPr>
          <a:xfrm rot="13693504">
            <a:off x="4811713" y="4641850"/>
            <a:ext cx="1987550" cy="3429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67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688" y="2039938"/>
            <a:ext cx="2943225" cy="255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2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19275" y="838200"/>
            <a:ext cx="4437063" cy="4408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7256463" y="5562600"/>
            <a:ext cx="1676400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4800" b="1" dirty="0">
                <a:latin typeface="宋体" panose="02010600030101010101" pitchFamily="2" charset="-122"/>
              </a:rPr>
              <a:t>……</a:t>
            </a:r>
            <a:endParaRPr lang="zh-CN" altLang="en-US" sz="4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8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1599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模板网-WWW.1PPT.COM">
  <a:themeElements>
    <a:clrScheme name="Watermar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Waterma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</Words>
  <Application>WPS 演示</Application>
  <PresentationFormat>全屏显示(4:3)</PresentationFormat>
  <Paragraphs>38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Times New Roman</vt:lpstr>
      <vt:lpstr>楷体</vt:lpstr>
      <vt:lpstr>楷体_GB2312</vt:lpstr>
      <vt:lpstr>新宋体</vt:lpstr>
      <vt:lpstr>微软雅黑</vt:lpstr>
      <vt:lpstr>Arial Unicode MS</vt:lpstr>
      <vt:lpstr>默认设计模板</vt:lpstr>
      <vt:lpstr>2_默认设计模板</vt:lpstr>
      <vt:lpstr>第一PPT模板网-WWW.1PPT.COM</vt:lpstr>
      <vt:lpstr>3_默认设计模板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qwe</cp:lastModifiedBy>
  <cp:revision>256</cp:revision>
  <dcterms:created xsi:type="dcterms:W3CDTF">2018-10-08T01:14:20Z</dcterms:created>
  <dcterms:modified xsi:type="dcterms:W3CDTF">2021-08-02T01:30:05Z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2052-11.1.0.10314</vt:lpwstr>
  </property>
</Properties>
</file>