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66" r:id="rId4"/>
    <p:sldMasterId id="2147483680" r:id="rId5"/>
  </p:sldMasterIdLst>
  <p:notesMasterIdLst>
    <p:notesMasterId r:id="rId7"/>
  </p:notesMasterIdLst>
  <p:handoutMasterIdLst>
    <p:handoutMasterId r:id="rId40"/>
  </p:handoutMasterIdLst>
  <p:sldIdLst>
    <p:sldId id="346" r:id="rId6"/>
    <p:sldId id="555" r:id="rId8"/>
    <p:sldId id="525" r:id="rId9"/>
    <p:sldId id="495" r:id="rId10"/>
    <p:sldId id="348" r:id="rId11"/>
    <p:sldId id="526" r:id="rId12"/>
    <p:sldId id="529" r:id="rId13"/>
    <p:sldId id="497" r:id="rId14"/>
    <p:sldId id="350" r:id="rId15"/>
    <p:sldId id="498" r:id="rId16"/>
    <p:sldId id="507" r:id="rId17"/>
    <p:sldId id="501" r:id="rId18"/>
    <p:sldId id="527" r:id="rId19"/>
    <p:sldId id="499" r:id="rId20"/>
    <p:sldId id="557" r:id="rId21"/>
    <p:sldId id="500" r:id="rId22"/>
    <p:sldId id="502" r:id="rId23"/>
    <p:sldId id="351" r:id="rId24"/>
    <p:sldId id="503" r:id="rId25"/>
    <p:sldId id="528" r:id="rId26"/>
    <p:sldId id="504" r:id="rId27"/>
    <p:sldId id="398" r:id="rId28"/>
    <p:sldId id="396" r:id="rId29"/>
    <p:sldId id="558" r:id="rId30"/>
    <p:sldId id="530" r:id="rId31"/>
    <p:sldId id="310" r:id="rId32"/>
    <p:sldId id="306" r:id="rId33"/>
    <p:sldId id="531" r:id="rId34"/>
    <p:sldId id="274" r:id="rId35"/>
    <p:sldId id="307" r:id="rId36"/>
    <p:sldId id="506" r:id="rId37"/>
    <p:sldId id="505" r:id="rId38"/>
    <p:sldId id="403" r:id="rId3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F00"/>
    <a:srgbClr val="00CC00"/>
    <a:srgbClr val="00FFFF"/>
    <a:srgbClr val="FF0066"/>
    <a:srgbClr val="CC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1506" y="54"/>
      </p:cViewPr>
      <p:guideLst>
        <p:guide orient="horz" pos="2160"/>
        <p:guide pos="28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4" name="Rectangle 4"/>
          <p:cNvSpPr>
            <a:spLocks noGrp="1" noRo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6758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6963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7168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7373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7577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7782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7987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8192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8397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8601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120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8806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9011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9216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9421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9625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9830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0035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0240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0445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0649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325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0854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059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1059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1126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32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69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11469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529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734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59395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6144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63491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65539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ctr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4" Type="http://schemas.openxmlformats.org/officeDocument/2006/relationships/theme" Target="../theme/theme3.xml"/><Relationship Id="rId1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5" Type="http://schemas.openxmlformats.org/officeDocument/2006/relationships/theme" Target="../theme/theme4.xml"/><Relationship Id="rId14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0"/>
            <a:r>
              <a:rPr lang="zh-CN" altLang="en-US" dirty="0"/>
              <a:t>第二级</a:t>
            </a:r>
            <a:endParaRPr lang="zh-CN" altLang="en-US" dirty="0"/>
          </a:p>
          <a:p>
            <a:pPr lvl="0"/>
            <a:r>
              <a:rPr lang="zh-CN" altLang="en-US" dirty="0"/>
              <a:t>第三级</a:t>
            </a:r>
            <a:endParaRPr lang="zh-CN" altLang="en-US" dirty="0"/>
          </a:p>
          <a:p>
            <a:pPr lvl="0"/>
            <a:r>
              <a:rPr lang="zh-CN" altLang="en-US" dirty="0"/>
              <a:t>第四级</a:t>
            </a:r>
            <a:endParaRPr lang="zh-CN" altLang="en-US" dirty="0"/>
          </a:p>
          <a:p>
            <a:pPr lvl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0"/>
            <a:r>
              <a:rPr lang="zh-CN" altLang="en-US" dirty="0"/>
              <a:t>第二级</a:t>
            </a:r>
            <a:endParaRPr lang="zh-CN" altLang="en-US" dirty="0"/>
          </a:p>
          <a:p>
            <a:pPr lvl="0"/>
            <a:r>
              <a:rPr lang="zh-CN" altLang="en-US" dirty="0"/>
              <a:t>第三级</a:t>
            </a:r>
            <a:endParaRPr lang="zh-CN" altLang="en-US" dirty="0"/>
          </a:p>
          <a:p>
            <a:pPr lvl="0"/>
            <a:r>
              <a:rPr lang="zh-CN" altLang="en-US" dirty="0"/>
              <a:t>第四级</a:t>
            </a:r>
            <a:endParaRPr lang="zh-CN" altLang="en-US" dirty="0"/>
          </a:p>
          <a:p>
            <a:pPr lvl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0"/>
            <a:r>
              <a:rPr lang="zh-CN" altLang="en-US" dirty="0"/>
              <a:t>第二级</a:t>
            </a:r>
            <a:endParaRPr lang="zh-CN" altLang="en-US" dirty="0"/>
          </a:p>
          <a:p>
            <a:pPr lvl="0"/>
            <a:r>
              <a:rPr lang="zh-CN" altLang="en-US" dirty="0"/>
              <a:t>第三级</a:t>
            </a:r>
            <a:endParaRPr lang="zh-CN" altLang="en-US" dirty="0"/>
          </a:p>
          <a:p>
            <a:pPr lvl="0"/>
            <a:r>
              <a:rPr lang="zh-CN" altLang="en-US" dirty="0"/>
              <a:t>第四级</a:t>
            </a:r>
            <a:endParaRPr lang="zh-CN" altLang="en-US" dirty="0"/>
          </a:p>
          <a:p>
            <a:pPr lvl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5.pn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5.pn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microsoft.com/office/2007/relationships/media" Target="file:///C:\Users\hp\Desktop\&#32440;&#33337;&#21644;&#39118;&#31581;\&#20037;&#30707;&#35698;%20-%20Summer.mp3" TargetMode="External"/><Relationship Id="rId4" Type="http://schemas.openxmlformats.org/officeDocument/2006/relationships/audio" Target="file:///C:\Users\hp\Desktop\&#32440;&#33337;&#21644;&#39118;&#31581;\&#20037;&#30707;&#35698;%20-%20Summer.mp3" TargetMode="Externa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microsoft.com/office/2007/relationships/media" Target="file:///C:\Users\hp\Desktop\&#32440;&#33337;&#21644;&#39118;&#31581;\&#32431;&#38899;&#20048;%20-%20&#24754;&#20260;.mp3" TargetMode="External"/><Relationship Id="rId4" Type="http://schemas.openxmlformats.org/officeDocument/2006/relationships/audio" Target="file:///C:\Users\hp\Desktop\&#32440;&#33337;&#21644;&#39118;&#31581;\&#32431;&#38899;&#20048;%20-%20&#24754;&#20260;.mp3" TargetMode="Externa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41.xml"/><Relationship Id="rId6" Type="http://schemas.openxmlformats.org/officeDocument/2006/relationships/image" Target="../media/image35.png"/><Relationship Id="rId5" Type="http://schemas.microsoft.com/office/2007/relationships/media" Target="file:///C:\Users\hp\Desktop\&#32440;&#33337;&#21644;&#39118;&#31581;\&#32431;&#38899;&#20048;%20-%20&#24754;&#20260;.mp3" TargetMode="External"/><Relationship Id="rId4" Type="http://schemas.openxmlformats.org/officeDocument/2006/relationships/audio" Target="file:///C:\Users\hp\Desktop\&#32440;&#33337;&#21644;&#39118;&#31581;\&#32431;&#38899;&#20048;%20-%20&#24754;&#20260;.mp3" TargetMode="Externa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6" Type="http://schemas.microsoft.com/office/2007/relationships/media" Target="file:///C:\Users\hp\Desktop\&#32440;&#33337;&#21644;&#39118;&#31581;\&#32676;&#26143;%20-%20&#22825;&#31354;&#20043;&#22478;%20(&#21535;&#21809;&#29256;).mp3" TargetMode="External"/><Relationship Id="rId5" Type="http://schemas.openxmlformats.org/officeDocument/2006/relationships/audio" Target="file:///C:\Users\hp\Desktop\&#32440;&#33337;&#21644;&#39118;&#31581;\&#32676;&#26143;%20-%20&#22825;&#31354;&#20043;&#22478;%20(&#21535;&#21809;&#29256;).mp3" TargetMode="Externa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1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4.png"/><Relationship Id="rId3" Type="http://schemas.microsoft.com/office/2007/relationships/media" Target="file:///C:\Users\hp\Desktop\&#32440;&#33337;&#21644;&#39118;&#31581;\&#20037;&#30707;&#35698;%20-%20&#26376;&#20809;&#12398;&#38642;&#28023;.mp3" TargetMode="External"/><Relationship Id="rId2" Type="http://schemas.openxmlformats.org/officeDocument/2006/relationships/audio" Target="file:///C:\Users\hp\Desktop\&#32440;&#33337;&#21644;&#39118;&#31581;\&#20037;&#30707;&#35698;%20-%20&#26376;&#20809;&#12398;&#38642;&#28023;.mp3" TargetMode="External"/><Relationship Id="rId1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4.pn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0" Type="http://schemas.openxmlformats.org/officeDocument/2006/relationships/notesSlide" Target="../notesSlides/notesSlide9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30" name="图片 10" descr="5c39ecd97ae9018c96d49bfbeb78610962d411ac16453-v1wghY_fw65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20687" y="22225"/>
            <a:ext cx="9564687" cy="7173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1" name="Rectangle 5"/>
          <p:cNvSpPr/>
          <p:nvPr/>
        </p:nvSpPr>
        <p:spPr>
          <a:xfrm>
            <a:off x="5559425" y="2060575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078" name="WordArt 6"/>
          <p:cNvSpPr>
            <a:spLocks noChangeArrowheads="1" noChangeShapeType="1"/>
          </p:cNvSpPr>
          <p:nvPr/>
        </p:nvSpPr>
        <p:spPr bwMode="auto">
          <a:xfrm>
            <a:off x="323528" y="769640"/>
            <a:ext cx="7924800" cy="1219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23.</a:t>
            </a:r>
            <a:r>
              <a:rPr kumimoji="0" lang="zh-CN" altLang="en-US" sz="9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纸船和风筝</a:t>
            </a:r>
            <a:endParaRPr kumimoji="0" lang="zh-CN" altLang="en-US" sz="9600" b="1" i="0" u="none" strike="noStrike" kern="10" cap="none" spc="0" normalizeH="0" baseline="0" noProof="0" dirty="0">
              <a:ln w="12700">
                <a:solidFill>
                  <a:srgbClr val="EAEAEA"/>
                </a:solidFill>
                <a:round/>
              </a:ln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4" name="图片 13" descr="0007019895748471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600000" flipH="1">
            <a:off x="496888" y="4262438"/>
            <a:ext cx="3559175" cy="2303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20100526_75af0aed8e7d75e6baffIsuLgBb4hfq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5" t="15343" r="6071" b="27946"/>
          <a:stretch>
            <a:fillRect/>
          </a:stretch>
        </p:blipFill>
        <p:spPr>
          <a:xfrm>
            <a:off x="5264150" y="2794000"/>
            <a:ext cx="3998913" cy="36607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6562" name="组合 5"/>
          <p:cNvGrpSpPr/>
          <p:nvPr/>
        </p:nvGrpSpPr>
        <p:grpSpPr>
          <a:xfrm>
            <a:off x="-28575" y="0"/>
            <a:ext cx="9172575" cy="6858000"/>
            <a:chOff x="-28575" y="0"/>
            <a:chExt cx="9172575" cy="6858000"/>
          </a:xfrm>
        </p:grpSpPr>
        <p:pic>
          <p:nvPicPr>
            <p:cNvPr id="66567" name="Picture 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8575" y="0"/>
              <a:ext cx="9172575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6568" name="图片 7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7308304" y="6286958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6569" name="图片 8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971600" y="6286959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6570" name="图片 9" descr="200842992417999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112" y="6237312"/>
              <a:ext cx="480467" cy="3783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6571" name="图片 10" descr="200842992417999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7904" y="5949280"/>
              <a:ext cx="365779" cy="2880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6572" name="图片 11" descr="200842992417999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848" y="6381328"/>
              <a:ext cx="297578" cy="23432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6563" name="图片 14" descr="55b1OOOPIC7c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113" y="4868863"/>
            <a:ext cx="2232025" cy="1833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4" name="图片 17" descr="10-14042414442525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663" y="1585913"/>
            <a:ext cx="1368425" cy="1185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Rectangle 4"/>
          <p:cNvSpPr/>
          <p:nvPr/>
        </p:nvSpPr>
        <p:spPr>
          <a:xfrm>
            <a:off x="466725" y="-171450"/>
            <a:ext cx="5041900" cy="415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他想了想，就扎了一只风筝。风筝乘着风，飘哇飘，飘到了松鼠家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门口。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3" descr="未标题-1 拷贝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774550">
            <a:off x="250825" y="3998913"/>
            <a:ext cx="1438275" cy="1398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02384 C 0.08923 -0.00787 0.09982 -0.03889 0.12014 -0.04792 C 0.14027 -0.05648 0.17882 -0.01806 0.20017 -0.02871 C 0.22205 -0.03889 0.2302 -0.08426 0.24948 -0.11088 C 0.26892 -0.13843 0.2934 -0.17963 0.31684 -0.19005 C 0.34062 -0.20046 0.36927 -0.16806 0.39218 -0.17454 C 0.41493 -0.18148 0.43889 -0.20509 0.45434 -0.22847 C 0.46996 -0.25162 0.46857 -0.29445 0.48524 -0.31458 C 0.50243 -0.33472 0.53628 -0.33634 0.5552 -0.34908 C 0.57413 -0.36227 0.58038 -0.38171 0.5993 -0.39144 C 0.6184 -0.40116 0.64809 -0.40625 0.66944 -0.40625 C 0.69114 -0.40625 0.71059 -0.39167 0.72899 -0.39144 C 0.74739 -0.39121 0.77118 -0.40208 0.77986 -0.40486 " pathEditMode="relative" rAng="0" ptsTypes="aaaaaaaaaaaaA">
                                      <p:cBhvr>
                                        <p:cTn id="1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10" name="图片 6" descr="2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4"/>
          <p:cNvSpPr/>
          <p:nvPr/>
        </p:nvSpPr>
        <p:spPr>
          <a:xfrm>
            <a:off x="468313" y="657225"/>
            <a:ext cx="8208962" cy="212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松鼠折了一只纸船，放在小溪里。纸船漂哇漂，漂到了小熊家门口。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539750" y="2471738"/>
            <a:ext cx="8208963" cy="280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他想了想，就扎了一只风筝。风筝乘着风，飘哇飘，飘到了松鼠家门口。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0007019895748471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555625"/>
            <a:ext cx="1435100" cy="928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20100526_75af0aed8e7d75e6baffIsuLgBb4hfq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5" t="15343" r="6071" b="27946"/>
          <a:stretch>
            <a:fillRect/>
          </a:stretch>
        </p:blipFill>
        <p:spPr>
          <a:xfrm>
            <a:off x="611188" y="2997200"/>
            <a:ext cx="1023937" cy="93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0658" name="组合 5"/>
          <p:cNvGrpSpPr/>
          <p:nvPr/>
        </p:nvGrpSpPr>
        <p:grpSpPr>
          <a:xfrm>
            <a:off x="-28575" y="0"/>
            <a:ext cx="9172575" cy="6858000"/>
            <a:chOff x="-28575" y="0"/>
            <a:chExt cx="9172575" cy="6858000"/>
          </a:xfrm>
        </p:grpSpPr>
        <p:pic>
          <p:nvPicPr>
            <p:cNvPr id="70665" name="Picture 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8575" y="0"/>
              <a:ext cx="9172575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6" name="图片 7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7308304" y="6286958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7" name="图片 8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971600" y="6286959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8" name="图片 9" descr="200842992417999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112" y="6237312"/>
              <a:ext cx="480467" cy="3783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9" name="图片 10" descr="200842992417999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7904" y="5949280"/>
              <a:ext cx="365779" cy="2880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70" name="图片 11" descr="200842992417999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848" y="6381328"/>
              <a:ext cx="297578" cy="23432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0659" name="图片 14" descr="55b1OOOPIC7c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113" y="4868863"/>
            <a:ext cx="2232025" cy="1833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0" name="图片 17" descr="10-14042414442525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663" y="1585913"/>
            <a:ext cx="1368425" cy="1185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3" descr="未标题-1 拷贝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774550">
            <a:off x="250825" y="3500438"/>
            <a:ext cx="1438275" cy="1398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4"/>
          <p:cNvSpPr txBox="1"/>
          <p:nvPr/>
        </p:nvSpPr>
        <p:spPr>
          <a:xfrm>
            <a:off x="5751513" y="5611813"/>
            <a:ext cx="21336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漂哇漂</a:t>
            </a:r>
            <a:endParaRPr lang="zh-CN" altLang="en-US" sz="4400" b="1" dirty="0">
              <a:solidFill>
                <a:srgbClr val="FFFF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5219700" y="333375"/>
            <a:ext cx="2328863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飘哇飘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6390" name="Picture 6" descr="1111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1020005">
            <a:off x="6621463" y="3022600"/>
            <a:ext cx="1223962" cy="411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33858E-6 C -0.00156 0.00162 -0.0033 0.00324 -0.00486 0.00486 C -0.00573 0.00601 -0.00642 0.0074 -0.00746 0.00833 C -0.00972 0.01064 -0.01475 0.0148 -0.01475 0.0148 C -0.02066 0.0259 -0.02725 0.03515 -0.03576 0.04278 C -0.03715 0.04579 -0.03941 0.04787 -0.0408 0.05088 C -0.04149 0.0525 -0.04114 0.05481 -0.04201 0.05597 C -0.04409 0.05874 -0.0493 0.06244 -0.0493 0.06244 C -0.05104 0.06869 -0.05625 0.07516 -0.06041 0.07886 C -0.06493 0.08788 -0.06805 0.09759 -0.07413 0.10523 C -0.07639 0.11425 -0.07656 0.11795 -0.08264 0.12327 C -0.08455 0.12997 -0.0868 0.13275 -0.0901 0.13807 C -0.09288 0.14269 -0.09305 0.14709 -0.09635 0.15125 C -0.09826 0.15934 -0.10434 0.17414 -0.10989 0.17923 C -0.11145 0.18224 -0.1118 0.18617 -0.11354 0.18918 C -0.11875 0.19796 -0.12621 0.20583 -0.13211 0.21369 C -0.13923 0.22317 -0.14253 0.23728 -0.1493 0.24676 C -0.15069 0.25162 -0.15243 0.25717 -0.15434 0.26156 C -0.15573 0.26503 -0.1592 0.27128 -0.1592 0.27128 C -0.1625 0.28492 -0.15798 0.26873 -0.16302 0.2796 C -0.16684 0.28793 -0.16875 0.29718 -0.17413 0.30435 C -0.17621 0.3129 -0.1802 0.321 -0.18524 0.32724 C -0.18854 0.34066 -0.18385 0.32424 -0.18889 0.33557 C -0.19166 0.34181 -0.19392 0.34968 -0.19757 0.35523 C -0.19895 0.35731 -0.20086 0.35823 -0.20243 0.36008 C -0.2092 0.36795 -0.21458 0.37812 -0.22222 0.38483 C -0.23055 0.392 -0.23836 0.39732 -0.24687 0.40287 C -0.26128 0.41235 -0.27257 0.42831 -0.28524 0.4408 C -0.29218 0.44773 -0.29913 0.45282 -0.30625 0.45883 C -0.30573 0.45722 -0.30486 0.45398 -0.30486 0.45398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 -0.0703 C 0.08125 -0.10199 0.09184 -0.13298 0.11215 -0.142 C 0.13229 -0.15055 0.17083 -0.11216 0.19218 -0.1228 C 0.21406 -0.13298 0.22222 -0.1783 0.24149 -0.2049 C 0.26093 -0.23219 0.28541 -0.27359 0.30885 -0.28399 C 0.33264 -0.29463 0.36128 -0.26202 0.3842 -0.2685 C 0.40694 -0.27521 0.4309 -0.29926 0.44652 -0.32262 C 0.46215 -0.34574 0.46059 -0.38853 0.47743 -0.40865 C 0.49444 -0.42877 0.52847 -0.43039 0.54739 -0.44311 C 0.56632 -0.45629 0.57257 -0.47571 0.59149 -0.48543 C 0.61041 -0.49514 0.6401 -0.50023 0.66145 -0.50023 C 0.68316 -0.50023 0.7026 -0.48566 0.721 -0.48543 C 0.73941 -0.4852 0.76319 -0.49607 0.77187 -0.49884 " pathEditMode="relative" rAng="0" ptsTypes="aaaaaaa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-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3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2268538" y="2133600"/>
            <a:ext cx="4175125" cy="7096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漂      飘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707" name="文本框 5"/>
          <p:cNvSpPr txBox="1"/>
          <p:nvPr/>
        </p:nvSpPr>
        <p:spPr>
          <a:xfrm>
            <a:off x="450850" y="1303338"/>
            <a:ext cx="8208963" cy="715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仔细观察下列两个字，说说你的发现。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171825" y="2276475"/>
            <a:ext cx="215900" cy="504825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259388" y="2276475"/>
            <a:ext cx="215900" cy="504825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0850" y="3068638"/>
            <a:ext cx="8208963" cy="715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我会填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6725" y="3860800"/>
            <a:ext cx="5865813" cy="143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彩旗迎风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扬。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小小竹排顺水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流。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638" y="3854450"/>
            <a:ext cx="720725" cy="709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</a:t>
            </a:r>
            <a:endParaRPr lang="zh-CN" altLang="en-US" sz="36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14925" y="4564063"/>
            <a:ext cx="720725" cy="709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</a:t>
            </a:r>
            <a:endParaRPr lang="zh-CN" altLang="en-US" sz="36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20100526_75af0aed8e7d75e6baffIsuLgBb4hfqt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5" t="15343" r="6071" b="27946"/>
          <a:stretch>
            <a:fillRect/>
          </a:stretch>
        </p:blipFill>
        <p:spPr>
          <a:xfrm>
            <a:off x="8026400" y="82550"/>
            <a:ext cx="1160463" cy="12207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  <p:bldP spid="7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4754" name="图片 6" descr="2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Rectangle 4"/>
          <p:cNvSpPr/>
          <p:nvPr/>
        </p:nvSpPr>
        <p:spPr>
          <a:xfrm>
            <a:off x="539750" y="549275"/>
            <a:ext cx="806450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松鼠折了一只纸船，放在小溪里。纸船漂哇漂，漂到了小熊家门口。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756" name="Rectangle 4"/>
          <p:cNvSpPr/>
          <p:nvPr/>
        </p:nvSpPr>
        <p:spPr>
          <a:xfrm>
            <a:off x="684213" y="2419350"/>
            <a:ext cx="7991475" cy="3170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小熊也想折一只纸船送给松鼠，可是纸船不能漂到山上去。怎么办呢？他想了想，就扎了一只风筝。风筝乘着风，飘哇飘，飘到了松鼠家门口。</a:t>
            </a:r>
            <a:endParaRPr lang="zh-CN" altLang="en-US" sz="40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4757" name="图片 3" descr="0007019895748471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3112" flipH="1">
            <a:off x="644525" y="528638"/>
            <a:ext cx="1062038" cy="688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58" name="图片 7" descr="20100526_75af0aed8e7d75e6baffIsuLgBb4hfq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76" t="13251" r="3079" b="27950"/>
          <a:stretch>
            <a:fillRect/>
          </a:stretch>
        </p:blipFill>
        <p:spPr>
          <a:xfrm>
            <a:off x="755650" y="2255838"/>
            <a:ext cx="1008063" cy="957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6802" name="文本框 32"/>
          <p:cNvSpPr txBox="1"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3" name="文本框 34"/>
          <p:cNvSpPr txBox="1"/>
          <p:nvPr/>
        </p:nvSpPr>
        <p:spPr>
          <a:xfrm rot="-280097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4" name="文本框 36"/>
          <p:cNvSpPr txBox="1"/>
          <p:nvPr/>
        </p:nvSpPr>
        <p:spPr>
          <a:xfrm rot="-5350866">
            <a:off x="5953125" y="21717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5" name="文本框 37"/>
          <p:cNvSpPr txBox="1"/>
          <p:nvPr/>
        </p:nvSpPr>
        <p:spPr>
          <a:xfrm rot="-4150866">
            <a:off x="5422900" y="25796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6" name="文本框 45"/>
          <p:cNvSpPr txBox="1"/>
          <p:nvPr/>
        </p:nvSpPr>
        <p:spPr>
          <a:xfrm rot="-5350866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7" name="文本框 46"/>
          <p:cNvSpPr txBox="1"/>
          <p:nvPr/>
        </p:nvSpPr>
        <p:spPr>
          <a:xfrm rot="-424911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8" name="文本框 47"/>
          <p:cNvSpPr txBox="1"/>
          <p:nvPr/>
        </p:nvSpPr>
        <p:spPr>
          <a:xfrm rot="-4150866">
            <a:off x="7747000" y="3354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09" name="文本框 49"/>
          <p:cNvSpPr txBox="1"/>
          <p:nvPr/>
        </p:nvSpPr>
        <p:spPr>
          <a:xfrm rot="657351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0" name="文本框 50"/>
          <p:cNvSpPr txBox="1"/>
          <p:nvPr/>
        </p:nvSpPr>
        <p:spPr>
          <a:xfrm rot="1480325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1" name="文本框 51"/>
          <p:cNvSpPr txBox="1"/>
          <p:nvPr/>
        </p:nvSpPr>
        <p:spPr>
          <a:xfrm rot="-5350866">
            <a:off x="8458200" y="3570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2" name="文本框 32"/>
          <p:cNvSpPr txBox="1"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3" name="文本框 34"/>
          <p:cNvSpPr txBox="1"/>
          <p:nvPr/>
        </p:nvSpPr>
        <p:spPr>
          <a:xfrm rot="4149897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4" name="文本框 36"/>
          <p:cNvSpPr txBox="1"/>
          <p:nvPr/>
        </p:nvSpPr>
        <p:spPr>
          <a:xfrm rot="-138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5" name="文本框 37"/>
          <p:cNvSpPr txBox="1"/>
          <p:nvPr/>
        </p:nvSpPr>
        <p:spPr>
          <a:xfrm rot="-18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6" name="文本框 45"/>
          <p:cNvSpPr txBox="1"/>
          <p:nvPr/>
        </p:nvSpPr>
        <p:spPr>
          <a:xfrm rot="-138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7" name="文本框 46"/>
          <p:cNvSpPr txBox="1"/>
          <p:nvPr/>
        </p:nvSpPr>
        <p:spPr>
          <a:xfrm rot="-138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8" name="文本框 47"/>
          <p:cNvSpPr txBox="1"/>
          <p:nvPr/>
        </p:nvSpPr>
        <p:spPr>
          <a:xfrm rot="-18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19" name="文本框 49"/>
          <p:cNvSpPr txBox="1"/>
          <p:nvPr/>
        </p:nvSpPr>
        <p:spPr>
          <a:xfrm rot="-5350866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0" name="文本框 50"/>
          <p:cNvSpPr txBox="1"/>
          <p:nvPr/>
        </p:nvSpPr>
        <p:spPr>
          <a:xfrm rot="-170103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1" name="文本框 51"/>
          <p:cNvSpPr txBox="1"/>
          <p:nvPr/>
        </p:nvSpPr>
        <p:spPr>
          <a:xfrm rot="-5350866">
            <a:off x="5937250" y="42894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2" name="文本框 32"/>
          <p:cNvSpPr txBox="1"/>
          <p:nvPr/>
        </p:nvSpPr>
        <p:spPr>
          <a:xfrm rot="1209897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3" name="文本框 34"/>
          <p:cNvSpPr txBox="1"/>
          <p:nvPr/>
        </p:nvSpPr>
        <p:spPr>
          <a:xfrm rot="4149897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4" name="文本框 36"/>
          <p:cNvSpPr txBox="1"/>
          <p:nvPr/>
        </p:nvSpPr>
        <p:spPr>
          <a:xfrm rot="-138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5" name="文本框 37"/>
          <p:cNvSpPr txBox="1"/>
          <p:nvPr/>
        </p:nvSpPr>
        <p:spPr>
          <a:xfrm rot="1029897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6" name="文本框 45"/>
          <p:cNvSpPr txBox="1"/>
          <p:nvPr/>
        </p:nvSpPr>
        <p:spPr>
          <a:xfrm rot="-138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7" name="文本框 46"/>
          <p:cNvSpPr txBox="1"/>
          <p:nvPr/>
        </p:nvSpPr>
        <p:spPr>
          <a:xfrm rot="-170103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8" name="文本框 47"/>
          <p:cNvSpPr txBox="1"/>
          <p:nvPr/>
        </p:nvSpPr>
        <p:spPr>
          <a:xfrm rot="1029897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29" name="文本框 49"/>
          <p:cNvSpPr txBox="1"/>
          <p:nvPr/>
        </p:nvSpPr>
        <p:spPr>
          <a:xfrm rot="-170103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0" name="文本框 50"/>
          <p:cNvSpPr txBox="1"/>
          <p:nvPr/>
        </p:nvSpPr>
        <p:spPr>
          <a:xfrm rot="-170103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1" name="文本框 51"/>
          <p:cNvSpPr txBox="1"/>
          <p:nvPr/>
        </p:nvSpPr>
        <p:spPr>
          <a:xfrm rot="-170103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2" name="文本框 32"/>
          <p:cNvSpPr txBox="1"/>
          <p:nvPr/>
        </p:nvSpPr>
        <p:spPr>
          <a:xfrm rot="-5070842">
            <a:off x="414338" y="289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3" name="文本框 34"/>
          <p:cNvSpPr txBox="1"/>
          <p:nvPr/>
        </p:nvSpPr>
        <p:spPr>
          <a:xfrm rot="4149897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4" name="文本框 36"/>
          <p:cNvSpPr txBox="1"/>
          <p:nvPr/>
        </p:nvSpPr>
        <p:spPr>
          <a:xfrm rot="-170103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5" name="文本框 37"/>
          <p:cNvSpPr txBox="1"/>
          <p:nvPr/>
        </p:nvSpPr>
        <p:spPr>
          <a:xfrm rot="1029897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6" name="文本框 45"/>
          <p:cNvSpPr txBox="1"/>
          <p:nvPr/>
        </p:nvSpPr>
        <p:spPr>
          <a:xfrm rot="-138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7" name="文本框 46"/>
          <p:cNvSpPr txBox="1"/>
          <p:nvPr/>
        </p:nvSpPr>
        <p:spPr>
          <a:xfrm rot="-138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8" name="文本框 47"/>
          <p:cNvSpPr txBox="1"/>
          <p:nvPr/>
        </p:nvSpPr>
        <p:spPr>
          <a:xfrm rot="-18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39" name="文本框 49"/>
          <p:cNvSpPr txBox="1"/>
          <p:nvPr/>
        </p:nvSpPr>
        <p:spPr>
          <a:xfrm rot="-138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0" name="文本框 50"/>
          <p:cNvSpPr txBox="1"/>
          <p:nvPr/>
        </p:nvSpPr>
        <p:spPr>
          <a:xfrm rot="-138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1" name="文本框 51"/>
          <p:cNvSpPr txBox="1"/>
          <p:nvPr/>
        </p:nvSpPr>
        <p:spPr>
          <a:xfrm rot="-138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2" name="文本框 32"/>
          <p:cNvSpPr txBox="1"/>
          <p:nvPr/>
        </p:nvSpPr>
        <p:spPr>
          <a:xfrm rot="1209897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3" name="文本框 34"/>
          <p:cNvSpPr txBox="1"/>
          <p:nvPr/>
        </p:nvSpPr>
        <p:spPr>
          <a:xfrm rot="-1030866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4" name="文本框 36"/>
          <p:cNvSpPr txBox="1"/>
          <p:nvPr/>
        </p:nvSpPr>
        <p:spPr>
          <a:xfrm rot="368503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5" name="文本框 37"/>
          <p:cNvSpPr txBox="1"/>
          <p:nvPr/>
        </p:nvSpPr>
        <p:spPr>
          <a:xfrm rot="829244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6" name="文本框 45"/>
          <p:cNvSpPr txBox="1"/>
          <p:nvPr/>
        </p:nvSpPr>
        <p:spPr>
          <a:xfrm rot="-4502722">
            <a:off x="6870700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7" name="文本框 46"/>
          <p:cNvSpPr txBox="1"/>
          <p:nvPr/>
        </p:nvSpPr>
        <p:spPr>
          <a:xfrm rot="2702238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8" name="文本框 47"/>
          <p:cNvSpPr txBox="1"/>
          <p:nvPr/>
        </p:nvSpPr>
        <p:spPr>
          <a:xfrm rot="-3456638">
            <a:off x="6835775" y="4259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49" name="文本框 49"/>
          <p:cNvSpPr txBox="1"/>
          <p:nvPr/>
        </p:nvSpPr>
        <p:spPr>
          <a:xfrm rot="-3180423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0" name="文本框 50"/>
          <p:cNvSpPr txBox="1"/>
          <p:nvPr/>
        </p:nvSpPr>
        <p:spPr>
          <a:xfrm rot="-3640556">
            <a:off x="7331075" y="44465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1" name="文本框 51"/>
          <p:cNvSpPr txBox="1"/>
          <p:nvPr/>
        </p:nvSpPr>
        <p:spPr>
          <a:xfrm rot="154951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2" name="文本框 32"/>
          <p:cNvSpPr txBox="1"/>
          <p:nvPr/>
        </p:nvSpPr>
        <p:spPr>
          <a:xfrm rot="4190103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3" name="文本框 34"/>
          <p:cNvSpPr txBox="1"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4" name="文本框 36"/>
          <p:cNvSpPr txBox="1"/>
          <p:nvPr/>
        </p:nvSpPr>
        <p:spPr>
          <a:xfrm rot="-1160763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5" name="文本框 37"/>
          <p:cNvSpPr txBox="1"/>
          <p:nvPr/>
        </p:nvSpPr>
        <p:spPr>
          <a:xfrm rot="39237"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6" name="文本框 45"/>
          <p:cNvSpPr txBox="1"/>
          <p:nvPr/>
        </p:nvSpPr>
        <p:spPr>
          <a:xfrm rot="-1160763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7" name="文本框 46"/>
          <p:cNvSpPr txBox="1"/>
          <p:nvPr/>
        </p:nvSpPr>
        <p:spPr>
          <a:xfrm rot="-1160763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8" name="文本框 47"/>
          <p:cNvSpPr txBox="1"/>
          <p:nvPr/>
        </p:nvSpPr>
        <p:spPr>
          <a:xfrm rot="39237"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59" name="文本框 49"/>
          <p:cNvSpPr txBox="1"/>
          <p:nvPr/>
        </p:nvSpPr>
        <p:spPr>
          <a:xfrm rot="-1160763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0" name="文本框 50"/>
          <p:cNvSpPr txBox="1"/>
          <p:nvPr/>
        </p:nvSpPr>
        <p:spPr>
          <a:xfrm rot="-1160763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1" name="文本框 51"/>
          <p:cNvSpPr txBox="1"/>
          <p:nvPr/>
        </p:nvSpPr>
        <p:spPr>
          <a:xfrm rot="-1160763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2" name="文本框 32"/>
          <p:cNvSpPr txBox="1"/>
          <p:nvPr/>
        </p:nvSpPr>
        <p:spPr>
          <a:xfrm rot="4190103">
            <a:off x="2857500" y="41957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3" name="文本框 34"/>
          <p:cNvSpPr txBox="1"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4" name="文本框 36"/>
          <p:cNvSpPr txBox="1"/>
          <p:nvPr/>
        </p:nvSpPr>
        <p:spPr>
          <a:xfrm rot="2810103">
            <a:off x="3905250" y="25908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5" name="文本框 37"/>
          <p:cNvSpPr txBox="1"/>
          <p:nvPr/>
        </p:nvSpPr>
        <p:spPr>
          <a:xfrm rot="4010103">
            <a:off x="3905250" y="31337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6" name="文本框 45"/>
          <p:cNvSpPr txBox="1"/>
          <p:nvPr/>
        </p:nvSpPr>
        <p:spPr>
          <a:xfrm rot="2810103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7" name="文本框 46"/>
          <p:cNvSpPr txBox="1"/>
          <p:nvPr/>
        </p:nvSpPr>
        <p:spPr>
          <a:xfrm rot="2810103">
            <a:off x="4835525" y="2827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8" name="文本框 47"/>
          <p:cNvSpPr txBox="1"/>
          <p:nvPr/>
        </p:nvSpPr>
        <p:spPr>
          <a:xfrm rot="4010103">
            <a:off x="4835525" y="3370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69" name="文本框 49"/>
          <p:cNvSpPr txBox="1"/>
          <p:nvPr/>
        </p:nvSpPr>
        <p:spPr>
          <a:xfrm rot="-1160763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0" name="文本框 50"/>
          <p:cNvSpPr txBox="1"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1" name="文本框 51"/>
          <p:cNvSpPr txBox="1"/>
          <p:nvPr/>
        </p:nvSpPr>
        <p:spPr>
          <a:xfrm rot="-1160763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2" name="文本框 32"/>
          <p:cNvSpPr txBox="1"/>
          <p:nvPr/>
        </p:nvSpPr>
        <p:spPr>
          <a:xfrm rot="5400000">
            <a:off x="1233488" y="4084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3" name="文本框 34"/>
          <p:cNvSpPr txBox="1"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4" name="文本框 36"/>
          <p:cNvSpPr txBox="1"/>
          <p:nvPr/>
        </p:nvSpPr>
        <p:spPr>
          <a:xfrm rot="2810103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5" name="文本框 37"/>
          <p:cNvSpPr txBox="1"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6" name="文本框 45"/>
          <p:cNvSpPr txBox="1"/>
          <p:nvPr/>
        </p:nvSpPr>
        <p:spPr>
          <a:xfrm rot="2810103">
            <a:off x="2901950" y="3602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7" name="文本框 46"/>
          <p:cNvSpPr txBox="1"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8" name="文本框 47"/>
          <p:cNvSpPr txBox="1"/>
          <p:nvPr/>
        </p:nvSpPr>
        <p:spPr>
          <a:xfrm rot="5220000">
            <a:off x="793750" y="3752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79" name="文本框 49"/>
          <p:cNvSpPr txBox="1"/>
          <p:nvPr/>
        </p:nvSpPr>
        <p:spPr>
          <a:xfrm rot="4020000">
            <a:off x="2555875" y="45958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0" name="文本框 50"/>
          <p:cNvSpPr txBox="1"/>
          <p:nvPr/>
        </p:nvSpPr>
        <p:spPr>
          <a:xfrm rot="4020000">
            <a:off x="3794125" y="42227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1" name="文本框 51"/>
          <p:cNvSpPr txBox="1"/>
          <p:nvPr/>
        </p:nvSpPr>
        <p:spPr>
          <a:xfrm rot="4020000">
            <a:off x="4164013" y="44370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2" name="文本框 32"/>
          <p:cNvSpPr txBox="1"/>
          <p:nvPr/>
        </p:nvSpPr>
        <p:spPr>
          <a:xfrm rot="-880739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3" name="文本框 34"/>
          <p:cNvSpPr txBox="1"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4" name="文本框 36"/>
          <p:cNvSpPr txBox="1"/>
          <p:nvPr/>
        </p:nvSpPr>
        <p:spPr>
          <a:xfrm rot="4020000">
            <a:off x="1762125" y="23669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5" name="文本框 37"/>
          <p:cNvSpPr txBox="1"/>
          <p:nvPr/>
        </p:nvSpPr>
        <p:spPr>
          <a:xfrm rot="5220000">
            <a:off x="1762125" y="29098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6" name="文本框 45"/>
          <p:cNvSpPr txBox="1"/>
          <p:nvPr/>
        </p:nvSpPr>
        <p:spPr>
          <a:xfrm rot="2810103">
            <a:off x="2322513" y="2389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7" name="文本框 46"/>
          <p:cNvSpPr txBox="1"/>
          <p:nvPr/>
        </p:nvSpPr>
        <p:spPr>
          <a:xfrm rot="2810103">
            <a:off x="2692400" y="26035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8" name="文本框 47"/>
          <p:cNvSpPr txBox="1"/>
          <p:nvPr/>
        </p:nvSpPr>
        <p:spPr>
          <a:xfrm rot="4010103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89" name="文本框 49"/>
          <p:cNvSpPr txBox="1"/>
          <p:nvPr/>
        </p:nvSpPr>
        <p:spPr>
          <a:xfrm rot="2810103">
            <a:off x="3279775" y="2827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0" name="文本框 50"/>
          <p:cNvSpPr txBox="1"/>
          <p:nvPr/>
        </p:nvSpPr>
        <p:spPr>
          <a:xfrm rot="2810103">
            <a:off x="3167063" y="3262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1" name="文本框 51"/>
          <p:cNvSpPr txBox="1"/>
          <p:nvPr/>
        </p:nvSpPr>
        <p:spPr>
          <a:xfrm rot="2810103">
            <a:off x="3536950" y="3476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2" name="文本框 32"/>
          <p:cNvSpPr txBox="1"/>
          <p:nvPr/>
        </p:nvSpPr>
        <p:spPr>
          <a:xfrm rot="5400000">
            <a:off x="4843463" y="4538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3" name="文本框 34"/>
          <p:cNvSpPr txBox="1"/>
          <p:nvPr/>
        </p:nvSpPr>
        <p:spPr>
          <a:xfrm rot="3159237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4" name="文本框 36"/>
          <p:cNvSpPr txBox="1"/>
          <p:nvPr/>
        </p:nvSpPr>
        <p:spPr>
          <a:xfrm rot="-1160763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5" name="文本框 37"/>
          <p:cNvSpPr txBox="1"/>
          <p:nvPr/>
        </p:nvSpPr>
        <p:spPr>
          <a:xfrm rot="39237"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6" name="文本框 45"/>
          <p:cNvSpPr txBox="1"/>
          <p:nvPr/>
        </p:nvSpPr>
        <p:spPr>
          <a:xfrm rot="-1160763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7" name="文本框 46"/>
          <p:cNvSpPr txBox="1"/>
          <p:nvPr/>
        </p:nvSpPr>
        <p:spPr>
          <a:xfrm rot="-1160763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8" name="文本框 47"/>
          <p:cNvSpPr txBox="1"/>
          <p:nvPr/>
        </p:nvSpPr>
        <p:spPr>
          <a:xfrm rot="39237"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899" name="文本框 49"/>
          <p:cNvSpPr txBox="1"/>
          <p:nvPr/>
        </p:nvSpPr>
        <p:spPr>
          <a:xfrm rot="-1160763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900" name="文本框 50"/>
          <p:cNvSpPr txBox="1"/>
          <p:nvPr/>
        </p:nvSpPr>
        <p:spPr>
          <a:xfrm rot="-1160763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6901" name="文本框 51"/>
          <p:cNvSpPr txBox="1"/>
          <p:nvPr/>
        </p:nvSpPr>
        <p:spPr>
          <a:xfrm rot="-1160763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379413" y="1620838"/>
            <a:ext cx="8440737" cy="715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松鼠和小熊收到对方的礼物后各有什么反应？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 rotWithShape="1">
          <a:blip r:embed="rId1"/>
          <a:srcRect l="12195" t="4379" r="28434" b="7495"/>
          <a:stretch>
            <a:fillRect/>
          </a:stretch>
        </p:blipFill>
        <p:spPr bwMode="auto">
          <a:xfrm>
            <a:off x="5541838" y="2719047"/>
            <a:ext cx="3120887" cy="2358888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8850" name="图片 1" descr="577a3318b0ba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3357563"/>
            <a:ext cx="5040313" cy="255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8851" name="图片 2" descr="2007211524127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263" y="115888"/>
            <a:ext cx="5102225" cy="259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52" name="矩形 3"/>
          <p:cNvSpPr/>
          <p:nvPr/>
        </p:nvSpPr>
        <p:spPr>
          <a:xfrm>
            <a:off x="323850" y="2649538"/>
            <a:ext cx="75612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小熊拿起纸船一看，乐坏了。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853" name="矩形 4"/>
          <p:cNvSpPr/>
          <p:nvPr/>
        </p:nvSpPr>
        <p:spPr>
          <a:xfrm>
            <a:off x="-180975" y="5889625"/>
            <a:ext cx="970597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松鼠一把抓住风筝的线一看，也乐坏了。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0898" name="图片 1" descr="577a3318b0ba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3357563"/>
            <a:ext cx="5040313" cy="255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0899" name="图片 2" descr="2007211524127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263" y="115888"/>
            <a:ext cx="5102225" cy="259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900" name="矩形 3"/>
          <p:cNvSpPr/>
          <p:nvPr/>
        </p:nvSpPr>
        <p:spPr>
          <a:xfrm>
            <a:off x="323850" y="2649538"/>
            <a:ext cx="75612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小熊拿起纸船一看，乐坏了。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901" name="矩形 4"/>
          <p:cNvSpPr/>
          <p:nvPr/>
        </p:nvSpPr>
        <p:spPr>
          <a:xfrm>
            <a:off x="-180975" y="5889625"/>
            <a:ext cx="970597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松鼠一把抓住风筝的线一看，也乐坏了。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46" name="Picture 2" descr="zhichu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806450"/>
            <a:ext cx="3600450" cy="2046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Text Box 5"/>
          <p:cNvSpPr txBox="1"/>
          <p:nvPr/>
        </p:nvSpPr>
        <p:spPr>
          <a:xfrm>
            <a:off x="3851275" y="333375"/>
            <a:ext cx="8210550" cy="3067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纸船里放着一个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小松果，松果上挂着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一张纸条，上面写着：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“祝你快乐！”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948" name="Picture 2" descr="songsh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4054475"/>
            <a:ext cx="3600450" cy="1966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6"/>
          <p:cNvSpPr txBox="1"/>
          <p:nvPr/>
        </p:nvSpPr>
        <p:spPr>
          <a:xfrm>
            <a:off x="3852863" y="4062413"/>
            <a:ext cx="8137525" cy="2246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风筝上挂着一个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草莓，风筝的翅膀上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写着：“祝你幸福！”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zh-CN" altLang="en-US" sz="7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说祝福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4995" name="图片 6" descr="9422601_172730934000_2.jpg"/>
          <p:cNvPicPr>
            <a:picLocks noChangeAspect="1"/>
          </p:cNvPicPr>
          <p:nvPr/>
        </p:nvPicPr>
        <p:blipFill>
          <a:blip r:embed="rId1"/>
          <a:srcRect l="3685" r="1732" b="4053"/>
          <a:stretch>
            <a:fillRect/>
          </a:stretch>
        </p:blipFill>
        <p:spPr>
          <a:xfrm>
            <a:off x="4211638" y="1628775"/>
            <a:ext cx="4789487" cy="324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996" name="TextBox 7"/>
          <p:cNvSpPr txBox="1"/>
          <p:nvPr/>
        </p:nvSpPr>
        <p:spPr>
          <a:xfrm>
            <a:off x="1258888" y="5229225"/>
            <a:ext cx="2262187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过生日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997" name="TextBox 8"/>
          <p:cNvSpPr txBox="1"/>
          <p:nvPr/>
        </p:nvSpPr>
        <p:spPr>
          <a:xfrm>
            <a:off x="5468938" y="5241925"/>
            <a:ext cx="2271712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过新年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4998" name="图片 9" descr="0218apic361_sc115.c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700213"/>
            <a:ext cx="3960812" cy="3162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50178" name="文本框 32"/>
          <p:cNvSpPr txBox="1"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79" name="文本框 34"/>
          <p:cNvSpPr txBox="1"/>
          <p:nvPr/>
        </p:nvSpPr>
        <p:spPr>
          <a:xfrm rot="-280097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0" name="文本框 36"/>
          <p:cNvSpPr txBox="1"/>
          <p:nvPr/>
        </p:nvSpPr>
        <p:spPr>
          <a:xfrm rot="-5350866">
            <a:off x="5953125" y="21717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1" name="文本框 37"/>
          <p:cNvSpPr txBox="1"/>
          <p:nvPr/>
        </p:nvSpPr>
        <p:spPr>
          <a:xfrm rot="-4150866">
            <a:off x="5422900" y="25796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2" name="文本框 45"/>
          <p:cNvSpPr txBox="1"/>
          <p:nvPr/>
        </p:nvSpPr>
        <p:spPr>
          <a:xfrm rot="-5350866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3" name="文本框 46"/>
          <p:cNvSpPr txBox="1"/>
          <p:nvPr/>
        </p:nvSpPr>
        <p:spPr>
          <a:xfrm rot="-424911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4" name="文本框 47"/>
          <p:cNvSpPr txBox="1"/>
          <p:nvPr/>
        </p:nvSpPr>
        <p:spPr>
          <a:xfrm rot="-4150866">
            <a:off x="7747000" y="3354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5" name="文本框 49"/>
          <p:cNvSpPr txBox="1"/>
          <p:nvPr/>
        </p:nvSpPr>
        <p:spPr>
          <a:xfrm rot="657351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6" name="文本框 50"/>
          <p:cNvSpPr txBox="1"/>
          <p:nvPr/>
        </p:nvSpPr>
        <p:spPr>
          <a:xfrm rot="1480325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7" name="文本框 51"/>
          <p:cNvSpPr txBox="1"/>
          <p:nvPr/>
        </p:nvSpPr>
        <p:spPr>
          <a:xfrm rot="-5350866">
            <a:off x="8458200" y="3570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8" name="文本框 32"/>
          <p:cNvSpPr txBox="1"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89" name="文本框 34"/>
          <p:cNvSpPr txBox="1"/>
          <p:nvPr/>
        </p:nvSpPr>
        <p:spPr>
          <a:xfrm rot="4149897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0" name="文本框 36"/>
          <p:cNvSpPr txBox="1"/>
          <p:nvPr/>
        </p:nvSpPr>
        <p:spPr>
          <a:xfrm rot="-138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1" name="文本框 37"/>
          <p:cNvSpPr txBox="1"/>
          <p:nvPr/>
        </p:nvSpPr>
        <p:spPr>
          <a:xfrm rot="-18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2" name="文本框 45"/>
          <p:cNvSpPr txBox="1"/>
          <p:nvPr/>
        </p:nvSpPr>
        <p:spPr>
          <a:xfrm rot="-138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3" name="文本框 46"/>
          <p:cNvSpPr txBox="1"/>
          <p:nvPr/>
        </p:nvSpPr>
        <p:spPr>
          <a:xfrm rot="-138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4" name="文本框 47"/>
          <p:cNvSpPr txBox="1"/>
          <p:nvPr/>
        </p:nvSpPr>
        <p:spPr>
          <a:xfrm rot="-18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5" name="文本框 49"/>
          <p:cNvSpPr txBox="1"/>
          <p:nvPr/>
        </p:nvSpPr>
        <p:spPr>
          <a:xfrm rot="-5350866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6" name="文本框 50"/>
          <p:cNvSpPr txBox="1"/>
          <p:nvPr/>
        </p:nvSpPr>
        <p:spPr>
          <a:xfrm rot="-170103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7" name="文本框 51"/>
          <p:cNvSpPr txBox="1"/>
          <p:nvPr/>
        </p:nvSpPr>
        <p:spPr>
          <a:xfrm rot="-5350866">
            <a:off x="5937250" y="42894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8" name="文本框 32"/>
          <p:cNvSpPr txBox="1"/>
          <p:nvPr/>
        </p:nvSpPr>
        <p:spPr>
          <a:xfrm rot="1209897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199" name="文本框 34"/>
          <p:cNvSpPr txBox="1"/>
          <p:nvPr/>
        </p:nvSpPr>
        <p:spPr>
          <a:xfrm rot="4149897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0" name="文本框 36"/>
          <p:cNvSpPr txBox="1"/>
          <p:nvPr/>
        </p:nvSpPr>
        <p:spPr>
          <a:xfrm rot="-138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1" name="文本框 37"/>
          <p:cNvSpPr txBox="1"/>
          <p:nvPr/>
        </p:nvSpPr>
        <p:spPr>
          <a:xfrm rot="1029897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2" name="文本框 45"/>
          <p:cNvSpPr txBox="1"/>
          <p:nvPr/>
        </p:nvSpPr>
        <p:spPr>
          <a:xfrm rot="-138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3" name="文本框 46"/>
          <p:cNvSpPr txBox="1"/>
          <p:nvPr/>
        </p:nvSpPr>
        <p:spPr>
          <a:xfrm rot="-170103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4" name="文本框 47"/>
          <p:cNvSpPr txBox="1"/>
          <p:nvPr/>
        </p:nvSpPr>
        <p:spPr>
          <a:xfrm rot="1029897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5" name="文本框 49"/>
          <p:cNvSpPr txBox="1"/>
          <p:nvPr/>
        </p:nvSpPr>
        <p:spPr>
          <a:xfrm rot="-170103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6" name="文本框 50"/>
          <p:cNvSpPr txBox="1"/>
          <p:nvPr/>
        </p:nvSpPr>
        <p:spPr>
          <a:xfrm rot="-170103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7" name="文本框 51"/>
          <p:cNvSpPr txBox="1"/>
          <p:nvPr/>
        </p:nvSpPr>
        <p:spPr>
          <a:xfrm rot="-170103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8" name="文本框 32"/>
          <p:cNvSpPr txBox="1"/>
          <p:nvPr/>
        </p:nvSpPr>
        <p:spPr>
          <a:xfrm rot="-5070842">
            <a:off x="414338" y="289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09" name="文本框 34"/>
          <p:cNvSpPr txBox="1"/>
          <p:nvPr/>
        </p:nvSpPr>
        <p:spPr>
          <a:xfrm rot="4149897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0" name="文本框 36"/>
          <p:cNvSpPr txBox="1"/>
          <p:nvPr/>
        </p:nvSpPr>
        <p:spPr>
          <a:xfrm rot="-170103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1" name="文本框 37"/>
          <p:cNvSpPr txBox="1"/>
          <p:nvPr/>
        </p:nvSpPr>
        <p:spPr>
          <a:xfrm rot="1029897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2" name="文本框 45"/>
          <p:cNvSpPr txBox="1"/>
          <p:nvPr/>
        </p:nvSpPr>
        <p:spPr>
          <a:xfrm rot="-138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3" name="文本框 46"/>
          <p:cNvSpPr txBox="1"/>
          <p:nvPr/>
        </p:nvSpPr>
        <p:spPr>
          <a:xfrm rot="-138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4" name="文本框 47"/>
          <p:cNvSpPr txBox="1"/>
          <p:nvPr/>
        </p:nvSpPr>
        <p:spPr>
          <a:xfrm rot="-18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5" name="文本框 49"/>
          <p:cNvSpPr txBox="1"/>
          <p:nvPr/>
        </p:nvSpPr>
        <p:spPr>
          <a:xfrm rot="-138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6" name="文本框 50"/>
          <p:cNvSpPr txBox="1"/>
          <p:nvPr/>
        </p:nvSpPr>
        <p:spPr>
          <a:xfrm rot="-138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7" name="文本框 51"/>
          <p:cNvSpPr txBox="1"/>
          <p:nvPr/>
        </p:nvSpPr>
        <p:spPr>
          <a:xfrm rot="-138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8" name="文本框 32"/>
          <p:cNvSpPr txBox="1"/>
          <p:nvPr/>
        </p:nvSpPr>
        <p:spPr>
          <a:xfrm rot="1209897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19" name="文本框 34"/>
          <p:cNvSpPr txBox="1"/>
          <p:nvPr/>
        </p:nvSpPr>
        <p:spPr>
          <a:xfrm rot="-1030866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0" name="文本框 36"/>
          <p:cNvSpPr txBox="1"/>
          <p:nvPr/>
        </p:nvSpPr>
        <p:spPr>
          <a:xfrm rot="368503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1" name="文本框 37"/>
          <p:cNvSpPr txBox="1"/>
          <p:nvPr/>
        </p:nvSpPr>
        <p:spPr>
          <a:xfrm rot="829244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2" name="文本框 45"/>
          <p:cNvSpPr txBox="1"/>
          <p:nvPr/>
        </p:nvSpPr>
        <p:spPr>
          <a:xfrm rot="-4502722">
            <a:off x="6870700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3" name="文本框 46"/>
          <p:cNvSpPr txBox="1"/>
          <p:nvPr/>
        </p:nvSpPr>
        <p:spPr>
          <a:xfrm rot="2702238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4" name="文本框 47"/>
          <p:cNvSpPr txBox="1"/>
          <p:nvPr/>
        </p:nvSpPr>
        <p:spPr>
          <a:xfrm rot="-3456638">
            <a:off x="6835775" y="4259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5" name="文本框 49"/>
          <p:cNvSpPr txBox="1"/>
          <p:nvPr/>
        </p:nvSpPr>
        <p:spPr>
          <a:xfrm rot="-3180423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6" name="文本框 50"/>
          <p:cNvSpPr txBox="1"/>
          <p:nvPr/>
        </p:nvSpPr>
        <p:spPr>
          <a:xfrm rot="-3640556">
            <a:off x="7331075" y="44465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7" name="文本框 51"/>
          <p:cNvSpPr txBox="1"/>
          <p:nvPr/>
        </p:nvSpPr>
        <p:spPr>
          <a:xfrm rot="154951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8" name="文本框 32"/>
          <p:cNvSpPr txBox="1"/>
          <p:nvPr/>
        </p:nvSpPr>
        <p:spPr>
          <a:xfrm rot="4190103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29" name="文本框 34"/>
          <p:cNvSpPr txBox="1"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0" name="文本框 36"/>
          <p:cNvSpPr txBox="1"/>
          <p:nvPr/>
        </p:nvSpPr>
        <p:spPr>
          <a:xfrm rot="-1160763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1" name="文本框 37"/>
          <p:cNvSpPr txBox="1"/>
          <p:nvPr/>
        </p:nvSpPr>
        <p:spPr>
          <a:xfrm rot="39237"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2" name="文本框 45"/>
          <p:cNvSpPr txBox="1"/>
          <p:nvPr/>
        </p:nvSpPr>
        <p:spPr>
          <a:xfrm rot="-1160763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3" name="文本框 46"/>
          <p:cNvSpPr txBox="1"/>
          <p:nvPr/>
        </p:nvSpPr>
        <p:spPr>
          <a:xfrm rot="-1160763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4" name="文本框 47"/>
          <p:cNvSpPr txBox="1"/>
          <p:nvPr/>
        </p:nvSpPr>
        <p:spPr>
          <a:xfrm rot="39237"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5" name="文本框 49"/>
          <p:cNvSpPr txBox="1"/>
          <p:nvPr/>
        </p:nvSpPr>
        <p:spPr>
          <a:xfrm rot="-1160763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6" name="文本框 50"/>
          <p:cNvSpPr txBox="1"/>
          <p:nvPr/>
        </p:nvSpPr>
        <p:spPr>
          <a:xfrm rot="-1160763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7" name="文本框 51"/>
          <p:cNvSpPr txBox="1"/>
          <p:nvPr/>
        </p:nvSpPr>
        <p:spPr>
          <a:xfrm rot="-1160763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8" name="文本框 32"/>
          <p:cNvSpPr txBox="1"/>
          <p:nvPr/>
        </p:nvSpPr>
        <p:spPr>
          <a:xfrm rot="4190103">
            <a:off x="2857500" y="41957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39" name="文本框 34"/>
          <p:cNvSpPr txBox="1"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0" name="文本框 36"/>
          <p:cNvSpPr txBox="1"/>
          <p:nvPr/>
        </p:nvSpPr>
        <p:spPr>
          <a:xfrm rot="2810103">
            <a:off x="3905250" y="25908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1" name="文本框 37"/>
          <p:cNvSpPr txBox="1"/>
          <p:nvPr/>
        </p:nvSpPr>
        <p:spPr>
          <a:xfrm rot="4010103">
            <a:off x="3905250" y="31337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2" name="文本框 45"/>
          <p:cNvSpPr txBox="1"/>
          <p:nvPr/>
        </p:nvSpPr>
        <p:spPr>
          <a:xfrm rot="2810103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3" name="文本框 46"/>
          <p:cNvSpPr txBox="1"/>
          <p:nvPr/>
        </p:nvSpPr>
        <p:spPr>
          <a:xfrm rot="2810103">
            <a:off x="4835525" y="2827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4" name="文本框 47"/>
          <p:cNvSpPr txBox="1"/>
          <p:nvPr/>
        </p:nvSpPr>
        <p:spPr>
          <a:xfrm rot="4010103">
            <a:off x="4835525" y="3370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5" name="文本框 49"/>
          <p:cNvSpPr txBox="1"/>
          <p:nvPr/>
        </p:nvSpPr>
        <p:spPr>
          <a:xfrm rot="-1160763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6" name="文本框 50"/>
          <p:cNvSpPr txBox="1"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7" name="文本框 51"/>
          <p:cNvSpPr txBox="1"/>
          <p:nvPr/>
        </p:nvSpPr>
        <p:spPr>
          <a:xfrm rot="-1160763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8" name="文本框 32"/>
          <p:cNvSpPr txBox="1"/>
          <p:nvPr/>
        </p:nvSpPr>
        <p:spPr>
          <a:xfrm rot="5400000">
            <a:off x="1233488" y="4084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49" name="文本框 34"/>
          <p:cNvSpPr txBox="1"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0" name="文本框 36"/>
          <p:cNvSpPr txBox="1"/>
          <p:nvPr/>
        </p:nvSpPr>
        <p:spPr>
          <a:xfrm rot="2810103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1" name="文本框 37"/>
          <p:cNvSpPr txBox="1"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2" name="文本框 45"/>
          <p:cNvSpPr txBox="1"/>
          <p:nvPr/>
        </p:nvSpPr>
        <p:spPr>
          <a:xfrm rot="2810103">
            <a:off x="2901950" y="3602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3" name="文本框 46"/>
          <p:cNvSpPr txBox="1"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4" name="文本框 47"/>
          <p:cNvSpPr txBox="1"/>
          <p:nvPr/>
        </p:nvSpPr>
        <p:spPr>
          <a:xfrm rot="5220000">
            <a:off x="793750" y="3752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5" name="文本框 49"/>
          <p:cNvSpPr txBox="1"/>
          <p:nvPr/>
        </p:nvSpPr>
        <p:spPr>
          <a:xfrm rot="4020000">
            <a:off x="2555875" y="45958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6" name="文本框 50"/>
          <p:cNvSpPr txBox="1"/>
          <p:nvPr/>
        </p:nvSpPr>
        <p:spPr>
          <a:xfrm rot="4020000">
            <a:off x="3794125" y="42227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7" name="文本框 51"/>
          <p:cNvSpPr txBox="1"/>
          <p:nvPr/>
        </p:nvSpPr>
        <p:spPr>
          <a:xfrm rot="4020000">
            <a:off x="4164013" y="44370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8" name="文本框 32"/>
          <p:cNvSpPr txBox="1"/>
          <p:nvPr/>
        </p:nvSpPr>
        <p:spPr>
          <a:xfrm rot="-880739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59" name="文本框 34"/>
          <p:cNvSpPr txBox="1"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0" name="文本框 36"/>
          <p:cNvSpPr txBox="1"/>
          <p:nvPr/>
        </p:nvSpPr>
        <p:spPr>
          <a:xfrm rot="4020000">
            <a:off x="1762125" y="23669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1" name="文本框 37"/>
          <p:cNvSpPr txBox="1"/>
          <p:nvPr/>
        </p:nvSpPr>
        <p:spPr>
          <a:xfrm rot="5220000">
            <a:off x="1762125" y="29098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2" name="文本框 45"/>
          <p:cNvSpPr txBox="1"/>
          <p:nvPr/>
        </p:nvSpPr>
        <p:spPr>
          <a:xfrm rot="2810103">
            <a:off x="2322513" y="2389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3" name="文本框 46"/>
          <p:cNvSpPr txBox="1"/>
          <p:nvPr/>
        </p:nvSpPr>
        <p:spPr>
          <a:xfrm rot="2810103">
            <a:off x="2692400" y="26035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4" name="文本框 47"/>
          <p:cNvSpPr txBox="1"/>
          <p:nvPr/>
        </p:nvSpPr>
        <p:spPr>
          <a:xfrm rot="4010103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5" name="文本框 49"/>
          <p:cNvSpPr txBox="1"/>
          <p:nvPr/>
        </p:nvSpPr>
        <p:spPr>
          <a:xfrm rot="2810103">
            <a:off x="3279775" y="2827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6" name="文本框 50"/>
          <p:cNvSpPr txBox="1"/>
          <p:nvPr/>
        </p:nvSpPr>
        <p:spPr>
          <a:xfrm rot="2810103">
            <a:off x="3167063" y="3262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7" name="文本框 51"/>
          <p:cNvSpPr txBox="1"/>
          <p:nvPr/>
        </p:nvSpPr>
        <p:spPr>
          <a:xfrm rot="2810103">
            <a:off x="3536950" y="3476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8" name="文本框 32"/>
          <p:cNvSpPr txBox="1"/>
          <p:nvPr/>
        </p:nvSpPr>
        <p:spPr>
          <a:xfrm rot="5400000">
            <a:off x="4843463" y="4538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69" name="文本框 34"/>
          <p:cNvSpPr txBox="1"/>
          <p:nvPr/>
        </p:nvSpPr>
        <p:spPr>
          <a:xfrm rot="3159237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0" name="文本框 36"/>
          <p:cNvSpPr txBox="1"/>
          <p:nvPr/>
        </p:nvSpPr>
        <p:spPr>
          <a:xfrm rot="-1160763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1" name="文本框 37"/>
          <p:cNvSpPr txBox="1"/>
          <p:nvPr/>
        </p:nvSpPr>
        <p:spPr>
          <a:xfrm rot="39237"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2" name="文本框 45"/>
          <p:cNvSpPr txBox="1"/>
          <p:nvPr/>
        </p:nvSpPr>
        <p:spPr>
          <a:xfrm rot="-1160763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3" name="文本框 46"/>
          <p:cNvSpPr txBox="1"/>
          <p:nvPr/>
        </p:nvSpPr>
        <p:spPr>
          <a:xfrm rot="-1160763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4" name="文本框 47"/>
          <p:cNvSpPr txBox="1"/>
          <p:nvPr/>
        </p:nvSpPr>
        <p:spPr>
          <a:xfrm rot="39237"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5" name="文本框 49"/>
          <p:cNvSpPr txBox="1"/>
          <p:nvPr/>
        </p:nvSpPr>
        <p:spPr>
          <a:xfrm rot="-1160763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6" name="文本框 50"/>
          <p:cNvSpPr txBox="1"/>
          <p:nvPr/>
        </p:nvSpPr>
        <p:spPr>
          <a:xfrm rot="-1160763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7" name="文本框 51"/>
          <p:cNvSpPr txBox="1"/>
          <p:nvPr/>
        </p:nvSpPr>
        <p:spPr>
          <a:xfrm rot="-1160763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0278" name="TextBox 2"/>
          <p:cNvSpPr txBox="1"/>
          <p:nvPr/>
        </p:nvSpPr>
        <p:spPr>
          <a:xfrm>
            <a:off x="1150938" y="2420938"/>
            <a:ext cx="7080250" cy="2760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松鼠   折纸船   漂到   扎风筝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一张   抓住   祝你幸福   但是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愿意   哭了   取下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150938" y="2420938"/>
            <a:ext cx="7080250" cy="2760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松鼠   折纸船   漂到   扎风筝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一张   抓住   祝你幸福   但是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愿意   哭了   取下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280" name="组合 5"/>
          <p:cNvGrpSpPr/>
          <p:nvPr/>
        </p:nvGrpSpPr>
        <p:grpSpPr>
          <a:xfrm>
            <a:off x="657225" y="1206500"/>
            <a:ext cx="7299325" cy="693738"/>
            <a:chOff x="514207" y="343375"/>
            <a:chExt cx="7299227" cy="694631"/>
          </a:xfrm>
        </p:grpSpPr>
        <p:sp>
          <p:nvSpPr>
            <p:cNvPr id="50293" name="TextBox 5"/>
            <p:cNvSpPr txBox="1"/>
            <p:nvPr/>
          </p:nvSpPr>
          <p:spPr>
            <a:xfrm>
              <a:off x="1031756" y="394946"/>
              <a:ext cx="6781678" cy="5843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0294" name="图片 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4207" y="343375"/>
              <a:ext cx="624802" cy="69463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541463" y="2263775"/>
            <a:ext cx="788988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shǔ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39788" y="2205038"/>
            <a:ext cx="7632700" cy="3259138"/>
          </a:xfrm>
          <a:prstGeom prst="roundRect">
            <a:avLst/>
          </a:prstGeom>
          <a:noFill/>
          <a:ln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2709863" y="2263775"/>
            <a:ext cx="788988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zhé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716463" y="2263775"/>
            <a:ext cx="935038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piāo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464300" y="2263775"/>
            <a:ext cx="576263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zā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7137400" y="2263775"/>
            <a:ext cx="1163638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zhēnɡ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2633663" y="3213100"/>
            <a:ext cx="927100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zhuā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5154613" y="3213100"/>
            <a:ext cx="925513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xìnɡ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856413" y="3213100"/>
            <a:ext cx="838200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dàn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050925" y="4135438"/>
            <a:ext cx="1000125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yuàn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2819400" y="4135438"/>
            <a:ext cx="600075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kū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4383088" y="4135438"/>
            <a:ext cx="600075" cy="5222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qǔ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  <p:bldP spid="7" grpId="1" bldLvl="0" animBg="1"/>
      <p:bldP spid="22" grpId="0" bldLvl="0" animBg="1"/>
      <p:bldP spid="22" grpId="1" bldLvl="0" animBg="1"/>
      <p:bldP spid="23" grpId="0" bldLvl="0" animBg="1"/>
      <p:bldP spid="23" grpId="1" bldLvl="0" animBg="1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文本框 32"/>
          <p:cNvSpPr txBox="1"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3" name="文本框 34"/>
          <p:cNvSpPr txBox="1"/>
          <p:nvPr/>
        </p:nvSpPr>
        <p:spPr>
          <a:xfrm rot="-280097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4" name="文本框 36"/>
          <p:cNvSpPr txBox="1"/>
          <p:nvPr/>
        </p:nvSpPr>
        <p:spPr>
          <a:xfrm rot="-5350866">
            <a:off x="5954713" y="2173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文本框 37"/>
          <p:cNvSpPr txBox="1"/>
          <p:nvPr/>
        </p:nvSpPr>
        <p:spPr>
          <a:xfrm rot="-4150866">
            <a:off x="5424488" y="25812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6" name="文本框 45"/>
          <p:cNvSpPr txBox="1"/>
          <p:nvPr/>
        </p:nvSpPr>
        <p:spPr>
          <a:xfrm rot="-5350866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7" name="文本框 46"/>
          <p:cNvSpPr txBox="1"/>
          <p:nvPr/>
        </p:nvSpPr>
        <p:spPr>
          <a:xfrm rot="-424911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文本框 47"/>
          <p:cNvSpPr txBox="1"/>
          <p:nvPr/>
        </p:nvSpPr>
        <p:spPr>
          <a:xfrm rot="-4150866">
            <a:off x="7748588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文本框 49"/>
          <p:cNvSpPr txBox="1"/>
          <p:nvPr/>
        </p:nvSpPr>
        <p:spPr>
          <a:xfrm rot="657351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0" name="文本框 50"/>
          <p:cNvSpPr txBox="1"/>
          <p:nvPr/>
        </p:nvSpPr>
        <p:spPr>
          <a:xfrm rot="1480325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1" name="文本框 51"/>
          <p:cNvSpPr txBox="1"/>
          <p:nvPr/>
        </p:nvSpPr>
        <p:spPr>
          <a:xfrm rot="-5350866">
            <a:off x="8459788" y="35718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2" name="文本框 32"/>
          <p:cNvSpPr txBox="1"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文本框 34"/>
          <p:cNvSpPr txBox="1"/>
          <p:nvPr/>
        </p:nvSpPr>
        <p:spPr>
          <a:xfrm rot="4149897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4" name="文本框 36"/>
          <p:cNvSpPr txBox="1"/>
          <p:nvPr/>
        </p:nvSpPr>
        <p:spPr>
          <a:xfrm rot="-138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5" name="文本框 37"/>
          <p:cNvSpPr txBox="1"/>
          <p:nvPr/>
        </p:nvSpPr>
        <p:spPr>
          <a:xfrm rot="-18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6" name="文本框 45"/>
          <p:cNvSpPr txBox="1"/>
          <p:nvPr/>
        </p:nvSpPr>
        <p:spPr>
          <a:xfrm rot="-138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7" name="文本框 46"/>
          <p:cNvSpPr txBox="1"/>
          <p:nvPr/>
        </p:nvSpPr>
        <p:spPr>
          <a:xfrm rot="-138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8" name="文本框 47"/>
          <p:cNvSpPr txBox="1"/>
          <p:nvPr/>
        </p:nvSpPr>
        <p:spPr>
          <a:xfrm rot="-18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59" name="文本框 49"/>
          <p:cNvSpPr txBox="1"/>
          <p:nvPr/>
        </p:nvSpPr>
        <p:spPr>
          <a:xfrm rot="-5350866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0" name="文本框 50"/>
          <p:cNvSpPr txBox="1"/>
          <p:nvPr/>
        </p:nvSpPr>
        <p:spPr>
          <a:xfrm rot="-170103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1" name="文本框 51"/>
          <p:cNvSpPr txBox="1"/>
          <p:nvPr/>
        </p:nvSpPr>
        <p:spPr>
          <a:xfrm rot="-5350866">
            <a:off x="5938838" y="4291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2" name="文本框 32"/>
          <p:cNvSpPr txBox="1"/>
          <p:nvPr/>
        </p:nvSpPr>
        <p:spPr>
          <a:xfrm rot="1209897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3" name="文本框 34"/>
          <p:cNvSpPr txBox="1"/>
          <p:nvPr/>
        </p:nvSpPr>
        <p:spPr>
          <a:xfrm rot="4149897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4" name="文本框 36"/>
          <p:cNvSpPr txBox="1"/>
          <p:nvPr/>
        </p:nvSpPr>
        <p:spPr>
          <a:xfrm rot="-138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5" name="文本框 37"/>
          <p:cNvSpPr txBox="1"/>
          <p:nvPr/>
        </p:nvSpPr>
        <p:spPr>
          <a:xfrm rot="1029897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6" name="文本框 45"/>
          <p:cNvSpPr txBox="1"/>
          <p:nvPr/>
        </p:nvSpPr>
        <p:spPr>
          <a:xfrm rot="-138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7" name="文本框 46"/>
          <p:cNvSpPr txBox="1"/>
          <p:nvPr/>
        </p:nvSpPr>
        <p:spPr>
          <a:xfrm rot="-170103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8" name="文本框 47"/>
          <p:cNvSpPr txBox="1"/>
          <p:nvPr/>
        </p:nvSpPr>
        <p:spPr>
          <a:xfrm rot="1029897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69" name="文本框 49"/>
          <p:cNvSpPr txBox="1"/>
          <p:nvPr/>
        </p:nvSpPr>
        <p:spPr>
          <a:xfrm rot="-170103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0" name="文本框 50"/>
          <p:cNvSpPr txBox="1"/>
          <p:nvPr/>
        </p:nvSpPr>
        <p:spPr>
          <a:xfrm rot="-170103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1" name="文本框 51"/>
          <p:cNvSpPr txBox="1"/>
          <p:nvPr/>
        </p:nvSpPr>
        <p:spPr>
          <a:xfrm rot="-170103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2" name="文本框 32"/>
          <p:cNvSpPr txBox="1"/>
          <p:nvPr/>
        </p:nvSpPr>
        <p:spPr>
          <a:xfrm rot="-5070842">
            <a:off x="415925" y="2898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3" name="文本框 34"/>
          <p:cNvSpPr txBox="1"/>
          <p:nvPr/>
        </p:nvSpPr>
        <p:spPr>
          <a:xfrm rot="4149897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4" name="文本框 36"/>
          <p:cNvSpPr txBox="1"/>
          <p:nvPr/>
        </p:nvSpPr>
        <p:spPr>
          <a:xfrm rot="-170103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5" name="文本框 37"/>
          <p:cNvSpPr txBox="1"/>
          <p:nvPr/>
        </p:nvSpPr>
        <p:spPr>
          <a:xfrm rot="1029897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6" name="文本框 45"/>
          <p:cNvSpPr txBox="1"/>
          <p:nvPr/>
        </p:nvSpPr>
        <p:spPr>
          <a:xfrm rot="-138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7" name="文本框 46"/>
          <p:cNvSpPr txBox="1"/>
          <p:nvPr/>
        </p:nvSpPr>
        <p:spPr>
          <a:xfrm rot="-138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8" name="文本框 47"/>
          <p:cNvSpPr txBox="1"/>
          <p:nvPr/>
        </p:nvSpPr>
        <p:spPr>
          <a:xfrm rot="-18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79" name="文本框 49"/>
          <p:cNvSpPr txBox="1"/>
          <p:nvPr/>
        </p:nvSpPr>
        <p:spPr>
          <a:xfrm rot="-138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0" name="文本框 50"/>
          <p:cNvSpPr txBox="1"/>
          <p:nvPr/>
        </p:nvSpPr>
        <p:spPr>
          <a:xfrm rot="-138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1" name="文本框 51"/>
          <p:cNvSpPr txBox="1"/>
          <p:nvPr/>
        </p:nvSpPr>
        <p:spPr>
          <a:xfrm rot="-138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2" name="文本框 32"/>
          <p:cNvSpPr txBox="1"/>
          <p:nvPr/>
        </p:nvSpPr>
        <p:spPr>
          <a:xfrm rot="1209897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3" name="文本框 34"/>
          <p:cNvSpPr txBox="1"/>
          <p:nvPr/>
        </p:nvSpPr>
        <p:spPr>
          <a:xfrm rot="-1030866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4" name="文本框 36"/>
          <p:cNvSpPr txBox="1"/>
          <p:nvPr/>
        </p:nvSpPr>
        <p:spPr>
          <a:xfrm rot="368503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5" name="文本框 37"/>
          <p:cNvSpPr txBox="1"/>
          <p:nvPr/>
        </p:nvSpPr>
        <p:spPr>
          <a:xfrm rot="829244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6" name="文本框 45"/>
          <p:cNvSpPr txBox="1"/>
          <p:nvPr/>
        </p:nvSpPr>
        <p:spPr>
          <a:xfrm rot="-4502722">
            <a:off x="6872288" y="3357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7" name="文本框 46"/>
          <p:cNvSpPr txBox="1"/>
          <p:nvPr/>
        </p:nvSpPr>
        <p:spPr>
          <a:xfrm rot="2702238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8" name="文本框 47"/>
          <p:cNvSpPr txBox="1"/>
          <p:nvPr/>
        </p:nvSpPr>
        <p:spPr>
          <a:xfrm rot="-3456638">
            <a:off x="6837363" y="4260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89" name="文本框 49"/>
          <p:cNvSpPr txBox="1"/>
          <p:nvPr/>
        </p:nvSpPr>
        <p:spPr>
          <a:xfrm rot="-3180423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0" name="文本框 50"/>
          <p:cNvSpPr txBox="1"/>
          <p:nvPr/>
        </p:nvSpPr>
        <p:spPr>
          <a:xfrm rot="-3640556">
            <a:off x="7332663" y="44481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1" name="文本框 51"/>
          <p:cNvSpPr txBox="1"/>
          <p:nvPr/>
        </p:nvSpPr>
        <p:spPr>
          <a:xfrm rot="154951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2" name="文本框 32"/>
          <p:cNvSpPr txBox="1"/>
          <p:nvPr/>
        </p:nvSpPr>
        <p:spPr>
          <a:xfrm rot="4190103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3" name="文本框 34"/>
          <p:cNvSpPr txBox="1"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4" name="文本框 36"/>
          <p:cNvSpPr txBox="1"/>
          <p:nvPr/>
        </p:nvSpPr>
        <p:spPr>
          <a:xfrm rot="-1160763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5" name="文本框 37"/>
          <p:cNvSpPr txBox="1"/>
          <p:nvPr/>
        </p:nvSpPr>
        <p:spPr>
          <a:xfrm rot="39237"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6" name="文本框 45"/>
          <p:cNvSpPr txBox="1"/>
          <p:nvPr/>
        </p:nvSpPr>
        <p:spPr>
          <a:xfrm rot="-1160763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7" name="文本框 46"/>
          <p:cNvSpPr txBox="1"/>
          <p:nvPr/>
        </p:nvSpPr>
        <p:spPr>
          <a:xfrm rot="-1160763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8" name="文本框 47"/>
          <p:cNvSpPr txBox="1"/>
          <p:nvPr/>
        </p:nvSpPr>
        <p:spPr>
          <a:xfrm rot="39237"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099" name="文本框 49"/>
          <p:cNvSpPr txBox="1"/>
          <p:nvPr/>
        </p:nvSpPr>
        <p:spPr>
          <a:xfrm rot="-1160763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0" name="文本框 50"/>
          <p:cNvSpPr txBox="1"/>
          <p:nvPr/>
        </p:nvSpPr>
        <p:spPr>
          <a:xfrm rot="-1160763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1" name="文本框 51"/>
          <p:cNvSpPr txBox="1"/>
          <p:nvPr/>
        </p:nvSpPr>
        <p:spPr>
          <a:xfrm rot="-1160763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2" name="文本框 32"/>
          <p:cNvSpPr txBox="1"/>
          <p:nvPr/>
        </p:nvSpPr>
        <p:spPr>
          <a:xfrm rot="4190103">
            <a:off x="2859088" y="41973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3" name="文本框 34"/>
          <p:cNvSpPr txBox="1"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4" name="文本框 36"/>
          <p:cNvSpPr txBox="1"/>
          <p:nvPr/>
        </p:nvSpPr>
        <p:spPr>
          <a:xfrm rot="2810103">
            <a:off x="390683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5" name="文本框 37"/>
          <p:cNvSpPr txBox="1"/>
          <p:nvPr/>
        </p:nvSpPr>
        <p:spPr>
          <a:xfrm rot="4010103">
            <a:off x="3906838" y="3135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6" name="文本框 45"/>
          <p:cNvSpPr txBox="1"/>
          <p:nvPr/>
        </p:nvSpPr>
        <p:spPr>
          <a:xfrm rot="2810103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7" name="文本框 46"/>
          <p:cNvSpPr txBox="1"/>
          <p:nvPr/>
        </p:nvSpPr>
        <p:spPr>
          <a:xfrm rot="2810103">
            <a:off x="483711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8" name="文本框 47"/>
          <p:cNvSpPr txBox="1"/>
          <p:nvPr/>
        </p:nvSpPr>
        <p:spPr>
          <a:xfrm rot="4010103">
            <a:off x="4837113" y="3371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09" name="文本框 49"/>
          <p:cNvSpPr txBox="1"/>
          <p:nvPr/>
        </p:nvSpPr>
        <p:spPr>
          <a:xfrm rot="-1160763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0" name="文本框 50"/>
          <p:cNvSpPr txBox="1"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1" name="文本框 51"/>
          <p:cNvSpPr txBox="1"/>
          <p:nvPr/>
        </p:nvSpPr>
        <p:spPr>
          <a:xfrm rot="-1160763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2" name="文本框 32"/>
          <p:cNvSpPr txBox="1"/>
          <p:nvPr/>
        </p:nvSpPr>
        <p:spPr>
          <a:xfrm rot="5400000">
            <a:off x="1235075" y="408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3" name="文本框 34"/>
          <p:cNvSpPr txBox="1"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4" name="文本框 36"/>
          <p:cNvSpPr txBox="1"/>
          <p:nvPr/>
        </p:nvSpPr>
        <p:spPr>
          <a:xfrm rot="2810103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5" name="文本框 37"/>
          <p:cNvSpPr txBox="1"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6" name="文本框 45"/>
          <p:cNvSpPr txBox="1"/>
          <p:nvPr/>
        </p:nvSpPr>
        <p:spPr>
          <a:xfrm rot="2810103">
            <a:off x="2903538" y="3603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7" name="文本框 46"/>
          <p:cNvSpPr txBox="1"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8" name="文本框 47"/>
          <p:cNvSpPr txBox="1"/>
          <p:nvPr/>
        </p:nvSpPr>
        <p:spPr>
          <a:xfrm rot="5220000">
            <a:off x="795338" y="3754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19" name="文本框 49"/>
          <p:cNvSpPr txBox="1"/>
          <p:nvPr/>
        </p:nvSpPr>
        <p:spPr>
          <a:xfrm rot="4020000">
            <a:off x="2557463" y="45974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0" name="文本框 50"/>
          <p:cNvSpPr txBox="1"/>
          <p:nvPr/>
        </p:nvSpPr>
        <p:spPr>
          <a:xfrm rot="4020000">
            <a:off x="3795713" y="4224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1" name="文本框 51"/>
          <p:cNvSpPr txBox="1"/>
          <p:nvPr/>
        </p:nvSpPr>
        <p:spPr>
          <a:xfrm rot="4020000">
            <a:off x="4165600" y="44386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2" name="文本框 32"/>
          <p:cNvSpPr txBox="1"/>
          <p:nvPr/>
        </p:nvSpPr>
        <p:spPr>
          <a:xfrm rot="-880739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3" name="文本框 34"/>
          <p:cNvSpPr txBox="1"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4" name="文本框 36"/>
          <p:cNvSpPr txBox="1"/>
          <p:nvPr/>
        </p:nvSpPr>
        <p:spPr>
          <a:xfrm rot="4020000">
            <a:off x="1763713" y="23685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5" name="文本框 37"/>
          <p:cNvSpPr txBox="1"/>
          <p:nvPr/>
        </p:nvSpPr>
        <p:spPr>
          <a:xfrm rot="5220000">
            <a:off x="1763713" y="29114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6" name="文本框 45"/>
          <p:cNvSpPr txBox="1"/>
          <p:nvPr/>
        </p:nvSpPr>
        <p:spPr>
          <a:xfrm rot="2810103">
            <a:off x="2324100" y="2390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7" name="文本框 46"/>
          <p:cNvSpPr txBox="1"/>
          <p:nvPr/>
        </p:nvSpPr>
        <p:spPr>
          <a:xfrm rot="2810103">
            <a:off x="2693988" y="2605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8" name="文本框 47"/>
          <p:cNvSpPr txBox="1"/>
          <p:nvPr/>
        </p:nvSpPr>
        <p:spPr>
          <a:xfrm rot="4010103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29" name="文本框 49"/>
          <p:cNvSpPr txBox="1"/>
          <p:nvPr/>
        </p:nvSpPr>
        <p:spPr>
          <a:xfrm rot="2810103">
            <a:off x="328136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0" name="文本框 50"/>
          <p:cNvSpPr txBox="1"/>
          <p:nvPr/>
        </p:nvSpPr>
        <p:spPr>
          <a:xfrm rot="2810103">
            <a:off x="3168650" y="32639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1" name="文本框 51"/>
          <p:cNvSpPr txBox="1"/>
          <p:nvPr/>
        </p:nvSpPr>
        <p:spPr>
          <a:xfrm rot="2810103">
            <a:off x="3538538" y="34782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2" name="文本框 32"/>
          <p:cNvSpPr txBox="1"/>
          <p:nvPr/>
        </p:nvSpPr>
        <p:spPr>
          <a:xfrm rot="5400000">
            <a:off x="4845050" y="4540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3" name="文本框 34"/>
          <p:cNvSpPr txBox="1"/>
          <p:nvPr/>
        </p:nvSpPr>
        <p:spPr>
          <a:xfrm rot="3159237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4" name="文本框 36"/>
          <p:cNvSpPr txBox="1"/>
          <p:nvPr/>
        </p:nvSpPr>
        <p:spPr>
          <a:xfrm rot="-1160763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5" name="文本框 37"/>
          <p:cNvSpPr txBox="1"/>
          <p:nvPr/>
        </p:nvSpPr>
        <p:spPr>
          <a:xfrm rot="39237"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6" name="文本框 45"/>
          <p:cNvSpPr txBox="1"/>
          <p:nvPr/>
        </p:nvSpPr>
        <p:spPr>
          <a:xfrm rot="-1160763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7" name="文本框 46"/>
          <p:cNvSpPr txBox="1"/>
          <p:nvPr/>
        </p:nvSpPr>
        <p:spPr>
          <a:xfrm rot="-1160763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8" name="文本框 47"/>
          <p:cNvSpPr txBox="1"/>
          <p:nvPr/>
        </p:nvSpPr>
        <p:spPr>
          <a:xfrm rot="39237"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39" name="文本框 49"/>
          <p:cNvSpPr txBox="1"/>
          <p:nvPr/>
        </p:nvSpPr>
        <p:spPr>
          <a:xfrm rot="-1160763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40" name="文本框 50"/>
          <p:cNvSpPr txBox="1"/>
          <p:nvPr/>
        </p:nvSpPr>
        <p:spPr>
          <a:xfrm rot="-1160763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87141" name="文本框 51"/>
          <p:cNvSpPr txBox="1"/>
          <p:nvPr/>
        </p:nvSpPr>
        <p:spPr>
          <a:xfrm rot="-1160763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pic>
        <p:nvPicPr>
          <p:cNvPr id="87142" name="Picture 3" descr="C:\Users\Administrator\Desktop\20130713034906_2rwAP.jpeg"/>
          <p:cNvPicPr>
            <a:picLocks noChangeAspect="1"/>
          </p:cNvPicPr>
          <p:nvPr/>
        </p:nvPicPr>
        <p:blipFill>
          <a:blip r:embed="rId1"/>
          <a:srcRect t="7787" b="3728"/>
          <a:stretch>
            <a:fillRect/>
          </a:stretch>
        </p:blipFill>
        <p:spPr>
          <a:xfrm>
            <a:off x="-163512" y="-63500"/>
            <a:ext cx="9147175" cy="681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5"/>
          <p:cNvSpPr txBox="1"/>
          <p:nvPr/>
        </p:nvSpPr>
        <p:spPr>
          <a:xfrm>
            <a:off x="855663" y="2063750"/>
            <a:ext cx="1655762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我会说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5" name="TextBox 3"/>
          <p:cNvSpPr txBox="1"/>
          <p:nvPr/>
        </p:nvSpPr>
        <p:spPr>
          <a:xfrm>
            <a:off x="1150938" y="4221163"/>
            <a:ext cx="6985000" cy="709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我祝你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145" name="文本框 1"/>
          <p:cNvSpPr txBox="1"/>
          <p:nvPr/>
        </p:nvSpPr>
        <p:spPr>
          <a:xfrm>
            <a:off x="347663" y="204788"/>
            <a:ext cx="78549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45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你想把祝福送给谁，想对他说些什么呢？把自己想说的话写在祝福卡上吧！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7988" y="3363913"/>
            <a:ext cx="546258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妈妈 ，我祝你生日快乐！</a:t>
            </a:r>
            <a:endParaRPr kumimoji="0" lang="zh-CN" altLang="en-US" sz="3600" kern="1200" cap="none" spc="0" normalizeH="0" baseline="0" noProof="1">
              <a:solidFill>
                <a:schemeClr val="accent6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3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图片 11" descr="201411197431920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1" name="Text Box 5"/>
          <p:cNvSpPr txBox="1"/>
          <p:nvPr/>
        </p:nvSpPr>
        <p:spPr>
          <a:xfrm>
            <a:off x="684213" y="631825"/>
            <a:ext cx="8208962" cy="2657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5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小熊拿起纸船一看，乐坏了。纸船里放着一个小松果，松果上挂着一张纸条，上面写着：“祝你快乐！”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092" name="Text Box 6"/>
          <p:cNvSpPr txBox="1"/>
          <p:nvPr/>
        </p:nvSpPr>
        <p:spPr>
          <a:xfrm>
            <a:off x="827088" y="3429000"/>
            <a:ext cx="7993062" cy="2016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5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松鼠一把抓住风筝的线一看，也乐坏了。风筝上挂着一个草莓，风筝的翅膀上写着：“祝你幸福！”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9093" name="图片 14" descr="55b1OOOPIC7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-65087"/>
            <a:ext cx="1800225" cy="1477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094" name="图片 17" descr="10-14042414442525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650" y="3068638"/>
            <a:ext cx="10795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久石譲 - Summer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01013" y="62372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1138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4" descr="未标题-1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71398">
            <a:off x="6934200" y="457200"/>
            <a:ext cx="1831975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1140" name="Text Box 4"/>
          <p:cNvSpPr txBox="1"/>
          <p:nvPr/>
        </p:nvSpPr>
        <p:spPr>
          <a:xfrm>
            <a:off x="7488238" y="5257800"/>
            <a:ext cx="165576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48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1141" name="Text Box 5"/>
          <p:cNvSpPr txBox="1"/>
          <p:nvPr/>
        </p:nvSpPr>
        <p:spPr>
          <a:xfrm>
            <a:off x="252413" y="765175"/>
            <a:ext cx="4824412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山顶上再也看不到飘荡的风筝，小溪里再也看不到漂流的纸船了。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 descr="02"/>
          <p:cNvPicPr>
            <a:picLocks noGrp="1" noChangeAspect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 rot="-3600000">
            <a:off x="4514850" y="5076825"/>
            <a:ext cx="1352550" cy="647700"/>
          </a:xfrm>
          <a:ln/>
        </p:spPr>
      </p:pic>
      <p:pic>
        <p:nvPicPr>
          <p:cNvPr id="10" name="纯音乐 - 悲伤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8350" y="62372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C -0.0059 0.01112 -0.01129 0.02454 -0.01858 0.03357 C -0.02188 0.04538 -0.02431 0.05695 -0.02986 0.06737 C -0.03281 0.08079 -0.0309 0.07315 -0.03559 0.08959 C -0.03802 0.09769 -0.0441 0.10394 -0.0467 0.11227 C -0.05261 0.12987 -0.06025 0.14977 -0.07101 0.16389 C -0.07656 0.18218 -0.0684 0.15973 -0.07882 0.17269 C -0.08004 0.17454 -0.079 0.17778 -0.08038 0.17963 C -0.08177 0.18172 -0.0842 0.18264 -0.08611 0.18403 C -0.08837 0.1919 -0.10243 0.20857 -0.10851 0.21343 C -0.11372 0.22223 -0.1184 0.23149 -0.12344 0.24028 C -0.12604 0.24491 -0.13125 0.25371 -0.13125 0.25394 C -0.13438 0.26713 -0.13004 0.2551 -0.13854 0.26482 C -0.1434 0.27038 -0.1415 0.27176 -0.14427 0.27825 C -0.14531 0.28056 -0.14618 0.28311 -0.14775 0.28519 C -0.14948 0.28704 -0.15347 0.28982 -0.15347 0.29005 " pathEditMode="relative" rAng="0" ptsTypes="fffff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3186" name="组合 12"/>
          <p:cNvGrpSpPr/>
          <p:nvPr/>
        </p:nvGrpSpPr>
        <p:grpSpPr>
          <a:xfrm>
            <a:off x="-180975" y="0"/>
            <a:ext cx="9396413" cy="3933825"/>
            <a:chOff x="-180528" y="0"/>
            <a:chExt cx="9396536" cy="3933056"/>
          </a:xfrm>
        </p:grpSpPr>
        <p:pic>
          <p:nvPicPr>
            <p:cNvPr id="93192" name="图片 6" descr="图片1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180528" y="0"/>
              <a:ext cx="9396536" cy="351100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3193" name="图片 10" descr="14187884022836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48064" y="1484784"/>
              <a:ext cx="3170425" cy="244827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3187" name="组合 13"/>
          <p:cNvGrpSpPr/>
          <p:nvPr/>
        </p:nvGrpSpPr>
        <p:grpSpPr>
          <a:xfrm>
            <a:off x="-252412" y="3663950"/>
            <a:ext cx="9444037" cy="3176588"/>
            <a:chOff x="-252536" y="3664620"/>
            <a:chExt cx="9443407" cy="3175754"/>
          </a:xfrm>
        </p:grpSpPr>
        <p:pic>
          <p:nvPicPr>
            <p:cNvPr id="93190" name="图片 7" descr="图片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52536" y="3664620"/>
              <a:ext cx="9443407" cy="31757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3191" name="图片 11" descr="21108358_172119862000_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6176" y="4581128"/>
              <a:ext cx="824737" cy="90967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7652" name="Rectangle 4"/>
          <p:cNvSpPr>
            <a:spLocks noGrp="1"/>
          </p:cNvSpPr>
          <p:nvPr/>
        </p:nvSpPr>
        <p:spPr>
          <a:xfrm>
            <a:off x="179388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 eaLnBrk="1" hangingPunct="1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很难过。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3" name="Rectangle 5"/>
          <p:cNvSpPr>
            <a:spLocks noGrp="1"/>
          </p:cNvSpPr>
          <p:nvPr>
            <p:ph idx="1"/>
          </p:nvPr>
        </p:nvSpPr>
        <p:spPr>
          <a:xfrm>
            <a:off x="2411413" y="3933825"/>
            <a:ext cx="4824412" cy="1079500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也很难过。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5234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4" descr="未标题-1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71398">
            <a:off x="6934200" y="457200"/>
            <a:ext cx="1831975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5236" name="Text Box 4"/>
          <p:cNvSpPr txBox="1"/>
          <p:nvPr/>
        </p:nvSpPr>
        <p:spPr>
          <a:xfrm>
            <a:off x="7488238" y="5257800"/>
            <a:ext cx="165576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48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5237" name="Text Box 5"/>
          <p:cNvSpPr txBox="1"/>
          <p:nvPr/>
        </p:nvSpPr>
        <p:spPr>
          <a:xfrm>
            <a:off x="252413" y="765175"/>
            <a:ext cx="4824412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山顶上再也看不到飘荡的风筝，小溪里再也看不到漂流的纸船了。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 descr="02"/>
          <p:cNvPicPr>
            <a:picLocks noGrp="1" noChangeAspect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 rot="-3600000">
            <a:off x="4514850" y="5076825"/>
            <a:ext cx="1352550" cy="647700"/>
          </a:xfrm>
          <a:ln/>
        </p:spPr>
      </p:pic>
      <p:pic>
        <p:nvPicPr>
          <p:cNvPr id="10" name="纯音乐 - 悲伤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8350" y="62372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C -0.0059 0.01112 -0.01129 0.02454 -0.01858 0.03357 C -0.02188 0.04538 -0.02431 0.05695 -0.02986 0.06737 C -0.03281 0.08079 -0.0309 0.07315 -0.03559 0.08959 C -0.03802 0.09769 -0.0441 0.10394 -0.0467 0.11227 C -0.05261 0.12987 -0.06025 0.14977 -0.07101 0.16389 C -0.07656 0.18218 -0.0684 0.15973 -0.07882 0.17269 C -0.08004 0.17454 -0.079 0.17778 -0.08038 0.17963 C -0.08177 0.18172 -0.0842 0.18264 -0.08611 0.18403 C -0.08837 0.1919 -0.10243 0.20857 -0.10851 0.21343 C -0.11372 0.22223 -0.1184 0.23149 -0.12344 0.24028 C -0.12604 0.24491 -0.13125 0.25371 -0.13125 0.25394 C -0.13438 0.26713 -0.13004 0.2551 -0.13854 0.26482 C -0.1434 0.27038 -0.1415 0.27176 -0.14427 0.27825 C -0.14531 0.28056 -0.14618 0.28311 -0.14775 0.28519 C -0.14948 0.28704 -0.15347 0.28982 -0.15347 0.29005 " pathEditMode="relative" rAng="0" ptsTypes="fffff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2"/>
          <p:cNvSpPr txBox="1"/>
          <p:nvPr/>
        </p:nvSpPr>
        <p:spPr>
          <a:xfrm>
            <a:off x="450850" y="-4762"/>
            <a:ext cx="7513638" cy="219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自读课文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8-9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自然段思考：吵架后小熊和松鼠分别是怎么做的？用“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画出来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3"/>
          <p:cNvSpPr txBox="1"/>
          <p:nvPr/>
        </p:nvSpPr>
        <p:spPr>
          <a:xfrm>
            <a:off x="676275" y="1831975"/>
            <a:ext cx="7937500" cy="18716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小熊很难过。他还是每天扎一只风筝，但是不好意思把风筝放起来，就把风筝挂在高高的树枝上。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3"/>
          <p:cNvSpPr txBox="1"/>
          <p:nvPr/>
        </p:nvSpPr>
        <p:spPr>
          <a:xfrm>
            <a:off x="676275" y="3616325"/>
            <a:ext cx="8010525" cy="1785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松鼠也很难过。他还是每天折一只纸船，他也不好意思把纸船放进小溪，就把纸船放到屋顶上。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294313" y="2408238"/>
            <a:ext cx="2808288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518275" y="2984500"/>
            <a:ext cx="2016125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8675" y="3559175"/>
            <a:ext cx="2376488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26113" y="4205288"/>
            <a:ext cx="2808288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877050" y="4781550"/>
            <a:ext cx="1657350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28675" y="5357813"/>
            <a:ext cx="1584325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73450" y="4840288"/>
            <a:ext cx="2736850" cy="64135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他们都想和好</a:t>
            </a:r>
            <a:endParaRPr lang="zh-CN" altLang="en-US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pic>
        <p:nvPicPr>
          <p:cNvPr id="6" name="图片 5" descr="20100526_75af0aed8e7d75e6baffIsuLgBb4hfqt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5" t="15343" r="6071" b="27946"/>
          <a:stretch>
            <a:fillRect/>
          </a:stretch>
        </p:blipFill>
        <p:spPr>
          <a:xfrm>
            <a:off x="7964488" y="-4762"/>
            <a:ext cx="1193800" cy="1235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9330" name="组合 7"/>
          <p:cNvGrpSpPr/>
          <p:nvPr/>
        </p:nvGrpSpPr>
        <p:grpSpPr>
          <a:xfrm>
            <a:off x="-180975" y="0"/>
            <a:ext cx="9396413" cy="3860800"/>
            <a:chOff x="-180528" y="0"/>
            <a:chExt cx="9396536" cy="3861048"/>
          </a:xfrm>
        </p:grpSpPr>
        <p:pic>
          <p:nvPicPr>
            <p:cNvPr id="99337" name="图片 8" descr="图片1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180528" y="0"/>
              <a:ext cx="9396536" cy="351100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9338" name="图片 9" descr="14187884022836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90007" y="1412776"/>
              <a:ext cx="3170425" cy="244827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9331" name="组合 10"/>
          <p:cNvGrpSpPr/>
          <p:nvPr/>
        </p:nvGrpSpPr>
        <p:grpSpPr>
          <a:xfrm>
            <a:off x="-252412" y="3663950"/>
            <a:ext cx="9444037" cy="3176588"/>
            <a:chOff x="-252536" y="3664620"/>
            <a:chExt cx="9443407" cy="3175754"/>
          </a:xfrm>
        </p:grpSpPr>
        <p:pic>
          <p:nvPicPr>
            <p:cNvPr id="99335" name="图片 11" descr="图片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52536" y="3664620"/>
              <a:ext cx="9443407" cy="31757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9336" name="图片 12" descr="21108358_172119862000_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6176" y="4581128"/>
              <a:ext cx="824737" cy="90967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-36512" y="3970338"/>
            <a:ext cx="5903913" cy="255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松鼠也很难过。他还是每天折一只纸船</a:t>
            </a:r>
            <a:r>
              <a:rPr kumimoji="0" lang="en-US" altLang="zh-CN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他也不好意思把纸船放进小溪</a:t>
            </a:r>
            <a:r>
              <a:rPr kumimoji="0" lang="en-US" altLang="zh-CN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就把纸船放到屋顶上。</a:t>
            </a:r>
            <a:endParaRPr kumimoji="0" lang="zh-CN" altLang="en-US" sz="4000" b="1" kern="1200" cap="none" spc="0" normalizeH="0" baseline="0" noProof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188913"/>
            <a:ext cx="5724525" cy="3170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小熊很难过。他还是每天扎一只风筝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但是不好意思把风筝放起来</a:t>
            </a: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就把风筝挂在高高的树枝上。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" name="群星 - 天空之城 (吟唱版)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04250" y="62372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1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1378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-28575" y="0"/>
          <a:ext cx="9953625" cy="684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7905750" imgH="5429250" progId="PBrush">
                  <p:embed/>
                </p:oleObj>
              </mc:Choice>
              <mc:Fallback>
                <p:oleObj name="" r:id="rId1" imgW="7905750" imgH="5429250" progId="PBrush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lum bright="35999" contrast="36000"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-28575" y="0"/>
                        <a:ext cx="9953625" cy="684053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79" name="Text Box 3"/>
          <p:cNvSpPr txBox="1"/>
          <p:nvPr/>
        </p:nvSpPr>
        <p:spPr>
          <a:xfrm>
            <a:off x="250825" y="201613"/>
            <a:ext cx="6769100" cy="4522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过了几天，松鼠再也受不了啦。他在一只折好的纸船上写了一句话：“如果你愿意和好，就放一只风筝吧！”他把这只纸船放进了小溪。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 dir="r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3426" name="文本框 32"/>
          <p:cNvSpPr txBox="1"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27" name="文本框 34"/>
          <p:cNvSpPr txBox="1"/>
          <p:nvPr/>
        </p:nvSpPr>
        <p:spPr>
          <a:xfrm rot="-280097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28" name="文本框 36"/>
          <p:cNvSpPr txBox="1"/>
          <p:nvPr/>
        </p:nvSpPr>
        <p:spPr>
          <a:xfrm rot="-5350866">
            <a:off x="5954713" y="2173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29" name="文本框 37"/>
          <p:cNvSpPr txBox="1"/>
          <p:nvPr/>
        </p:nvSpPr>
        <p:spPr>
          <a:xfrm rot="-4150866">
            <a:off x="5424488" y="25812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0" name="文本框 45"/>
          <p:cNvSpPr txBox="1"/>
          <p:nvPr/>
        </p:nvSpPr>
        <p:spPr>
          <a:xfrm rot="-5350866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1" name="文本框 46"/>
          <p:cNvSpPr txBox="1"/>
          <p:nvPr/>
        </p:nvSpPr>
        <p:spPr>
          <a:xfrm rot="-424911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2" name="文本框 47"/>
          <p:cNvSpPr txBox="1"/>
          <p:nvPr/>
        </p:nvSpPr>
        <p:spPr>
          <a:xfrm rot="-4150866">
            <a:off x="7748588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3" name="文本框 49"/>
          <p:cNvSpPr txBox="1"/>
          <p:nvPr/>
        </p:nvSpPr>
        <p:spPr>
          <a:xfrm rot="657351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4" name="文本框 50"/>
          <p:cNvSpPr txBox="1"/>
          <p:nvPr/>
        </p:nvSpPr>
        <p:spPr>
          <a:xfrm rot="1480325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5" name="文本框 51"/>
          <p:cNvSpPr txBox="1"/>
          <p:nvPr/>
        </p:nvSpPr>
        <p:spPr>
          <a:xfrm rot="-5350866">
            <a:off x="8459788" y="35718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6" name="文本框 32"/>
          <p:cNvSpPr txBox="1"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7" name="文本框 34"/>
          <p:cNvSpPr txBox="1"/>
          <p:nvPr/>
        </p:nvSpPr>
        <p:spPr>
          <a:xfrm rot="4149897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8" name="文本框 36"/>
          <p:cNvSpPr txBox="1"/>
          <p:nvPr/>
        </p:nvSpPr>
        <p:spPr>
          <a:xfrm rot="-138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39" name="文本框 37"/>
          <p:cNvSpPr txBox="1"/>
          <p:nvPr/>
        </p:nvSpPr>
        <p:spPr>
          <a:xfrm rot="-18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0" name="文本框 45"/>
          <p:cNvSpPr txBox="1"/>
          <p:nvPr/>
        </p:nvSpPr>
        <p:spPr>
          <a:xfrm rot="-138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1" name="文本框 46"/>
          <p:cNvSpPr txBox="1"/>
          <p:nvPr/>
        </p:nvSpPr>
        <p:spPr>
          <a:xfrm rot="-138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2" name="文本框 47"/>
          <p:cNvSpPr txBox="1"/>
          <p:nvPr/>
        </p:nvSpPr>
        <p:spPr>
          <a:xfrm rot="-18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3" name="文本框 49"/>
          <p:cNvSpPr txBox="1"/>
          <p:nvPr/>
        </p:nvSpPr>
        <p:spPr>
          <a:xfrm rot="-5350866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4" name="文本框 50"/>
          <p:cNvSpPr txBox="1"/>
          <p:nvPr/>
        </p:nvSpPr>
        <p:spPr>
          <a:xfrm rot="-170103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5" name="文本框 51"/>
          <p:cNvSpPr txBox="1"/>
          <p:nvPr/>
        </p:nvSpPr>
        <p:spPr>
          <a:xfrm rot="-5350866">
            <a:off x="5938838" y="4291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6" name="文本框 32"/>
          <p:cNvSpPr txBox="1"/>
          <p:nvPr/>
        </p:nvSpPr>
        <p:spPr>
          <a:xfrm rot="1209897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7" name="文本框 34"/>
          <p:cNvSpPr txBox="1"/>
          <p:nvPr/>
        </p:nvSpPr>
        <p:spPr>
          <a:xfrm rot="4149897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8" name="文本框 36"/>
          <p:cNvSpPr txBox="1"/>
          <p:nvPr/>
        </p:nvSpPr>
        <p:spPr>
          <a:xfrm rot="-138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49" name="文本框 37"/>
          <p:cNvSpPr txBox="1"/>
          <p:nvPr/>
        </p:nvSpPr>
        <p:spPr>
          <a:xfrm rot="1029897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0" name="文本框 45"/>
          <p:cNvSpPr txBox="1"/>
          <p:nvPr/>
        </p:nvSpPr>
        <p:spPr>
          <a:xfrm rot="-138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1" name="文本框 46"/>
          <p:cNvSpPr txBox="1"/>
          <p:nvPr/>
        </p:nvSpPr>
        <p:spPr>
          <a:xfrm rot="-170103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2" name="文本框 47"/>
          <p:cNvSpPr txBox="1"/>
          <p:nvPr/>
        </p:nvSpPr>
        <p:spPr>
          <a:xfrm rot="1029897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3" name="文本框 49"/>
          <p:cNvSpPr txBox="1"/>
          <p:nvPr/>
        </p:nvSpPr>
        <p:spPr>
          <a:xfrm rot="-170103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4" name="文本框 50"/>
          <p:cNvSpPr txBox="1"/>
          <p:nvPr/>
        </p:nvSpPr>
        <p:spPr>
          <a:xfrm rot="-170103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5" name="文本框 51"/>
          <p:cNvSpPr txBox="1"/>
          <p:nvPr/>
        </p:nvSpPr>
        <p:spPr>
          <a:xfrm rot="-170103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6" name="文本框 32"/>
          <p:cNvSpPr txBox="1"/>
          <p:nvPr/>
        </p:nvSpPr>
        <p:spPr>
          <a:xfrm rot="-5070842">
            <a:off x="415925" y="2898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7" name="文本框 34"/>
          <p:cNvSpPr txBox="1"/>
          <p:nvPr/>
        </p:nvSpPr>
        <p:spPr>
          <a:xfrm rot="4149897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8" name="文本框 36"/>
          <p:cNvSpPr txBox="1"/>
          <p:nvPr/>
        </p:nvSpPr>
        <p:spPr>
          <a:xfrm rot="-170103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59" name="文本框 37"/>
          <p:cNvSpPr txBox="1"/>
          <p:nvPr/>
        </p:nvSpPr>
        <p:spPr>
          <a:xfrm rot="1029897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0" name="文本框 45"/>
          <p:cNvSpPr txBox="1"/>
          <p:nvPr/>
        </p:nvSpPr>
        <p:spPr>
          <a:xfrm rot="-138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1" name="文本框 46"/>
          <p:cNvSpPr txBox="1"/>
          <p:nvPr/>
        </p:nvSpPr>
        <p:spPr>
          <a:xfrm rot="-138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2" name="文本框 47"/>
          <p:cNvSpPr txBox="1"/>
          <p:nvPr/>
        </p:nvSpPr>
        <p:spPr>
          <a:xfrm rot="-18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3" name="文本框 49"/>
          <p:cNvSpPr txBox="1"/>
          <p:nvPr/>
        </p:nvSpPr>
        <p:spPr>
          <a:xfrm rot="-138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4" name="文本框 50"/>
          <p:cNvSpPr txBox="1"/>
          <p:nvPr/>
        </p:nvSpPr>
        <p:spPr>
          <a:xfrm rot="-138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5" name="文本框 51"/>
          <p:cNvSpPr txBox="1"/>
          <p:nvPr/>
        </p:nvSpPr>
        <p:spPr>
          <a:xfrm rot="-138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6" name="文本框 32"/>
          <p:cNvSpPr txBox="1"/>
          <p:nvPr/>
        </p:nvSpPr>
        <p:spPr>
          <a:xfrm rot="1209897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7" name="文本框 34"/>
          <p:cNvSpPr txBox="1"/>
          <p:nvPr/>
        </p:nvSpPr>
        <p:spPr>
          <a:xfrm rot="-1030866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8" name="文本框 36"/>
          <p:cNvSpPr txBox="1"/>
          <p:nvPr/>
        </p:nvSpPr>
        <p:spPr>
          <a:xfrm rot="368503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69" name="文本框 37"/>
          <p:cNvSpPr txBox="1"/>
          <p:nvPr/>
        </p:nvSpPr>
        <p:spPr>
          <a:xfrm rot="829244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0" name="文本框 45"/>
          <p:cNvSpPr txBox="1"/>
          <p:nvPr/>
        </p:nvSpPr>
        <p:spPr>
          <a:xfrm rot="-4502722">
            <a:off x="6872288" y="3357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1" name="文本框 46"/>
          <p:cNvSpPr txBox="1"/>
          <p:nvPr/>
        </p:nvSpPr>
        <p:spPr>
          <a:xfrm rot="2702238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2" name="文本框 47"/>
          <p:cNvSpPr txBox="1"/>
          <p:nvPr/>
        </p:nvSpPr>
        <p:spPr>
          <a:xfrm rot="-3456638">
            <a:off x="6837363" y="4260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3" name="文本框 49"/>
          <p:cNvSpPr txBox="1"/>
          <p:nvPr/>
        </p:nvSpPr>
        <p:spPr>
          <a:xfrm rot="-3180423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4" name="文本框 50"/>
          <p:cNvSpPr txBox="1"/>
          <p:nvPr/>
        </p:nvSpPr>
        <p:spPr>
          <a:xfrm rot="-3640556">
            <a:off x="7332663" y="44481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5" name="文本框 51"/>
          <p:cNvSpPr txBox="1"/>
          <p:nvPr/>
        </p:nvSpPr>
        <p:spPr>
          <a:xfrm rot="154951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6" name="文本框 32"/>
          <p:cNvSpPr txBox="1"/>
          <p:nvPr/>
        </p:nvSpPr>
        <p:spPr>
          <a:xfrm rot="4190103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7" name="文本框 34"/>
          <p:cNvSpPr txBox="1"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8" name="文本框 36"/>
          <p:cNvSpPr txBox="1"/>
          <p:nvPr/>
        </p:nvSpPr>
        <p:spPr>
          <a:xfrm rot="-1160763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79" name="文本框 37"/>
          <p:cNvSpPr txBox="1"/>
          <p:nvPr/>
        </p:nvSpPr>
        <p:spPr>
          <a:xfrm rot="39237"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0" name="文本框 45"/>
          <p:cNvSpPr txBox="1"/>
          <p:nvPr/>
        </p:nvSpPr>
        <p:spPr>
          <a:xfrm rot="-1160763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1" name="文本框 46"/>
          <p:cNvSpPr txBox="1"/>
          <p:nvPr/>
        </p:nvSpPr>
        <p:spPr>
          <a:xfrm rot="-1160763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2" name="文本框 47"/>
          <p:cNvSpPr txBox="1"/>
          <p:nvPr/>
        </p:nvSpPr>
        <p:spPr>
          <a:xfrm rot="39237"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3" name="文本框 49"/>
          <p:cNvSpPr txBox="1"/>
          <p:nvPr/>
        </p:nvSpPr>
        <p:spPr>
          <a:xfrm rot="-1160763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4" name="文本框 50"/>
          <p:cNvSpPr txBox="1"/>
          <p:nvPr/>
        </p:nvSpPr>
        <p:spPr>
          <a:xfrm rot="-1160763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5" name="文本框 51"/>
          <p:cNvSpPr txBox="1"/>
          <p:nvPr/>
        </p:nvSpPr>
        <p:spPr>
          <a:xfrm rot="-1160763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6" name="文本框 32"/>
          <p:cNvSpPr txBox="1"/>
          <p:nvPr/>
        </p:nvSpPr>
        <p:spPr>
          <a:xfrm rot="4190103">
            <a:off x="2859088" y="41973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7" name="文本框 34"/>
          <p:cNvSpPr txBox="1"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8" name="文本框 36"/>
          <p:cNvSpPr txBox="1"/>
          <p:nvPr/>
        </p:nvSpPr>
        <p:spPr>
          <a:xfrm rot="2810103">
            <a:off x="390683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89" name="文本框 37"/>
          <p:cNvSpPr txBox="1"/>
          <p:nvPr/>
        </p:nvSpPr>
        <p:spPr>
          <a:xfrm rot="4010103">
            <a:off x="3906838" y="3135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0" name="文本框 45"/>
          <p:cNvSpPr txBox="1"/>
          <p:nvPr/>
        </p:nvSpPr>
        <p:spPr>
          <a:xfrm rot="2810103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1" name="文本框 46"/>
          <p:cNvSpPr txBox="1"/>
          <p:nvPr/>
        </p:nvSpPr>
        <p:spPr>
          <a:xfrm rot="2810103">
            <a:off x="483711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2" name="文本框 47"/>
          <p:cNvSpPr txBox="1"/>
          <p:nvPr/>
        </p:nvSpPr>
        <p:spPr>
          <a:xfrm rot="4010103">
            <a:off x="4837113" y="3371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3" name="文本框 49"/>
          <p:cNvSpPr txBox="1"/>
          <p:nvPr/>
        </p:nvSpPr>
        <p:spPr>
          <a:xfrm rot="-1160763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4" name="文本框 50"/>
          <p:cNvSpPr txBox="1"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5" name="文本框 51"/>
          <p:cNvSpPr txBox="1"/>
          <p:nvPr/>
        </p:nvSpPr>
        <p:spPr>
          <a:xfrm rot="-1160763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6" name="文本框 32"/>
          <p:cNvSpPr txBox="1"/>
          <p:nvPr/>
        </p:nvSpPr>
        <p:spPr>
          <a:xfrm rot="5400000">
            <a:off x="1235075" y="408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7" name="文本框 34"/>
          <p:cNvSpPr txBox="1"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8" name="文本框 36"/>
          <p:cNvSpPr txBox="1"/>
          <p:nvPr/>
        </p:nvSpPr>
        <p:spPr>
          <a:xfrm rot="2810103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499" name="文本框 37"/>
          <p:cNvSpPr txBox="1"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0" name="文本框 45"/>
          <p:cNvSpPr txBox="1"/>
          <p:nvPr/>
        </p:nvSpPr>
        <p:spPr>
          <a:xfrm rot="2810103">
            <a:off x="2903538" y="3603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1" name="文本框 46"/>
          <p:cNvSpPr txBox="1"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2" name="文本框 47"/>
          <p:cNvSpPr txBox="1"/>
          <p:nvPr/>
        </p:nvSpPr>
        <p:spPr>
          <a:xfrm rot="5220000">
            <a:off x="795338" y="3754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3" name="文本框 49"/>
          <p:cNvSpPr txBox="1"/>
          <p:nvPr/>
        </p:nvSpPr>
        <p:spPr>
          <a:xfrm rot="4020000">
            <a:off x="2557463" y="45974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4" name="文本框 50"/>
          <p:cNvSpPr txBox="1"/>
          <p:nvPr/>
        </p:nvSpPr>
        <p:spPr>
          <a:xfrm rot="4020000">
            <a:off x="3795713" y="4224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5" name="文本框 51"/>
          <p:cNvSpPr txBox="1"/>
          <p:nvPr/>
        </p:nvSpPr>
        <p:spPr>
          <a:xfrm rot="4020000">
            <a:off x="4165600" y="44386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6" name="文本框 32"/>
          <p:cNvSpPr txBox="1"/>
          <p:nvPr/>
        </p:nvSpPr>
        <p:spPr>
          <a:xfrm rot="-880739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7" name="文本框 34"/>
          <p:cNvSpPr txBox="1"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8" name="文本框 36"/>
          <p:cNvSpPr txBox="1"/>
          <p:nvPr/>
        </p:nvSpPr>
        <p:spPr>
          <a:xfrm rot="4020000">
            <a:off x="1763713" y="23685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09" name="文本框 37"/>
          <p:cNvSpPr txBox="1"/>
          <p:nvPr/>
        </p:nvSpPr>
        <p:spPr>
          <a:xfrm rot="5220000">
            <a:off x="1763713" y="29114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0" name="文本框 45"/>
          <p:cNvSpPr txBox="1"/>
          <p:nvPr/>
        </p:nvSpPr>
        <p:spPr>
          <a:xfrm rot="2810103">
            <a:off x="2324100" y="2390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1" name="文本框 46"/>
          <p:cNvSpPr txBox="1"/>
          <p:nvPr/>
        </p:nvSpPr>
        <p:spPr>
          <a:xfrm rot="2810103">
            <a:off x="2693988" y="2605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2" name="文本框 47"/>
          <p:cNvSpPr txBox="1"/>
          <p:nvPr/>
        </p:nvSpPr>
        <p:spPr>
          <a:xfrm rot="4010103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3" name="文本框 49"/>
          <p:cNvSpPr txBox="1"/>
          <p:nvPr/>
        </p:nvSpPr>
        <p:spPr>
          <a:xfrm rot="2810103">
            <a:off x="328136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4" name="文本框 50"/>
          <p:cNvSpPr txBox="1"/>
          <p:nvPr/>
        </p:nvSpPr>
        <p:spPr>
          <a:xfrm rot="2810103">
            <a:off x="3168650" y="32639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5" name="文本框 51"/>
          <p:cNvSpPr txBox="1"/>
          <p:nvPr/>
        </p:nvSpPr>
        <p:spPr>
          <a:xfrm rot="2810103">
            <a:off x="3538538" y="34782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6" name="文本框 32"/>
          <p:cNvSpPr txBox="1"/>
          <p:nvPr/>
        </p:nvSpPr>
        <p:spPr>
          <a:xfrm rot="5400000">
            <a:off x="4845050" y="4540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7" name="文本框 34"/>
          <p:cNvSpPr txBox="1"/>
          <p:nvPr/>
        </p:nvSpPr>
        <p:spPr>
          <a:xfrm rot="3159237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8" name="文本框 36"/>
          <p:cNvSpPr txBox="1"/>
          <p:nvPr/>
        </p:nvSpPr>
        <p:spPr>
          <a:xfrm rot="-1160763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19" name="文本框 37"/>
          <p:cNvSpPr txBox="1"/>
          <p:nvPr/>
        </p:nvSpPr>
        <p:spPr>
          <a:xfrm rot="39237"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0" name="文本框 45"/>
          <p:cNvSpPr txBox="1"/>
          <p:nvPr/>
        </p:nvSpPr>
        <p:spPr>
          <a:xfrm rot="-1160763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1" name="文本框 46"/>
          <p:cNvSpPr txBox="1"/>
          <p:nvPr/>
        </p:nvSpPr>
        <p:spPr>
          <a:xfrm rot="-1160763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2" name="文本框 47"/>
          <p:cNvSpPr txBox="1"/>
          <p:nvPr/>
        </p:nvSpPr>
        <p:spPr>
          <a:xfrm rot="39237"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3" name="文本框 49"/>
          <p:cNvSpPr txBox="1"/>
          <p:nvPr/>
        </p:nvSpPr>
        <p:spPr>
          <a:xfrm rot="-1160763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4" name="文本框 50"/>
          <p:cNvSpPr txBox="1"/>
          <p:nvPr/>
        </p:nvSpPr>
        <p:spPr>
          <a:xfrm rot="-1160763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03525" name="文本框 51"/>
          <p:cNvSpPr txBox="1"/>
          <p:nvPr/>
        </p:nvSpPr>
        <p:spPr>
          <a:xfrm rot="-1160763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225" y="1336675"/>
            <a:ext cx="6496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用“如果</a:t>
            </a:r>
            <a:r>
              <a:rPr lang="en-US" altLang="zh-CN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</a:t>
            </a:r>
            <a:r>
              <a:rPr lang="en-US" altLang="zh-CN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……”</a:t>
            </a: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说一句话。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Rectangle 2"/>
          <p:cNvSpPr/>
          <p:nvPr/>
        </p:nvSpPr>
        <p:spPr>
          <a:xfrm>
            <a:off x="1981200" y="5486400"/>
            <a:ext cx="457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600" dirty="0">
              <a:latin typeface="Arial" panose="020B0604020202020204" pitchFamily="34" charset="0"/>
            </a:endParaRPr>
          </a:p>
        </p:txBody>
      </p:sp>
      <p:sp>
        <p:nvSpPr>
          <p:cNvPr id="35843" name="Rectangle 3"/>
          <p:cNvSpPr/>
          <p:nvPr/>
        </p:nvSpPr>
        <p:spPr>
          <a:xfrm>
            <a:off x="334963" y="3868738"/>
            <a:ext cx="841375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傍晚</a:t>
            </a:r>
            <a:r>
              <a:rPr lang="en-US" altLang="zh-CN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松鼠看见一只美丽的风筝向他飞来，高兴得哭了。他连忙爬上屋顶</a:t>
            </a:r>
            <a:r>
              <a:rPr lang="en-US" altLang="zh-CN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把一只只纸船放到了小溪里。</a:t>
            </a:r>
            <a:endParaRPr lang="zh-CN" altLang="en-US" sz="4400" b="1" dirty="0">
              <a:solidFill>
                <a:schemeClr val="hlin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5476" name="Picture 4" descr="图片1s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95288" y="115888"/>
            <a:ext cx="8172450" cy="3749675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2226" name="文本框 32"/>
          <p:cNvSpPr txBox="1"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27" name="文本框 34"/>
          <p:cNvSpPr txBox="1"/>
          <p:nvPr/>
        </p:nvSpPr>
        <p:spPr>
          <a:xfrm rot="-280097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28" name="文本框 36"/>
          <p:cNvSpPr txBox="1"/>
          <p:nvPr/>
        </p:nvSpPr>
        <p:spPr>
          <a:xfrm rot="-5350866">
            <a:off x="5954713" y="2173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29" name="文本框 37"/>
          <p:cNvSpPr txBox="1"/>
          <p:nvPr/>
        </p:nvSpPr>
        <p:spPr>
          <a:xfrm rot="-4150866">
            <a:off x="5424488" y="25812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0" name="文本框 45"/>
          <p:cNvSpPr txBox="1"/>
          <p:nvPr/>
        </p:nvSpPr>
        <p:spPr>
          <a:xfrm rot="-5350866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1" name="文本框 46"/>
          <p:cNvSpPr txBox="1"/>
          <p:nvPr/>
        </p:nvSpPr>
        <p:spPr>
          <a:xfrm rot="-424911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2" name="文本框 47"/>
          <p:cNvSpPr txBox="1"/>
          <p:nvPr/>
        </p:nvSpPr>
        <p:spPr>
          <a:xfrm rot="-4150866">
            <a:off x="7748588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3" name="文本框 49"/>
          <p:cNvSpPr txBox="1"/>
          <p:nvPr/>
        </p:nvSpPr>
        <p:spPr>
          <a:xfrm rot="657351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4" name="文本框 50"/>
          <p:cNvSpPr txBox="1"/>
          <p:nvPr/>
        </p:nvSpPr>
        <p:spPr>
          <a:xfrm rot="1480325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5" name="文本框 51"/>
          <p:cNvSpPr txBox="1"/>
          <p:nvPr/>
        </p:nvSpPr>
        <p:spPr>
          <a:xfrm rot="-5350866">
            <a:off x="8459788" y="35718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6" name="文本框 32"/>
          <p:cNvSpPr txBox="1"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7" name="文本框 34"/>
          <p:cNvSpPr txBox="1"/>
          <p:nvPr/>
        </p:nvSpPr>
        <p:spPr>
          <a:xfrm rot="4149897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8" name="文本框 36"/>
          <p:cNvSpPr txBox="1"/>
          <p:nvPr/>
        </p:nvSpPr>
        <p:spPr>
          <a:xfrm rot="-138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39" name="文本框 37"/>
          <p:cNvSpPr txBox="1"/>
          <p:nvPr/>
        </p:nvSpPr>
        <p:spPr>
          <a:xfrm rot="-18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0" name="文本框 45"/>
          <p:cNvSpPr txBox="1"/>
          <p:nvPr/>
        </p:nvSpPr>
        <p:spPr>
          <a:xfrm rot="-138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1" name="文本框 46"/>
          <p:cNvSpPr txBox="1"/>
          <p:nvPr/>
        </p:nvSpPr>
        <p:spPr>
          <a:xfrm rot="-138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2" name="文本框 47"/>
          <p:cNvSpPr txBox="1"/>
          <p:nvPr/>
        </p:nvSpPr>
        <p:spPr>
          <a:xfrm rot="-18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3" name="文本框 49"/>
          <p:cNvSpPr txBox="1"/>
          <p:nvPr/>
        </p:nvSpPr>
        <p:spPr>
          <a:xfrm rot="-5350866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4" name="文本框 50"/>
          <p:cNvSpPr txBox="1"/>
          <p:nvPr/>
        </p:nvSpPr>
        <p:spPr>
          <a:xfrm rot="-170103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5" name="文本框 51"/>
          <p:cNvSpPr txBox="1"/>
          <p:nvPr/>
        </p:nvSpPr>
        <p:spPr>
          <a:xfrm rot="-5350866">
            <a:off x="5938838" y="4291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6" name="文本框 32"/>
          <p:cNvSpPr txBox="1"/>
          <p:nvPr/>
        </p:nvSpPr>
        <p:spPr>
          <a:xfrm rot="1209897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7" name="文本框 34"/>
          <p:cNvSpPr txBox="1"/>
          <p:nvPr/>
        </p:nvSpPr>
        <p:spPr>
          <a:xfrm rot="4149897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8" name="文本框 36"/>
          <p:cNvSpPr txBox="1"/>
          <p:nvPr/>
        </p:nvSpPr>
        <p:spPr>
          <a:xfrm rot="-138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49" name="文本框 37"/>
          <p:cNvSpPr txBox="1"/>
          <p:nvPr/>
        </p:nvSpPr>
        <p:spPr>
          <a:xfrm rot="1029897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0" name="文本框 45"/>
          <p:cNvSpPr txBox="1"/>
          <p:nvPr/>
        </p:nvSpPr>
        <p:spPr>
          <a:xfrm rot="-138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1" name="文本框 46"/>
          <p:cNvSpPr txBox="1"/>
          <p:nvPr/>
        </p:nvSpPr>
        <p:spPr>
          <a:xfrm rot="-170103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2" name="文本框 47"/>
          <p:cNvSpPr txBox="1"/>
          <p:nvPr/>
        </p:nvSpPr>
        <p:spPr>
          <a:xfrm rot="1029897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3" name="文本框 49"/>
          <p:cNvSpPr txBox="1"/>
          <p:nvPr/>
        </p:nvSpPr>
        <p:spPr>
          <a:xfrm rot="-170103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4" name="文本框 50"/>
          <p:cNvSpPr txBox="1"/>
          <p:nvPr/>
        </p:nvSpPr>
        <p:spPr>
          <a:xfrm rot="-170103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5" name="文本框 51"/>
          <p:cNvSpPr txBox="1"/>
          <p:nvPr/>
        </p:nvSpPr>
        <p:spPr>
          <a:xfrm rot="-170103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6" name="文本框 32"/>
          <p:cNvSpPr txBox="1"/>
          <p:nvPr/>
        </p:nvSpPr>
        <p:spPr>
          <a:xfrm rot="-5070842">
            <a:off x="415925" y="2898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7" name="文本框 34"/>
          <p:cNvSpPr txBox="1"/>
          <p:nvPr/>
        </p:nvSpPr>
        <p:spPr>
          <a:xfrm rot="4149897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8" name="文本框 36"/>
          <p:cNvSpPr txBox="1"/>
          <p:nvPr/>
        </p:nvSpPr>
        <p:spPr>
          <a:xfrm rot="-170103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59" name="文本框 37"/>
          <p:cNvSpPr txBox="1"/>
          <p:nvPr/>
        </p:nvSpPr>
        <p:spPr>
          <a:xfrm rot="1029897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0" name="文本框 45"/>
          <p:cNvSpPr txBox="1"/>
          <p:nvPr/>
        </p:nvSpPr>
        <p:spPr>
          <a:xfrm rot="-138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1" name="文本框 46"/>
          <p:cNvSpPr txBox="1"/>
          <p:nvPr/>
        </p:nvSpPr>
        <p:spPr>
          <a:xfrm rot="-138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2" name="文本框 47"/>
          <p:cNvSpPr txBox="1"/>
          <p:nvPr/>
        </p:nvSpPr>
        <p:spPr>
          <a:xfrm rot="-18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3" name="文本框 49"/>
          <p:cNvSpPr txBox="1"/>
          <p:nvPr/>
        </p:nvSpPr>
        <p:spPr>
          <a:xfrm rot="-138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4" name="文本框 50"/>
          <p:cNvSpPr txBox="1"/>
          <p:nvPr/>
        </p:nvSpPr>
        <p:spPr>
          <a:xfrm rot="-138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5" name="文本框 51"/>
          <p:cNvSpPr txBox="1"/>
          <p:nvPr/>
        </p:nvSpPr>
        <p:spPr>
          <a:xfrm rot="-138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6" name="文本框 32"/>
          <p:cNvSpPr txBox="1"/>
          <p:nvPr/>
        </p:nvSpPr>
        <p:spPr>
          <a:xfrm rot="1209897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7" name="文本框 34"/>
          <p:cNvSpPr txBox="1"/>
          <p:nvPr/>
        </p:nvSpPr>
        <p:spPr>
          <a:xfrm rot="-1030866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8" name="文本框 36"/>
          <p:cNvSpPr txBox="1"/>
          <p:nvPr/>
        </p:nvSpPr>
        <p:spPr>
          <a:xfrm rot="368503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69" name="文本框 37"/>
          <p:cNvSpPr txBox="1"/>
          <p:nvPr/>
        </p:nvSpPr>
        <p:spPr>
          <a:xfrm rot="829244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0" name="文本框 45"/>
          <p:cNvSpPr txBox="1"/>
          <p:nvPr/>
        </p:nvSpPr>
        <p:spPr>
          <a:xfrm rot="-4502722">
            <a:off x="6872288" y="3357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1" name="文本框 46"/>
          <p:cNvSpPr txBox="1"/>
          <p:nvPr/>
        </p:nvSpPr>
        <p:spPr>
          <a:xfrm rot="2702238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2" name="文本框 47"/>
          <p:cNvSpPr txBox="1"/>
          <p:nvPr/>
        </p:nvSpPr>
        <p:spPr>
          <a:xfrm rot="-3456638">
            <a:off x="6837363" y="4260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3" name="文本框 49"/>
          <p:cNvSpPr txBox="1"/>
          <p:nvPr/>
        </p:nvSpPr>
        <p:spPr>
          <a:xfrm rot="-3180423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4" name="文本框 50"/>
          <p:cNvSpPr txBox="1"/>
          <p:nvPr/>
        </p:nvSpPr>
        <p:spPr>
          <a:xfrm rot="-3640556">
            <a:off x="7332663" y="44481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5" name="文本框 51"/>
          <p:cNvSpPr txBox="1"/>
          <p:nvPr/>
        </p:nvSpPr>
        <p:spPr>
          <a:xfrm rot="154951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6" name="文本框 32"/>
          <p:cNvSpPr txBox="1"/>
          <p:nvPr/>
        </p:nvSpPr>
        <p:spPr>
          <a:xfrm rot="4190103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7" name="文本框 34"/>
          <p:cNvSpPr txBox="1"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8" name="文本框 36"/>
          <p:cNvSpPr txBox="1"/>
          <p:nvPr/>
        </p:nvSpPr>
        <p:spPr>
          <a:xfrm rot="-1160763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79" name="文本框 37"/>
          <p:cNvSpPr txBox="1"/>
          <p:nvPr/>
        </p:nvSpPr>
        <p:spPr>
          <a:xfrm rot="39237"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0" name="文本框 45"/>
          <p:cNvSpPr txBox="1"/>
          <p:nvPr/>
        </p:nvSpPr>
        <p:spPr>
          <a:xfrm rot="-1160763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1" name="文本框 46"/>
          <p:cNvSpPr txBox="1"/>
          <p:nvPr/>
        </p:nvSpPr>
        <p:spPr>
          <a:xfrm rot="-1160763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2" name="文本框 47"/>
          <p:cNvSpPr txBox="1"/>
          <p:nvPr/>
        </p:nvSpPr>
        <p:spPr>
          <a:xfrm rot="39237"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3" name="文本框 49"/>
          <p:cNvSpPr txBox="1"/>
          <p:nvPr/>
        </p:nvSpPr>
        <p:spPr>
          <a:xfrm rot="-1160763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4" name="文本框 50"/>
          <p:cNvSpPr txBox="1"/>
          <p:nvPr/>
        </p:nvSpPr>
        <p:spPr>
          <a:xfrm rot="-1160763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5" name="文本框 51"/>
          <p:cNvSpPr txBox="1"/>
          <p:nvPr/>
        </p:nvSpPr>
        <p:spPr>
          <a:xfrm rot="-1160763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6" name="文本框 32"/>
          <p:cNvSpPr txBox="1"/>
          <p:nvPr/>
        </p:nvSpPr>
        <p:spPr>
          <a:xfrm rot="4190103">
            <a:off x="2859088" y="41973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7" name="文本框 34"/>
          <p:cNvSpPr txBox="1"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8" name="文本框 36"/>
          <p:cNvSpPr txBox="1"/>
          <p:nvPr/>
        </p:nvSpPr>
        <p:spPr>
          <a:xfrm rot="2810103">
            <a:off x="390683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89" name="文本框 37"/>
          <p:cNvSpPr txBox="1"/>
          <p:nvPr/>
        </p:nvSpPr>
        <p:spPr>
          <a:xfrm rot="4010103">
            <a:off x="3906838" y="3135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0" name="文本框 45"/>
          <p:cNvSpPr txBox="1"/>
          <p:nvPr/>
        </p:nvSpPr>
        <p:spPr>
          <a:xfrm rot="2810103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1" name="文本框 46"/>
          <p:cNvSpPr txBox="1"/>
          <p:nvPr/>
        </p:nvSpPr>
        <p:spPr>
          <a:xfrm rot="2810103">
            <a:off x="483711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2" name="文本框 47"/>
          <p:cNvSpPr txBox="1"/>
          <p:nvPr/>
        </p:nvSpPr>
        <p:spPr>
          <a:xfrm rot="4010103">
            <a:off x="4837113" y="3371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3" name="文本框 49"/>
          <p:cNvSpPr txBox="1"/>
          <p:nvPr/>
        </p:nvSpPr>
        <p:spPr>
          <a:xfrm rot="-1160763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4" name="文本框 50"/>
          <p:cNvSpPr txBox="1"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5" name="文本框 51"/>
          <p:cNvSpPr txBox="1"/>
          <p:nvPr/>
        </p:nvSpPr>
        <p:spPr>
          <a:xfrm rot="-1160763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6" name="文本框 32"/>
          <p:cNvSpPr txBox="1"/>
          <p:nvPr/>
        </p:nvSpPr>
        <p:spPr>
          <a:xfrm rot="5400000">
            <a:off x="1235075" y="408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7" name="文本框 34"/>
          <p:cNvSpPr txBox="1"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8" name="文本框 36"/>
          <p:cNvSpPr txBox="1"/>
          <p:nvPr/>
        </p:nvSpPr>
        <p:spPr>
          <a:xfrm rot="2810103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299" name="文本框 37"/>
          <p:cNvSpPr txBox="1"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0" name="文本框 45"/>
          <p:cNvSpPr txBox="1"/>
          <p:nvPr/>
        </p:nvSpPr>
        <p:spPr>
          <a:xfrm rot="2810103">
            <a:off x="2903538" y="3603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1" name="文本框 46"/>
          <p:cNvSpPr txBox="1"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2" name="文本框 47"/>
          <p:cNvSpPr txBox="1"/>
          <p:nvPr/>
        </p:nvSpPr>
        <p:spPr>
          <a:xfrm rot="5220000">
            <a:off x="795338" y="3754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3" name="文本框 49"/>
          <p:cNvSpPr txBox="1"/>
          <p:nvPr/>
        </p:nvSpPr>
        <p:spPr>
          <a:xfrm rot="4020000">
            <a:off x="2557463" y="45974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4" name="文本框 50"/>
          <p:cNvSpPr txBox="1"/>
          <p:nvPr/>
        </p:nvSpPr>
        <p:spPr>
          <a:xfrm rot="4020000">
            <a:off x="3795713" y="4224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5" name="文本框 51"/>
          <p:cNvSpPr txBox="1"/>
          <p:nvPr/>
        </p:nvSpPr>
        <p:spPr>
          <a:xfrm rot="4020000">
            <a:off x="4165600" y="44386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6" name="文本框 32"/>
          <p:cNvSpPr txBox="1"/>
          <p:nvPr/>
        </p:nvSpPr>
        <p:spPr>
          <a:xfrm rot="-880739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7" name="文本框 34"/>
          <p:cNvSpPr txBox="1"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8" name="文本框 36"/>
          <p:cNvSpPr txBox="1"/>
          <p:nvPr/>
        </p:nvSpPr>
        <p:spPr>
          <a:xfrm rot="4020000">
            <a:off x="1763713" y="23685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09" name="文本框 37"/>
          <p:cNvSpPr txBox="1"/>
          <p:nvPr/>
        </p:nvSpPr>
        <p:spPr>
          <a:xfrm rot="5220000">
            <a:off x="1763713" y="29114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0" name="文本框 45"/>
          <p:cNvSpPr txBox="1"/>
          <p:nvPr/>
        </p:nvSpPr>
        <p:spPr>
          <a:xfrm rot="2810103">
            <a:off x="2324100" y="2390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1" name="文本框 46"/>
          <p:cNvSpPr txBox="1"/>
          <p:nvPr/>
        </p:nvSpPr>
        <p:spPr>
          <a:xfrm rot="2810103">
            <a:off x="2693988" y="2605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2" name="文本框 47"/>
          <p:cNvSpPr txBox="1"/>
          <p:nvPr/>
        </p:nvSpPr>
        <p:spPr>
          <a:xfrm rot="4010103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3" name="文本框 49"/>
          <p:cNvSpPr txBox="1"/>
          <p:nvPr/>
        </p:nvSpPr>
        <p:spPr>
          <a:xfrm rot="2810103">
            <a:off x="328136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4" name="文本框 50"/>
          <p:cNvSpPr txBox="1"/>
          <p:nvPr/>
        </p:nvSpPr>
        <p:spPr>
          <a:xfrm rot="2810103">
            <a:off x="3168650" y="32639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5" name="文本框 51"/>
          <p:cNvSpPr txBox="1"/>
          <p:nvPr/>
        </p:nvSpPr>
        <p:spPr>
          <a:xfrm rot="2810103">
            <a:off x="3538538" y="34782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6" name="文本框 32"/>
          <p:cNvSpPr txBox="1"/>
          <p:nvPr/>
        </p:nvSpPr>
        <p:spPr>
          <a:xfrm rot="5400000">
            <a:off x="4845050" y="4540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7" name="文本框 34"/>
          <p:cNvSpPr txBox="1"/>
          <p:nvPr/>
        </p:nvSpPr>
        <p:spPr>
          <a:xfrm rot="3159237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8" name="文本框 36"/>
          <p:cNvSpPr txBox="1"/>
          <p:nvPr/>
        </p:nvSpPr>
        <p:spPr>
          <a:xfrm rot="-1160763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19" name="文本框 37"/>
          <p:cNvSpPr txBox="1"/>
          <p:nvPr/>
        </p:nvSpPr>
        <p:spPr>
          <a:xfrm rot="39237"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0" name="文本框 45"/>
          <p:cNvSpPr txBox="1"/>
          <p:nvPr/>
        </p:nvSpPr>
        <p:spPr>
          <a:xfrm rot="-1160763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1" name="文本框 46"/>
          <p:cNvSpPr txBox="1"/>
          <p:nvPr/>
        </p:nvSpPr>
        <p:spPr>
          <a:xfrm rot="-1160763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2" name="文本框 47"/>
          <p:cNvSpPr txBox="1"/>
          <p:nvPr/>
        </p:nvSpPr>
        <p:spPr>
          <a:xfrm rot="39237"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3" name="文本框 49"/>
          <p:cNvSpPr txBox="1"/>
          <p:nvPr/>
        </p:nvSpPr>
        <p:spPr>
          <a:xfrm rot="-1160763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4" name="文本框 50"/>
          <p:cNvSpPr txBox="1"/>
          <p:nvPr/>
        </p:nvSpPr>
        <p:spPr>
          <a:xfrm rot="-1160763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5" name="文本框 51"/>
          <p:cNvSpPr txBox="1"/>
          <p:nvPr/>
        </p:nvSpPr>
        <p:spPr>
          <a:xfrm rot="-1160763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52326" name="文本框 5"/>
          <p:cNvSpPr txBox="1"/>
          <p:nvPr/>
        </p:nvSpPr>
        <p:spPr>
          <a:xfrm>
            <a:off x="539750" y="1797050"/>
            <a:ext cx="8208963" cy="754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想一想：本文写了一件什么事？</a:t>
            </a:r>
            <a:endParaRPr lang="zh-CN" altLang="en-US" sz="3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327" name="矩形 2"/>
          <p:cNvSpPr/>
          <p:nvPr/>
        </p:nvSpPr>
        <p:spPr>
          <a:xfrm>
            <a:off x="539750" y="2728913"/>
            <a:ext cx="8135938" cy="2324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本文写松鼠和小熊通过</a:t>
            </a:r>
            <a:r>
              <a:rPr lang="en-US" altLang="zh-CN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成为了</a:t>
            </a:r>
            <a:r>
              <a:rPr lang="en-US" altLang="zh-CN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，在吵架后又借</a:t>
            </a:r>
            <a:r>
              <a:rPr lang="en-US" altLang="zh-CN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和好的故事。</a:t>
            </a:r>
            <a:endParaRPr lang="zh-CN" altLang="en-US" sz="3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67400" y="2708275"/>
            <a:ext cx="1081088" cy="754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纸船</a:t>
            </a:r>
            <a:endParaRPr lang="zh-CN" altLang="en-US" sz="3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0288" y="2708275"/>
            <a:ext cx="1079500" cy="754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风筝</a:t>
            </a:r>
            <a:endParaRPr lang="zh-CN" altLang="en-US" sz="3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1050" y="3462338"/>
            <a:ext cx="1512888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好朋友</a:t>
            </a:r>
            <a:endParaRPr lang="zh-CN" altLang="en-US" sz="3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40538" y="3465513"/>
            <a:ext cx="1079500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纸船</a:t>
            </a:r>
            <a:endParaRPr lang="zh-CN" altLang="en-US" sz="3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4525" y="4248150"/>
            <a:ext cx="1079500" cy="754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风筝</a:t>
            </a:r>
            <a:endParaRPr lang="zh-CN" altLang="en-US" sz="3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7522" name="Picture 2" descr="图片1s"/>
          <p:cNvPicPr>
            <a:picLocks noGrp="1"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66725" y="117475"/>
            <a:ext cx="8426450" cy="3863975"/>
          </a:xfrm>
          <a:ln/>
        </p:spPr>
      </p:pic>
      <p:sp>
        <p:nvSpPr>
          <p:cNvPr id="107523" name="Rectangle 3"/>
          <p:cNvSpPr>
            <a:spLocks noGrp="1"/>
          </p:cNvSpPr>
          <p:nvPr>
            <p:ph type="body" sz="half" idx="1"/>
          </p:nvPr>
        </p:nvSpPr>
        <p:spPr>
          <a:xfrm>
            <a:off x="395288" y="4149725"/>
            <a:ext cx="8243887" cy="1323975"/>
          </a:xfrm>
          <a:solidFill>
            <a:schemeClr val="bg1">
              <a:alpha val="52940"/>
            </a:schemeClr>
          </a:solidFill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“松鼠高兴得哭了”说明什么？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8" name="Text Box 4"/>
          <p:cNvSpPr txBox="1"/>
          <p:nvPr/>
        </p:nvSpPr>
        <p:spPr>
          <a:xfrm>
            <a:off x="5867400" y="188913"/>
            <a:ext cx="2736850" cy="82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喜极而泣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70" name="Rectangle 6"/>
          <p:cNvSpPr/>
          <p:nvPr/>
        </p:nvSpPr>
        <p:spPr>
          <a:xfrm>
            <a:off x="755650" y="5229225"/>
            <a:ext cx="751998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说明松鼠非常兴奋和激动。</a:t>
            </a:r>
            <a:endParaRPr lang="zh-CN" altLang="en-US" sz="4400" b="1" dirty="0">
              <a:solidFill>
                <a:schemeClr val="hlink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7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9570" name="图片 4" descr="2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9571" name="Text Box 3"/>
          <p:cNvSpPr txBox="1"/>
          <p:nvPr/>
        </p:nvSpPr>
        <p:spPr>
          <a:xfrm>
            <a:off x="395288" y="201613"/>
            <a:ext cx="8137525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过了几天，松鼠再也受不了啦。他在一只折好的纸船上写了一句话：“如果你愿意和好，就放一只风筝吧！”他把这只纸船放进了小溪。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572" name="Rectangle 3"/>
          <p:cNvSpPr/>
          <p:nvPr/>
        </p:nvSpPr>
        <p:spPr>
          <a:xfrm>
            <a:off x="468313" y="3716338"/>
            <a:ext cx="841375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傍晚</a:t>
            </a:r>
            <a:r>
              <a:rPr lang="en-US" altLang="zh-CN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松鼠看见一只美丽的风筝向他飞来，高兴得哭了。他连忙爬上屋顶</a:t>
            </a:r>
            <a:r>
              <a:rPr lang="en-US" altLang="zh-CN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把一只只纸船放到了小溪里。</a:t>
            </a:r>
            <a:endParaRPr lang="zh-CN" altLang="en-US" sz="4400" b="1" dirty="0">
              <a:solidFill>
                <a:schemeClr val="hlin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1618" name="Picture 2" descr="背景3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9588"/>
          </a:xfrm>
          <a:ln/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92163" y="404813"/>
            <a:ext cx="8243888" cy="13239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小朋友们，学完了这篇课文，你想对小熊和小松鼠说些什么？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539750" y="1985963"/>
            <a:ext cx="7993063" cy="2554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当我们的感情和友谊产生“裂缝” 的时候，赌气只能使“裂缝”扩大，宽容和谅解才是最好的解决办法。敢于率先伸出友谊之手的人，是令人敬佩的！同时，我们应该和朋友、同学 友好相处、团结合作！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久石譲 - 月光の雲海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6913" y="61658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64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0964" grpId="0" bldLvl="0" build="allAtOnce"/>
      <p:bldP spid="40965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3666" name="图片 4" descr="TB2m0GVaFXXXXaxXXXXXXXXXXXX-18745734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2565400"/>
            <a:ext cx="6481763" cy="3990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3667" name="TextBox 5"/>
          <p:cNvSpPr txBox="1"/>
          <p:nvPr/>
        </p:nvSpPr>
        <p:spPr>
          <a:xfrm>
            <a:off x="539750" y="115888"/>
            <a:ext cx="1882775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作业：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3668" name="TextBox 6"/>
          <p:cNvSpPr txBox="1"/>
          <p:nvPr/>
        </p:nvSpPr>
        <p:spPr>
          <a:xfrm>
            <a:off x="244475" y="962025"/>
            <a:ext cx="8964613" cy="1171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45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小熊也想写一张卡片，挂在风筝上送给松鼠，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ts val="45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请你替他写一写吧。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4274" name="组合 10"/>
          <p:cNvGrpSpPr/>
          <p:nvPr/>
        </p:nvGrpSpPr>
        <p:grpSpPr>
          <a:xfrm>
            <a:off x="0" y="128588"/>
            <a:ext cx="9172575" cy="6858000"/>
            <a:chOff x="-28575" y="0"/>
            <a:chExt cx="9172575" cy="6858000"/>
          </a:xfrm>
        </p:grpSpPr>
        <p:pic>
          <p:nvPicPr>
            <p:cNvPr id="54275" name="Picture 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8575" y="0"/>
              <a:ext cx="9172575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6" name="图片 3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7308304" y="6286958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7" name="图片 4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971600" y="6286959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8" name="图片 6" descr="200842992417999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112" y="6237312"/>
              <a:ext cx="480467" cy="3783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9" name="图片 7" descr="200842992417999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7904" y="5949280"/>
              <a:ext cx="365779" cy="2880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80" name="图片 9" descr="200842992417999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848" y="6381328"/>
              <a:ext cx="297578" cy="23432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6322" name="组合 10"/>
          <p:cNvGrpSpPr/>
          <p:nvPr/>
        </p:nvGrpSpPr>
        <p:grpSpPr>
          <a:xfrm>
            <a:off x="-28575" y="0"/>
            <a:ext cx="9172575" cy="6858000"/>
            <a:chOff x="-28575" y="0"/>
            <a:chExt cx="9172575" cy="6858000"/>
          </a:xfrm>
        </p:grpSpPr>
        <p:pic>
          <p:nvPicPr>
            <p:cNvPr id="56331" name="Picture 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8575" y="0"/>
              <a:ext cx="9172575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6332" name="图片 12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7308304" y="6286958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6333" name="图片 13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971600" y="6286959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6334" name="图片 14" descr="200842992417999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112" y="6237312"/>
              <a:ext cx="480467" cy="3783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6335" name="图片 15" descr="200842992417999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7904" y="5949280"/>
              <a:ext cx="365779" cy="2880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6336" name="图片 16" descr="200842992417999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848" y="6381328"/>
              <a:ext cx="297578" cy="2343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6323" name="Rectangle 3"/>
          <p:cNvSpPr/>
          <p:nvPr/>
        </p:nvSpPr>
        <p:spPr>
          <a:xfrm>
            <a:off x="1238250" y="18891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r>
              <a:rPr lang="zh-CN" altLang="en-US" sz="4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读第一自然段，说说松鼠住在哪儿？小熊住在哪儿？</a:t>
            </a:r>
            <a:endParaRPr lang="zh-CN" altLang="en-US" sz="40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-28575" y="1331913"/>
            <a:ext cx="5221288" cy="3749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松鼠和小熊住在一座山上。松鼠住在山顶，小熊住在山脚。山上的小溪往下流，正好从小熊的家门口流过。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250825" y="4868863"/>
            <a:ext cx="2881313" cy="1833562"/>
            <a:chOff x="251520" y="4869160"/>
            <a:chExt cx="2880320" cy="1833878"/>
          </a:xfrm>
        </p:grpSpPr>
        <p:sp>
          <p:nvSpPr>
            <p:cNvPr id="56329" name="Rectangle 9"/>
            <p:cNvSpPr/>
            <p:nvPr/>
          </p:nvSpPr>
          <p:spPr>
            <a:xfrm>
              <a:off x="251520" y="5463629"/>
              <a:ext cx="1203325" cy="70167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4000" b="1" dirty="0">
                  <a:solidFill>
                    <a:srgbClr val="000099"/>
                  </a:solidFill>
                  <a:latin typeface="Arial" panose="020B0604020202020204" pitchFamily="34" charset="0"/>
                </a:rPr>
                <a:t>山脚</a:t>
              </a:r>
              <a:endParaRPr lang="en-US" altLang="zh-CN" sz="4000" b="1" dirty="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56330" name="图片 19" descr="55b1OOOPIC7c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9592" y="4869160"/>
              <a:ext cx="2232248" cy="183387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" name="组合 21"/>
          <p:cNvGrpSpPr/>
          <p:nvPr/>
        </p:nvGrpSpPr>
        <p:grpSpPr>
          <a:xfrm>
            <a:off x="6434138" y="1042988"/>
            <a:ext cx="1501775" cy="1728787"/>
            <a:chOff x="6444208" y="999133"/>
            <a:chExt cx="1491357" cy="1773376"/>
          </a:xfrm>
        </p:grpSpPr>
        <p:sp>
          <p:nvSpPr>
            <p:cNvPr id="56327" name="Rectangle 8"/>
            <p:cNvSpPr/>
            <p:nvPr/>
          </p:nvSpPr>
          <p:spPr>
            <a:xfrm>
              <a:off x="6732240" y="999133"/>
              <a:ext cx="1203325" cy="72485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000" b="1" dirty="0">
                  <a:solidFill>
                    <a:srgbClr val="000099"/>
                  </a:solidFill>
                  <a:latin typeface="Arial" panose="020B0604020202020204" pitchFamily="34" charset="0"/>
                </a:rPr>
                <a:t>山顶</a:t>
              </a:r>
              <a:endParaRPr lang="zh-CN" altLang="en-US" sz="4000" b="1" dirty="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56328" name="图片 20" descr="10-140424144425250.jp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4208" y="1585374"/>
              <a:ext cx="1368152" cy="118713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8370" name="图片 9" descr="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54012" y="0"/>
            <a:ext cx="954087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1" name="图片 3" descr="0007019895748471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3112" flipH="1">
            <a:off x="1216025" y="3452813"/>
            <a:ext cx="4035425" cy="261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2" name="Rectangle 1"/>
          <p:cNvSpPr/>
          <p:nvPr/>
        </p:nvSpPr>
        <p:spPr>
          <a:xfrm>
            <a:off x="755650" y="1589088"/>
            <a:ext cx="8064500" cy="7921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3048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说说：是什么让它们成为好朋友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8373" name="图片 7" descr="20100526_75af0aed8e7d75e6baffIsuLgBb4hfq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9" t="13251" r="6076" b="27950"/>
          <a:stretch>
            <a:fillRect/>
          </a:stretch>
        </p:blipFill>
        <p:spPr>
          <a:xfrm>
            <a:off x="4932363" y="2954338"/>
            <a:ext cx="3455987" cy="3279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418" name="图片 4"/>
          <p:cNvPicPr>
            <a:picLocks noChangeAspect="1"/>
          </p:cNvPicPr>
          <p:nvPr/>
        </p:nvPicPr>
        <p:blipFill>
          <a:blip r:embed="rId1"/>
          <a:srcRect l="10976" t="2197" r="10976" b="2197"/>
          <a:stretch>
            <a:fillRect/>
          </a:stretch>
        </p:blipFill>
        <p:spPr>
          <a:xfrm>
            <a:off x="-4762" y="-142875"/>
            <a:ext cx="9155112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 Box 5"/>
          <p:cNvSpPr txBox="1"/>
          <p:nvPr/>
        </p:nvSpPr>
        <p:spPr>
          <a:xfrm>
            <a:off x="1930400" y="1052513"/>
            <a:ext cx="6910388" cy="668337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纸船和风筝让他们俩成了好朋友。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466" name="图片 9" descr="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6875" y="0"/>
            <a:ext cx="954087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67" name="图片 3" descr="0007019895748471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3112" flipH="1">
            <a:off x="1647825" y="3951288"/>
            <a:ext cx="3276600" cy="212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8" name="Rectangle 1"/>
          <p:cNvSpPr/>
          <p:nvPr/>
        </p:nvSpPr>
        <p:spPr>
          <a:xfrm>
            <a:off x="755650" y="277813"/>
            <a:ext cx="8064500" cy="34147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3048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松鼠折的纸船和小熊扎的风筝是怎么送到对方手里的呢？请你到课文中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2-5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自然段找一找，并用“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~~~~~~”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画出来。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469" name="图片 7" descr="20100526_75af0aed8e7d75e6baffIsuLgBb4hfq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9" t="13251" r="6076" b="27950"/>
          <a:stretch>
            <a:fillRect/>
          </a:stretch>
        </p:blipFill>
        <p:spPr>
          <a:xfrm>
            <a:off x="4932363" y="2914650"/>
            <a:ext cx="3455987" cy="3279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4514" name="组合 5"/>
          <p:cNvGrpSpPr/>
          <p:nvPr/>
        </p:nvGrpSpPr>
        <p:grpSpPr>
          <a:xfrm>
            <a:off x="-28575" y="0"/>
            <a:ext cx="9172575" cy="6858000"/>
            <a:chOff x="-28575" y="0"/>
            <a:chExt cx="9172575" cy="6858000"/>
          </a:xfrm>
        </p:grpSpPr>
        <p:pic>
          <p:nvPicPr>
            <p:cNvPr id="64519" name="Picture 2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8575" y="0"/>
              <a:ext cx="9172575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0" name="图片 7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7308304" y="6286958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1" name="图片 8" descr="6400131_164056595000_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250" r="60185" b="33200"/>
            <a:stretch>
              <a:fillRect/>
            </a:stretch>
          </p:blipFill>
          <p:spPr>
            <a:xfrm>
              <a:off x="971600" y="6286959"/>
              <a:ext cx="792088" cy="57104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2" name="图片 9" descr="200842992417999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80112" y="6237312"/>
              <a:ext cx="480467" cy="3783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3" name="图片 10" descr="200842992417999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07904" y="5949280"/>
              <a:ext cx="365779" cy="2880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4" name="图片 11" descr="200842992417999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848" y="6381328"/>
              <a:ext cx="297578" cy="23432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4515" name="图片 14" descr="55b1OOOPIC7c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113" y="4868863"/>
            <a:ext cx="2232025" cy="1833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6" name="图片 17" descr="10-14042414442525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663" y="1585913"/>
            <a:ext cx="1368425" cy="1185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Picture 3"/>
          <p:cNvPicPr>
            <a:picLocks noChangeAspect="1"/>
          </p:cNvPicPr>
          <p:nvPr/>
        </p:nvPicPr>
        <p:blipFill>
          <a:blip r:embed="rId8">
            <a:clrChange>
              <a:clrFrom>
                <a:srgbClr val="8CFF29"/>
              </a:clrFrom>
              <a:clrTo>
                <a:srgbClr val="8CFF2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5825" y="2565400"/>
            <a:ext cx="99060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Rectangle 4"/>
          <p:cNvSpPr/>
          <p:nvPr/>
        </p:nvSpPr>
        <p:spPr>
          <a:xfrm>
            <a:off x="250825" y="620713"/>
            <a:ext cx="4681538" cy="280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松鼠折了一只纸船，放在小溪里。纸船漂哇漂，漂到了小熊家门口。</a:t>
            </a:r>
            <a:endParaRPr lang="zh-CN" altLang="en-US" sz="4400" b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64 0.029075 L -0.025972 0.037593 L -0.032361 0.047871 L -0.040000 0.056389 L -0.046389 0.066575 L -0.054028 0.073426 L -0.061736 0.080186 L -0.069375 0.088704 L -0.077083 0.095556 L -0.084722 0.102315 L -0.091111 0.112593 L -0.098750 0.117686 L -0.106458 0.124537 L -0.114097 0.131297 L -0.121736 0.136389 L -0.129445 0.143241 L -0.137083 0.148334 L -0.144792 0.155186 L -0.152431 0.163704 L -0.156250 0.173889 L -0.161389 0.184167 L -0.165208 0.194352 L -0.169028 0.204537 L -0.170347 0.214815 L -0.175417 0.225000 L -0.179236 0.235278 L -0.181806 0.245463 L -0.186945 0.255649 L -0.190764 0.265926 L -0.195903 0.276112 L -0.200972 0.286297 L -0.204792 0.296575 L -0.211181 0.306760 L -0.216320 0.317037 L -0.221458 0.327223 L -0.225278 0.337408 L -0.229097 0.347686 L -0.234236 0.357871 L -0.236736 0.368149 L -0.241875 0.378334 L -0.248264 0.388519 L -0.252083 0.398797 L -0.257222 0.408982 L -0.263611 0.419260 L -0.268681 0.429445 L -0.276389 0.439630 L -0.282778 0.449908 L -0.290417 0.458426 L -0.296806 0.468612 L -0.304445 0.478889 L -0.310833 0.489074 L -0.317222 0.499260 L -0.324931 0.507778 L -0.331320 0.518055 L -0.337708 0.528241 L -0.345347 0.535093 L -0.353056 0.543612 L -0.360695 0.552130 " pathEditMode="relative" rAng="0" ptsTypes="">
                                      <p:cBhvr>
                                        <p:cTn id="1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0" y="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2787</Words>
  <Application>WPS 演示</Application>
  <PresentationFormat/>
  <Paragraphs>1178</Paragraphs>
  <Slides>33</Slides>
  <Notes>33</Notes>
  <HiddenSlides>0</HiddenSlides>
  <MMClips>5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楷体</vt:lpstr>
      <vt:lpstr>黑体</vt:lpstr>
      <vt:lpstr>+mn-ea</vt:lpstr>
      <vt:lpstr>Segoe Print</vt:lpstr>
      <vt:lpstr>楷体_GB2312</vt:lpstr>
      <vt:lpstr>新宋体</vt:lpstr>
      <vt:lpstr>微软雅黑</vt:lpstr>
      <vt:lpstr>Arial Unicode MS</vt:lpstr>
      <vt:lpstr>默认设计模板</vt:lpstr>
      <vt:lpstr>Office 主题​​</vt:lpstr>
      <vt:lpstr>1_默认设计模板</vt:lpstr>
      <vt:lpstr>2_默认设计模板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19</cp:revision>
  <dcterms:created xsi:type="dcterms:W3CDTF">2019-01-02T07:58:30Z</dcterms:created>
  <dcterms:modified xsi:type="dcterms:W3CDTF">2021-08-02T01:39:26Z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