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33"/>
  </p:notesMasterIdLst>
  <p:sldIdLst>
    <p:sldId id="428" r:id="rId4"/>
    <p:sldId id="430" r:id="rId5"/>
    <p:sldId id="429" r:id="rId6"/>
    <p:sldId id="431" r:id="rId7"/>
    <p:sldId id="432" r:id="rId8"/>
    <p:sldId id="433" r:id="rId9"/>
    <p:sldId id="426" r:id="rId10"/>
    <p:sldId id="442" r:id="rId11"/>
    <p:sldId id="332" r:id="rId12"/>
    <p:sldId id="434" r:id="rId13"/>
    <p:sldId id="285" r:id="rId14"/>
    <p:sldId id="334" r:id="rId15"/>
    <p:sldId id="282" r:id="rId16"/>
    <p:sldId id="338" r:id="rId17"/>
    <p:sldId id="415" r:id="rId18"/>
    <p:sldId id="441" r:id="rId19"/>
    <p:sldId id="384" r:id="rId20"/>
    <p:sldId id="409" r:id="rId21"/>
    <p:sldId id="437" r:id="rId22"/>
    <p:sldId id="438" r:id="rId23"/>
    <p:sldId id="411" r:id="rId24"/>
    <p:sldId id="440" r:id="rId25"/>
    <p:sldId id="395" r:id="rId26"/>
    <p:sldId id="305" r:id="rId27"/>
    <p:sldId id="439" r:id="rId28"/>
    <p:sldId id="316" r:id="rId29"/>
    <p:sldId id="317" r:id="rId30"/>
    <p:sldId id="368" r:id="rId31"/>
    <p:sldId id="424" r:id="rId32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2000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2000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2000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2000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2000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34" autoAdjust="0"/>
    <p:restoredTop sz="86377" autoAdjust="0"/>
  </p:normalViewPr>
  <p:slideViewPr>
    <p:cSldViewPr>
      <p:cViewPr varScale="1">
        <p:scale>
          <a:sx n="85" d="100"/>
          <a:sy n="85" d="100"/>
        </p:scale>
        <p:origin x="0" y="0"/>
      </p:cViewPr>
      <p:guideLst/>
    </p:cSldViewPr>
  </p:slideViewPr>
  <p:notesViewPr>
    <p:cSldViewPr>
      <p:cViewPr varScale="1"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日期占位符 2"/>
          <p:cNvSpPr>
            <a:spLocks noGrp="1"/>
          </p:cNvSpPr>
          <p:nvPr>
            <p:ph type="dt" idx="9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1302068-F685-4DA5-B3E4-FA96AC18CB6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19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 idx="29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/>
            <a:r>
              <a:t>单击此处编辑母版文本样式</a:t>
            </a:r>
          </a:p>
          <a:p>
            <a:pPr marL="457200" lvl="1" indent="0"/>
            <a:r>
              <a:t>第二级</a:t>
            </a:r>
          </a:p>
          <a:p>
            <a:pPr marL="914400" lvl="2" indent="0"/>
            <a:r>
              <a:t>第三级</a:t>
            </a:r>
          </a:p>
          <a:p>
            <a:pPr marL="1371600" lvl="3" indent="0"/>
            <a:r>
              <a:t>第四级</a:t>
            </a:r>
          </a:p>
          <a:p>
            <a:pPr marL="1828800" lvl="4" indent="0"/>
            <a:r>
              <a:t>第五级</a:t>
            </a: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39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49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/>
            <a:r>
              <a:t>单击此处编辑母版文本样式</a:t>
            </a:r>
          </a:p>
          <a:p>
            <a:pPr marL="742950" lvl="1" indent="-285750"/>
            <a:r>
              <a:t>第二级</a:t>
            </a:r>
          </a:p>
          <a:p>
            <a:pPr marL="1143000" lvl="2" indent="-228600"/>
            <a:r>
              <a:t>第三级</a:t>
            </a:r>
          </a:p>
          <a:p>
            <a:pPr marL="1600200" lvl="3" indent="-228600"/>
            <a:r>
              <a:t>第四级</a:t>
            </a:r>
          </a:p>
          <a:p>
            <a:pPr marL="2057400" lvl="4" indent="-228600"/>
            <a: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19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29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39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body" idx="9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0" indent="-342900"/>
            <a:r>
              <a:t>单击此处编辑母版文本样式</a:t>
            </a:r>
          </a:p>
          <a:p>
            <a:pPr marL="742950" lvl="1" indent="-285750"/>
            <a:r>
              <a:t>第二级</a:t>
            </a:r>
          </a:p>
          <a:p>
            <a:pPr marL="1143000" lvl="2" indent="-228600"/>
            <a:r>
              <a:t>第三级</a:t>
            </a:r>
          </a:p>
          <a:p>
            <a:pPr marL="1600200" lvl="3" indent="-228600"/>
            <a:r>
              <a:t>第四级</a:t>
            </a:r>
          </a:p>
          <a:p>
            <a:pPr marL="2057400" lvl="4" indent="-228600"/>
            <a:r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19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29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spcBef>
                <a:spcPct val="0"/>
              </a:spcBef>
              <a:defRPr sz="140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39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spcBef>
                <a:spcPct val="0"/>
              </a:spcBef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audio" Target="NULL" TargetMode="Externa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4" descr="背景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098" name="图片 6" descr="风娃娃3_副本_副本_副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" y="0"/>
            <a:ext cx="9139237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3314" name="内容占位符 5" descr="风娃娃3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67813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2" descr="背景娃娃"/>
          <p:cNvPicPr>
            <a:picLocks noChangeAspect="1"/>
          </p:cNvPicPr>
          <p:nvPr/>
        </p:nvPicPr>
        <p:blipFill>
          <a:blip r:embed="rId1">
            <a:lum bright="2000" contrast="20000"/>
          </a:blip>
          <a:stretch>
            <a:fillRect/>
          </a:stretch>
        </p:blipFill>
        <p:spPr>
          <a:xfrm>
            <a:off x="-457200" y="0"/>
            <a:ext cx="10820400" cy="7696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1219200" y="533400"/>
            <a:ext cx="71628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None/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看见一架大风车正在慢慢转动，抽上来的水断断续续地流着。他深深地吸了一口气，鼓起腮使劲向风车吹去。风车一下子转得飞快！抽上来的水奔跑着，哗啦哗啦地向田里流去。秧苗喝足了水，笑着不住地点头。风娃娃高兴极了。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39" name="TextBox 3"/>
          <p:cNvSpPr/>
          <p:nvPr/>
        </p:nvSpPr>
        <p:spPr>
          <a:xfrm>
            <a:off x="1143000" y="1752600"/>
            <a:ext cx="85344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0" name="TextBox 4"/>
          <p:cNvSpPr/>
          <p:nvPr/>
        </p:nvSpPr>
        <p:spPr>
          <a:xfrm>
            <a:off x="1066800" y="1752600"/>
            <a:ext cx="73914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2" descr="背景娃娃"/>
          <p:cNvPicPr>
            <a:picLocks noChangeAspect="1"/>
          </p:cNvPicPr>
          <p:nvPr/>
        </p:nvPicPr>
        <p:blipFill>
          <a:blip r:embed="rId1">
            <a:lum bright="2000" contrast="20000"/>
          </a:blip>
          <a:stretch>
            <a:fillRect/>
          </a:stretch>
        </p:blipFill>
        <p:spPr>
          <a:xfrm>
            <a:off x="-457200" y="0"/>
            <a:ext cx="10820400" cy="7696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1219200" y="533400"/>
            <a:ext cx="71628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None/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风娃娃来到田野，看见一架大风车正在慢慢转动，抽上来的水断断续续地流着。</a:t>
            </a:r>
            <a:r>
              <a:rPr lang="zh-CN" altLang="en-US" sz="3500">
                <a:solidFill>
                  <a:srgbClr val="CCCCCC"/>
                </a:solidFill>
                <a:latin typeface="楷体_GB2312" pitchFamily="49" charset="-122"/>
                <a:ea typeface="楷体_GB2312" pitchFamily="49" charset="-122"/>
              </a:rPr>
              <a:t>他深深地吸了一口气，鼓起腮使劲向风车吹去。风车一下子转得飞快！抽上来的水奔跑着，哗啦哗啦地向田里流去。秧苗喝足了水，笑着不住地点头。风娃娃高兴极了。</a:t>
            </a:r>
            <a:endParaRPr lang="zh-CN" altLang="en-US" sz="4000">
              <a:solidFill>
                <a:srgbClr val="CCCC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3" name="TextBox 3"/>
          <p:cNvSpPr/>
          <p:nvPr/>
        </p:nvSpPr>
        <p:spPr>
          <a:xfrm>
            <a:off x="1143000" y="1752600"/>
            <a:ext cx="85344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4" name="TextBox 4"/>
          <p:cNvSpPr/>
          <p:nvPr/>
        </p:nvSpPr>
        <p:spPr>
          <a:xfrm>
            <a:off x="1066800" y="1752600"/>
            <a:ext cx="73914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6386" name="内容占位符 3" descr="风娃娃3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7" name="TextBox 9"/>
          <p:cNvSpPr/>
          <p:nvPr/>
        </p:nvSpPr>
        <p:spPr>
          <a:xfrm>
            <a:off x="5089525" y="2998788"/>
            <a:ext cx="2514600" cy="8620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5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使劲</a:t>
            </a:r>
            <a:endParaRPr lang="zh-CN" altLang="en-US" sz="50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8" name="矩形 10"/>
          <p:cNvSpPr/>
          <p:nvPr/>
        </p:nvSpPr>
        <p:spPr>
          <a:xfrm>
            <a:off x="1905000" y="2243138"/>
            <a:ext cx="6705600" cy="237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5000">
                <a:latin typeface="楷体_GB2312" pitchFamily="49" charset="-122"/>
                <a:ea typeface="楷体_GB2312" pitchFamily="49" charset="-122"/>
              </a:rPr>
              <a:t>    他深深地吸了一口气，鼓起腮</a:t>
            </a:r>
            <a:r>
              <a:rPr lang="zh-CN" altLang="en-US" sz="5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使劲</a:t>
            </a:r>
            <a:r>
              <a:rPr lang="zh-CN" altLang="en-US" sz="5000">
                <a:latin typeface="楷体_GB2312" pitchFamily="49" charset="-122"/>
                <a:ea typeface="楷体_GB2312" pitchFamily="49" charset="-122"/>
              </a:rPr>
              <a:t>向风车吹去。</a:t>
            </a:r>
            <a:endParaRPr lang="en-US" altLang="zh-CN" sz="5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 descr="背景娃娃"/>
          <p:cNvPicPr>
            <a:picLocks noChangeAspect="1"/>
          </p:cNvPicPr>
          <p:nvPr/>
        </p:nvPicPr>
        <p:blipFill>
          <a:blip r:embed="rId1">
            <a:lum bright="2000" contrast="20000"/>
          </a:blip>
          <a:stretch>
            <a:fillRect/>
          </a:stretch>
        </p:blipFill>
        <p:spPr>
          <a:xfrm>
            <a:off x="-457200" y="0"/>
            <a:ext cx="10820400" cy="7696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10" name="TextBox 3"/>
          <p:cNvSpPr/>
          <p:nvPr/>
        </p:nvSpPr>
        <p:spPr>
          <a:xfrm>
            <a:off x="1143000" y="1752600"/>
            <a:ext cx="85344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1" name="TextBox 4"/>
          <p:cNvSpPr/>
          <p:nvPr/>
        </p:nvSpPr>
        <p:spPr>
          <a:xfrm>
            <a:off x="1066800" y="1752600"/>
            <a:ext cx="73914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7412" name="内容占位符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3" name="内容占位符 2"/>
          <p:cNvSpPr/>
          <p:nvPr/>
        </p:nvSpPr>
        <p:spPr>
          <a:xfrm>
            <a:off x="1447800" y="506413"/>
            <a:ext cx="71628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/>
            <a:r>
              <a:rPr lang="en-US" altLang="zh-CN" sz="3000">
                <a:latin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342900" lvl="0" indent="-342900"/>
            <a:r>
              <a:rPr lang="zh-CN" altLang="en-US" sz="3500">
                <a:solidFill>
                  <a:srgbClr val="CCCC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500">
                <a:solidFill>
                  <a:srgbClr val="B3B3B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500">
                <a:solidFill>
                  <a:srgbClr val="B3B3B3"/>
                </a:solidFill>
                <a:latin typeface="楷体_GB2312" pitchFamily="49" charset="-122"/>
                <a:ea typeface="楷体_GB2312" pitchFamily="49" charset="-122"/>
              </a:rPr>
              <a:t>风娃娃来到田野，看见一架大风车正在慢慢转动，抽上来的水断断续续地流着。他深深地吸了一口气，鼓起腮使劲向风车吹去。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风车一下子转得飞快！抽上来的水奔跑着，哗啦哗啦地向田里流去。秧苗喝足了水，笑着不住地点头。风娃娃高兴极了。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2" descr="背景娃娃"/>
          <p:cNvPicPr>
            <a:picLocks noChangeAspect="1"/>
          </p:cNvPicPr>
          <p:nvPr/>
        </p:nvPicPr>
        <p:blipFill>
          <a:blip r:embed="rId1">
            <a:lum bright="2000" contrast="20000"/>
          </a:blip>
          <a:stretch>
            <a:fillRect/>
          </a:stretch>
        </p:blipFill>
        <p:spPr>
          <a:xfrm>
            <a:off x="-457200" y="0"/>
            <a:ext cx="10820400" cy="7696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4" name="TextBox 3"/>
          <p:cNvSpPr/>
          <p:nvPr/>
        </p:nvSpPr>
        <p:spPr>
          <a:xfrm>
            <a:off x="1143000" y="1752600"/>
            <a:ext cx="85344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5" name="TextBox 4"/>
          <p:cNvSpPr/>
          <p:nvPr/>
        </p:nvSpPr>
        <p:spPr>
          <a:xfrm>
            <a:off x="1066800" y="1752600"/>
            <a:ext cx="73914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8436" name="内容占位符 2"/>
          <p:cNvSpPr/>
          <p:nvPr/>
        </p:nvSpPr>
        <p:spPr>
          <a:xfrm>
            <a:off x="1447800" y="506413"/>
            <a:ext cx="71628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/>
            <a:r>
              <a:rPr lang="en-US" altLang="zh-CN" sz="3000">
                <a:solidFill>
                  <a:srgbClr val="008000"/>
                </a:solidFill>
                <a:latin typeface="宋体" panose="02010600030101010101" pitchFamily="2" charset="-122"/>
              </a:rPr>
              <a:t>  </a:t>
            </a:r>
            <a:endParaRPr lang="en-US" altLang="zh-CN" sz="3000">
              <a:solidFill>
                <a:srgbClr val="008000"/>
              </a:solidFill>
              <a:latin typeface="宋体" panose="02010600030101010101" pitchFamily="2" charset="-122"/>
            </a:endParaRPr>
          </a:p>
          <a:p>
            <a:pPr marL="342900" lvl="0" indent="-342900"/>
            <a:r>
              <a:rPr lang="zh-CN" altLang="en-US" sz="3500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看见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一架大风车正在慢慢转动，抽上来的水断断续续地流着。他深深地吸了一口气，鼓起腮使劲向风车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吹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去。风车一下子转得飞快！抽上来的水奔跑着，哗啦哗啦地向田里流去。秧苗喝足了水，笑着不住地点头。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风娃娃高兴极了。</a:t>
            </a:r>
            <a:endParaRPr lang="zh-CN" altLang="en-US" sz="35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2" descr="背景娃娃"/>
          <p:cNvPicPr>
            <a:picLocks noChangeAspect="1"/>
          </p:cNvPicPr>
          <p:nvPr/>
        </p:nvPicPr>
        <p:blipFill>
          <a:blip r:embed="rId1">
            <a:lum bright="2000" contrast="20000"/>
          </a:blip>
          <a:stretch>
            <a:fillRect/>
          </a:stretch>
        </p:blipFill>
        <p:spPr>
          <a:xfrm>
            <a:off x="-457200" y="0"/>
            <a:ext cx="10820400" cy="7696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58" name="TextBox 3"/>
          <p:cNvSpPr/>
          <p:nvPr/>
        </p:nvSpPr>
        <p:spPr>
          <a:xfrm>
            <a:off x="1143000" y="1752600"/>
            <a:ext cx="8534400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59" name="TextBox 4"/>
          <p:cNvSpPr/>
          <p:nvPr/>
        </p:nvSpPr>
        <p:spPr>
          <a:xfrm>
            <a:off x="1066800" y="1752600"/>
            <a:ext cx="739140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9460" name="内容占位符 2"/>
          <p:cNvSpPr/>
          <p:nvPr/>
        </p:nvSpPr>
        <p:spPr>
          <a:xfrm>
            <a:off x="1447800" y="506413"/>
            <a:ext cx="71628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/>
            <a:r>
              <a:rPr lang="en-US" altLang="zh-CN" sz="3000">
                <a:latin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342900" lvl="0" indent="-342900"/>
            <a:r>
              <a:rPr lang="zh-CN" altLang="en-US" sz="3500">
                <a:solidFill>
                  <a:srgbClr val="CCCC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500">
                <a:solidFill>
                  <a:srgbClr val="B3B3B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看见一架大风车正在慢慢转动，抽上来的水断断续续地流着。他深深地吸了一口气，鼓起腮使劲向风车吹去。风车一下子转得飞快！抽上来的水奔跑着，哗啦哗啦地向田里流去。秧苗喝足了水，笑着不住地点头。风娃娃高兴极了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61" name="松本文紀-希望の前で待ち合わせ -Piano solo-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3"/>
          <a:stretch>
            <a:fillRect/>
          </a:stretch>
        </p:blipFill>
        <p:spPr>
          <a:xfrm>
            <a:off x="6327775" y="5619750"/>
            <a:ext cx="838200" cy="838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128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3" descr="想一想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2432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-304800" y="2514600"/>
            <a:ext cx="9601200" cy="2895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、风娃娃来到河边，看到了什么？</a:t>
            </a:r>
            <a:endParaRPr lang="en-US" altLang="zh-CN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buNone/>
            </a:pP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  2</a:t>
            </a:r>
            <a:r>
              <a:rPr lang="zh-CN" altLang="en-US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、看到此情此景，风娃娃会想什么？做什么？结果怎样？</a:t>
            </a:r>
            <a:endParaRPr lang="en-US" altLang="zh-CN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buNone/>
            </a:pP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endParaRPr lang="zh-CN" altLang="en-US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3" name="TextBox 3"/>
          <p:cNvSpPr/>
          <p:nvPr/>
        </p:nvSpPr>
        <p:spPr>
          <a:xfrm>
            <a:off x="1447800" y="1447800"/>
            <a:ext cx="3505200" cy="862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5000" b="1">
                <a:latin typeface="楷体_GB2312" pitchFamily="49" charset="-122"/>
                <a:ea typeface="楷体_GB2312" pitchFamily="49" charset="-122"/>
              </a:rPr>
              <a:t>合作学习</a:t>
            </a:r>
            <a:endParaRPr lang="zh-CN" altLang="en-US" sz="5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6" name="内容占位符 2"/>
          <p:cNvSpPr>
            <a:spLocks noGrp="1"/>
          </p:cNvSpPr>
          <p:nvPr>
            <p:ph idx="4294967295"/>
          </p:nvPr>
        </p:nvSpPr>
        <p:spPr>
          <a:xfrm>
            <a:off x="838200" y="533400"/>
            <a:ext cx="80772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None/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50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风娃娃又来到河边，看见许多船工正拉着一艘大船。他们弯着腰，流着汗，</a:t>
            </a:r>
            <a:r>
              <a:rPr lang="zh-CN" altLang="en-US" sz="3500">
                <a:solidFill>
                  <a:srgbClr val="008000"/>
                </a:solidFill>
                <a:latin typeface="楷体" panose="02010609060101010101" pitchFamily="49" charset="-122"/>
                <a:ea typeface="楷体_GB2312" pitchFamily="49" charset="-122"/>
              </a:rPr>
              <a:t>“</a:t>
            </a:r>
            <a:r>
              <a:rPr lang="zh-CN" altLang="en-US" sz="350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嗨哟，嗨哟</a:t>
            </a:r>
            <a:r>
              <a:rPr lang="zh-CN" altLang="en-US" sz="3500">
                <a:solidFill>
                  <a:srgbClr val="008000"/>
                </a:solidFill>
                <a:latin typeface="楷体" panose="02010609060101010101" pitchFamily="49" charset="-122"/>
                <a:ea typeface="楷体_GB2312" pitchFamily="49" charset="-122"/>
              </a:rPr>
              <a:t>”</a:t>
            </a:r>
            <a:r>
              <a:rPr lang="zh-CN" altLang="en-US" sz="350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喊着号子，可是船却走得很慢很慢。</a:t>
            </a:r>
            <a:endParaRPr lang="zh-CN" altLang="en-US" sz="400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图片 3" descr="想一想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2432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-304800" y="2514600"/>
            <a:ext cx="9601200" cy="2895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、风娃娃来到河边，看到了什么？</a:t>
            </a:r>
            <a:endParaRPr lang="en-US" altLang="zh-CN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buNone/>
            </a:pP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  2</a:t>
            </a:r>
            <a:r>
              <a:rPr lang="zh-CN" altLang="en-US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、看到此情此景，风娃娃会想什么？做什么？结果怎样？</a:t>
            </a:r>
            <a:endParaRPr lang="en-US" altLang="zh-CN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buNone/>
            </a:pPr>
            <a:r>
              <a:rPr lang="en-US" altLang="zh-CN" sz="450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endParaRPr lang="zh-CN" altLang="en-US" sz="4500">
              <a:solidFill>
                <a:srgbClr val="0070C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1" name="TextBox 3"/>
          <p:cNvSpPr/>
          <p:nvPr/>
        </p:nvSpPr>
        <p:spPr>
          <a:xfrm>
            <a:off x="1447800" y="1447800"/>
            <a:ext cx="3505200" cy="862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5000" b="1">
                <a:latin typeface="楷体_GB2312" pitchFamily="49" charset="-122"/>
                <a:ea typeface="楷体_GB2312" pitchFamily="49" charset="-122"/>
              </a:rPr>
              <a:t>合作学习</a:t>
            </a:r>
            <a:endParaRPr lang="zh-CN" altLang="en-US" sz="5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6" descr="风娃娃3_副本_副本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2" name="TextBox 3"/>
          <p:cNvSpPr/>
          <p:nvPr/>
        </p:nvSpPr>
        <p:spPr>
          <a:xfrm>
            <a:off x="3429000" y="2362200"/>
            <a:ext cx="32004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帮助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3" name="TextBox 4"/>
          <p:cNvSpPr/>
          <p:nvPr/>
        </p:nvSpPr>
        <p:spPr>
          <a:xfrm>
            <a:off x="4191000" y="2362200"/>
            <a:ext cx="8382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助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4" name="内容占位符 2"/>
          <p:cNvSpPr>
            <a:spLocks noGrp="1"/>
          </p:cNvSpPr>
          <p:nvPr>
            <p:ph idx="4294967295"/>
          </p:nvPr>
        </p:nvSpPr>
        <p:spPr>
          <a:xfrm>
            <a:off x="838200" y="533400"/>
            <a:ext cx="8077200" cy="6324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endParaRPr kumimoji="0" lang="en-US" altLang="zh-CN" sz="30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风娃娃又来到河边，看见许多船工正拉着一艘大船。他们弯着腰，流着汗，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“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嗨哟，嗨哟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”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喊着号子，可是船却走得很慢很慢。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3555" name="TextBox 3"/>
          <p:cNvSpPr/>
          <p:nvPr/>
        </p:nvSpPr>
        <p:spPr>
          <a:xfrm>
            <a:off x="685800" y="2716213"/>
            <a:ext cx="7620000" cy="1158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他急忙跑过      </a:t>
            </a:r>
            <a:endParaRPr lang="en-US" altLang="zh-CN" sz="350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去，对着船帆用力吹了口气，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6" name="TextBox 5"/>
          <p:cNvSpPr/>
          <p:nvPr/>
        </p:nvSpPr>
        <p:spPr>
          <a:xfrm>
            <a:off x="1219200" y="3200400"/>
            <a:ext cx="7696200" cy="169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船飞快地跑了起来。船工们笑了，一边收起纤绳，一边向风娃娃表示感谢。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4578" name="内容占位符 2"/>
          <p:cNvSpPr>
            <a:spLocks noGrp="1"/>
          </p:cNvSpPr>
          <p:nvPr>
            <p:ph idx="4294967295"/>
          </p:nvPr>
        </p:nvSpPr>
        <p:spPr>
          <a:xfrm>
            <a:off x="838200" y="533400"/>
            <a:ext cx="8077200" cy="6324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endParaRPr kumimoji="0" lang="en-US" altLang="zh-CN" sz="30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风娃娃又来到河边，看见许多船工正拉着一艘大船。他们弯着腰，流着汗，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“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嗨哟，嗨哟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”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喊着号子，可是船却走得很慢很慢。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4579" name="TextBox 3"/>
          <p:cNvSpPr/>
          <p:nvPr/>
        </p:nvSpPr>
        <p:spPr>
          <a:xfrm>
            <a:off x="685800" y="2716213"/>
            <a:ext cx="7620000" cy="1158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他急忙跑过      </a:t>
            </a:r>
            <a:endParaRPr lang="en-US" altLang="zh-CN" sz="350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去，对着船帆用力吹了口气，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0" name="TextBox 5"/>
          <p:cNvSpPr/>
          <p:nvPr/>
        </p:nvSpPr>
        <p:spPr>
          <a:xfrm>
            <a:off x="1219200" y="3200400"/>
            <a:ext cx="7696200" cy="169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船飞快地跑了起来。船工们笑了，一边收起纤绳，一边向风娃娃表示感谢。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1" name="Text Box 21"/>
          <p:cNvSpPr/>
          <p:nvPr/>
        </p:nvSpPr>
        <p:spPr>
          <a:xfrm>
            <a:off x="5219700" y="4279900"/>
            <a:ext cx="1524000" cy="625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</a:pPr>
            <a:r>
              <a:rPr lang="zh-CN" altLang="en-US" sz="3500">
                <a:ea typeface="楷体_GB2312" pitchFamily="49" charset="-122"/>
              </a:rPr>
              <a:t>表示</a:t>
            </a:r>
            <a:endParaRPr lang="zh-CN" altLang="en-US" sz="3500">
              <a:ea typeface="楷体_GB2312" pitchFamily="49" charset="-122"/>
            </a:endParaRPr>
          </a:p>
        </p:txBody>
      </p:sp>
      <p:sp>
        <p:nvSpPr>
          <p:cNvPr id="24582" name="Text Box 22"/>
          <p:cNvSpPr/>
          <p:nvPr/>
        </p:nvSpPr>
        <p:spPr>
          <a:xfrm>
            <a:off x="6108700" y="4267200"/>
            <a:ext cx="1524000" cy="625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</a:pP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感谢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06 L 1.11022E-16 0.13333" ptsTypes="">
                                      <p:cBhvr>
                                        <p:cTn id="6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0.00996 L -0.00139 0.13102" ptsTypes="">
                                      <p:cBhvr>
                                        <p:cTn id="1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1" grpId="1"/>
      <p:bldP spid="24581" grpId="2"/>
      <p:bldP spid="24582" grpId="0"/>
      <p:bldP spid="24582" grpId="1"/>
      <p:bldP spid="2458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5602" name="内容占位符 2"/>
          <p:cNvSpPr>
            <a:spLocks noGrp="1"/>
          </p:cNvSpPr>
          <p:nvPr>
            <p:ph idx="4294967295"/>
          </p:nvPr>
        </p:nvSpPr>
        <p:spPr>
          <a:xfrm>
            <a:off x="838200" y="533400"/>
            <a:ext cx="8077200" cy="6324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endParaRPr kumimoji="0" lang="en-US" altLang="zh-CN" sz="30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风娃娃又来到河边，看见许多船工正拉着一艘大船。他们弯着腰，流着汗，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“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嗨哟，嗨哟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" panose="02010609060101010101" pitchFamily="49" charset="-122"/>
                <a:ea typeface="楷体_GB2312" pitchFamily="49" charset="-122"/>
                <a:cs typeface="+mn-cs"/>
              </a:rPr>
              <a:t>”</a:t>
            </a:r>
            <a:r>
              <a: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喊着号子，可是船却走得很慢很慢。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5603" name="TextBox 3"/>
          <p:cNvSpPr/>
          <p:nvPr/>
        </p:nvSpPr>
        <p:spPr>
          <a:xfrm>
            <a:off x="685800" y="2716213"/>
            <a:ext cx="7620000" cy="1158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他急忙跑过      </a:t>
            </a:r>
            <a:endParaRPr lang="en-US" altLang="zh-CN" sz="3500">
              <a:latin typeface="楷体_GB2312" pitchFamily="49" charset="-122"/>
              <a:ea typeface="楷体_GB2312" pitchFamily="49" charset="-122"/>
            </a:endParaRPr>
          </a:p>
          <a:p>
            <a:pPr lvl="0" eaLnBrk="1" hangingPunct="1">
              <a:spcBef>
                <a:spcPct val="0"/>
              </a:spcBef>
            </a:pPr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去，对着船帆用力吹了口气，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604" name="TextBox 5"/>
          <p:cNvSpPr/>
          <p:nvPr/>
        </p:nvSpPr>
        <p:spPr>
          <a:xfrm>
            <a:off x="1219200" y="3200400"/>
            <a:ext cx="7696200" cy="1692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zh-CN" altLang="en-US" sz="350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                      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船飞快地跑了起来。船工们笑了，一边收起纤绳，一边向风娃娃表示感谢。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8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7650" name="内容占位符 2"/>
          <p:cNvSpPr>
            <a:spLocks noGrp="1"/>
          </p:cNvSpPr>
          <p:nvPr>
            <p:ph idx="1"/>
          </p:nvPr>
        </p:nvSpPr>
        <p:spPr>
          <a:xfrm>
            <a:off x="914400" y="2286000"/>
            <a:ext cx="85344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en-US" altLang="zh-CN" sz="300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0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buNone/>
            </a:pPr>
            <a:r>
              <a:rPr lang="zh-CN" altLang="en-US" sz="350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帮助人们做好事，真容易，只要有力气就行。</a:t>
            </a:r>
            <a:endParaRPr lang="zh-CN" altLang="en-US" sz="400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8674" name="内容占位符 3" descr="2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9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9698" name="内容占位符 2"/>
          <p:cNvSpPr>
            <a:spLocks noGrp="1"/>
          </p:cNvSpPr>
          <p:nvPr>
            <p:ph idx="1"/>
          </p:nvPr>
        </p:nvSpPr>
        <p:spPr>
          <a:xfrm>
            <a:off x="0" y="1828800"/>
            <a:ext cx="89154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zh-CN" altLang="en-US" sz="3500">
                <a:solidFill>
                  <a:srgbClr val="3399FF"/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r>
              <a:rPr lang="zh-CN" altLang="en-US" sz="50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妈妈说：</a:t>
            </a:r>
            <a:r>
              <a:rPr lang="zh-CN" altLang="en-US" sz="50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50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孩子，做事情光有好的愿望还不行，还要看是不是真的对别人有用。</a:t>
            </a:r>
            <a:r>
              <a:rPr lang="zh-CN" altLang="en-US" sz="50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endParaRPr lang="en-US" altLang="zh-CN" sz="500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Picture 9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533400" y="2209800"/>
            <a:ext cx="8382000" cy="632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None/>
            </a:pPr>
            <a:r>
              <a:rPr lang="zh-CN" altLang="en-US" sz="35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50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做事情光有好的愿望还不行，还要看是不是真的对别人有用。</a:t>
            </a:r>
            <a:endParaRPr lang="en-US" altLang="zh-CN" sz="500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9" descr="风娃娃3_副本_副本_副本"/>
          <p:cNvPicPr>
            <a:picLocks noChangeAspect="1"/>
          </p:cNvPicPr>
          <p:nvPr/>
        </p:nvPicPr>
        <p:blipFill>
          <a:blip r:embed="rId1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1746" name="标题 1"/>
          <p:cNvSpPr/>
          <p:nvPr/>
        </p:nvSpPr>
        <p:spPr>
          <a:xfrm>
            <a:off x="1981200" y="3124200"/>
            <a:ext cx="7772400" cy="1317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r>
              <a:rPr lang="en-US" altLang="zh-CN" sz="440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40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标题 1"/>
          <p:cNvSpPr>
            <a:spLocks noGrp="1"/>
          </p:cNvSpPr>
          <p:nvPr>
            <p:ph type="ctrTitle"/>
          </p:nvPr>
        </p:nvSpPr>
        <p:spPr>
          <a:xfrm>
            <a:off x="609600" y="3276600"/>
            <a:ext cx="8686800" cy="1470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 eaLnBrk="1" hangingPunct="1">
              <a:buClrTx/>
              <a:buFontTx/>
            </a:pPr>
            <a:r>
              <a:rPr lang="zh-CN" altLang="en-US" sz="5000">
                <a:latin typeface="楷体_GB2312" pitchFamily="49" charset="-122"/>
                <a:ea typeface="楷体_GB2312" pitchFamily="49" charset="-122"/>
              </a:rPr>
              <a:t>  助  抽  使  劲  哗  </a:t>
            </a:r>
            <a:br>
              <a:rPr lang="en-US" altLang="zh-CN" sz="5000">
                <a:latin typeface="楷体_GB2312" pitchFamily="49" charset="-122"/>
                <a:ea typeface="楷体_GB2312" pitchFamily="49" charset="-122"/>
              </a:rPr>
            </a:br>
            <a:br>
              <a:rPr lang="en-US" altLang="zh-CN" sz="50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50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5000">
                <a:latin typeface="楷体_GB2312" pitchFamily="49" charset="-122"/>
                <a:ea typeface="楷体_GB2312" pitchFamily="49" charset="-122"/>
              </a:rPr>
              <a:t>秧  拉  表  示  摆 </a:t>
            </a:r>
            <a:br>
              <a:rPr lang="en-US" altLang="zh-CN" sz="5000">
                <a:latin typeface="楷体_GB2312" pitchFamily="49" charset="-122"/>
                <a:ea typeface="楷体_GB2312" pitchFamily="49" charset="-122"/>
              </a:rPr>
            </a:br>
            <a:br>
              <a:rPr lang="en-US" altLang="zh-CN" sz="50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50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5000">
                <a:latin typeface="楷体_GB2312" pitchFamily="49" charset="-122"/>
                <a:ea typeface="楷体_GB2312" pitchFamily="49" charset="-122"/>
              </a:rPr>
              <a:t>翻  栽  责</a:t>
            </a:r>
            <a:br>
              <a:rPr lang="zh-CN" altLang="en-US" sz="5000">
                <a:latin typeface="楷体_GB2312" pitchFamily="49" charset="-122"/>
                <a:ea typeface="楷体_GB2312" pitchFamily="49" charset="-122"/>
              </a:rPr>
            </a:br>
            <a:br>
              <a:rPr lang="zh-CN" altLang="en-US" sz="5000">
                <a:latin typeface="楷体_GB2312" pitchFamily="49" charset="-122"/>
                <a:ea typeface="楷体_GB2312" pitchFamily="49" charset="-122"/>
              </a:rPr>
            </a:br>
            <a:endParaRPr lang="zh-CN" altLang="en-US" sz="5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32770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/>
            <a:endParaRPr lang="zh-CN" altLang="en-US"/>
          </a:p>
        </p:txBody>
      </p:sp>
      <p:pic>
        <p:nvPicPr>
          <p:cNvPr id="32771" name="Picture 5" descr="mmexport1546389567776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600200"/>
            <a:ext cx="7924800" cy="5257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2772" name="矩形 4"/>
          <p:cNvSpPr/>
          <p:nvPr/>
        </p:nvSpPr>
        <p:spPr>
          <a:xfrm>
            <a:off x="0" y="295870"/>
            <a:ext cx="3657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推荐阅读：</a:t>
            </a:r>
            <a:endParaRPr kumimoji="0" lang="zh-CN" altLang="en-US" sz="54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277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26900" y="101981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4" descr="背景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46" name="图片 5" descr="风娃娃3_副本_副本.jpg"/>
          <p:cNvPicPr>
            <a:picLocks noChangeAspect="1"/>
          </p:cNvPicPr>
          <p:nvPr/>
        </p:nvPicPr>
        <p:blipFill>
          <a:blip r:embed="rId2">
            <a:lum bright="-14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7" name="TextBox 3"/>
          <p:cNvSpPr/>
          <p:nvPr/>
        </p:nvSpPr>
        <p:spPr>
          <a:xfrm>
            <a:off x="838200" y="2057400"/>
            <a:ext cx="83058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秧苗 翻跟头 哗啦哗啦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148" name="Picture 8" descr="风娃娃3_副本_副本_副本"/>
          <p:cNvPicPr>
            <a:picLocks noChangeAspect="1"/>
          </p:cNvPicPr>
          <p:nvPr/>
        </p:nvPicPr>
        <p:blipFill>
          <a:blip r:embed="rId3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9" name="TextBox 6"/>
          <p:cNvSpPr/>
          <p:nvPr/>
        </p:nvSpPr>
        <p:spPr>
          <a:xfrm>
            <a:off x="762000" y="2565400"/>
            <a:ext cx="83820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秧苗 翻跟头 哗啦哗啦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4" descr="背景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0" name="图片 5" descr="风娃娃3_副本_副本.jpg"/>
          <p:cNvPicPr>
            <a:picLocks noChangeAspect="1"/>
          </p:cNvPicPr>
          <p:nvPr/>
        </p:nvPicPr>
        <p:blipFill>
          <a:blip r:embed="rId2">
            <a:lum bright="-14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1" name="TextBox 3"/>
          <p:cNvSpPr/>
          <p:nvPr/>
        </p:nvSpPr>
        <p:spPr>
          <a:xfrm>
            <a:off x="838200" y="2057400"/>
            <a:ext cx="83058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秧苗 翻跟头 哗啦哗啦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172" name="Picture 8" descr="风娃娃3_副本_副本_副本"/>
          <p:cNvPicPr>
            <a:picLocks noChangeAspect="1"/>
          </p:cNvPicPr>
          <p:nvPr/>
        </p:nvPicPr>
        <p:blipFill>
          <a:blip r:embed="rId3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3" name="TextBox 6"/>
          <p:cNvSpPr/>
          <p:nvPr/>
        </p:nvSpPr>
        <p:spPr>
          <a:xfrm>
            <a:off x="762000" y="2565400"/>
            <a:ext cx="83820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秧</a:t>
            </a:r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苗 </a:t>
            </a:r>
            <a:r>
              <a:rPr lang="zh-CN" altLang="en-US" sz="6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翻</a:t>
            </a:r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跟头 </a:t>
            </a:r>
            <a:r>
              <a:rPr lang="zh-CN" altLang="en-US" sz="6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哗</a:t>
            </a:r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4" descr="背景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4" name="图片 5" descr="风娃娃3_副本_副本.jpg"/>
          <p:cNvPicPr>
            <a:picLocks noChangeAspect="1"/>
          </p:cNvPicPr>
          <p:nvPr/>
        </p:nvPicPr>
        <p:blipFill>
          <a:blip r:embed="rId2">
            <a:lum bright="-14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5" name="TextBox 3"/>
          <p:cNvSpPr/>
          <p:nvPr/>
        </p:nvSpPr>
        <p:spPr>
          <a:xfrm>
            <a:off x="838200" y="2057400"/>
            <a:ext cx="83058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秧苗 翻跟头 哗啦哗啦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196" name="Picture 8" descr="风娃娃3_副本_副本_副本"/>
          <p:cNvPicPr>
            <a:picLocks noChangeAspect="1"/>
          </p:cNvPicPr>
          <p:nvPr/>
        </p:nvPicPr>
        <p:blipFill>
          <a:blip r:embed="rId3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7" name="TextBox 6"/>
          <p:cNvSpPr/>
          <p:nvPr/>
        </p:nvSpPr>
        <p:spPr>
          <a:xfrm>
            <a:off x="609600" y="838200"/>
            <a:ext cx="8153400" cy="5248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风娃娃来到田野，看见一架大风车正在慢慢转动，抽上来的水断断续续地流着。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1500"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风筝在空中摇摇摆摆，有的还翻起了跟头。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就这样，风娃娃吹跑了人们晾晒的衣服，折断了路边新栽的小树</a:t>
            </a:r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……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人们都生气了，纷纷责怪他。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4" descr="背景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8" name="图片 5" descr="风娃娃3_副本_副本.jpg"/>
          <p:cNvPicPr>
            <a:picLocks noChangeAspect="1"/>
          </p:cNvPicPr>
          <p:nvPr/>
        </p:nvPicPr>
        <p:blipFill>
          <a:blip r:embed="rId2">
            <a:lum bright="-14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19" name="TextBox 3"/>
          <p:cNvSpPr/>
          <p:nvPr/>
        </p:nvSpPr>
        <p:spPr>
          <a:xfrm>
            <a:off x="838200" y="2057400"/>
            <a:ext cx="8305800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6000">
                <a:latin typeface="楷体_GB2312" pitchFamily="49" charset="-122"/>
                <a:ea typeface="楷体_GB2312" pitchFamily="49" charset="-122"/>
              </a:rPr>
              <a:t>秧苗 翻跟头 哗啦哗啦</a:t>
            </a:r>
            <a:endParaRPr lang="zh-CN" altLang="en-US" sz="6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20" name="Picture 8" descr="风娃娃3_副本_副本_副本"/>
          <p:cNvPicPr>
            <a:picLocks noChangeAspect="1"/>
          </p:cNvPicPr>
          <p:nvPr/>
        </p:nvPicPr>
        <p:blipFill>
          <a:blip r:embed="rId3">
            <a:lum bright="-2000" contrast="20000"/>
          </a:blip>
          <a:stretch>
            <a:fillRect/>
          </a:stretch>
        </p:blipFill>
        <p:spPr>
          <a:xfrm>
            <a:off x="-609600" y="0"/>
            <a:ext cx="97536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1" name="TextBox 6"/>
          <p:cNvSpPr/>
          <p:nvPr/>
        </p:nvSpPr>
        <p:spPr>
          <a:xfrm>
            <a:off x="609600" y="838200"/>
            <a:ext cx="8153400" cy="5248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风娃娃来到田野，看见一架大风车正在慢慢转动，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抽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上来的水断断续续地流着。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1500"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风筝在空中摇摇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摆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摆，有的还翻起了跟头。</a:t>
            </a:r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endParaRPr lang="en-US" altLang="zh-CN" sz="150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就这样，风娃娃吹跑了人们晾晒的衣服，折断了路边新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栽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的小树</a:t>
            </a:r>
            <a:r>
              <a:rPr lang="en-US" altLang="zh-CN" sz="3500">
                <a:latin typeface="楷体_GB2312" pitchFamily="49" charset="-122"/>
                <a:ea typeface="楷体_GB2312" pitchFamily="49" charset="-122"/>
              </a:rPr>
              <a:t>……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人们都生气了，纷纷</a:t>
            </a:r>
            <a:r>
              <a:rPr lang="zh-CN" altLang="en-US" sz="35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责</a:t>
            </a:r>
            <a:r>
              <a:rPr lang="zh-CN" altLang="en-US" sz="3500">
                <a:latin typeface="楷体_GB2312" pitchFamily="49" charset="-122"/>
                <a:ea typeface="楷体_GB2312" pitchFamily="49" charset="-122"/>
              </a:rPr>
              <a:t>怪他。</a:t>
            </a:r>
            <a:endParaRPr lang="zh-CN" altLang="en-US" sz="35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1" name="Group 5"/>
          <p:cNvGrpSpPr/>
          <p:nvPr/>
        </p:nvGrpSpPr>
        <p:grpSpPr>
          <a:xfrm>
            <a:off x="2895600" y="1524000"/>
            <a:ext cx="3352800" cy="3276600"/>
            <a:chOff x="2426" y="1253"/>
            <a:chExt cx="1815" cy="1814"/>
          </a:xfrm>
        </p:grpSpPr>
        <p:sp>
          <p:nvSpPr>
            <p:cNvPr id="10242" name="Rectangle 6"/>
            <p:cNvSpPr/>
            <p:nvPr/>
          </p:nvSpPr>
          <p:spPr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</a:ln>
          </p:spPr>
          <p:txBody>
            <a:bodyPr wrap="none" anchor="ctr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1" hangingPunct="1">
                <a:spcBef>
                  <a:spcPct val="0"/>
                </a:spcBef>
              </a:pPr>
              <a:endParaRPr lang="zh-CN" altLang="en-US"/>
            </a:p>
          </p:txBody>
        </p:sp>
        <p:cxnSp>
          <p:nvCxnSpPr>
            <p:cNvPr id="10243" name="Line 7"/>
            <p:cNvCxnSpPr/>
            <p:nvPr/>
          </p:nvCxnSpPr>
          <p:spPr>
            <a:xfrm flipH="1">
              <a:off x="2426" y="2160"/>
              <a:ext cx="1815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</a:ln>
          </p:spPr>
        </p:cxnSp>
        <p:cxnSp>
          <p:nvCxnSpPr>
            <p:cNvPr id="10244" name="Line 8"/>
            <p:cNvCxnSpPr/>
            <p:nvPr/>
          </p:nvCxnSpPr>
          <p:spPr>
            <a:xfrm flipH="1">
              <a:off x="3334" y="1298"/>
              <a:ext cx="0" cy="1769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</a:ln>
          </p:spPr>
        </p:cxnSp>
      </p:grpSp>
      <p:sp>
        <p:nvSpPr>
          <p:cNvPr id="10245" name="Text Box 9"/>
          <p:cNvSpPr/>
          <p:nvPr/>
        </p:nvSpPr>
        <p:spPr>
          <a:xfrm>
            <a:off x="3124200" y="1554163"/>
            <a:ext cx="2743200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</a:pPr>
            <a:r>
              <a:rPr lang="zh-CN" altLang="en-US" sz="21000">
                <a:ea typeface="楷体_GB2312" pitchFamily="49" charset="-122"/>
              </a:rPr>
              <a:t>得</a:t>
            </a:r>
            <a:endParaRPr lang="zh-CN" altLang="en-US" sz="21000">
              <a:ea typeface="楷体_GB2312" pitchFamily="49" charset="-122"/>
            </a:endParaRPr>
          </a:p>
        </p:txBody>
      </p:sp>
      <p:grpSp>
        <p:nvGrpSpPr>
          <p:cNvPr id="10246" name="组合 14"/>
          <p:cNvGrpSpPr/>
          <p:nvPr/>
        </p:nvGrpSpPr>
        <p:grpSpPr>
          <a:xfrm>
            <a:off x="3276600" y="1981200"/>
            <a:ext cx="2522538" cy="2590800"/>
            <a:chOff x="6138862" y="2057400"/>
            <a:chExt cx="2521905" cy="2438400"/>
          </a:xfrm>
        </p:grpSpPr>
        <p:sp>
          <p:nvSpPr>
            <p:cNvPr id="10247" name="矩形 82"/>
            <p:cNvSpPr/>
            <p:nvPr/>
          </p:nvSpPr>
          <p:spPr>
            <a:xfrm>
              <a:off x="6138862" y="2057400"/>
              <a:ext cx="838200" cy="2362200"/>
            </a:xfrm>
            <a:prstGeom prst="rect">
              <a:avLst/>
            </a:prstGeom>
            <a:solidFill>
              <a:srgbClr val="FF0000">
                <a:alpha val="54901"/>
              </a:srgbClr>
            </a:solidFill>
            <a:ln>
              <a:solidFill>
                <a:schemeClr val="accent1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/>
            </a:p>
          </p:txBody>
        </p:sp>
        <p:sp>
          <p:nvSpPr>
            <p:cNvPr id="10248" name="矩形 84"/>
            <p:cNvSpPr/>
            <p:nvPr/>
          </p:nvSpPr>
          <p:spPr bwMode="auto">
            <a:xfrm>
              <a:off x="6984788" y="2057400"/>
              <a:ext cx="1675979" cy="2438400"/>
            </a:xfrm>
            <a:prstGeom prst="rect">
              <a:avLst/>
            </a:prstGeom>
            <a:solidFill>
              <a:schemeClr val="accent1">
                <a:lumMod val="75000"/>
                <a:alpha val="55000"/>
              </a:schemeClr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49" name="矩形 82"/>
          <p:cNvSpPr/>
          <p:nvPr/>
        </p:nvSpPr>
        <p:spPr>
          <a:xfrm>
            <a:off x="3251200" y="1960563"/>
            <a:ext cx="838200" cy="2511425"/>
          </a:xfrm>
          <a:prstGeom prst="rect">
            <a:avLst/>
          </a:prstGeom>
          <a:solidFill>
            <a:srgbClr val="FF0000">
              <a:alpha val="54901"/>
            </a:srgbClr>
          </a:solidFill>
          <a:ln>
            <a:solidFill>
              <a:schemeClr val="accent1"/>
            </a:solidFill>
            <a:round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0250" name="矩形 82"/>
          <p:cNvSpPr/>
          <p:nvPr/>
        </p:nvSpPr>
        <p:spPr>
          <a:xfrm>
            <a:off x="3251200" y="1974850"/>
            <a:ext cx="838200" cy="2509838"/>
          </a:xfrm>
          <a:prstGeom prst="rect">
            <a:avLst/>
          </a:prstGeom>
          <a:solidFill>
            <a:srgbClr val="FF0000">
              <a:alpha val="54901"/>
            </a:srgbClr>
          </a:solidFill>
          <a:ln>
            <a:solidFill>
              <a:schemeClr val="accent1"/>
            </a:solidFill>
            <a:round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4.81481E-06 L 0.09583 0.00533" ptsTypes="">
                                      <p:cBhvr>
                                        <p:cTn id="13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7.40741E-07 L 0.19028 0.00602" ptsTypes="">
                                      <p:cBhvr>
                                        <p:cTn id="19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249" grpId="1"/>
      <p:bldP spid="10250" grpId="0"/>
      <p:bldP spid="1025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5" name="Group 5"/>
          <p:cNvGrpSpPr/>
          <p:nvPr/>
        </p:nvGrpSpPr>
        <p:grpSpPr>
          <a:xfrm>
            <a:off x="2895600" y="1524000"/>
            <a:ext cx="3352800" cy="3276600"/>
            <a:chOff x="2426" y="1253"/>
            <a:chExt cx="1815" cy="1814"/>
          </a:xfrm>
        </p:grpSpPr>
        <p:sp>
          <p:nvSpPr>
            <p:cNvPr id="11266" name="Rectangle 6"/>
            <p:cNvSpPr/>
            <p:nvPr/>
          </p:nvSpPr>
          <p:spPr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</a:ln>
          </p:spPr>
          <p:txBody>
            <a:bodyPr wrap="none" anchor="ctr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1" hangingPunct="1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cxnSp>
          <p:nvCxnSpPr>
            <p:cNvPr id="11267" name="Line 7"/>
            <p:cNvCxnSpPr/>
            <p:nvPr/>
          </p:nvCxnSpPr>
          <p:spPr>
            <a:xfrm flipH="1">
              <a:off x="2426" y="2160"/>
              <a:ext cx="1815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</a:ln>
          </p:spPr>
        </p:cxnSp>
        <p:cxnSp>
          <p:nvCxnSpPr>
            <p:cNvPr id="11268" name="Line 8"/>
            <p:cNvCxnSpPr/>
            <p:nvPr/>
          </p:nvCxnSpPr>
          <p:spPr>
            <a:xfrm flipH="1">
              <a:off x="3334" y="1298"/>
              <a:ext cx="0" cy="1769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prstDash val="sysDot"/>
              <a:round/>
            </a:ln>
          </p:spPr>
        </p:cxnSp>
      </p:grpSp>
      <p:sp>
        <p:nvSpPr>
          <p:cNvPr id="11269" name="Text Box 9"/>
          <p:cNvSpPr/>
          <p:nvPr/>
        </p:nvSpPr>
        <p:spPr>
          <a:xfrm>
            <a:off x="3124200" y="1554163"/>
            <a:ext cx="2743200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</a:pPr>
            <a:r>
              <a:rPr lang="zh-CN" altLang="en-US" sz="21000">
                <a:solidFill>
                  <a:srgbClr val="000000"/>
                </a:solidFill>
                <a:ea typeface="楷体_GB2312" pitchFamily="49" charset="-122"/>
              </a:rPr>
              <a:t>得</a:t>
            </a:r>
            <a:endParaRPr lang="zh-CN" altLang="en-US" sz="21000">
              <a:solidFill>
                <a:srgbClr val="000000"/>
              </a:solidFill>
              <a:ea typeface="楷体_GB2312" pitchFamily="49" charset="-122"/>
            </a:endParaRPr>
          </a:p>
        </p:txBody>
      </p:sp>
      <p:grpSp>
        <p:nvGrpSpPr>
          <p:cNvPr id="11270" name="组合 11"/>
          <p:cNvGrpSpPr/>
          <p:nvPr/>
        </p:nvGrpSpPr>
        <p:grpSpPr>
          <a:xfrm>
            <a:off x="4800600" y="2209800"/>
            <a:ext cx="152400" cy="1143000"/>
            <a:chOff x="6934200" y="2286000"/>
            <a:chExt cx="152400" cy="1143000"/>
          </a:xfrm>
        </p:grpSpPr>
        <p:sp>
          <p:nvSpPr>
            <p:cNvPr id="11271" name="椭圆 7"/>
            <p:cNvSpPr/>
            <p:nvPr/>
          </p:nvSpPr>
          <p:spPr>
            <a:xfrm>
              <a:off x="6934200" y="2286000"/>
              <a:ext cx="1524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72" name="椭圆 8"/>
            <p:cNvSpPr/>
            <p:nvPr/>
          </p:nvSpPr>
          <p:spPr>
            <a:xfrm>
              <a:off x="6934200" y="2590800"/>
              <a:ext cx="1524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73" name="椭圆 9"/>
            <p:cNvSpPr/>
            <p:nvPr/>
          </p:nvSpPr>
          <p:spPr>
            <a:xfrm>
              <a:off x="6934200" y="2846696"/>
              <a:ext cx="1524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74" name="椭圆 10"/>
            <p:cNvSpPr/>
            <p:nvPr/>
          </p:nvSpPr>
          <p:spPr>
            <a:xfrm>
              <a:off x="6934200" y="3200400"/>
              <a:ext cx="152400" cy="228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1275" name="组合 14"/>
          <p:cNvGrpSpPr/>
          <p:nvPr/>
        </p:nvGrpSpPr>
        <p:grpSpPr>
          <a:xfrm>
            <a:off x="3276600" y="1981200"/>
            <a:ext cx="2535238" cy="2590800"/>
            <a:chOff x="6138862" y="2057400"/>
            <a:chExt cx="2535044" cy="2438400"/>
          </a:xfrm>
        </p:grpSpPr>
        <p:sp>
          <p:nvSpPr>
            <p:cNvPr id="11276" name="矩形 82"/>
            <p:cNvSpPr/>
            <p:nvPr/>
          </p:nvSpPr>
          <p:spPr>
            <a:xfrm>
              <a:off x="6138862" y="2057400"/>
              <a:ext cx="838200" cy="2362200"/>
            </a:xfrm>
            <a:prstGeom prst="rect">
              <a:avLst/>
            </a:prstGeom>
            <a:solidFill>
              <a:srgbClr val="FF0000">
                <a:alpha val="54901"/>
              </a:srgbClr>
            </a:solidFill>
            <a:ln>
              <a:solidFill>
                <a:schemeClr val="accent1"/>
              </a:solidFill>
              <a:round/>
            </a:ln>
          </p:spPr>
          <p:txBody>
            <a:bodyPr anchor="t" anchorCtr="0"/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0"/>
                </a:spcBef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77" name="矩形 84"/>
            <p:cNvSpPr/>
            <p:nvPr/>
          </p:nvSpPr>
          <p:spPr bwMode="auto">
            <a:xfrm>
              <a:off x="6997634" y="2057400"/>
              <a:ext cx="1676272" cy="2438400"/>
            </a:xfrm>
            <a:prstGeom prst="rect">
              <a:avLst/>
            </a:prstGeom>
            <a:solidFill>
              <a:schemeClr val="accent1">
                <a:lumMod val="75000"/>
                <a:alpha val="55000"/>
              </a:schemeClr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6" descr="图片2_副本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152400"/>
            <a:ext cx="9144000" cy="2447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0" name="TextBox 5"/>
          <p:cNvSpPr/>
          <p:nvPr/>
        </p:nvSpPr>
        <p:spPr>
          <a:xfrm flipH="1">
            <a:off x="1752600" y="2514600"/>
            <a:ext cx="1873250" cy="554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 sz="3000">
              <a:solidFill>
                <a:srgbClr val="FF0000"/>
              </a:solidFill>
            </a:endParaRPr>
          </a:p>
        </p:txBody>
      </p:sp>
      <p:sp>
        <p:nvSpPr>
          <p:cNvPr id="12291" name="Text Box 6"/>
          <p:cNvSpPr/>
          <p:nvPr/>
        </p:nvSpPr>
        <p:spPr>
          <a:xfrm>
            <a:off x="1828800" y="2362200"/>
            <a:ext cx="6781800" cy="854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</a:pPr>
            <a:r>
              <a:rPr lang="zh-CN" altLang="en-US" sz="5000">
                <a:ea typeface="楷体_GB2312" pitchFamily="49" charset="-122"/>
              </a:rPr>
              <a:t>风娃娃都做了哪些事？</a:t>
            </a:r>
            <a:endParaRPr lang="zh-CN" altLang="en-US" sz="5000"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3000" dirty="0" smtClean="0">
            <a:solidFill>
              <a:srgbClr val="FF0000"/>
            </a:solidFill>
          </a:defRPr>
        </a:defPPr>
      </a:lstStyle>
    </a:tx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Office 主题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1989</Words>
  <Application>WPS 演示</Application>
  <PresentationFormat>On-screen Show (4:3)</PresentationFormat>
  <Paragraphs>119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楷体_GB2312</vt:lpstr>
      <vt:lpstr>新宋体</vt:lpstr>
      <vt:lpstr>微软雅黑</vt:lpstr>
      <vt:lpstr>Arial Unicode MS</vt:lpstr>
      <vt:lpstr>楷体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助  抽  使  劲  哗      秧  拉  表  示  摆     翻  栽  责  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2021-02-14T13:13:00Z</cp:lastPrinted>
  <dcterms:created xsi:type="dcterms:W3CDTF">2021-02-14T13:13:00Z</dcterms:created>
  <dcterms:modified xsi:type="dcterms:W3CDTF">2021-08-02T01:42:08Z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