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1" r:id="rId4"/>
    <p:sldMasterId id="2147483682" r:id="rId5"/>
    <p:sldMasterId id="2147483693" r:id="rId6"/>
    <p:sldMasterId id="2147483704" r:id="rId7"/>
    <p:sldMasterId id="2147483715" r:id="rId8"/>
    <p:sldMasterId id="2147483726" r:id="rId9"/>
    <p:sldMasterId id="2147483737" r:id="rId10"/>
    <p:sldMasterId id="2147483748" r:id="rId11"/>
    <p:sldMasterId id="2147483759" r:id="rId12"/>
  </p:sldMasterIdLst>
  <p:notesMasterIdLst>
    <p:notesMasterId r:id="rId15"/>
  </p:notesMasterIdLst>
  <p:sldIdLst>
    <p:sldId id="257" r:id="rId13"/>
    <p:sldId id="260" r:id="rId14"/>
    <p:sldId id="352" r:id="rId16"/>
    <p:sldId id="331" r:id="rId17"/>
    <p:sldId id="344" r:id="rId18"/>
    <p:sldId id="353" r:id="rId19"/>
    <p:sldId id="308" r:id="rId20"/>
    <p:sldId id="354" r:id="rId21"/>
    <p:sldId id="312" r:id="rId22"/>
    <p:sldId id="315" r:id="rId23"/>
    <p:sldId id="316" r:id="rId24"/>
    <p:sldId id="355" r:id="rId25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1152" y="-90"/>
      </p:cViewPr>
      <p:guideLst>
        <p:guide orient="horz" pos="2200"/>
        <p:guide pos="295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12.xml"/><Relationship Id="rId24" Type="http://schemas.openxmlformats.org/officeDocument/2006/relationships/slide" Target="slides/slide11.xml"/><Relationship Id="rId23" Type="http://schemas.openxmlformats.org/officeDocument/2006/relationships/slide" Target="slides/slide10.xml"/><Relationship Id="rId22" Type="http://schemas.openxmlformats.org/officeDocument/2006/relationships/slide" Target="slides/slide9.xml"/><Relationship Id="rId21" Type="http://schemas.openxmlformats.org/officeDocument/2006/relationships/slide" Target="slides/slide8.xml"/><Relationship Id="rId20" Type="http://schemas.openxmlformats.org/officeDocument/2006/relationships/slide" Target="slides/slide7.xml"/><Relationship Id="rId2" Type="http://schemas.openxmlformats.org/officeDocument/2006/relationships/theme" Target="theme/theme1.xml"/><Relationship Id="rId19" Type="http://schemas.openxmlformats.org/officeDocument/2006/relationships/slide" Target="slides/slide6.xml"/><Relationship Id="rId18" Type="http://schemas.openxmlformats.org/officeDocument/2006/relationships/slide" Target="slides/slide5.xml"/><Relationship Id="rId17" Type="http://schemas.openxmlformats.org/officeDocument/2006/relationships/slide" Target="slides/slide4.xml"/><Relationship Id="rId16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2.xml"/><Relationship Id="rId13" Type="http://schemas.openxmlformats.org/officeDocument/2006/relationships/slide" Target="slides/slide1.xml"/><Relationship Id="rId12" Type="http://schemas.openxmlformats.org/officeDocument/2006/relationships/slideMaster" Target="slideMasters/slideMaster1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963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3429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70659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  <p:sp>
        <p:nvSpPr>
          <p:cNvPr id="706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71683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  <p:sp>
        <p:nvSpPr>
          <p:cNvPr id="716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72707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  <p:sp>
        <p:nvSpPr>
          <p:cNvPr id="7270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73731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  <p:sp>
        <p:nvSpPr>
          <p:cNvPr id="7373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74755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  <p:sp>
        <p:nvSpPr>
          <p:cNvPr id="7475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1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4.xml.rels><?xml version="1.0" encoding="UTF-8" standalone="yes"?>
<Relationships xmlns="http://schemas.openxmlformats.org/package/2006/relationships"><Relationship Id="rId9" Type="http://schemas.openxmlformats.org/officeDocument/2006/relationships/tags" Target="../tags/tag267.xml"/><Relationship Id="rId8" Type="http://schemas.openxmlformats.org/officeDocument/2006/relationships/tags" Target="../tags/tag266.xml"/><Relationship Id="rId7" Type="http://schemas.openxmlformats.org/officeDocument/2006/relationships/tags" Target="../tags/tag265.xml"/><Relationship Id="rId6" Type="http://schemas.openxmlformats.org/officeDocument/2006/relationships/tags" Target="../tags/tag264.xml"/><Relationship Id="rId5" Type="http://schemas.openxmlformats.org/officeDocument/2006/relationships/tags" Target="../tags/tag263.xml"/><Relationship Id="rId4" Type="http://schemas.openxmlformats.org/officeDocument/2006/relationships/tags" Target="../tags/tag262.xml"/><Relationship Id="rId3" Type="http://schemas.openxmlformats.org/officeDocument/2006/relationships/tags" Target="../tags/tag261.xml"/><Relationship Id="rId2" Type="http://schemas.openxmlformats.org/officeDocument/2006/relationships/image" Target="../media/image1.png"/><Relationship Id="rId14" Type="http://schemas.openxmlformats.org/officeDocument/2006/relationships/tags" Target="../tags/tag272.xml"/><Relationship Id="rId13" Type="http://schemas.openxmlformats.org/officeDocument/2006/relationships/tags" Target="../tags/tag271.xml"/><Relationship Id="rId12" Type="http://schemas.openxmlformats.org/officeDocument/2006/relationships/tags" Target="../tags/tag270.xml"/><Relationship Id="rId11" Type="http://schemas.openxmlformats.org/officeDocument/2006/relationships/tags" Target="../tags/tag269.xml"/><Relationship Id="rId10" Type="http://schemas.openxmlformats.org/officeDocument/2006/relationships/tags" Target="../tags/tag268.xml"/><Relationship Id="rId1" Type="http://schemas.openxmlformats.org/officeDocument/2006/relationships/slideMaster" Target="../slideMasters/slideMaster1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7.xml.rels><?xml version="1.0" encoding="UTF-8" standalone="yes"?>
<Relationships xmlns="http://schemas.openxmlformats.org/package/2006/relationships"><Relationship Id="rId9" Type="http://schemas.openxmlformats.org/officeDocument/2006/relationships/tags" Target="../tags/tag279.xml"/><Relationship Id="rId8" Type="http://schemas.openxmlformats.org/officeDocument/2006/relationships/tags" Target="../tags/tag278.xml"/><Relationship Id="rId7" Type="http://schemas.openxmlformats.org/officeDocument/2006/relationships/tags" Target="../tags/tag277.xml"/><Relationship Id="rId6" Type="http://schemas.openxmlformats.org/officeDocument/2006/relationships/tags" Target="../tags/tag276.xml"/><Relationship Id="rId5" Type="http://schemas.openxmlformats.org/officeDocument/2006/relationships/tags" Target="../tags/tag275.xml"/><Relationship Id="rId4" Type="http://schemas.openxmlformats.org/officeDocument/2006/relationships/tags" Target="../tags/tag274.xml"/><Relationship Id="rId3" Type="http://schemas.openxmlformats.org/officeDocument/2006/relationships/tags" Target="../tags/tag273.xml"/><Relationship Id="rId2" Type="http://schemas.openxmlformats.org/officeDocument/2006/relationships/image" Target="../media/image1.png"/><Relationship Id="rId14" Type="http://schemas.openxmlformats.org/officeDocument/2006/relationships/tags" Target="../tags/tag284.xml"/><Relationship Id="rId13" Type="http://schemas.openxmlformats.org/officeDocument/2006/relationships/tags" Target="../tags/tag283.xml"/><Relationship Id="rId12" Type="http://schemas.openxmlformats.org/officeDocument/2006/relationships/tags" Target="../tags/tag282.xml"/><Relationship Id="rId11" Type="http://schemas.openxmlformats.org/officeDocument/2006/relationships/tags" Target="../tags/tag281.xml"/><Relationship Id="rId10" Type="http://schemas.openxmlformats.org/officeDocument/2006/relationships/tags" Target="../tags/tag280.xml"/><Relationship Id="rId1" Type="http://schemas.openxmlformats.org/officeDocument/2006/relationships/slideMaster" Target="../slideMasters/slideMaster11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tags" Target="../tags/tag32.xml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image" Target="../media/image1.png"/><Relationship Id="rId14" Type="http://schemas.openxmlformats.org/officeDocument/2006/relationships/tags" Target="../tags/tag38.xml"/><Relationship Id="rId13" Type="http://schemas.openxmlformats.org/officeDocument/2006/relationships/tags" Target="../tags/tag37.xml"/><Relationship Id="rId12" Type="http://schemas.openxmlformats.org/officeDocument/2006/relationships/tags" Target="../tags/tag36.xml"/><Relationship Id="rId11" Type="http://schemas.openxmlformats.org/officeDocument/2006/relationships/tags" Target="../tags/tag35.xml"/><Relationship Id="rId10" Type="http://schemas.openxmlformats.org/officeDocument/2006/relationships/tags" Target="../tags/tag34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45.xml"/><Relationship Id="rId8" Type="http://schemas.openxmlformats.org/officeDocument/2006/relationships/tags" Target="../tags/tag44.xml"/><Relationship Id="rId7" Type="http://schemas.openxmlformats.org/officeDocument/2006/relationships/tags" Target="../tags/tag43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image" Target="../media/image1.png"/><Relationship Id="rId14" Type="http://schemas.openxmlformats.org/officeDocument/2006/relationships/tags" Target="../tags/tag50.xml"/><Relationship Id="rId13" Type="http://schemas.openxmlformats.org/officeDocument/2006/relationships/tags" Target="../tags/tag49.xml"/><Relationship Id="rId12" Type="http://schemas.openxmlformats.org/officeDocument/2006/relationships/tags" Target="../tags/tag48.xml"/><Relationship Id="rId11" Type="http://schemas.openxmlformats.org/officeDocument/2006/relationships/tags" Target="../tags/tag47.xml"/><Relationship Id="rId10" Type="http://schemas.openxmlformats.org/officeDocument/2006/relationships/tags" Target="../tags/tag46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59.xml"/><Relationship Id="rId8" Type="http://schemas.openxmlformats.org/officeDocument/2006/relationships/tags" Target="../tags/tag58.xml"/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image" Target="../media/image1.png"/><Relationship Id="rId14" Type="http://schemas.openxmlformats.org/officeDocument/2006/relationships/tags" Target="../tags/tag64.xml"/><Relationship Id="rId13" Type="http://schemas.openxmlformats.org/officeDocument/2006/relationships/tags" Target="../tags/tag63.xml"/><Relationship Id="rId12" Type="http://schemas.openxmlformats.org/officeDocument/2006/relationships/tags" Target="../tags/tag62.xml"/><Relationship Id="rId11" Type="http://schemas.openxmlformats.org/officeDocument/2006/relationships/tags" Target="../tags/tag61.xml"/><Relationship Id="rId10" Type="http://schemas.openxmlformats.org/officeDocument/2006/relationships/tags" Target="../tags/tag60.xml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71.xml"/><Relationship Id="rId8" Type="http://schemas.openxmlformats.org/officeDocument/2006/relationships/tags" Target="../tags/tag70.xml"/><Relationship Id="rId7" Type="http://schemas.openxmlformats.org/officeDocument/2006/relationships/tags" Target="../tags/tag69.xml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image" Target="../media/image1.png"/><Relationship Id="rId14" Type="http://schemas.openxmlformats.org/officeDocument/2006/relationships/tags" Target="../tags/tag76.xml"/><Relationship Id="rId13" Type="http://schemas.openxmlformats.org/officeDocument/2006/relationships/tags" Target="../tags/tag75.xml"/><Relationship Id="rId12" Type="http://schemas.openxmlformats.org/officeDocument/2006/relationships/tags" Target="../tags/tag74.xml"/><Relationship Id="rId11" Type="http://schemas.openxmlformats.org/officeDocument/2006/relationships/tags" Target="../tags/tag73.xml"/><Relationship Id="rId10" Type="http://schemas.openxmlformats.org/officeDocument/2006/relationships/tags" Target="../tags/tag72.xml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png"/><Relationship Id="rId14" Type="http://schemas.openxmlformats.org/officeDocument/2006/relationships/tags" Target="../tags/tag12.xml"/><Relationship Id="rId13" Type="http://schemas.openxmlformats.org/officeDocument/2006/relationships/tags" Target="../tags/tag1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9" Type="http://schemas.openxmlformats.org/officeDocument/2006/relationships/tags" Target="../tags/tag85.xml"/><Relationship Id="rId8" Type="http://schemas.openxmlformats.org/officeDocument/2006/relationships/tags" Target="../tags/tag84.xml"/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image" Target="../media/image1.png"/><Relationship Id="rId14" Type="http://schemas.openxmlformats.org/officeDocument/2006/relationships/tags" Target="../tags/tag90.xml"/><Relationship Id="rId13" Type="http://schemas.openxmlformats.org/officeDocument/2006/relationships/tags" Target="../tags/tag89.xml"/><Relationship Id="rId12" Type="http://schemas.openxmlformats.org/officeDocument/2006/relationships/tags" Target="../tags/tag88.xml"/><Relationship Id="rId11" Type="http://schemas.openxmlformats.org/officeDocument/2006/relationships/tags" Target="../tags/tag87.xml"/><Relationship Id="rId10" Type="http://schemas.openxmlformats.org/officeDocument/2006/relationships/tags" Target="../tags/tag86.xml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9" Type="http://schemas.openxmlformats.org/officeDocument/2006/relationships/tags" Target="../tags/tag97.xml"/><Relationship Id="rId8" Type="http://schemas.openxmlformats.org/officeDocument/2006/relationships/tags" Target="../tags/tag96.xml"/><Relationship Id="rId7" Type="http://schemas.openxmlformats.org/officeDocument/2006/relationships/tags" Target="../tags/tag95.xml"/><Relationship Id="rId6" Type="http://schemas.openxmlformats.org/officeDocument/2006/relationships/tags" Target="../tags/tag94.xml"/><Relationship Id="rId5" Type="http://schemas.openxmlformats.org/officeDocument/2006/relationships/tags" Target="../tags/tag93.xml"/><Relationship Id="rId4" Type="http://schemas.openxmlformats.org/officeDocument/2006/relationships/tags" Target="../tags/tag92.xml"/><Relationship Id="rId3" Type="http://schemas.openxmlformats.org/officeDocument/2006/relationships/tags" Target="../tags/tag91.xml"/><Relationship Id="rId2" Type="http://schemas.openxmlformats.org/officeDocument/2006/relationships/image" Target="../media/image1.png"/><Relationship Id="rId14" Type="http://schemas.openxmlformats.org/officeDocument/2006/relationships/tags" Target="../tags/tag102.xml"/><Relationship Id="rId13" Type="http://schemas.openxmlformats.org/officeDocument/2006/relationships/tags" Target="../tags/tag101.xml"/><Relationship Id="rId12" Type="http://schemas.openxmlformats.org/officeDocument/2006/relationships/tags" Target="../tags/tag100.xml"/><Relationship Id="rId11" Type="http://schemas.openxmlformats.org/officeDocument/2006/relationships/tags" Target="../tags/tag99.xml"/><Relationship Id="rId10" Type="http://schemas.openxmlformats.org/officeDocument/2006/relationships/tags" Target="../tags/tag98.xml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tags" Target="../tags/tag110.xml"/><Relationship Id="rId7" Type="http://schemas.openxmlformats.org/officeDocument/2006/relationships/tags" Target="../tags/tag109.xml"/><Relationship Id="rId6" Type="http://schemas.openxmlformats.org/officeDocument/2006/relationships/tags" Target="../tags/tag108.xml"/><Relationship Id="rId5" Type="http://schemas.openxmlformats.org/officeDocument/2006/relationships/tags" Target="../tags/tag107.xml"/><Relationship Id="rId4" Type="http://schemas.openxmlformats.org/officeDocument/2006/relationships/tags" Target="../tags/tag106.xml"/><Relationship Id="rId3" Type="http://schemas.openxmlformats.org/officeDocument/2006/relationships/tags" Target="../tags/tag105.xml"/><Relationship Id="rId2" Type="http://schemas.openxmlformats.org/officeDocument/2006/relationships/image" Target="../media/image1.png"/><Relationship Id="rId14" Type="http://schemas.openxmlformats.org/officeDocument/2006/relationships/tags" Target="../tags/tag116.xml"/><Relationship Id="rId13" Type="http://schemas.openxmlformats.org/officeDocument/2006/relationships/tags" Target="../tags/tag115.xml"/><Relationship Id="rId12" Type="http://schemas.openxmlformats.org/officeDocument/2006/relationships/tags" Target="../tags/tag114.xml"/><Relationship Id="rId11" Type="http://schemas.openxmlformats.org/officeDocument/2006/relationships/tags" Target="../tags/tag113.xml"/><Relationship Id="rId10" Type="http://schemas.openxmlformats.org/officeDocument/2006/relationships/tags" Target="../tags/tag112.xml"/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9" Type="http://schemas.openxmlformats.org/officeDocument/2006/relationships/tags" Target="../tags/tag123.xml"/><Relationship Id="rId8" Type="http://schemas.openxmlformats.org/officeDocument/2006/relationships/tags" Target="../tags/tag122.xml"/><Relationship Id="rId7" Type="http://schemas.openxmlformats.org/officeDocument/2006/relationships/tags" Target="../tags/tag121.xml"/><Relationship Id="rId6" Type="http://schemas.openxmlformats.org/officeDocument/2006/relationships/tags" Target="../tags/tag120.xml"/><Relationship Id="rId5" Type="http://schemas.openxmlformats.org/officeDocument/2006/relationships/tags" Target="../tags/tag119.xml"/><Relationship Id="rId4" Type="http://schemas.openxmlformats.org/officeDocument/2006/relationships/tags" Target="../tags/tag118.xml"/><Relationship Id="rId3" Type="http://schemas.openxmlformats.org/officeDocument/2006/relationships/tags" Target="../tags/tag117.xml"/><Relationship Id="rId2" Type="http://schemas.openxmlformats.org/officeDocument/2006/relationships/image" Target="../media/image1.png"/><Relationship Id="rId14" Type="http://schemas.openxmlformats.org/officeDocument/2006/relationships/tags" Target="../tags/tag128.xml"/><Relationship Id="rId13" Type="http://schemas.openxmlformats.org/officeDocument/2006/relationships/tags" Target="../tags/tag127.xml"/><Relationship Id="rId12" Type="http://schemas.openxmlformats.org/officeDocument/2006/relationships/tags" Target="../tags/tag126.xml"/><Relationship Id="rId11" Type="http://schemas.openxmlformats.org/officeDocument/2006/relationships/tags" Target="../tags/tag125.xml"/><Relationship Id="rId10" Type="http://schemas.openxmlformats.org/officeDocument/2006/relationships/tags" Target="../tags/tag124.xml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9" Type="http://schemas.openxmlformats.org/officeDocument/2006/relationships/tags" Target="../tags/tag137.xml"/><Relationship Id="rId8" Type="http://schemas.openxmlformats.org/officeDocument/2006/relationships/tags" Target="../tags/tag136.xml"/><Relationship Id="rId7" Type="http://schemas.openxmlformats.org/officeDocument/2006/relationships/tags" Target="../tags/tag135.xml"/><Relationship Id="rId6" Type="http://schemas.openxmlformats.org/officeDocument/2006/relationships/tags" Target="../tags/tag134.xml"/><Relationship Id="rId5" Type="http://schemas.openxmlformats.org/officeDocument/2006/relationships/tags" Target="../tags/tag133.xml"/><Relationship Id="rId4" Type="http://schemas.openxmlformats.org/officeDocument/2006/relationships/tags" Target="../tags/tag132.xml"/><Relationship Id="rId3" Type="http://schemas.openxmlformats.org/officeDocument/2006/relationships/tags" Target="../tags/tag131.xml"/><Relationship Id="rId2" Type="http://schemas.openxmlformats.org/officeDocument/2006/relationships/image" Target="../media/image1.png"/><Relationship Id="rId14" Type="http://schemas.openxmlformats.org/officeDocument/2006/relationships/tags" Target="../tags/tag142.xml"/><Relationship Id="rId13" Type="http://schemas.openxmlformats.org/officeDocument/2006/relationships/tags" Target="../tags/tag141.xml"/><Relationship Id="rId12" Type="http://schemas.openxmlformats.org/officeDocument/2006/relationships/tags" Target="../tags/tag140.xml"/><Relationship Id="rId11" Type="http://schemas.openxmlformats.org/officeDocument/2006/relationships/tags" Target="../tags/tag139.xml"/><Relationship Id="rId10" Type="http://schemas.openxmlformats.org/officeDocument/2006/relationships/tags" Target="../tags/tag138.xml"/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9" Type="http://schemas.openxmlformats.org/officeDocument/2006/relationships/tags" Target="../tags/tag149.xml"/><Relationship Id="rId8" Type="http://schemas.openxmlformats.org/officeDocument/2006/relationships/tags" Target="../tags/tag148.xml"/><Relationship Id="rId7" Type="http://schemas.openxmlformats.org/officeDocument/2006/relationships/tags" Target="../tags/tag147.xml"/><Relationship Id="rId6" Type="http://schemas.openxmlformats.org/officeDocument/2006/relationships/tags" Target="../tags/tag146.xml"/><Relationship Id="rId5" Type="http://schemas.openxmlformats.org/officeDocument/2006/relationships/tags" Target="../tags/tag145.xml"/><Relationship Id="rId4" Type="http://schemas.openxmlformats.org/officeDocument/2006/relationships/tags" Target="../tags/tag144.xml"/><Relationship Id="rId3" Type="http://schemas.openxmlformats.org/officeDocument/2006/relationships/tags" Target="../tags/tag143.xml"/><Relationship Id="rId2" Type="http://schemas.openxmlformats.org/officeDocument/2006/relationships/image" Target="../media/image1.png"/><Relationship Id="rId14" Type="http://schemas.openxmlformats.org/officeDocument/2006/relationships/tags" Target="../tags/tag154.xml"/><Relationship Id="rId13" Type="http://schemas.openxmlformats.org/officeDocument/2006/relationships/tags" Target="../tags/tag153.xml"/><Relationship Id="rId12" Type="http://schemas.openxmlformats.org/officeDocument/2006/relationships/tags" Target="../tags/tag152.xml"/><Relationship Id="rId11" Type="http://schemas.openxmlformats.org/officeDocument/2006/relationships/tags" Target="../tags/tag151.xml"/><Relationship Id="rId10" Type="http://schemas.openxmlformats.org/officeDocument/2006/relationships/tags" Target="../tags/tag150.xml"/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image" Target="../media/image1.png"/><Relationship Id="rId14" Type="http://schemas.openxmlformats.org/officeDocument/2006/relationships/tags" Target="../tags/tag24.xml"/><Relationship Id="rId13" Type="http://schemas.openxmlformats.org/officeDocument/2006/relationships/tags" Target="../tags/tag23.xml"/><Relationship Id="rId12" Type="http://schemas.openxmlformats.org/officeDocument/2006/relationships/tags" Target="../tags/tag22.xml"/><Relationship Id="rId11" Type="http://schemas.openxmlformats.org/officeDocument/2006/relationships/tags" Target="../tags/tag21.xml"/><Relationship Id="rId10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9" Type="http://schemas.openxmlformats.org/officeDocument/2006/relationships/tags" Target="../tags/tag163.xml"/><Relationship Id="rId8" Type="http://schemas.openxmlformats.org/officeDocument/2006/relationships/tags" Target="../tags/tag162.xml"/><Relationship Id="rId7" Type="http://schemas.openxmlformats.org/officeDocument/2006/relationships/tags" Target="../tags/tag161.xml"/><Relationship Id="rId6" Type="http://schemas.openxmlformats.org/officeDocument/2006/relationships/tags" Target="../tags/tag160.xml"/><Relationship Id="rId5" Type="http://schemas.openxmlformats.org/officeDocument/2006/relationships/tags" Target="../tags/tag159.xml"/><Relationship Id="rId4" Type="http://schemas.openxmlformats.org/officeDocument/2006/relationships/tags" Target="../tags/tag158.xml"/><Relationship Id="rId3" Type="http://schemas.openxmlformats.org/officeDocument/2006/relationships/tags" Target="../tags/tag157.xml"/><Relationship Id="rId2" Type="http://schemas.openxmlformats.org/officeDocument/2006/relationships/image" Target="../media/image1.png"/><Relationship Id="rId14" Type="http://schemas.openxmlformats.org/officeDocument/2006/relationships/tags" Target="../tags/tag168.xml"/><Relationship Id="rId13" Type="http://schemas.openxmlformats.org/officeDocument/2006/relationships/tags" Target="../tags/tag167.xml"/><Relationship Id="rId12" Type="http://schemas.openxmlformats.org/officeDocument/2006/relationships/tags" Target="../tags/tag166.xml"/><Relationship Id="rId11" Type="http://schemas.openxmlformats.org/officeDocument/2006/relationships/tags" Target="../tags/tag165.xml"/><Relationship Id="rId10" Type="http://schemas.openxmlformats.org/officeDocument/2006/relationships/tags" Target="../tags/tag164.xml"/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9" Type="http://schemas.openxmlformats.org/officeDocument/2006/relationships/tags" Target="../tags/tag175.xml"/><Relationship Id="rId8" Type="http://schemas.openxmlformats.org/officeDocument/2006/relationships/tags" Target="../tags/tag174.xml"/><Relationship Id="rId7" Type="http://schemas.openxmlformats.org/officeDocument/2006/relationships/tags" Target="../tags/tag173.xml"/><Relationship Id="rId6" Type="http://schemas.openxmlformats.org/officeDocument/2006/relationships/tags" Target="../tags/tag172.xml"/><Relationship Id="rId5" Type="http://schemas.openxmlformats.org/officeDocument/2006/relationships/tags" Target="../tags/tag171.xml"/><Relationship Id="rId4" Type="http://schemas.openxmlformats.org/officeDocument/2006/relationships/tags" Target="../tags/tag170.xml"/><Relationship Id="rId3" Type="http://schemas.openxmlformats.org/officeDocument/2006/relationships/tags" Target="../tags/tag169.xml"/><Relationship Id="rId2" Type="http://schemas.openxmlformats.org/officeDocument/2006/relationships/image" Target="../media/image1.png"/><Relationship Id="rId14" Type="http://schemas.openxmlformats.org/officeDocument/2006/relationships/tags" Target="../tags/tag180.xml"/><Relationship Id="rId13" Type="http://schemas.openxmlformats.org/officeDocument/2006/relationships/tags" Target="../tags/tag179.xml"/><Relationship Id="rId12" Type="http://schemas.openxmlformats.org/officeDocument/2006/relationships/tags" Target="../tags/tag178.xml"/><Relationship Id="rId11" Type="http://schemas.openxmlformats.org/officeDocument/2006/relationships/tags" Target="../tags/tag177.xml"/><Relationship Id="rId10" Type="http://schemas.openxmlformats.org/officeDocument/2006/relationships/tags" Target="../tags/tag176.xml"/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9" Type="http://schemas.openxmlformats.org/officeDocument/2006/relationships/tags" Target="../tags/tag189.xml"/><Relationship Id="rId8" Type="http://schemas.openxmlformats.org/officeDocument/2006/relationships/tags" Target="../tags/tag188.xml"/><Relationship Id="rId7" Type="http://schemas.openxmlformats.org/officeDocument/2006/relationships/tags" Target="../tags/tag187.xml"/><Relationship Id="rId6" Type="http://schemas.openxmlformats.org/officeDocument/2006/relationships/tags" Target="../tags/tag186.xml"/><Relationship Id="rId5" Type="http://schemas.openxmlformats.org/officeDocument/2006/relationships/tags" Target="../tags/tag185.xml"/><Relationship Id="rId4" Type="http://schemas.openxmlformats.org/officeDocument/2006/relationships/tags" Target="../tags/tag184.xml"/><Relationship Id="rId3" Type="http://schemas.openxmlformats.org/officeDocument/2006/relationships/tags" Target="../tags/tag183.xml"/><Relationship Id="rId2" Type="http://schemas.openxmlformats.org/officeDocument/2006/relationships/image" Target="../media/image1.png"/><Relationship Id="rId14" Type="http://schemas.openxmlformats.org/officeDocument/2006/relationships/tags" Target="../tags/tag194.xml"/><Relationship Id="rId13" Type="http://schemas.openxmlformats.org/officeDocument/2006/relationships/tags" Target="../tags/tag193.xml"/><Relationship Id="rId12" Type="http://schemas.openxmlformats.org/officeDocument/2006/relationships/tags" Target="../tags/tag192.xml"/><Relationship Id="rId11" Type="http://schemas.openxmlformats.org/officeDocument/2006/relationships/tags" Target="../tags/tag191.xml"/><Relationship Id="rId10" Type="http://schemas.openxmlformats.org/officeDocument/2006/relationships/tags" Target="../tags/tag190.xml"/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9" Type="http://schemas.openxmlformats.org/officeDocument/2006/relationships/tags" Target="../tags/tag201.xml"/><Relationship Id="rId8" Type="http://schemas.openxmlformats.org/officeDocument/2006/relationships/tags" Target="../tags/tag200.xml"/><Relationship Id="rId7" Type="http://schemas.openxmlformats.org/officeDocument/2006/relationships/tags" Target="../tags/tag199.xml"/><Relationship Id="rId6" Type="http://schemas.openxmlformats.org/officeDocument/2006/relationships/tags" Target="../tags/tag198.xml"/><Relationship Id="rId5" Type="http://schemas.openxmlformats.org/officeDocument/2006/relationships/tags" Target="../tags/tag197.xml"/><Relationship Id="rId4" Type="http://schemas.openxmlformats.org/officeDocument/2006/relationships/tags" Target="../tags/tag196.xml"/><Relationship Id="rId3" Type="http://schemas.openxmlformats.org/officeDocument/2006/relationships/tags" Target="../tags/tag195.xml"/><Relationship Id="rId2" Type="http://schemas.openxmlformats.org/officeDocument/2006/relationships/image" Target="../media/image1.png"/><Relationship Id="rId14" Type="http://schemas.openxmlformats.org/officeDocument/2006/relationships/tags" Target="../tags/tag206.xml"/><Relationship Id="rId13" Type="http://schemas.openxmlformats.org/officeDocument/2006/relationships/tags" Target="../tags/tag205.xml"/><Relationship Id="rId12" Type="http://schemas.openxmlformats.org/officeDocument/2006/relationships/tags" Target="../tags/tag204.xml"/><Relationship Id="rId11" Type="http://schemas.openxmlformats.org/officeDocument/2006/relationships/tags" Target="../tags/tag203.xml"/><Relationship Id="rId10" Type="http://schemas.openxmlformats.org/officeDocument/2006/relationships/tags" Target="../tags/tag202.xml"/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4.xml.rels><?xml version="1.0" encoding="UTF-8" standalone="yes"?>
<Relationships xmlns="http://schemas.openxmlformats.org/package/2006/relationships"><Relationship Id="rId9" Type="http://schemas.openxmlformats.org/officeDocument/2006/relationships/tags" Target="../tags/tag215.xml"/><Relationship Id="rId8" Type="http://schemas.openxmlformats.org/officeDocument/2006/relationships/tags" Target="../tags/tag214.xml"/><Relationship Id="rId7" Type="http://schemas.openxmlformats.org/officeDocument/2006/relationships/tags" Target="../tags/tag213.xml"/><Relationship Id="rId6" Type="http://schemas.openxmlformats.org/officeDocument/2006/relationships/tags" Target="../tags/tag212.xml"/><Relationship Id="rId5" Type="http://schemas.openxmlformats.org/officeDocument/2006/relationships/tags" Target="../tags/tag211.xml"/><Relationship Id="rId4" Type="http://schemas.openxmlformats.org/officeDocument/2006/relationships/tags" Target="../tags/tag210.xml"/><Relationship Id="rId3" Type="http://schemas.openxmlformats.org/officeDocument/2006/relationships/tags" Target="../tags/tag209.xml"/><Relationship Id="rId2" Type="http://schemas.openxmlformats.org/officeDocument/2006/relationships/image" Target="../media/image1.png"/><Relationship Id="rId14" Type="http://schemas.openxmlformats.org/officeDocument/2006/relationships/tags" Target="../tags/tag220.xml"/><Relationship Id="rId13" Type="http://schemas.openxmlformats.org/officeDocument/2006/relationships/tags" Target="../tags/tag219.xml"/><Relationship Id="rId12" Type="http://schemas.openxmlformats.org/officeDocument/2006/relationships/tags" Target="../tags/tag218.xml"/><Relationship Id="rId11" Type="http://schemas.openxmlformats.org/officeDocument/2006/relationships/tags" Target="../tags/tag217.xml"/><Relationship Id="rId10" Type="http://schemas.openxmlformats.org/officeDocument/2006/relationships/tags" Target="../tags/tag216.xml"/><Relationship Id="rId1" Type="http://schemas.openxmlformats.org/officeDocument/2006/relationships/slideMaster" Target="../slideMasters/slideMaster9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7.xml.rels><?xml version="1.0" encoding="UTF-8" standalone="yes"?>
<Relationships xmlns="http://schemas.openxmlformats.org/package/2006/relationships"><Relationship Id="rId9" Type="http://schemas.openxmlformats.org/officeDocument/2006/relationships/tags" Target="../tags/tag227.xml"/><Relationship Id="rId8" Type="http://schemas.openxmlformats.org/officeDocument/2006/relationships/tags" Target="../tags/tag226.xml"/><Relationship Id="rId7" Type="http://schemas.openxmlformats.org/officeDocument/2006/relationships/tags" Target="../tags/tag225.xml"/><Relationship Id="rId6" Type="http://schemas.openxmlformats.org/officeDocument/2006/relationships/tags" Target="../tags/tag224.xml"/><Relationship Id="rId5" Type="http://schemas.openxmlformats.org/officeDocument/2006/relationships/tags" Target="../tags/tag223.xml"/><Relationship Id="rId4" Type="http://schemas.openxmlformats.org/officeDocument/2006/relationships/tags" Target="../tags/tag222.xml"/><Relationship Id="rId3" Type="http://schemas.openxmlformats.org/officeDocument/2006/relationships/tags" Target="../tags/tag221.xml"/><Relationship Id="rId2" Type="http://schemas.openxmlformats.org/officeDocument/2006/relationships/image" Target="../media/image1.png"/><Relationship Id="rId14" Type="http://schemas.openxmlformats.org/officeDocument/2006/relationships/tags" Target="../tags/tag232.xml"/><Relationship Id="rId13" Type="http://schemas.openxmlformats.org/officeDocument/2006/relationships/tags" Target="../tags/tag231.xml"/><Relationship Id="rId12" Type="http://schemas.openxmlformats.org/officeDocument/2006/relationships/tags" Target="../tags/tag230.xml"/><Relationship Id="rId11" Type="http://schemas.openxmlformats.org/officeDocument/2006/relationships/tags" Target="../tags/tag229.xml"/><Relationship Id="rId10" Type="http://schemas.openxmlformats.org/officeDocument/2006/relationships/tags" Target="../tags/tag228.xml"/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4.xml.rels><?xml version="1.0" encoding="UTF-8" standalone="yes"?>
<Relationships xmlns="http://schemas.openxmlformats.org/package/2006/relationships"><Relationship Id="rId9" Type="http://schemas.openxmlformats.org/officeDocument/2006/relationships/tags" Target="../tags/tag241.xml"/><Relationship Id="rId8" Type="http://schemas.openxmlformats.org/officeDocument/2006/relationships/tags" Target="../tags/tag240.xml"/><Relationship Id="rId7" Type="http://schemas.openxmlformats.org/officeDocument/2006/relationships/tags" Target="../tags/tag239.xml"/><Relationship Id="rId6" Type="http://schemas.openxmlformats.org/officeDocument/2006/relationships/tags" Target="../tags/tag238.xml"/><Relationship Id="rId5" Type="http://schemas.openxmlformats.org/officeDocument/2006/relationships/tags" Target="../tags/tag237.xml"/><Relationship Id="rId4" Type="http://schemas.openxmlformats.org/officeDocument/2006/relationships/tags" Target="../tags/tag236.xml"/><Relationship Id="rId3" Type="http://schemas.openxmlformats.org/officeDocument/2006/relationships/tags" Target="../tags/tag235.xml"/><Relationship Id="rId2" Type="http://schemas.openxmlformats.org/officeDocument/2006/relationships/image" Target="../media/image1.png"/><Relationship Id="rId14" Type="http://schemas.openxmlformats.org/officeDocument/2006/relationships/tags" Target="../tags/tag246.xml"/><Relationship Id="rId13" Type="http://schemas.openxmlformats.org/officeDocument/2006/relationships/tags" Target="../tags/tag245.xml"/><Relationship Id="rId12" Type="http://schemas.openxmlformats.org/officeDocument/2006/relationships/tags" Target="../tags/tag244.xml"/><Relationship Id="rId11" Type="http://schemas.openxmlformats.org/officeDocument/2006/relationships/tags" Target="../tags/tag243.xml"/><Relationship Id="rId10" Type="http://schemas.openxmlformats.org/officeDocument/2006/relationships/tags" Target="../tags/tag242.xml"/><Relationship Id="rId1" Type="http://schemas.openxmlformats.org/officeDocument/2006/relationships/slideMaster" Target="../slideMasters/slideMaster10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7.xml.rels><?xml version="1.0" encoding="UTF-8" standalone="yes"?>
<Relationships xmlns="http://schemas.openxmlformats.org/package/2006/relationships"><Relationship Id="rId9" Type="http://schemas.openxmlformats.org/officeDocument/2006/relationships/tags" Target="../tags/tag253.xml"/><Relationship Id="rId8" Type="http://schemas.openxmlformats.org/officeDocument/2006/relationships/tags" Target="../tags/tag252.xml"/><Relationship Id="rId7" Type="http://schemas.openxmlformats.org/officeDocument/2006/relationships/tags" Target="../tags/tag251.xml"/><Relationship Id="rId6" Type="http://schemas.openxmlformats.org/officeDocument/2006/relationships/tags" Target="../tags/tag250.xml"/><Relationship Id="rId5" Type="http://schemas.openxmlformats.org/officeDocument/2006/relationships/tags" Target="../tags/tag249.xml"/><Relationship Id="rId4" Type="http://schemas.openxmlformats.org/officeDocument/2006/relationships/tags" Target="../tags/tag248.xml"/><Relationship Id="rId3" Type="http://schemas.openxmlformats.org/officeDocument/2006/relationships/tags" Target="../tags/tag247.xml"/><Relationship Id="rId2" Type="http://schemas.openxmlformats.org/officeDocument/2006/relationships/image" Target="../media/image1.png"/><Relationship Id="rId14" Type="http://schemas.openxmlformats.org/officeDocument/2006/relationships/tags" Target="../tags/tag258.xml"/><Relationship Id="rId13" Type="http://schemas.openxmlformats.org/officeDocument/2006/relationships/tags" Target="../tags/tag257.xml"/><Relationship Id="rId12" Type="http://schemas.openxmlformats.org/officeDocument/2006/relationships/tags" Target="../tags/tag256.xml"/><Relationship Id="rId11" Type="http://schemas.openxmlformats.org/officeDocument/2006/relationships/tags" Target="../tags/tag255.xml"/><Relationship Id="rId10" Type="http://schemas.openxmlformats.org/officeDocument/2006/relationships/tags" Target="../tags/tag254.xml"/><Relationship Id="rId1" Type="http://schemas.openxmlformats.org/officeDocument/2006/relationships/slideMaster" Target="../slideMasters/slideMaster10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图片 7"/>
          <p:cNvPicPr>
            <a:picLocks noChangeAspect="1"/>
          </p:cNvPicPr>
          <p:nvPr/>
        </p:nvPicPr>
        <p:blipFill>
          <a:blip r:embed="rId3"/>
          <a:srcRect l="2615" r="7243"/>
          <a:stretch>
            <a:fillRect/>
          </a:stretch>
        </p:blipFill>
        <p:spPr>
          <a:xfrm>
            <a:off x="0" y="-371475"/>
            <a:ext cx="4060825" cy="7229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28950" y="1122363"/>
            <a:ext cx="5486400" cy="1940151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28950" y="3355295"/>
            <a:ext cx="5486400" cy="75224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en-US" noProof="1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quarter" idx="13"/>
          </p:nvPr>
        </p:nvSpPr>
        <p:spPr>
          <a:xfrm>
            <a:off x="628650" y="493713"/>
            <a:ext cx="7886700" cy="573246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quarter" idx="13"/>
          </p:nvPr>
        </p:nvSpPr>
        <p:spPr>
          <a:xfrm>
            <a:off x="628650" y="493713"/>
            <a:ext cx="7886700" cy="573246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2" name="图片 7"/>
          <p:cNvPicPr>
            <a:picLocks noChangeAspect="1"/>
          </p:cNvPicPr>
          <p:nvPr/>
        </p:nvPicPr>
        <p:blipFill>
          <a:blip r:embed="rId3"/>
          <a:srcRect l="2615" r="7243"/>
          <a:stretch>
            <a:fillRect/>
          </a:stretch>
        </p:blipFill>
        <p:spPr>
          <a:xfrm>
            <a:off x="0" y="-371475"/>
            <a:ext cx="4060825" cy="7229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28950" y="1122363"/>
            <a:ext cx="5486400" cy="1940151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28950" y="3355295"/>
            <a:ext cx="5486400" cy="75224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en-US" noProof="1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/>
          <p:cNvSpPr/>
          <p:nvPr>
            <p:custDataLst>
              <p:tags r:id="rId3"/>
            </p:custDataLst>
          </p:nvPr>
        </p:nvSpPr>
        <p:spPr>
          <a:xfrm rot="18210217">
            <a:off x="6860381" y="2863056"/>
            <a:ext cx="53975" cy="109538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250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570" b="0" i="0" u="none" strike="noStrike" kern="0" cap="none" spc="0" normalizeH="0" baseline="0" noProof="1">
              <a:ln>
                <a:noFill/>
              </a:ln>
              <a:solidFill>
                <a:srgbClr val="FFC20F"/>
              </a:solidFill>
              <a:effectLst/>
              <a:uLnTx/>
              <a:uFillTx/>
              <a:latin typeface="Calibri" panose="020F0502020204030204"/>
              <a:ea typeface="幼圆" panose="02010509060101010101" pitchFamily="49" charset="-122"/>
              <a:cs typeface="+mn-cs"/>
            </a:endParaRPr>
          </a:p>
        </p:txBody>
      </p:sp>
      <p:cxnSp>
        <p:nvCxnSpPr>
          <p:cNvPr id="54277" name="Straight Connector 13"/>
          <p:cNvCxnSpPr/>
          <p:nvPr>
            <p:custDataLst>
              <p:tags r:id="rId4"/>
            </p:custDataLst>
          </p:nvPr>
        </p:nvCxnSpPr>
        <p:spPr>
          <a:xfrm flipH="1">
            <a:off x="0" y="3716338"/>
            <a:ext cx="6948488" cy="0"/>
          </a:xfrm>
          <a:prstGeom prst="line">
            <a:avLst/>
          </a:prstGeom>
          <a:ln w="19050" cap="sq" cmpd="sng">
            <a:solidFill>
              <a:schemeClr val="accent1"/>
            </a:solidFill>
            <a:prstDash val="solid"/>
            <a:miter/>
            <a:headEnd type="oval" w="med" len="med"/>
            <a:tailEnd type="none" w="med" len="med"/>
          </a:ln>
        </p:spPr>
      </p:cxnSp>
      <p:grpSp>
        <p:nvGrpSpPr>
          <p:cNvPr id="54278" name="组合 20"/>
          <p:cNvGrpSpPr/>
          <p:nvPr/>
        </p:nvGrpSpPr>
        <p:grpSpPr>
          <a:xfrm>
            <a:off x="6916738" y="1754188"/>
            <a:ext cx="1668462" cy="1960562"/>
            <a:chOff x="3927710" y="3745341"/>
            <a:chExt cx="1284701" cy="1509664"/>
          </a:xfrm>
        </p:grpSpPr>
        <p:sp>
          <p:nvSpPr>
            <p:cNvPr id="20" name="等腰三角形 19"/>
            <p:cNvSpPr/>
            <p:nvPr>
              <p:custDataLst>
                <p:tags r:id="rId5"/>
              </p:custDataLst>
            </p:nvPr>
          </p:nvSpPr>
          <p:spPr>
            <a:xfrm rot="9233090">
              <a:off x="4575561" y="4057053"/>
              <a:ext cx="152795" cy="132019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1" name="等腰三角形 20"/>
            <p:cNvSpPr/>
            <p:nvPr>
              <p:custDataLst>
                <p:tags r:id="rId6"/>
              </p:custDataLst>
            </p:nvPr>
          </p:nvSpPr>
          <p:spPr>
            <a:xfrm rot="15569576">
              <a:off x="4257132" y="4522179"/>
              <a:ext cx="227366" cy="196800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2" name="等腰三角形 21"/>
            <p:cNvSpPr/>
            <p:nvPr>
              <p:custDataLst>
                <p:tags r:id="rId7"/>
              </p:custDataLst>
            </p:nvPr>
          </p:nvSpPr>
          <p:spPr>
            <a:xfrm rot="21371394">
              <a:off x="4009608" y="3745341"/>
              <a:ext cx="154017" cy="132019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3" name="等腰三角形 22"/>
            <p:cNvSpPr/>
            <p:nvPr>
              <p:custDataLst>
                <p:tags r:id="rId8"/>
              </p:custDataLst>
            </p:nvPr>
          </p:nvSpPr>
          <p:spPr>
            <a:xfrm rot="12912161">
              <a:off x="4463104" y="4706148"/>
              <a:ext cx="542728" cy="469402"/>
            </a:xfrm>
            <a:prstGeom prst="triangl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4" name="等腰三角形 23"/>
            <p:cNvSpPr/>
            <p:nvPr>
              <p:custDataLst>
                <p:tags r:id="rId9"/>
              </p:custDataLst>
            </p:nvPr>
          </p:nvSpPr>
          <p:spPr>
            <a:xfrm rot="12912161">
              <a:off x="4387318" y="4671920"/>
              <a:ext cx="675965" cy="583085"/>
            </a:xfrm>
            <a:prstGeom prst="triangl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5" name="椭圆 24"/>
            <p:cNvSpPr/>
            <p:nvPr>
              <p:custDataLst>
                <p:tags r:id="rId10"/>
              </p:custDataLst>
            </p:nvPr>
          </p:nvSpPr>
          <p:spPr>
            <a:xfrm rot="9110320">
              <a:off x="5146404" y="4882173"/>
              <a:ext cx="66007" cy="660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6" name="椭圆 25"/>
            <p:cNvSpPr/>
            <p:nvPr>
              <p:custDataLst>
                <p:tags r:id="rId11"/>
              </p:custDataLst>
            </p:nvPr>
          </p:nvSpPr>
          <p:spPr>
            <a:xfrm rot="9110320">
              <a:off x="4520555" y="5170660"/>
              <a:ext cx="67230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7" name="椭圆 26"/>
            <p:cNvSpPr/>
            <p:nvPr>
              <p:custDataLst>
                <p:tags r:id="rId12"/>
              </p:custDataLst>
            </p:nvPr>
          </p:nvSpPr>
          <p:spPr>
            <a:xfrm rot="9110320">
              <a:off x="4587785" y="4502006"/>
              <a:ext cx="66007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8" name="等腰三角形 27"/>
            <p:cNvSpPr/>
            <p:nvPr>
              <p:custDataLst>
                <p:tags r:id="rId13"/>
              </p:custDataLst>
            </p:nvPr>
          </p:nvSpPr>
          <p:spPr>
            <a:xfrm rot="18210217">
              <a:off x="3922819" y="3944594"/>
              <a:ext cx="73344" cy="63563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9" name="等腰三角形 28"/>
            <p:cNvSpPr/>
            <p:nvPr>
              <p:custDataLst>
                <p:tags r:id="rId14"/>
              </p:custDataLst>
            </p:nvPr>
          </p:nvSpPr>
          <p:spPr>
            <a:xfrm rot="8748521">
              <a:off x="3980271" y="4038717"/>
              <a:ext cx="74564" cy="62342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351" y="2404071"/>
            <a:ext cx="6323805" cy="1236399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351" y="3788826"/>
            <a:ext cx="6323805" cy="65019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30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507999"/>
            <a:ext cx="7886700" cy="100647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角三角形 12"/>
          <p:cNvSpPr/>
          <p:nvPr>
            <p:custDataLst>
              <p:tags r:id="rId3"/>
            </p:custDataLst>
          </p:nvPr>
        </p:nvSpPr>
        <p:spPr>
          <a:xfrm rot="20063428">
            <a:off x="1325563" y="3756025"/>
            <a:ext cx="587375" cy="252413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直角三角形 15"/>
          <p:cNvSpPr/>
          <p:nvPr>
            <p:custDataLst>
              <p:tags r:id="rId4"/>
            </p:custDataLst>
          </p:nvPr>
        </p:nvSpPr>
        <p:spPr>
          <a:xfrm rot="7409929">
            <a:off x="3030538" y="4041775"/>
            <a:ext cx="279400" cy="282575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直角三角形 18"/>
          <p:cNvSpPr/>
          <p:nvPr>
            <p:custDataLst>
              <p:tags r:id="rId5"/>
            </p:custDataLst>
          </p:nvPr>
        </p:nvSpPr>
        <p:spPr>
          <a:xfrm rot="17352356">
            <a:off x="2605088" y="4846638"/>
            <a:ext cx="184150" cy="1873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直角三角形 19"/>
          <p:cNvSpPr/>
          <p:nvPr>
            <p:custDataLst>
              <p:tags r:id="rId6"/>
            </p:custDataLst>
          </p:nvPr>
        </p:nvSpPr>
        <p:spPr>
          <a:xfrm rot="17352356">
            <a:off x="2008188" y="5068888"/>
            <a:ext cx="95250" cy="73025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直角三角形 20"/>
          <p:cNvSpPr/>
          <p:nvPr>
            <p:custDataLst>
              <p:tags r:id="rId7"/>
            </p:custDataLst>
          </p:nvPr>
        </p:nvSpPr>
        <p:spPr>
          <a:xfrm rot="11413207">
            <a:off x="5930900" y="4649788"/>
            <a:ext cx="261938" cy="1317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直角三角形 21"/>
          <p:cNvSpPr/>
          <p:nvPr>
            <p:custDataLst>
              <p:tags r:id="rId8"/>
            </p:custDataLst>
          </p:nvPr>
        </p:nvSpPr>
        <p:spPr>
          <a:xfrm rot="18287289">
            <a:off x="5568156" y="4110831"/>
            <a:ext cx="185738" cy="285750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直角三角形 22"/>
          <p:cNvSpPr/>
          <p:nvPr>
            <p:custDataLst>
              <p:tags r:id="rId9"/>
            </p:custDataLst>
          </p:nvPr>
        </p:nvSpPr>
        <p:spPr>
          <a:xfrm rot="16200000">
            <a:off x="7620794" y="2032794"/>
            <a:ext cx="111125" cy="284163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直角三角形 23"/>
          <p:cNvSpPr/>
          <p:nvPr>
            <p:custDataLst>
              <p:tags r:id="rId10"/>
            </p:custDataLst>
          </p:nvPr>
        </p:nvSpPr>
        <p:spPr>
          <a:xfrm rot="16200000">
            <a:off x="6731000" y="1443038"/>
            <a:ext cx="53975" cy="1365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5" name="直接连接符 24"/>
          <p:cNvCxnSpPr/>
          <p:nvPr>
            <p:custDataLst>
              <p:tags r:id="rId11"/>
            </p:custDataLst>
          </p:nvPr>
        </p:nvCxnSpPr>
        <p:spPr>
          <a:xfrm flipV="1">
            <a:off x="2122488" y="4243388"/>
            <a:ext cx="809625" cy="357188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>
            <p:custDataLst>
              <p:tags r:id="rId12"/>
            </p:custDataLst>
          </p:nvPr>
        </p:nvCxnSpPr>
        <p:spPr>
          <a:xfrm flipV="1">
            <a:off x="1803400" y="4256088"/>
            <a:ext cx="1409700" cy="620713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>
            <p:custDataLst>
              <p:tags r:id="rId13"/>
            </p:custDataLst>
          </p:nvPr>
        </p:nvCxnSpPr>
        <p:spPr>
          <a:xfrm flipV="1">
            <a:off x="5830888" y="1617663"/>
            <a:ext cx="811213" cy="3556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14"/>
            </p:custDataLst>
          </p:nvPr>
        </p:nvCxnSpPr>
        <p:spPr>
          <a:xfrm flipV="1">
            <a:off x="6243638" y="1376363"/>
            <a:ext cx="1408113" cy="6223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8260" y="2017769"/>
            <a:ext cx="3287480" cy="2879951"/>
          </a:xfrm>
          <a:custGeom>
            <a:avLst/>
            <a:gdLst>
              <a:gd name="connsiteX0" fmla="*/ 0 w 4335236"/>
              <a:gd name="connsiteY0" fmla="*/ 0 h 1138237"/>
              <a:gd name="connsiteX1" fmla="*/ 4335236 w 4335236"/>
              <a:gd name="connsiteY1" fmla="*/ 0 h 1138237"/>
              <a:gd name="connsiteX2" fmla="*/ 4335236 w 4335236"/>
              <a:gd name="connsiteY2" fmla="*/ 1138237 h 1138237"/>
              <a:gd name="connsiteX3" fmla="*/ 0 w 4335236"/>
              <a:gd name="connsiteY3" fmla="*/ 1138237 h 1138237"/>
              <a:gd name="connsiteX4" fmla="*/ 0 w 4335236"/>
              <a:gd name="connsiteY4" fmla="*/ 0 h 1138237"/>
              <a:gd name="connsiteX0-1" fmla="*/ 0 w 4335236"/>
              <a:gd name="connsiteY0-2" fmla="*/ 0 h 1138237"/>
              <a:gd name="connsiteX1-3" fmla="*/ 4335236 w 4335236"/>
              <a:gd name="connsiteY1-4" fmla="*/ 0 h 1138237"/>
              <a:gd name="connsiteX2-5" fmla="*/ 0 w 4335236"/>
              <a:gd name="connsiteY2-6" fmla="*/ 1138237 h 1138237"/>
              <a:gd name="connsiteX3-7" fmla="*/ 0 w 4335236"/>
              <a:gd name="connsiteY3-8" fmla="*/ 0 h 1138237"/>
              <a:gd name="connsiteX0-9" fmla="*/ 0 w 4335236"/>
              <a:gd name="connsiteY0-10" fmla="*/ 0 h 1863951"/>
              <a:gd name="connsiteX1-11" fmla="*/ 4335236 w 4335236"/>
              <a:gd name="connsiteY1-12" fmla="*/ 0 h 1863951"/>
              <a:gd name="connsiteX2-13" fmla="*/ 2061029 w 4335236"/>
              <a:gd name="connsiteY2-14" fmla="*/ 1863951 h 1863951"/>
              <a:gd name="connsiteX3-15" fmla="*/ 0 w 4335236"/>
              <a:gd name="connsiteY3-16" fmla="*/ 0 h 1863951"/>
              <a:gd name="connsiteX0-17" fmla="*/ 0 w 4335236"/>
              <a:gd name="connsiteY0-18" fmla="*/ 0 h 2879951"/>
              <a:gd name="connsiteX1-19" fmla="*/ 4335236 w 4335236"/>
              <a:gd name="connsiteY1-20" fmla="*/ 0 h 2879951"/>
              <a:gd name="connsiteX2-21" fmla="*/ 2148115 w 4335236"/>
              <a:gd name="connsiteY2-22" fmla="*/ 2879951 h 2879951"/>
              <a:gd name="connsiteX3-23" fmla="*/ 0 w 4335236"/>
              <a:gd name="connsiteY3-24" fmla="*/ 0 h 2879951"/>
            </a:gdLst>
            <a:ahLst/>
            <a:cxnLst>
              <a:cxn ang="0">
                <a:pos x="connsiteX0-17" y="connsiteY0-18"/>
              </a:cxn>
              <a:cxn ang="0">
                <a:pos x="connsiteX1-19" y="connsiteY1-20"/>
              </a:cxn>
              <a:cxn ang="0">
                <a:pos x="connsiteX2-21" y="connsiteY2-22"/>
              </a:cxn>
              <a:cxn ang="0">
                <a:pos x="connsiteX3-23" y="connsiteY3-24"/>
              </a:cxn>
            </a:cxnLst>
            <a:rect l="l" t="t" r="r" b="b"/>
            <a:pathLst>
              <a:path w="4335236" h="2879951">
                <a:moveTo>
                  <a:pt x="0" y="0"/>
                </a:moveTo>
                <a:lnTo>
                  <a:pt x="4335236" y="0"/>
                </a:lnTo>
                <a:lnTo>
                  <a:pt x="2148115" y="287995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lIns="540000" rIns="540000" bIns="900000">
            <a:normAutofit/>
          </a:bodyPr>
          <a:lstStyle>
            <a:lvl1pPr algn="ctr">
              <a:defRPr sz="440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29" name="Date Placeholder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457200"/>
            <a:ext cx="4629150" cy="5403851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quarter" idx="13"/>
          </p:nvPr>
        </p:nvSpPr>
        <p:spPr>
          <a:xfrm>
            <a:off x="628650" y="493713"/>
            <a:ext cx="7886700" cy="573246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图片 7"/>
          <p:cNvPicPr>
            <a:picLocks noChangeAspect="1"/>
          </p:cNvPicPr>
          <p:nvPr/>
        </p:nvPicPr>
        <p:blipFill>
          <a:blip r:embed="rId3"/>
          <a:srcRect l="2615" r="7243"/>
          <a:stretch>
            <a:fillRect/>
          </a:stretch>
        </p:blipFill>
        <p:spPr>
          <a:xfrm>
            <a:off x="0" y="-371475"/>
            <a:ext cx="4060825" cy="7229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28950" y="1122363"/>
            <a:ext cx="5486400" cy="1940151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28950" y="3355295"/>
            <a:ext cx="5486400" cy="75224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en-US" noProof="1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/>
          <p:cNvSpPr/>
          <p:nvPr>
            <p:custDataLst>
              <p:tags r:id="rId3"/>
            </p:custDataLst>
          </p:nvPr>
        </p:nvSpPr>
        <p:spPr>
          <a:xfrm rot="18210217">
            <a:off x="6860381" y="2863056"/>
            <a:ext cx="53975" cy="109538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250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570" b="0" i="0" u="none" strike="noStrike" kern="0" cap="none" spc="0" normalizeH="0" baseline="0" noProof="1">
              <a:ln>
                <a:noFill/>
              </a:ln>
              <a:solidFill>
                <a:srgbClr val="FFC20F"/>
              </a:solidFill>
              <a:effectLst/>
              <a:uLnTx/>
              <a:uFillTx/>
              <a:latin typeface="Calibri" panose="020F0502020204030204"/>
              <a:ea typeface="幼圆" panose="02010509060101010101" pitchFamily="49" charset="-122"/>
              <a:cs typeface="+mn-cs"/>
            </a:endParaRPr>
          </a:p>
        </p:txBody>
      </p:sp>
      <p:cxnSp>
        <p:nvCxnSpPr>
          <p:cNvPr id="17413" name="Straight Connector 13"/>
          <p:cNvCxnSpPr/>
          <p:nvPr>
            <p:custDataLst>
              <p:tags r:id="rId4"/>
            </p:custDataLst>
          </p:nvPr>
        </p:nvCxnSpPr>
        <p:spPr>
          <a:xfrm flipH="1">
            <a:off x="0" y="3716338"/>
            <a:ext cx="6948488" cy="0"/>
          </a:xfrm>
          <a:prstGeom prst="line">
            <a:avLst/>
          </a:prstGeom>
          <a:ln w="19050" cap="sq" cmpd="sng">
            <a:solidFill>
              <a:schemeClr val="accent1"/>
            </a:solidFill>
            <a:prstDash val="solid"/>
            <a:miter/>
            <a:headEnd type="oval" w="med" len="med"/>
            <a:tailEnd type="none" w="med" len="med"/>
          </a:ln>
        </p:spPr>
      </p:cxnSp>
      <p:grpSp>
        <p:nvGrpSpPr>
          <p:cNvPr id="17414" name="组合 20"/>
          <p:cNvGrpSpPr/>
          <p:nvPr/>
        </p:nvGrpSpPr>
        <p:grpSpPr>
          <a:xfrm>
            <a:off x="6916738" y="1754188"/>
            <a:ext cx="1668462" cy="1960562"/>
            <a:chOff x="3927710" y="3745341"/>
            <a:chExt cx="1284701" cy="1509664"/>
          </a:xfrm>
        </p:grpSpPr>
        <p:sp>
          <p:nvSpPr>
            <p:cNvPr id="20" name="等腰三角形 19"/>
            <p:cNvSpPr/>
            <p:nvPr>
              <p:custDataLst>
                <p:tags r:id="rId5"/>
              </p:custDataLst>
            </p:nvPr>
          </p:nvSpPr>
          <p:spPr>
            <a:xfrm rot="9233090">
              <a:off x="4575561" y="4057053"/>
              <a:ext cx="152795" cy="132019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1" name="等腰三角形 20"/>
            <p:cNvSpPr/>
            <p:nvPr>
              <p:custDataLst>
                <p:tags r:id="rId6"/>
              </p:custDataLst>
            </p:nvPr>
          </p:nvSpPr>
          <p:spPr>
            <a:xfrm rot="15569576">
              <a:off x="4257132" y="4522179"/>
              <a:ext cx="227366" cy="196800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2" name="等腰三角形 21"/>
            <p:cNvSpPr/>
            <p:nvPr>
              <p:custDataLst>
                <p:tags r:id="rId7"/>
              </p:custDataLst>
            </p:nvPr>
          </p:nvSpPr>
          <p:spPr>
            <a:xfrm rot="21371394">
              <a:off x="4009608" y="3745341"/>
              <a:ext cx="154017" cy="132019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3" name="等腰三角形 22"/>
            <p:cNvSpPr/>
            <p:nvPr>
              <p:custDataLst>
                <p:tags r:id="rId8"/>
              </p:custDataLst>
            </p:nvPr>
          </p:nvSpPr>
          <p:spPr>
            <a:xfrm rot="12912161">
              <a:off x="4463104" y="4706148"/>
              <a:ext cx="542728" cy="469402"/>
            </a:xfrm>
            <a:prstGeom prst="triangl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4" name="等腰三角形 23"/>
            <p:cNvSpPr/>
            <p:nvPr>
              <p:custDataLst>
                <p:tags r:id="rId9"/>
              </p:custDataLst>
            </p:nvPr>
          </p:nvSpPr>
          <p:spPr>
            <a:xfrm rot="12912161">
              <a:off x="4387318" y="4671920"/>
              <a:ext cx="675965" cy="583085"/>
            </a:xfrm>
            <a:prstGeom prst="triangl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5" name="椭圆 24"/>
            <p:cNvSpPr/>
            <p:nvPr>
              <p:custDataLst>
                <p:tags r:id="rId10"/>
              </p:custDataLst>
            </p:nvPr>
          </p:nvSpPr>
          <p:spPr>
            <a:xfrm rot="9110320">
              <a:off x="5146404" y="4882173"/>
              <a:ext cx="66007" cy="660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6" name="椭圆 25"/>
            <p:cNvSpPr/>
            <p:nvPr>
              <p:custDataLst>
                <p:tags r:id="rId11"/>
              </p:custDataLst>
            </p:nvPr>
          </p:nvSpPr>
          <p:spPr>
            <a:xfrm rot="9110320">
              <a:off x="4520555" y="5170660"/>
              <a:ext cx="67230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7" name="椭圆 26"/>
            <p:cNvSpPr/>
            <p:nvPr>
              <p:custDataLst>
                <p:tags r:id="rId12"/>
              </p:custDataLst>
            </p:nvPr>
          </p:nvSpPr>
          <p:spPr>
            <a:xfrm rot="9110320">
              <a:off x="4587785" y="4502006"/>
              <a:ext cx="66007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8" name="等腰三角形 27"/>
            <p:cNvSpPr/>
            <p:nvPr>
              <p:custDataLst>
                <p:tags r:id="rId13"/>
              </p:custDataLst>
            </p:nvPr>
          </p:nvSpPr>
          <p:spPr>
            <a:xfrm rot="18210217">
              <a:off x="3922819" y="3944594"/>
              <a:ext cx="73344" cy="63563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9" name="等腰三角形 28"/>
            <p:cNvSpPr/>
            <p:nvPr>
              <p:custDataLst>
                <p:tags r:id="rId14"/>
              </p:custDataLst>
            </p:nvPr>
          </p:nvSpPr>
          <p:spPr>
            <a:xfrm rot="8748521">
              <a:off x="3980271" y="4038717"/>
              <a:ext cx="74564" cy="62342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351" y="2404071"/>
            <a:ext cx="6323805" cy="1236399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351" y="3788826"/>
            <a:ext cx="6323805" cy="65019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30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507999"/>
            <a:ext cx="7886700" cy="100647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角三角形 12"/>
          <p:cNvSpPr/>
          <p:nvPr>
            <p:custDataLst>
              <p:tags r:id="rId3"/>
            </p:custDataLst>
          </p:nvPr>
        </p:nvSpPr>
        <p:spPr>
          <a:xfrm rot="20063428">
            <a:off x="1325563" y="3756025"/>
            <a:ext cx="587375" cy="252413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直角三角形 15"/>
          <p:cNvSpPr/>
          <p:nvPr>
            <p:custDataLst>
              <p:tags r:id="rId4"/>
            </p:custDataLst>
          </p:nvPr>
        </p:nvSpPr>
        <p:spPr>
          <a:xfrm rot="7409929">
            <a:off x="3030538" y="4041775"/>
            <a:ext cx="279400" cy="282575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直角三角形 18"/>
          <p:cNvSpPr/>
          <p:nvPr>
            <p:custDataLst>
              <p:tags r:id="rId5"/>
            </p:custDataLst>
          </p:nvPr>
        </p:nvSpPr>
        <p:spPr>
          <a:xfrm rot="17352356">
            <a:off x="2605088" y="4846638"/>
            <a:ext cx="184150" cy="1873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直角三角形 19"/>
          <p:cNvSpPr/>
          <p:nvPr>
            <p:custDataLst>
              <p:tags r:id="rId6"/>
            </p:custDataLst>
          </p:nvPr>
        </p:nvSpPr>
        <p:spPr>
          <a:xfrm rot="17352356">
            <a:off x="2008188" y="5068888"/>
            <a:ext cx="95250" cy="73025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直角三角形 20"/>
          <p:cNvSpPr/>
          <p:nvPr>
            <p:custDataLst>
              <p:tags r:id="rId7"/>
            </p:custDataLst>
          </p:nvPr>
        </p:nvSpPr>
        <p:spPr>
          <a:xfrm rot="11413207">
            <a:off x="5930900" y="4649788"/>
            <a:ext cx="261938" cy="1317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直角三角形 21"/>
          <p:cNvSpPr/>
          <p:nvPr>
            <p:custDataLst>
              <p:tags r:id="rId8"/>
            </p:custDataLst>
          </p:nvPr>
        </p:nvSpPr>
        <p:spPr>
          <a:xfrm rot="18287289">
            <a:off x="5568156" y="4110831"/>
            <a:ext cx="185738" cy="285750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直角三角形 22"/>
          <p:cNvSpPr/>
          <p:nvPr>
            <p:custDataLst>
              <p:tags r:id="rId9"/>
            </p:custDataLst>
          </p:nvPr>
        </p:nvSpPr>
        <p:spPr>
          <a:xfrm rot="16200000">
            <a:off x="7620794" y="2032794"/>
            <a:ext cx="111125" cy="284163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直角三角形 23"/>
          <p:cNvSpPr/>
          <p:nvPr>
            <p:custDataLst>
              <p:tags r:id="rId10"/>
            </p:custDataLst>
          </p:nvPr>
        </p:nvSpPr>
        <p:spPr>
          <a:xfrm rot="16200000">
            <a:off x="6731000" y="1443038"/>
            <a:ext cx="53975" cy="1365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5" name="直接连接符 24"/>
          <p:cNvCxnSpPr/>
          <p:nvPr>
            <p:custDataLst>
              <p:tags r:id="rId11"/>
            </p:custDataLst>
          </p:nvPr>
        </p:nvCxnSpPr>
        <p:spPr>
          <a:xfrm flipV="1">
            <a:off x="2122488" y="4243388"/>
            <a:ext cx="809625" cy="357188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>
            <p:custDataLst>
              <p:tags r:id="rId12"/>
            </p:custDataLst>
          </p:nvPr>
        </p:nvCxnSpPr>
        <p:spPr>
          <a:xfrm flipV="1">
            <a:off x="1803400" y="4256088"/>
            <a:ext cx="1409700" cy="620713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>
            <p:custDataLst>
              <p:tags r:id="rId13"/>
            </p:custDataLst>
          </p:nvPr>
        </p:nvCxnSpPr>
        <p:spPr>
          <a:xfrm flipV="1">
            <a:off x="5830888" y="1617663"/>
            <a:ext cx="811213" cy="3556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14"/>
            </p:custDataLst>
          </p:nvPr>
        </p:nvCxnSpPr>
        <p:spPr>
          <a:xfrm flipV="1">
            <a:off x="6243638" y="1376363"/>
            <a:ext cx="1408113" cy="6223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8260" y="2017769"/>
            <a:ext cx="3287480" cy="2879951"/>
          </a:xfrm>
          <a:custGeom>
            <a:avLst/>
            <a:gdLst>
              <a:gd name="connsiteX0" fmla="*/ 0 w 4335236"/>
              <a:gd name="connsiteY0" fmla="*/ 0 h 1138237"/>
              <a:gd name="connsiteX1" fmla="*/ 4335236 w 4335236"/>
              <a:gd name="connsiteY1" fmla="*/ 0 h 1138237"/>
              <a:gd name="connsiteX2" fmla="*/ 4335236 w 4335236"/>
              <a:gd name="connsiteY2" fmla="*/ 1138237 h 1138237"/>
              <a:gd name="connsiteX3" fmla="*/ 0 w 4335236"/>
              <a:gd name="connsiteY3" fmla="*/ 1138237 h 1138237"/>
              <a:gd name="connsiteX4" fmla="*/ 0 w 4335236"/>
              <a:gd name="connsiteY4" fmla="*/ 0 h 1138237"/>
              <a:gd name="connsiteX0-1" fmla="*/ 0 w 4335236"/>
              <a:gd name="connsiteY0-2" fmla="*/ 0 h 1138237"/>
              <a:gd name="connsiteX1-3" fmla="*/ 4335236 w 4335236"/>
              <a:gd name="connsiteY1-4" fmla="*/ 0 h 1138237"/>
              <a:gd name="connsiteX2-5" fmla="*/ 0 w 4335236"/>
              <a:gd name="connsiteY2-6" fmla="*/ 1138237 h 1138237"/>
              <a:gd name="connsiteX3-7" fmla="*/ 0 w 4335236"/>
              <a:gd name="connsiteY3-8" fmla="*/ 0 h 1138237"/>
              <a:gd name="connsiteX0-9" fmla="*/ 0 w 4335236"/>
              <a:gd name="connsiteY0-10" fmla="*/ 0 h 1863951"/>
              <a:gd name="connsiteX1-11" fmla="*/ 4335236 w 4335236"/>
              <a:gd name="connsiteY1-12" fmla="*/ 0 h 1863951"/>
              <a:gd name="connsiteX2-13" fmla="*/ 2061029 w 4335236"/>
              <a:gd name="connsiteY2-14" fmla="*/ 1863951 h 1863951"/>
              <a:gd name="connsiteX3-15" fmla="*/ 0 w 4335236"/>
              <a:gd name="connsiteY3-16" fmla="*/ 0 h 1863951"/>
              <a:gd name="connsiteX0-17" fmla="*/ 0 w 4335236"/>
              <a:gd name="connsiteY0-18" fmla="*/ 0 h 2879951"/>
              <a:gd name="connsiteX1-19" fmla="*/ 4335236 w 4335236"/>
              <a:gd name="connsiteY1-20" fmla="*/ 0 h 2879951"/>
              <a:gd name="connsiteX2-21" fmla="*/ 2148115 w 4335236"/>
              <a:gd name="connsiteY2-22" fmla="*/ 2879951 h 2879951"/>
              <a:gd name="connsiteX3-23" fmla="*/ 0 w 4335236"/>
              <a:gd name="connsiteY3-24" fmla="*/ 0 h 2879951"/>
            </a:gdLst>
            <a:ahLst/>
            <a:cxnLst>
              <a:cxn ang="0">
                <a:pos x="connsiteX0-17" y="connsiteY0-18"/>
              </a:cxn>
              <a:cxn ang="0">
                <a:pos x="connsiteX1-19" y="connsiteY1-20"/>
              </a:cxn>
              <a:cxn ang="0">
                <a:pos x="connsiteX2-21" y="connsiteY2-22"/>
              </a:cxn>
              <a:cxn ang="0">
                <a:pos x="connsiteX3-23" y="connsiteY3-24"/>
              </a:cxn>
            </a:cxnLst>
            <a:rect l="l" t="t" r="r" b="b"/>
            <a:pathLst>
              <a:path w="4335236" h="2879951">
                <a:moveTo>
                  <a:pt x="0" y="0"/>
                </a:moveTo>
                <a:lnTo>
                  <a:pt x="4335236" y="0"/>
                </a:lnTo>
                <a:lnTo>
                  <a:pt x="2148115" y="287995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lIns="540000" rIns="540000" bIns="900000">
            <a:normAutofit/>
          </a:bodyPr>
          <a:lstStyle>
            <a:lvl1pPr algn="ctr">
              <a:defRPr sz="440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29" name="Date Placeholder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457200"/>
            <a:ext cx="4629150" cy="5403851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quarter" idx="13"/>
          </p:nvPr>
        </p:nvSpPr>
        <p:spPr>
          <a:xfrm>
            <a:off x="628650" y="493713"/>
            <a:ext cx="7886700" cy="573246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图片 7"/>
          <p:cNvPicPr>
            <a:picLocks noChangeAspect="1"/>
          </p:cNvPicPr>
          <p:nvPr/>
        </p:nvPicPr>
        <p:blipFill>
          <a:blip r:embed="rId3"/>
          <a:srcRect l="2615" r="7243"/>
          <a:stretch>
            <a:fillRect/>
          </a:stretch>
        </p:blipFill>
        <p:spPr>
          <a:xfrm>
            <a:off x="0" y="-371475"/>
            <a:ext cx="4060825" cy="7229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28950" y="1122363"/>
            <a:ext cx="5486400" cy="1940151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28950" y="3355295"/>
            <a:ext cx="5486400" cy="75224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en-US" noProof="1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/>
          <p:cNvSpPr/>
          <p:nvPr>
            <p:custDataLst>
              <p:tags r:id="rId3"/>
            </p:custDataLst>
          </p:nvPr>
        </p:nvSpPr>
        <p:spPr>
          <a:xfrm rot="18210217">
            <a:off x="6860381" y="2863056"/>
            <a:ext cx="53975" cy="109538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250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570" b="0" i="0" u="none" strike="noStrike" kern="0" cap="none" spc="0" normalizeH="0" baseline="0" noProof="1">
              <a:ln>
                <a:noFill/>
              </a:ln>
              <a:solidFill>
                <a:srgbClr val="FFC20F"/>
              </a:solidFill>
              <a:effectLst/>
              <a:uLnTx/>
              <a:uFillTx/>
              <a:latin typeface="Calibri" panose="020F0502020204030204"/>
              <a:ea typeface="幼圆" panose="02010509060101010101" pitchFamily="49" charset="-122"/>
              <a:cs typeface="+mn-cs"/>
            </a:endParaRPr>
          </a:p>
        </p:txBody>
      </p:sp>
      <p:cxnSp>
        <p:nvCxnSpPr>
          <p:cNvPr id="21509" name="Straight Connector 13"/>
          <p:cNvCxnSpPr/>
          <p:nvPr>
            <p:custDataLst>
              <p:tags r:id="rId4"/>
            </p:custDataLst>
          </p:nvPr>
        </p:nvCxnSpPr>
        <p:spPr>
          <a:xfrm flipH="1">
            <a:off x="0" y="3716338"/>
            <a:ext cx="6948488" cy="0"/>
          </a:xfrm>
          <a:prstGeom prst="line">
            <a:avLst/>
          </a:prstGeom>
          <a:ln w="19050" cap="sq" cmpd="sng">
            <a:solidFill>
              <a:schemeClr val="accent1"/>
            </a:solidFill>
            <a:prstDash val="solid"/>
            <a:miter/>
            <a:headEnd type="oval" w="med" len="med"/>
            <a:tailEnd type="none" w="med" len="med"/>
          </a:ln>
        </p:spPr>
      </p:cxnSp>
      <p:grpSp>
        <p:nvGrpSpPr>
          <p:cNvPr id="21510" name="组合 20"/>
          <p:cNvGrpSpPr/>
          <p:nvPr/>
        </p:nvGrpSpPr>
        <p:grpSpPr>
          <a:xfrm>
            <a:off x="6916738" y="1754188"/>
            <a:ext cx="1668462" cy="1960562"/>
            <a:chOff x="3927710" y="3745341"/>
            <a:chExt cx="1284701" cy="1509664"/>
          </a:xfrm>
        </p:grpSpPr>
        <p:sp>
          <p:nvSpPr>
            <p:cNvPr id="20" name="等腰三角形 19"/>
            <p:cNvSpPr/>
            <p:nvPr>
              <p:custDataLst>
                <p:tags r:id="rId5"/>
              </p:custDataLst>
            </p:nvPr>
          </p:nvSpPr>
          <p:spPr>
            <a:xfrm rot="9233090">
              <a:off x="4575561" y="4057053"/>
              <a:ext cx="152795" cy="132019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1" name="等腰三角形 20"/>
            <p:cNvSpPr/>
            <p:nvPr>
              <p:custDataLst>
                <p:tags r:id="rId6"/>
              </p:custDataLst>
            </p:nvPr>
          </p:nvSpPr>
          <p:spPr>
            <a:xfrm rot="15569576">
              <a:off x="4257132" y="4522179"/>
              <a:ext cx="227366" cy="196800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2" name="等腰三角形 21"/>
            <p:cNvSpPr/>
            <p:nvPr>
              <p:custDataLst>
                <p:tags r:id="rId7"/>
              </p:custDataLst>
            </p:nvPr>
          </p:nvSpPr>
          <p:spPr>
            <a:xfrm rot="21371394">
              <a:off x="4009608" y="3745341"/>
              <a:ext cx="154017" cy="132019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3" name="等腰三角形 22"/>
            <p:cNvSpPr/>
            <p:nvPr>
              <p:custDataLst>
                <p:tags r:id="rId8"/>
              </p:custDataLst>
            </p:nvPr>
          </p:nvSpPr>
          <p:spPr>
            <a:xfrm rot="12912161">
              <a:off x="4463104" y="4706148"/>
              <a:ext cx="542728" cy="469402"/>
            </a:xfrm>
            <a:prstGeom prst="triangl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4" name="等腰三角形 23"/>
            <p:cNvSpPr/>
            <p:nvPr>
              <p:custDataLst>
                <p:tags r:id="rId9"/>
              </p:custDataLst>
            </p:nvPr>
          </p:nvSpPr>
          <p:spPr>
            <a:xfrm rot="12912161">
              <a:off x="4387318" y="4671920"/>
              <a:ext cx="675965" cy="583085"/>
            </a:xfrm>
            <a:prstGeom prst="triangl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5" name="椭圆 24"/>
            <p:cNvSpPr/>
            <p:nvPr>
              <p:custDataLst>
                <p:tags r:id="rId10"/>
              </p:custDataLst>
            </p:nvPr>
          </p:nvSpPr>
          <p:spPr>
            <a:xfrm rot="9110320">
              <a:off x="5146404" y="4882173"/>
              <a:ext cx="66007" cy="660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6" name="椭圆 25"/>
            <p:cNvSpPr/>
            <p:nvPr>
              <p:custDataLst>
                <p:tags r:id="rId11"/>
              </p:custDataLst>
            </p:nvPr>
          </p:nvSpPr>
          <p:spPr>
            <a:xfrm rot="9110320">
              <a:off x="4520555" y="5170660"/>
              <a:ext cx="67230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7" name="椭圆 26"/>
            <p:cNvSpPr/>
            <p:nvPr>
              <p:custDataLst>
                <p:tags r:id="rId12"/>
              </p:custDataLst>
            </p:nvPr>
          </p:nvSpPr>
          <p:spPr>
            <a:xfrm rot="9110320">
              <a:off x="4587785" y="4502006"/>
              <a:ext cx="66007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8" name="等腰三角形 27"/>
            <p:cNvSpPr/>
            <p:nvPr>
              <p:custDataLst>
                <p:tags r:id="rId13"/>
              </p:custDataLst>
            </p:nvPr>
          </p:nvSpPr>
          <p:spPr>
            <a:xfrm rot="18210217">
              <a:off x="3922819" y="3944594"/>
              <a:ext cx="73344" cy="63563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9" name="等腰三角形 28"/>
            <p:cNvSpPr/>
            <p:nvPr>
              <p:custDataLst>
                <p:tags r:id="rId14"/>
              </p:custDataLst>
            </p:nvPr>
          </p:nvSpPr>
          <p:spPr>
            <a:xfrm rot="8748521">
              <a:off x="3980271" y="4038717"/>
              <a:ext cx="74564" cy="62342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351" y="2404071"/>
            <a:ext cx="6323805" cy="1236399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351" y="3788826"/>
            <a:ext cx="6323805" cy="65019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30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507999"/>
            <a:ext cx="7886700" cy="100647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角三角形 12"/>
          <p:cNvSpPr/>
          <p:nvPr>
            <p:custDataLst>
              <p:tags r:id="rId3"/>
            </p:custDataLst>
          </p:nvPr>
        </p:nvSpPr>
        <p:spPr>
          <a:xfrm rot="20063428">
            <a:off x="1325563" y="3756025"/>
            <a:ext cx="587375" cy="252413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直角三角形 15"/>
          <p:cNvSpPr/>
          <p:nvPr>
            <p:custDataLst>
              <p:tags r:id="rId4"/>
            </p:custDataLst>
          </p:nvPr>
        </p:nvSpPr>
        <p:spPr>
          <a:xfrm rot="7409929">
            <a:off x="3030538" y="4041775"/>
            <a:ext cx="279400" cy="282575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直角三角形 18"/>
          <p:cNvSpPr/>
          <p:nvPr>
            <p:custDataLst>
              <p:tags r:id="rId5"/>
            </p:custDataLst>
          </p:nvPr>
        </p:nvSpPr>
        <p:spPr>
          <a:xfrm rot="17352356">
            <a:off x="2605088" y="4846638"/>
            <a:ext cx="184150" cy="1873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直角三角形 19"/>
          <p:cNvSpPr/>
          <p:nvPr>
            <p:custDataLst>
              <p:tags r:id="rId6"/>
            </p:custDataLst>
          </p:nvPr>
        </p:nvSpPr>
        <p:spPr>
          <a:xfrm rot="17352356">
            <a:off x="2008188" y="5068888"/>
            <a:ext cx="95250" cy="73025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直角三角形 20"/>
          <p:cNvSpPr/>
          <p:nvPr>
            <p:custDataLst>
              <p:tags r:id="rId7"/>
            </p:custDataLst>
          </p:nvPr>
        </p:nvSpPr>
        <p:spPr>
          <a:xfrm rot="11413207">
            <a:off x="5930900" y="4649788"/>
            <a:ext cx="261938" cy="1317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直角三角形 21"/>
          <p:cNvSpPr/>
          <p:nvPr>
            <p:custDataLst>
              <p:tags r:id="rId8"/>
            </p:custDataLst>
          </p:nvPr>
        </p:nvSpPr>
        <p:spPr>
          <a:xfrm rot="18287289">
            <a:off x="5568156" y="4110831"/>
            <a:ext cx="185738" cy="285750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直角三角形 22"/>
          <p:cNvSpPr/>
          <p:nvPr>
            <p:custDataLst>
              <p:tags r:id="rId9"/>
            </p:custDataLst>
          </p:nvPr>
        </p:nvSpPr>
        <p:spPr>
          <a:xfrm rot="16200000">
            <a:off x="7620794" y="2032794"/>
            <a:ext cx="111125" cy="284163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直角三角形 23"/>
          <p:cNvSpPr/>
          <p:nvPr>
            <p:custDataLst>
              <p:tags r:id="rId10"/>
            </p:custDataLst>
          </p:nvPr>
        </p:nvSpPr>
        <p:spPr>
          <a:xfrm rot="16200000">
            <a:off x="6731000" y="1443038"/>
            <a:ext cx="53975" cy="1365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5" name="直接连接符 24"/>
          <p:cNvCxnSpPr/>
          <p:nvPr>
            <p:custDataLst>
              <p:tags r:id="rId11"/>
            </p:custDataLst>
          </p:nvPr>
        </p:nvCxnSpPr>
        <p:spPr>
          <a:xfrm flipV="1">
            <a:off x="2122488" y="4243388"/>
            <a:ext cx="809625" cy="357188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>
            <p:custDataLst>
              <p:tags r:id="rId12"/>
            </p:custDataLst>
          </p:nvPr>
        </p:nvCxnSpPr>
        <p:spPr>
          <a:xfrm flipV="1">
            <a:off x="1803400" y="4256088"/>
            <a:ext cx="1409700" cy="620713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>
            <p:custDataLst>
              <p:tags r:id="rId13"/>
            </p:custDataLst>
          </p:nvPr>
        </p:nvCxnSpPr>
        <p:spPr>
          <a:xfrm flipV="1">
            <a:off x="5830888" y="1617663"/>
            <a:ext cx="811213" cy="3556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14"/>
            </p:custDataLst>
          </p:nvPr>
        </p:nvCxnSpPr>
        <p:spPr>
          <a:xfrm flipV="1">
            <a:off x="6243638" y="1376363"/>
            <a:ext cx="1408113" cy="6223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8260" y="2017769"/>
            <a:ext cx="3287480" cy="2879951"/>
          </a:xfrm>
          <a:custGeom>
            <a:avLst/>
            <a:gdLst>
              <a:gd name="connsiteX0" fmla="*/ 0 w 4335236"/>
              <a:gd name="connsiteY0" fmla="*/ 0 h 1138237"/>
              <a:gd name="connsiteX1" fmla="*/ 4335236 w 4335236"/>
              <a:gd name="connsiteY1" fmla="*/ 0 h 1138237"/>
              <a:gd name="connsiteX2" fmla="*/ 4335236 w 4335236"/>
              <a:gd name="connsiteY2" fmla="*/ 1138237 h 1138237"/>
              <a:gd name="connsiteX3" fmla="*/ 0 w 4335236"/>
              <a:gd name="connsiteY3" fmla="*/ 1138237 h 1138237"/>
              <a:gd name="connsiteX4" fmla="*/ 0 w 4335236"/>
              <a:gd name="connsiteY4" fmla="*/ 0 h 1138237"/>
              <a:gd name="connsiteX0-1" fmla="*/ 0 w 4335236"/>
              <a:gd name="connsiteY0-2" fmla="*/ 0 h 1138237"/>
              <a:gd name="connsiteX1-3" fmla="*/ 4335236 w 4335236"/>
              <a:gd name="connsiteY1-4" fmla="*/ 0 h 1138237"/>
              <a:gd name="connsiteX2-5" fmla="*/ 0 w 4335236"/>
              <a:gd name="connsiteY2-6" fmla="*/ 1138237 h 1138237"/>
              <a:gd name="connsiteX3-7" fmla="*/ 0 w 4335236"/>
              <a:gd name="connsiteY3-8" fmla="*/ 0 h 1138237"/>
              <a:gd name="connsiteX0-9" fmla="*/ 0 w 4335236"/>
              <a:gd name="connsiteY0-10" fmla="*/ 0 h 1863951"/>
              <a:gd name="connsiteX1-11" fmla="*/ 4335236 w 4335236"/>
              <a:gd name="connsiteY1-12" fmla="*/ 0 h 1863951"/>
              <a:gd name="connsiteX2-13" fmla="*/ 2061029 w 4335236"/>
              <a:gd name="connsiteY2-14" fmla="*/ 1863951 h 1863951"/>
              <a:gd name="connsiteX3-15" fmla="*/ 0 w 4335236"/>
              <a:gd name="connsiteY3-16" fmla="*/ 0 h 1863951"/>
              <a:gd name="connsiteX0-17" fmla="*/ 0 w 4335236"/>
              <a:gd name="connsiteY0-18" fmla="*/ 0 h 2879951"/>
              <a:gd name="connsiteX1-19" fmla="*/ 4335236 w 4335236"/>
              <a:gd name="connsiteY1-20" fmla="*/ 0 h 2879951"/>
              <a:gd name="connsiteX2-21" fmla="*/ 2148115 w 4335236"/>
              <a:gd name="connsiteY2-22" fmla="*/ 2879951 h 2879951"/>
              <a:gd name="connsiteX3-23" fmla="*/ 0 w 4335236"/>
              <a:gd name="connsiteY3-24" fmla="*/ 0 h 2879951"/>
            </a:gdLst>
            <a:ahLst/>
            <a:cxnLst>
              <a:cxn ang="0">
                <a:pos x="connsiteX0-17" y="connsiteY0-18"/>
              </a:cxn>
              <a:cxn ang="0">
                <a:pos x="connsiteX1-19" y="connsiteY1-20"/>
              </a:cxn>
              <a:cxn ang="0">
                <a:pos x="connsiteX2-21" y="connsiteY2-22"/>
              </a:cxn>
              <a:cxn ang="0">
                <a:pos x="connsiteX3-23" y="connsiteY3-24"/>
              </a:cxn>
            </a:cxnLst>
            <a:rect l="l" t="t" r="r" b="b"/>
            <a:pathLst>
              <a:path w="4335236" h="2879951">
                <a:moveTo>
                  <a:pt x="0" y="0"/>
                </a:moveTo>
                <a:lnTo>
                  <a:pt x="4335236" y="0"/>
                </a:lnTo>
                <a:lnTo>
                  <a:pt x="2148115" y="287995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lIns="540000" rIns="540000" bIns="900000">
            <a:normAutofit/>
          </a:bodyPr>
          <a:lstStyle>
            <a:lvl1pPr algn="ctr">
              <a:defRPr sz="440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29" name="Date Placeholder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457200"/>
            <a:ext cx="4629150" cy="5403851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/>
          <p:cNvSpPr/>
          <p:nvPr>
            <p:custDataLst>
              <p:tags r:id="rId3"/>
            </p:custDataLst>
          </p:nvPr>
        </p:nvSpPr>
        <p:spPr>
          <a:xfrm rot="18210217">
            <a:off x="6860381" y="2863056"/>
            <a:ext cx="53975" cy="109538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250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570" b="0" i="0" u="none" strike="noStrike" kern="0" cap="none" spc="0" normalizeH="0" baseline="0" noProof="1">
              <a:ln>
                <a:noFill/>
              </a:ln>
              <a:solidFill>
                <a:srgbClr val="FFC20F"/>
              </a:solidFill>
              <a:effectLst/>
              <a:uLnTx/>
              <a:uFillTx/>
              <a:latin typeface="Calibri" panose="020F0502020204030204"/>
              <a:ea typeface="幼圆" panose="02010509060101010101" pitchFamily="49" charset="-122"/>
              <a:cs typeface="+mn-cs"/>
            </a:endParaRPr>
          </a:p>
        </p:txBody>
      </p:sp>
      <p:cxnSp>
        <p:nvCxnSpPr>
          <p:cNvPr id="13317" name="Straight Connector 13"/>
          <p:cNvCxnSpPr/>
          <p:nvPr>
            <p:custDataLst>
              <p:tags r:id="rId4"/>
            </p:custDataLst>
          </p:nvPr>
        </p:nvCxnSpPr>
        <p:spPr>
          <a:xfrm flipH="1">
            <a:off x="0" y="3716338"/>
            <a:ext cx="6948488" cy="0"/>
          </a:xfrm>
          <a:prstGeom prst="line">
            <a:avLst/>
          </a:prstGeom>
          <a:ln w="19050" cap="sq" cmpd="sng">
            <a:solidFill>
              <a:schemeClr val="accent1"/>
            </a:solidFill>
            <a:prstDash val="solid"/>
            <a:miter/>
            <a:headEnd type="oval" w="med" len="med"/>
            <a:tailEnd type="none" w="med" len="med"/>
          </a:ln>
        </p:spPr>
      </p:cxnSp>
      <p:grpSp>
        <p:nvGrpSpPr>
          <p:cNvPr id="13318" name="组合 20"/>
          <p:cNvGrpSpPr/>
          <p:nvPr/>
        </p:nvGrpSpPr>
        <p:grpSpPr>
          <a:xfrm>
            <a:off x="6916738" y="1754188"/>
            <a:ext cx="1668462" cy="1960562"/>
            <a:chOff x="3927710" y="3745341"/>
            <a:chExt cx="1284701" cy="1509664"/>
          </a:xfrm>
        </p:grpSpPr>
        <p:sp>
          <p:nvSpPr>
            <p:cNvPr id="20" name="等腰三角形 19"/>
            <p:cNvSpPr/>
            <p:nvPr>
              <p:custDataLst>
                <p:tags r:id="rId5"/>
              </p:custDataLst>
            </p:nvPr>
          </p:nvSpPr>
          <p:spPr>
            <a:xfrm rot="9233090">
              <a:off x="4575561" y="4057053"/>
              <a:ext cx="152795" cy="132019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1" name="等腰三角形 20"/>
            <p:cNvSpPr/>
            <p:nvPr>
              <p:custDataLst>
                <p:tags r:id="rId6"/>
              </p:custDataLst>
            </p:nvPr>
          </p:nvSpPr>
          <p:spPr>
            <a:xfrm rot="15569576">
              <a:off x="4257132" y="4522179"/>
              <a:ext cx="227366" cy="196800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2" name="等腰三角形 21"/>
            <p:cNvSpPr/>
            <p:nvPr>
              <p:custDataLst>
                <p:tags r:id="rId7"/>
              </p:custDataLst>
            </p:nvPr>
          </p:nvSpPr>
          <p:spPr>
            <a:xfrm rot="21371394">
              <a:off x="4009608" y="3745341"/>
              <a:ext cx="154017" cy="132019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3" name="等腰三角形 22"/>
            <p:cNvSpPr/>
            <p:nvPr>
              <p:custDataLst>
                <p:tags r:id="rId8"/>
              </p:custDataLst>
            </p:nvPr>
          </p:nvSpPr>
          <p:spPr>
            <a:xfrm rot="12912161">
              <a:off x="4463104" y="4706148"/>
              <a:ext cx="542728" cy="469402"/>
            </a:xfrm>
            <a:prstGeom prst="triangl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4" name="等腰三角形 23"/>
            <p:cNvSpPr/>
            <p:nvPr>
              <p:custDataLst>
                <p:tags r:id="rId9"/>
              </p:custDataLst>
            </p:nvPr>
          </p:nvSpPr>
          <p:spPr>
            <a:xfrm rot="12912161">
              <a:off x="4387318" y="4671920"/>
              <a:ext cx="675965" cy="583085"/>
            </a:xfrm>
            <a:prstGeom prst="triangl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5" name="椭圆 24"/>
            <p:cNvSpPr/>
            <p:nvPr>
              <p:custDataLst>
                <p:tags r:id="rId10"/>
              </p:custDataLst>
            </p:nvPr>
          </p:nvSpPr>
          <p:spPr>
            <a:xfrm rot="9110320">
              <a:off x="5146404" y="4882173"/>
              <a:ext cx="66007" cy="660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6" name="椭圆 25"/>
            <p:cNvSpPr/>
            <p:nvPr>
              <p:custDataLst>
                <p:tags r:id="rId11"/>
              </p:custDataLst>
            </p:nvPr>
          </p:nvSpPr>
          <p:spPr>
            <a:xfrm rot="9110320">
              <a:off x="4520555" y="5170660"/>
              <a:ext cx="67230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7" name="椭圆 26"/>
            <p:cNvSpPr/>
            <p:nvPr>
              <p:custDataLst>
                <p:tags r:id="rId12"/>
              </p:custDataLst>
            </p:nvPr>
          </p:nvSpPr>
          <p:spPr>
            <a:xfrm rot="9110320">
              <a:off x="4587785" y="4502006"/>
              <a:ext cx="66007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8" name="等腰三角形 27"/>
            <p:cNvSpPr/>
            <p:nvPr>
              <p:custDataLst>
                <p:tags r:id="rId13"/>
              </p:custDataLst>
            </p:nvPr>
          </p:nvSpPr>
          <p:spPr>
            <a:xfrm rot="18210217">
              <a:off x="3922819" y="3944594"/>
              <a:ext cx="73344" cy="63563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9" name="等腰三角形 28"/>
            <p:cNvSpPr/>
            <p:nvPr>
              <p:custDataLst>
                <p:tags r:id="rId14"/>
              </p:custDataLst>
            </p:nvPr>
          </p:nvSpPr>
          <p:spPr>
            <a:xfrm rot="8748521">
              <a:off x="3980271" y="4038717"/>
              <a:ext cx="74564" cy="62342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351" y="2404071"/>
            <a:ext cx="6323805" cy="1236399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351" y="3788826"/>
            <a:ext cx="6323805" cy="65019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30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quarter" idx="13"/>
          </p:nvPr>
        </p:nvSpPr>
        <p:spPr>
          <a:xfrm>
            <a:off x="628650" y="493713"/>
            <a:ext cx="7886700" cy="573246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图片 7"/>
          <p:cNvPicPr>
            <a:picLocks noChangeAspect="1"/>
          </p:cNvPicPr>
          <p:nvPr/>
        </p:nvPicPr>
        <p:blipFill>
          <a:blip r:embed="rId3"/>
          <a:srcRect l="2615" r="7243"/>
          <a:stretch>
            <a:fillRect/>
          </a:stretch>
        </p:blipFill>
        <p:spPr>
          <a:xfrm>
            <a:off x="0" y="-371475"/>
            <a:ext cx="4060825" cy="7229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28950" y="1122363"/>
            <a:ext cx="5486400" cy="1940151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28950" y="3355295"/>
            <a:ext cx="5486400" cy="75224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en-US" noProof="1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/>
          <p:cNvSpPr/>
          <p:nvPr>
            <p:custDataLst>
              <p:tags r:id="rId3"/>
            </p:custDataLst>
          </p:nvPr>
        </p:nvSpPr>
        <p:spPr>
          <a:xfrm rot="18210217">
            <a:off x="6860381" y="2863056"/>
            <a:ext cx="53975" cy="109538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250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570" b="0" i="0" u="none" strike="noStrike" kern="0" cap="none" spc="0" normalizeH="0" baseline="0" noProof="1">
              <a:ln>
                <a:noFill/>
              </a:ln>
              <a:solidFill>
                <a:srgbClr val="FFC20F"/>
              </a:solidFill>
              <a:effectLst/>
              <a:uLnTx/>
              <a:uFillTx/>
              <a:latin typeface="Calibri" panose="020F0502020204030204"/>
              <a:ea typeface="幼圆" panose="02010509060101010101" pitchFamily="49" charset="-122"/>
              <a:cs typeface="+mn-cs"/>
            </a:endParaRPr>
          </a:p>
        </p:txBody>
      </p:sp>
      <p:cxnSp>
        <p:nvCxnSpPr>
          <p:cNvPr id="25605" name="Straight Connector 13"/>
          <p:cNvCxnSpPr/>
          <p:nvPr>
            <p:custDataLst>
              <p:tags r:id="rId4"/>
            </p:custDataLst>
          </p:nvPr>
        </p:nvCxnSpPr>
        <p:spPr>
          <a:xfrm flipH="1">
            <a:off x="0" y="3716338"/>
            <a:ext cx="6948488" cy="0"/>
          </a:xfrm>
          <a:prstGeom prst="line">
            <a:avLst/>
          </a:prstGeom>
          <a:ln w="19050" cap="sq" cmpd="sng">
            <a:solidFill>
              <a:schemeClr val="accent1"/>
            </a:solidFill>
            <a:prstDash val="solid"/>
            <a:miter/>
            <a:headEnd type="oval" w="med" len="med"/>
            <a:tailEnd type="none" w="med" len="med"/>
          </a:ln>
        </p:spPr>
      </p:cxnSp>
      <p:grpSp>
        <p:nvGrpSpPr>
          <p:cNvPr id="25606" name="组合 20"/>
          <p:cNvGrpSpPr/>
          <p:nvPr/>
        </p:nvGrpSpPr>
        <p:grpSpPr>
          <a:xfrm>
            <a:off x="6916738" y="1754188"/>
            <a:ext cx="1668462" cy="1960562"/>
            <a:chOff x="3927710" y="3745341"/>
            <a:chExt cx="1284701" cy="1509664"/>
          </a:xfrm>
        </p:grpSpPr>
        <p:sp>
          <p:nvSpPr>
            <p:cNvPr id="20" name="等腰三角形 19"/>
            <p:cNvSpPr/>
            <p:nvPr>
              <p:custDataLst>
                <p:tags r:id="rId5"/>
              </p:custDataLst>
            </p:nvPr>
          </p:nvSpPr>
          <p:spPr>
            <a:xfrm rot="9233090">
              <a:off x="4575561" y="4057053"/>
              <a:ext cx="152795" cy="132019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1" name="等腰三角形 20"/>
            <p:cNvSpPr/>
            <p:nvPr>
              <p:custDataLst>
                <p:tags r:id="rId6"/>
              </p:custDataLst>
            </p:nvPr>
          </p:nvSpPr>
          <p:spPr>
            <a:xfrm rot="15569576">
              <a:off x="4257132" y="4522179"/>
              <a:ext cx="227366" cy="196800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2" name="等腰三角形 21"/>
            <p:cNvSpPr/>
            <p:nvPr>
              <p:custDataLst>
                <p:tags r:id="rId7"/>
              </p:custDataLst>
            </p:nvPr>
          </p:nvSpPr>
          <p:spPr>
            <a:xfrm rot="21371394">
              <a:off x="4009608" y="3745341"/>
              <a:ext cx="154017" cy="132019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3" name="等腰三角形 22"/>
            <p:cNvSpPr/>
            <p:nvPr>
              <p:custDataLst>
                <p:tags r:id="rId8"/>
              </p:custDataLst>
            </p:nvPr>
          </p:nvSpPr>
          <p:spPr>
            <a:xfrm rot="12912161">
              <a:off x="4463104" y="4706148"/>
              <a:ext cx="542728" cy="469402"/>
            </a:xfrm>
            <a:prstGeom prst="triangl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4" name="等腰三角形 23"/>
            <p:cNvSpPr/>
            <p:nvPr>
              <p:custDataLst>
                <p:tags r:id="rId9"/>
              </p:custDataLst>
            </p:nvPr>
          </p:nvSpPr>
          <p:spPr>
            <a:xfrm rot="12912161">
              <a:off x="4387318" y="4671920"/>
              <a:ext cx="675965" cy="583085"/>
            </a:xfrm>
            <a:prstGeom prst="triangl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5" name="椭圆 24"/>
            <p:cNvSpPr/>
            <p:nvPr>
              <p:custDataLst>
                <p:tags r:id="rId10"/>
              </p:custDataLst>
            </p:nvPr>
          </p:nvSpPr>
          <p:spPr>
            <a:xfrm rot="9110320">
              <a:off x="5146404" y="4882173"/>
              <a:ext cx="66007" cy="660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6" name="椭圆 25"/>
            <p:cNvSpPr/>
            <p:nvPr>
              <p:custDataLst>
                <p:tags r:id="rId11"/>
              </p:custDataLst>
            </p:nvPr>
          </p:nvSpPr>
          <p:spPr>
            <a:xfrm rot="9110320">
              <a:off x="4520555" y="5170660"/>
              <a:ext cx="67230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7" name="椭圆 26"/>
            <p:cNvSpPr/>
            <p:nvPr>
              <p:custDataLst>
                <p:tags r:id="rId12"/>
              </p:custDataLst>
            </p:nvPr>
          </p:nvSpPr>
          <p:spPr>
            <a:xfrm rot="9110320">
              <a:off x="4587785" y="4502006"/>
              <a:ext cx="66007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8" name="等腰三角形 27"/>
            <p:cNvSpPr/>
            <p:nvPr>
              <p:custDataLst>
                <p:tags r:id="rId13"/>
              </p:custDataLst>
            </p:nvPr>
          </p:nvSpPr>
          <p:spPr>
            <a:xfrm rot="18210217">
              <a:off x="3922819" y="3944594"/>
              <a:ext cx="73344" cy="63563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9" name="等腰三角形 28"/>
            <p:cNvSpPr/>
            <p:nvPr>
              <p:custDataLst>
                <p:tags r:id="rId14"/>
              </p:custDataLst>
            </p:nvPr>
          </p:nvSpPr>
          <p:spPr>
            <a:xfrm rot="8748521">
              <a:off x="3980271" y="4038717"/>
              <a:ext cx="74564" cy="62342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351" y="2404071"/>
            <a:ext cx="6323805" cy="1236399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351" y="3788826"/>
            <a:ext cx="6323805" cy="65019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30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507999"/>
            <a:ext cx="7886700" cy="100647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角三角形 12"/>
          <p:cNvSpPr/>
          <p:nvPr>
            <p:custDataLst>
              <p:tags r:id="rId3"/>
            </p:custDataLst>
          </p:nvPr>
        </p:nvSpPr>
        <p:spPr>
          <a:xfrm rot="20063428">
            <a:off x="1325563" y="3756025"/>
            <a:ext cx="587375" cy="252413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直角三角形 15"/>
          <p:cNvSpPr/>
          <p:nvPr>
            <p:custDataLst>
              <p:tags r:id="rId4"/>
            </p:custDataLst>
          </p:nvPr>
        </p:nvSpPr>
        <p:spPr>
          <a:xfrm rot="7409929">
            <a:off x="3030538" y="4041775"/>
            <a:ext cx="279400" cy="282575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直角三角形 18"/>
          <p:cNvSpPr/>
          <p:nvPr>
            <p:custDataLst>
              <p:tags r:id="rId5"/>
            </p:custDataLst>
          </p:nvPr>
        </p:nvSpPr>
        <p:spPr>
          <a:xfrm rot="17352356">
            <a:off x="2605088" y="4846638"/>
            <a:ext cx="184150" cy="1873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直角三角形 19"/>
          <p:cNvSpPr/>
          <p:nvPr>
            <p:custDataLst>
              <p:tags r:id="rId6"/>
            </p:custDataLst>
          </p:nvPr>
        </p:nvSpPr>
        <p:spPr>
          <a:xfrm rot="17352356">
            <a:off x="2008188" y="5068888"/>
            <a:ext cx="95250" cy="73025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直角三角形 20"/>
          <p:cNvSpPr/>
          <p:nvPr>
            <p:custDataLst>
              <p:tags r:id="rId7"/>
            </p:custDataLst>
          </p:nvPr>
        </p:nvSpPr>
        <p:spPr>
          <a:xfrm rot="11413207">
            <a:off x="5930900" y="4649788"/>
            <a:ext cx="261938" cy="1317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直角三角形 21"/>
          <p:cNvSpPr/>
          <p:nvPr>
            <p:custDataLst>
              <p:tags r:id="rId8"/>
            </p:custDataLst>
          </p:nvPr>
        </p:nvSpPr>
        <p:spPr>
          <a:xfrm rot="18287289">
            <a:off x="5568156" y="4110831"/>
            <a:ext cx="185738" cy="285750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直角三角形 22"/>
          <p:cNvSpPr/>
          <p:nvPr>
            <p:custDataLst>
              <p:tags r:id="rId9"/>
            </p:custDataLst>
          </p:nvPr>
        </p:nvSpPr>
        <p:spPr>
          <a:xfrm rot="16200000">
            <a:off x="7620794" y="2032794"/>
            <a:ext cx="111125" cy="284163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直角三角形 23"/>
          <p:cNvSpPr/>
          <p:nvPr>
            <p:custDataLst>
              <p:tags r:id="rId10"/>
            </p:custDataLst>
          </p:nvPr>
        </p:nvSpPr>
        <p:spPr>
          <a:xfrm rot="16200000">
            <a:off x="6731000" y="1443038"/>
            <a:ext cx="53975" cy="1365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5" name="直接连接符 24"/>
          <p:cNvCxnSpPr/>
          <p:nvPr>
            <p:custDataLst>
              <p:tags r:id="rId11"/>
            </p:custDataLst>
          </p:nvPr>
        </p:nvCxnSpPr>
        <p:spPr>
          <a:xfrm flipV="1">
            <a:off x="2122488" y="4243388"/>
            <a:ext cx="809625" cy="357188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>
            <p:custDataLst>
              <p:tags r:id="rId12"/>
            </p:custDataLst>
          </p:nvPr>
        </p:nvCxnSpPr>
        <p:spPr>
          <a:xfrm flipV="1">
            <a:off x="1803400" y="4256088"/>
            <a:ext cx="1409700" cy="620713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>
            <p:custDataLst>
              <p:tags r:id="rId13"/>
            </p:custDataLst>
          </p:nvPr>
        </p:nvCxnSpPr>
        <p:spPr>
          <a:xfrm flipV="1">
            <a:off x="5830888" y="1617663"/>
            <a:ext cx="811213" cy="3556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14"/>
            </p:custDataLst>
          </p:nvPr>
        </p:nvCxnSpPr>
        <p:spPr>
          <a:xfrm flipV="1">
            <a:off x="6243638" y="1376363"/>
            <a:ext cx="1408113" cy="6223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8260" y="2017769"/>
            <a:ext cx="3287480" cy="2879951"/>
          </a:xfrm>
          <a:custGeom>
            <a:avLst/>
            <a:gdLst>
              <a:gd name="connsiteX0" fmla="*/ 0 w 4335236"/>
              <a:gd name="connsiteY0" fmla="*/ 0 h 1138237"/>
              <a:gd name="connsiteX1" fmla="*/ 4335236 w 4335236"/>
              <a:gd name="connsiteY1" fmla="*/ 0 h 1138237"/>
              <a:gd name="connsiteX2" fmla="*/ 4335236 w 4335236"/>
              <a:gd name="connsiteY2" fmla="*/ 1138237 h 1138237"/>
              <a:gd name="connsiteX3" fmla="*/ 0 w 4335236"/>
              <a:gd name="connsiteY3" fmla="*/ 1138237 h 1138237"/>
              <a:gd name="connsiteX4" fmla="*/ 0 w 4335236"/>
              <a:gd name="connsiteY4" fmla="*/ 0 h 1138237"/>
              <a:gd name="connsiteX0-1" fmla="*/ 0 w 4335236"/>
              <a:gd name="connsiteY0-2" fmla="*/ 0 h 1138237"/>
              <a:gd name="connsiteX1-3" fmla="*/ 4335236 w 4335236"/>
              <a:gd name="connsiteY1-4" fmla="*/ 0 h 1138237"/>
              <a:gd name="connsiteX2-5" fmla="*/ 0 w 4335236"/>
              <a:gd name="connsiteY2-6" fmla="*/ 1138237 h 1138237"/>
              <a:gd name="connsiteX3-7" fmla="*/ 0 w 4335236"/>
              <a:gd name="connsiteY3-8" fmla="*/ 0 h 1138237"/>
              <a:gd name="connsiteX0-9" fmla="*/ 0 w 4335236"/>
              <a:gd name="connsiteY0-10" fmla="*/ 0 h 1863951"/>
              <a:gd name="connsiteX1-11" fmla="*/ 4335236 w 4335236"/>
              <a:gd name="connsiteY1-12" fmla="*/ 0 h 1863951"/>
              <a:gd name="connsiteX2-13" fmla="*/ 2061029 w 4335236"/>
              <a:gd name="connsiteY2-14" fmla="*/ 1863951 h 1863951"/>
              <a:gd name="connsiteX3-15" fmla="*/ 0 w 4335236"/>
              <a:gd name="connsiteY3-16" fmla="*/ 0 h 1863951"/>
              <a:gd name="connsiteX0-17" fmla="*/ 0 w 4335236"/>
              <a:gd name="connsiteY0-18" fmla="*/ 0 h 2879951"/>
              <a:gd name="connsiteX1-19" fmla="*/ 4335236 w 4335236"/>
              <a:gd name="connsiteY1-20" fmla="*/ 0 h 2879951"/>
              <a:gd name="connsiteX2-21" fmla="*/ 2148115 w 4335236"/>
              <a:gd name="connsiteY2-22" fmla="*/ 2879951 h 2879951"/>
              <a:gd name="connsiteX3-23" fmla="*/ 0 w 4335236"/>
              <a:gd name="connsiteY3-24" fmla="*/ 0 h 2879951"/>
            </a:gdLst>
            <a:ahLst/>
            <a:cxnLst>
              <a:cxn ang="0">
                <a:pos x="connsiteX0-17" y="connsiteY0-18"/>
              </a:cxn>
              <a:cxn ang="0">
                <a:pos x="connsiteX1-19" y="connsiteY1-20"/>
              </a:cxn>
              <a:cxn ang="0">
                <a:pos x="connsiteX2-21" y="connsiteY2-22"/>
              </a:cxn>
              <a:cxn ang="0">
                <a:pos x="connsiteX3-23" y="connsiteY3-24"/>
              </a:cxn>
            </a:cxnLst>
            <a:rect l="l" t="t" r="r" b="b"/>
            <a:pathLst>
              <a:path w="4335236" h="2879951">
                <a:moveTo>
                  <a:pt x="0" y="0"/>
                </a:moveTo>
                <a:lnTo>
                  <a:pt x="4335236" y="0"/>
                </a:lnTo>
                <a:lnTo>
                  <a:pt x="2148115" y="287995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lIns="540000" rIns="540000" bIns="900000">
            <a:normAutofit/>
          </a:bodyPr>
          <a:lstStyle>
            <a:lvl1pPr algn="ctr">
              <a:defRPr sz="440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29" name="Date Placeholder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457200"/>
            <a:ext cx="4629150" cy="5403851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quarter" idx="13"/>
          </p:nvPr>
        </p:nvSpPr>
        <p:spPr>
          <a:xfrm>
            <a:off x="628650" y="493713"/>
            <a:ext cx="7886700" cy="573246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图片 7"/>
          <p:cNvPicPr>
            <a:picLocks noChangeAspect="1"/>
          </p:cNvPicPr>
          <p:nvPr/>
        </p:nvPicPr>
        <p:blipFill>
          <a:blip r:embed="rId3"/>
          <a:srcRect l="2615" r="7243"/>
          <a:stretch>
            <a:fillRect/>
          </a:stretch>
        </p:blipFill>
        <p:spPr>
          <a:xfrm>
            <a:off x="0" y="-371475"/>
            <a:ext cx="4060825" cy="7229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28950" y="1122363"/>
            <a:ext cx="5486400" cy="1940151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28950" y="3355295"/>
            <a:ext cx="5486400" cy="75224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en-US" noProof="1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/>
          <p:cNvSpPr/>
          <p:nvPr>
            <p:custDataLst>
              <p:tags r:id="rId3"/>
            </p:custDataLst>
          </p:nvPr>
        </p:nvSpPr>
        <p:spPr>
          <a:xfrm rot="18210217">
            <a:off x="6860381" y="2863056"/>
            <a:ext cx="53975" cy="109538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250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570" b="0" i="0" u="none" strike="noStrike" kern="0" cap="none" spc="0" normalizeH="0" baseline="0" noProof="1">
              <a:ln>
                <a:noFill/>
              </a:ln>
              <a:solidFill>
                <a:srgbClr val="FFC20F"/>
              </a:solidFill>
              <a:effectLst/>
              <a:uLnTx/>
              <a:uFillTx/>
              <a:latin typeface="Calibri" panose="020F0502020204030204"/>
              <a:ea typeface="幼圆" panose="02010509060101010101" pitchFamily="49" charset="-122"/>
              <a:cs typeface="+mn-cs"/>
            </a:endParaRPr>
          </a:p>
        </p:txBody>
      </p:sp>
      <p:cxnSp>
        <p:nvCxnSpPr>
          <p:cNvPr id="29701" name="Straight Connector 13"/>
          <p:cNvCxnSpPr/>
          <p:nvPr>
            <p:custDataLst>
              <p:tags r:id="rId4"/>
            </p:custDataLst>
          </p:nvPr>
        </p:nvCxnSpPr>
        <p:spPr>
          <a:xfrm flipH="1">
            <a:off x="0" y="3716338"/>
            <a:ext cx="6948488" cy="0"/>
          </a:xfrm>
          <a:prstGeom prst="line">
            <a:avLst/>
          </a:prstGeom>
          <a:ln w="19050" cap="sq" cmpd="sng">
            <a:solidFill>
              <a:schemeClr val="accent1"/>
            </a:solidFill>
            <a:prstDash val="solid"/>
            <a:miter/>
            <a:headEnd type="oval" w="med" len="med"/>
            <a:tailEnd type="none" w="med" len="med"/>
          </a:ln>
        </p:spPr>
      </p:cxnSp>
      <p:grpSp>
        <p:nvGrpSpPr>
          <p:cNvPr id="29702" name="组合 20"/>
          <p:cNvGrpSpPr/>
          <p:nvPr/>
        </p:nvGrpSpPr>
        <p:grpSpPr>
          <a:xfrm>
            <a:off x="6916738" y="1754188"/>
            <a:ext cx="1668462" cy="1960562"/>
            <a:chOff x="3927710" y="3745341"/>
            <a:chExt cx="1284701" cy="1509664"/>
          </a:xfrm>
        </p:grpSpPr>
        <p:sp>
          <p:nvSpPr>
            <p:cNvPr id="20" name="等腰三角形 19"/>
            <p:cNvSpPr/>
            <p:nvPr>
              <p:custDataLst>
                <p:tags r:id="rId5"/>
              </p:custDataLst>
            </p:nvPr>
          </p:nvSpPr>
          <p:spPr>
            <a:xfrm rot="9233090">
              <a:off x="4575561" y="4057053"/>
              <a:ext cx="152795" cy="132019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1" name="等腰三角形 20"/>
            <p:cNvSpPr/>
            <p:nvPr>
              <p:custDataLst>
                <p:tags r:id="rId6"/>
              </p:custDataLst>
            </p:nvPr>
          </p:nvSpPr>
          <p:spPr>
            <a:xfrm rot="15569576">
              <a:off x="4257132" y="4522179"/>
              <a:ext cx="227366" cy="196800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2" name="等腰三角形 21"/>
            <p:cNvSpPr/>
            <p:nvPr>
              <p:custDataLst>
                <p:tags r:id="rId7"/>
              </p:custDataLst>
            </p:nvPr>
          </p:nvSpPr>
          <p:spPr>
            <a:xfrm rot="21371394">
              <a:off x="4009608" y="3745341"/>
              <a:ext cx="154017" cy="132019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3" name="等腰三角形 22"/>
            <p:cNvSpPr/>
            <p:nvPr>
              <p:custDataLst>
                <p:tags r:id="rId8"/>
              </p:custDataLst>
            </p:nvPr>
          </p:nvSpPr>
          <p:spPr>
            <a:xfrm rot="12912161">
              <a:off x="4463104" y="4706148"/>
              <a:ext cx="542728" cy="469402"/>
            </a:xfrm>
            <a:prstGeom prst="triangl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4" name="等腰三角形 23"/>
            <p:cNvSpPr/>
            <p:nvPr>
              <p:custDataLst>
                <p:tags r:id="rId9"/>
              </p:custDataLst>
            </p:nvPr>
          </p:nvSpPr>
          <p:spPr>
            <a:xfrm rot="12912161">
              <a:off x="4387318" y="4671920"/>
              <a:ext cx="675965" cy="583085"/>
            </a:xfrm>
            <a:prstGeom prst="triangl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5" name="椭圆 24"/>
            <p:cNvSpPr/>
            <p:nvPr>
              <p:custDataLst>
                <p:tags r:id="rId10"/>
              </p:custDataLst>
            </p:nvPr>
          </p:nvSpPr>
          <p:spPr>
            <a:xfrm rot="9110320">
              <a:off x="5146404" y="4882173"/>
              <a:ext cx="66007" cy="660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6" name="椭圆 25"/>
            <p:cNvSpPr/>
            <p:nvPr>
              <p:custDataLst>
                <p:tags r:id="rId11"/>
              </p:custDataLst>
            </p:nvPr>
          </p:nvSpPr>
          <p:spPr>
            <a:xfrm rot="9110320">
              <a:off x="4520555" y="5170660"/>
              <a:ext cx="67230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7" name="椭圆 26"/>
            <p:cNvSpPr/>
            <p:nvPr>
              <p:custDataLst>
                <p:tags r:id="rId12"/>
              </p:custDataLst>
            </p:nvPr>
          </p:nvSpPr>
          <p:spPr>
            <a:xfrm rot="9110320">
              <a:off x="4587785" y="4502006"/>
              <a:ext cx="66007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8" name="等腰三角形 27"/>
            <p:cNvSpPr/>
            <p:nvPr>
              <p:custDataLst>
                <p:tags r:id="rId13"/>
              </p:custDataLst>
            </p:nvPr>
          </p:nvSpPr>
          <p:spPr>
            <a:xfrm rot="18210217">
              <a:off x="3922819" y="3944594"/>
              <a:ext cx="73344" cy="63563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9" name="等腰三角形 28"/>
            <p:cNvSpPr/>
            <p:nvPr>
              <p:custDataLst>
                <p:tags r:id="rId14"/>
              </p:custDataLst>
            </p:nvPr>
          </p:nvSpPr>
          <p:spPr>
            <a:xfrm rot="8748521">
              <a:off x="3980271" y="4038717"/>
              <a:ext cx="74564" cy="62342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351" y="2404071"/>
            <a:ext cx="6323805" cy="1236399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351" y="3788826"/>
            <a:ext cx="6323805" cy="65019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30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507999"/>
            <a:ext cx="7886700" cy="100647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角三角形 12"/>
          <p:cNvSpPr/>
          <p:nvPr>
            <p:custDataLst>
              <p:tags r:id="rId3"/>
            </p:custDataLst>
          </p:nvPr>
        </p:nvSpPr>
        <p:spPr>
          <a:xfrm rot="20063428">
            <a:off x="1325563" y="3756025"/>
            <a:ext cx="587375" cy="252413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直角三角形 15"/>
          <p:cNvSpPr/>
          <p:nvPr>
            <p:custDataLst>
              <p:tags r:id="rId4"/>
            </p:custDataLst>
          </p:nvPr>
        </p:nvSpPr>
        <p:spPr>
          <a:xfrm rot="7409929">
            <a:off x="3030538" y="4041775"/>
            <a:ext cx="279400" cy="282575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直角三角形 18"/>
          <p:cNvSpPr/>
          <p:nvPr>
            <p:custDataLst>
              <p:tags r:id="rId5"/>
            </p:custDataLst>
          </p:nvPr>
        </p:nvSpPr>
        <p:spPr>
          <a:xfrm rot="17352356">
            <a:off x="2605088" y="4846638"/>
            <a:ext cx="184150" cy="1873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直角三角形 19"/>
          <p:cNvSpPr/>
          <p:nvPr>
            <p:custDataLst>
              <p:tags r:id="rId6"/>
            </p:custDataLst>
          </p:nvPr>
        </p:nvSpPr>
        <p:spPr>
          <a:xfrm rot="17352356">
            <a:off x="2008188" y="5068888"/>
            <a:ext cx="95250" cy="73025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直角三角形 20"/>
          <p:cNvSpPr/>
          <p:nvPr>
            <p:custDataLst>
              <p:tags r:id="rId7"/>
            </p:custDataLst>
          </p:nvPr>
        </p:nvSpPr>
        <p:spPr>
          <a:xfrm rot="11413207">
            <a:off x="5930900" y="4649788"/>
            <a:ext cx="261938" cy="1317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直角三角形 21"/>
          <p:cNvSpPr/>
          <p:nvPr>
            <p:custDataLst>
              <p:tags r:id="rId8"/>
            </p:custDataLst>
          </p:nvPr>
        </p:nvSpPr>
        <p:spPr>
          <a:xfrm rot="18287289">
            <a:off x="5568156" y="4110831"/>
            <a:ext cx="185738" cy="285750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直角三角形 22"/>
          <p:cNvSpPr/>
          <p:nvPr>
            <p:custDataLst>
              <p:tags r:id="rId9"/>
            </p:custDataLst>
          </p:nvPr>
        </p:nvSpPr>
        <p:spPr>
          <a:xfrm rot="16200000">
            <a:off x="7620794" y="2032794"/>
            <a:ext cx="111125" cy="284163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直角三角形 23"/>
          <p:cNvSpPr/>
          <p:nvPr>
            <p:custDataLst>
              <p:tags r:id="rId10"/>
            </p:custDataLst>
          </p:nvPr>
        </p:nvSpPr>
        <p:spPr>
          <a:xfrm rot="16200000">
            <a:off x="6731000" y="1443038"/>
            <a:ext cx="53975" cy="1365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5" name="直接连接符 24"/>
          <p:cNvCxnSpPr/>
          <p:nvPr>
            <p:custDataLst>
              <p:tags r:id="rId11"/>
            </p:custDataLst>
          </p:nvPr>
        </p:nvCxnSpPr>
        <p:spPr>
          <a:xfrm flipV="1">
            <a:off x="2122488" y="4243388"/>
            <a:ext cx="809625" cy="357188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>
            <p:custDataLst>
              <p:tags r:id="rId12"/>
            </p:custDataLst>
          </p:nvPr>
        </p:nvCxnSpPr>
        <p:spPr>
          <a:xfrm flipV="1">
            <a:off x="1803400" y="4256088"/>
            <a:ext cx="1409700" cy="620713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>
            <p:custDataLst>
              <p:tags r:id="rId13"/>
            </p:custDataLst>
          </p:nvPr>
        </p:nvCxnSpPr>
        <p:spPr>
          <a:xfrm flipV="1">
            <a:off x="5830888" y="1617663"/>
            <a:ext cx="811213" cy="3556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14"/>
            </p:custDataLst>
          </p:nvPr>
        </p:nvCxnSpPr>
        <p:spPr>
          <a:xfrm flipV="1">
            <a:off x="6243638" y="1376363"/>
            <a:ext cx="1408113" cy="6223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8260" y="2017769"/>
            <a:ext cx="3287480" cy="2879951"/>
          </a:xfrm>
          <a:custGeom>
            <a:avLst/>
            <a:gdLst>
              <a:gd name="connsiteX0" fmla="*/ 0 w 4335236"/>
              <a:gd name="connsiteY0" fmla="*/ 0 h 1138237"/>
              <a:gd name="connsiteX1" fmla="*/ 4335236 w 4335236"/>
              <a:gd name="connsiteY1" fmla="*/ 0 h 1138237"/>
              <a:gd name="connsiteX2" fmla="*/ 4335236 w 4335236"/>
              <a:gd name="connsiteY2" fmla="*/ 1138237 h 1138237"/>
              <a:gd name="connsiteX3" fmla="*/ 0 w 4335236"/>
              <a:gd name="connsiteY3" fmla="*/ 1138237 h 1138237"/>
              <a:gd name="connsiteX4" fmla="*/ 0 w 4335236"/>
              <a:gd name="connsiteY4" fmla="*/ 0 h 1138237"/>
              <a:gd name="connsiteX0-1" fmla="*/ 0 w 4335236"/>
              <a:gd name="connsiteY0-2" fmla="*/ 0 h 1138237"/>
              <a:gd name="connsiteX1-3" fmla="*/ 4335236 w 4335236"/>
              <a:gd name="connsiteY1-4" fmla="*/ 0 h 1138237"/>
              <a:gd name="connsiteX2-5" fmla="*/ 0 w 4335236"/>
              <a:gd name="connsiteY2-6" fmla="*/ 1138237 h 1138237"/>
              <a:gd name="connsiteX3-7" fmla="*/ 0 w 4335236"/>
              <a:gd name="connsiteY3-8" fmla="*/ 0 h 1138237"/>
              <a:gd name="connsiteX0-9" fmla="*/ 0 w 4335236"/>
              <a:gd name="connsiteY0-10" fmla="*/ 0 h 1863951"/>
              <a:gd name="connsiteX1-11" fmla="*/ 4335236 w 4335236"/>
              <a:gd name="connsiteY1-12" fmla="*/ 0 h 1863951"/>
              <a:gd name="connsiteX2-13" fmla="*/ 2061029 w 4335236"/>
              <a:gd name="connsiteY2-14" fmla="*/ 1863951 h 1863951"/>
              <a:gd name="connsiteX3-15" fmla="*/ 0 w 4335236"/>
              <a:gd name="connsiteY3-16" fmla="*/ 0 h 1863951"/>
              <a:gd name="connsiteX0-17" fmla="*/ 0 w 4335236"/>
              <a:gd name="connsiteY0-18" fmla="*/ 0 h 2879951"/>
              <a:gd name="connsiteX1-19" fmla="*/ 4335236 w 4335236"/>
              <a:gd name="connsiteY1-20" fmla="*/ 0 h 2879951"/>
              <a:gd name="connsiteX2-21" fmla="*/ 2148115 w 4335236"/>
              <a:gd name="connsiteY2-22" fmla="*/ 2879951 h 2879951"/>
              <a:gd name="connsiteX3-23" fmla="*/ 0 w 4335236"/>
              <a:gd name="connsiteY3-24" fmla="*/ 0 h 2879951"/>
            </a:gdLst>
            <a:ahLst/>
            <a:cxnLst>
              <a:cxn ang="0">
                <a:pos x="connsiteX0-17" y="connsiteY0-18"/>
              </a:cxn>
              <a:cxn ang="0">
                <a:pos x="connsiteX1-19" y="connsiteY1-20"/>
              </a:cxn>
              <a:cxn ang="0">
                <a:pos x="connsiteX2-21" y="connsiteY2-22"/>
              </a:cxn>
              <a:cxn ang="0">
                <a:pos x="connsiteX3-23" y="connsiteY3-24"/>
              </a:cxn>
            </a:cxnLst>
            <a:rect l="l" t="t" r="r" b="b"/>
            <a:pathLst>
              <a:path w="4335236" h="2879951">
                <a:moveTo>
                  <a:pt x="0" y="0"/>
                </a:moveTo>
                <a:lnTo>
                  <a:pt x="4335236" y="0"/>
                </a:lnTo>
                <a:lnTo>
                  <a:pt x="2148115" y="287995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lIns="540000" rIns="540000" bIns="900000">
            <a:normAutofit/>
          </a:bodyPr>
          <a:lstStyle>
            <a:lvl1pPr algn="ctr">
              <a:defRPr sz="440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29" name="Date Placeholder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457200"/>
            <a:ext cx="4629150" cy="5403851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507999"/>
            <a:ext cx="7886700" cy="100647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quarter" idx="13"/>
          </p:nvPr>
        </p:nvSpPr>
        <p:spPr>
          <a:xfrm>
            <a:off x="628650" y="493713"/>
            <a:ext cx="7886700" cy="573246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图片 7"/>
          <p:cNvPicPr>
            <a:picLocks noChangeAspect="1"/>
          </p:cNvPicPr>
          <p:nvPr/>
        </p:nvPicPr>
        <p:blipFill>
          <a:blip r:embed="rId3"/>
          <a:srcRect l="2615" r="7243"/>
          <a:stretch>
            <a:fillRect/>
          </a:stretch>
        </p:blipFill>
        <p:spPr>
          <a:xfrm>
            <a:off x="0" y="-371475"/>
            <a:ext cx="4060825" cy="7229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28950" y="1122363"/>
            <a:ext cx="5486400" cy="1940151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28950" y="3355295"/>
            <a:ext cx="5486400" cy="75224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en-US" noProof="1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/>
          <p:cNvSpPr/>
          <p:nvPr>
            <p:custDataLst>
              <p:tags r:id="rId3"/>
            </p:custDataLst>
          </p:nvPr>
        </p:nvSpPr>
        <p:spPr>
          <a:xfrm rot="18210217">
            <a:off x="6860381" y="2863056"/>
            <a:ext cx="53975" cy="109538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250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570" b="0" i="0" u="none" strike="noStrike" kern="0" cap="none" spc="0" normalizeH="0" baseline="0" noProof="1">
              <a:ln>
                <a:noFill/>
              </a:ln>
              <a:solidFill>
                <a:srgbClr val="FFC20F"/>
              </a:solidFill>
              <a:effectLst/>
              <a:uLnTx/>
              <a:uFillTx/>
              <a:latin typeface="Calibri" panose="020F0502020204030204"/>
              <a:ea typeface="幼圆" panose="02010509060101010101" pitchFamily="49" charset="-122"/>
              <a:cs typeface="+mn-cs"/>
            </a:endParaRPr>
          </a:p>
        </p:txBody>
      </p:sp>
      <p:cxnSp>
        <p:nvCxnSpPr>
          <p:cNvPr id="33797" name="Straight Connector 13"/>
          <p:cNvCxnSpPr/>
          <p:nvPr>
            <p:custDataLst>
              <p:tags r:id="rId4"/>
            </p:custDataLst>
          </p:nvPr>
        </p:nvCxnSpPr>
        <p:spPr>
          <a:xfrm flipH="1">
            <a:off x="0" y="3716338"/>
            <a:ext cx="6948488" cy="0"/>
          </a:xfrm>
          <a:prstGeom prst="line">
            <a:avLst/>
          </a:prstGeom>
          <a:ln w="19050" cap="sq" cmpd="sng">
            <a:solidFill>
              <a:schemeClr val="accent1"/>
            </a:solidFill>
            <a:prstDash val="solid"/>
            <a:miter/>
            <a:headEnd type="oval" w="med" len="med"/>
            <a:tailEnd type="none" w="med" len="med"/>
          </a:ln>
        </p:spPr>
      </p:cxnSp>
      <p:grpSp>
        <p:nvGrpSpPr>
          <p:cNvPr id="33798" name="组合 20"/>
          <p:cNvGrpSpPr/>
          <p:nvPr/>
        </p:nvGrpSpPr>
        <p:grpSpPr>
          <a:xfrm>
            <a:off x="6916738" y="1754188"/>
            <a:ext cx="1668462" cy="1960562"/>
            <a:chOff x="3927710" y="3745341"/>
            <a:chExt cx="1284701" cy="1509664"/>
          </a:xfrm>
        </p:grpSpPr>
        <p:sp>
          <p:nvSpPr>
            <p:cNvPr id="20" name="等腰三角形 19"/>
            <p:cNvSpPr/>
            <p:nvPr>
              <p:custDataLst>
                <p:tags r:id="rId5"/>
              </p:custDataLst>
            </p:nvPr>
          </p:nvSpPr>
          <p:spPr>
            <a:xfrm rot="9233090">
              <a:off x="4575561" y="4057053"/>
              <a:ext cx="152795" cy="132019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1" name="等腰三角形 20"/>
            <p:cNvSpPr/>
            <p:nvPr>
              <p:custDataLst>
                <p:tags r:id="rId6"/>
              </p:custDataLst>
            </p:nvPr>
          </p:nvSpPr>
          <p:spPr>
            <a:xfrm rot="15569576">
              <a:off x="4257132" y="4522179"/>
              <a:ext cx="227366" cy="196800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2" name="等腰三角形 21"/>
            <p:cNvSpPr/>
            <p:nvPr>
              <p:custDataLst>
                <p:tags r:id="rId7"/>
              </p:custDataLst>
            </p:nvPr>
          </p:nvSpPr>
          <p:spPr>
            <a:xfrm rot="21371394">
              <a:off x="4009608" y="3745341"/>
              <a:ext cx="154017" cy="132019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3" name="等腰三角形 22"/>
            <p:cNvSpPr/>
            <p:nvPr>
              <p:custDataLst>
                <p:tags r:id="rId8"/>
              </p:custDataLst>
            </p:nvPr>
          </p:nvSpPr>
          <p:spPr>
            <a:xfrm rot="12912161">
              <a:off x="4463104" y="4706148"/>
              <a:ext cx="542728" cy="469402"/>
            </a:xfrm>
            <a:prstGeom prst="triangl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4" name="等腰三角形 23"/>
            <p:cNvSpPr/>
            <p:nvPr>
              <p:custDataLst>
                <p:tags r:id="rId9"/>
              </p:custDataLst>
            </p:nvPr>
          </p:nvSpPr>
          <p:spPr>
            <a:xfrm rot="12912161">
              <a:off x="4387318" y="4671920"/>
              <a:ext cx="675965" cy="583085"/>
            </a:xfrm>
            <a:prstGeom prst="triangl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5" name="椭圆 24"/>
            <p:cNvSpPr/>
            <p:nvPr>
              <p:custDataLst>
                <p:tags r:id="rId10"/>
              </p:custDataLst>
            </p:nvPr>
          </p:nvSpPr>
          <p:spPr>
            <a:xfrm rot="9110320">
              <a:off x="5146404" y="4882173"/>
              <a:ext cx="66007" cy="660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6" name="椭圆 25"/>
            <p:cNvSpPr/>
            <p:nvPr>
              <p:custDataLst>
                <p:tags r:id="rId11"/>
              </p:custDataLst>
            </p:nvPr>
          </p:nvSpPr>
          <p:spPr>
            <a:xfrm rot="9110320">
              <a:off x="4520555" y="5170660"/>
              <a:ext cx="67230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7" name="椭圆 26"/>
            <p:cNvSpPr/>
            <p:nvPr>
              <p:custDataLst>
                <p:tags r:id="rId12"/>
              </p:custDataLst>
            </p:nvPr>
          </p:nvSpPr>
          <p:spPr>
            <a:xfrm rot="9110320">
              <a:off x="4587785" y="4502006"/>
              <a:ext cx="66007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8" name="等腰三角形 27"/>
            <p:cNvSpPr/>
            <p:nvPr>
              <p:custDataLst>
                <p:tags r:id="rId13"/>
              </p:custDataLst>
            </p:nvPr>
          </p:nvSpPr>
          <p:spPr>
            <a:xfrm rot="18210217">
              <a:off x="3922819" y="3944594"/>
              <a:ext cx="73344" cy="63563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9" name="等腰三角形 28"/>
            <p:cNvSpPr/>
            <p:nvPr>
              <p:custDataLst>
                <p:tags r:id="rId14"/>
              </p:custDataLst>
            </p:nvPr>
          </p:nvSpPr>
          <p:spPr>
            <a:xfrm rot="8748521">
              <a:off x="3980271" y="4038717"/>
              <a:ext cx="74564" cy="62342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351" y="2404071"/>
            <a:ext cx="6323805" cy="1236399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351" y="3788826"/>
            <a:ext cx="6323805" cy="65019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30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507999"/>
            <a:ext cx="7886700" cy="100647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角三角形 12"/>
          <p:cNvSpPr/>
          <p:nvPr>
            <p:custDataLst>
              <p:tags r:id="rId3"/>
            </p:custDataLst>
          </p:nvPr>
        </p:nvSpPr>
        <p:spPr>
          <a:xfrm rot="20063428">
            <a:off x="1325563" y="3756025"/>
            <a:ext cx="587375" cy="252413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直角三角形 15"/>
          <p:cNvSpPr/>
          <p:nvPr>
            <p:custDataLst>
              <p:tags r:id="rId4"/>
            </p:custDataLst>
          </p:nvPr>
        </p:nvSpPr>
        <p:spPr>
          <a:xfrm rot="7409929">
            <a:off x="3030538" y="4041775"/>
            <a:ext cx="279400" cy="282575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直角三角形 18"/>
          <p:cNvSpPr/>
          <p:nvPr>
            <p:custDataLst>
              <p:tags r:id="rId5"/>
            </p:custDataLst>
          </p:nvPr>
        </p:nvSpPr>
        <p:spPr>
          <a:xfrm rot="17352356">
            <a:off x="2605088" y="4846638"/>
            <a:ext cx="184150" cy="1873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直角三角形 19"/>
          <p:cNvSpPr/>
          <p:nvPr>
            <p:custDataLst>
              <p:tags r:id="rId6"/>
            </p:custDataLst>
          </p:nvPr>
        </p:nvSpPr>
        <p:spPr>
          <a:xfrm rot="17352356">
            <a:off x="2008188" y="5068888"/>
            <a:ext cx="95250" cy="73025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直角三角形 20"/>
          <p:cNvSpPr/>
          <p:nvPr>
            <p:custDataLst>
              <p:tags r:id="rId7"/>
            </p:custDataLst>
          </p:nvPr>
        </p:nvSpPr>
        <p:spPr>
          <a:xfrm rot="11413207">
            <a:off x="5930900" y="4649788"/>
            <a:ext cx="261938" cy="1317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直角三角形 21"/>
          <p:cNvSpPr/>
          <p:nvPr>
            <p:custDataLst>
              <p:tags r:id="rId8"/>
            </p:custDataLst>
          </p:nvPr>
        </p:nvSpPr>
        <p:spPr>
          <a:xfrm rot="18287289">
            <a:off x="5568156" y="4110831"/>
            <a:ext cx="185738" cy="285750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直角三角形 22"/>
          <p:cNvSpPr/>
          <p:nvPr>
            <p:custDataLst>
              <p:tags r:id="rId9"/>
            </p:custDataLst>
          </p:nvPr>
        </p:nvSpPr>
        <p:spPr>
          <a:xfrm rot="16200000">
            <a:off x="7620794" y="2032794"/>
            <a:ext cx="111125" cy="284163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直角三角形 23"/>
          <p:cNvSpPr/>
          <p:nvPr>
            <p:custDataLst>
              <p:tags r:id="rId10"/>
            </p:custDataLst>
          </p:nvPr>
        </p:nvSpPr>
        <p:spPr>
          <a:xfrm rot="16200000">
            <a:off x="6731000" y="1443038"/>
            <a:ext cx="53975" cy="1365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5" name="直接连接符 24"/>
          <p:cNvCxnSpPr/>
          <p:nvPr>
            <p:custDataLst>
              <p:tags r:id="rId11"/>
            </p:custDataLst>
          </p:nvPr>
        </p:nvCxnSpPr>
        <p:spPr>
          <a:xfrm flipV="1">
            <a:off x="2122488" y="4243388"/>
            <a:ext cx="809625" cy="357188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>
            <p:custDataLst>
              <p:tags r:id="rId12"/>
            </p:custDataLst>
          </p:nvPr>
        </p:nvCxnSpPr>
        <p:spPr>
          <a:xfrm flipV="1">
            <a:off x="1803400" y="4256088"/>
            <a:ext cx="1409700" cy="620713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>
            <p:custDataLst>
              <p:tags r:id="rId13"/>
            </p:custDataLst>
          </p:nvPr>
        </p:nvCxnSpPr>
        <p:spPr>
          <a:xfrm flipV="1">
            <a:off x="5830888" y="1617663"/>
            <a:ext cx="811213" cy="3556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14"/>
            </p:custDataLst>
          </p:nvPr>
        </p:nvCxnSpPr>
        <p:spPr>
          <a:xfrm flipV="1">
            <a:off x="6243638" y="1376363"/>
            <a:ext cx="1408113" cy="6223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8260" y="2017769"/>
            <a:ext cx="3287480" cy="2879951"/>
          </a:xfrm>
          <a:custGeom>
            <a:avLst/>
            <a:gdLst>
              <a:gd name="connsiteX0" fmla="*/ 0 w 4335236"/>
              <a:gd name="connsiteY0" fmla="*/ 0 h 1138237"/>
              <a:gd name="connsiteX1" fmla="*/ 4335236 w 4335236"/>
              <a:gd name="connsiteY1" fmla="*/ 0 h 1138237"/>
              <a:gd name="connsiteX2" fmla="*/ 4335236 w 4335236"/>
              <a:gd name="connsiteY2" fmla="*/ 1138237 h 1138237"/>
              <a:gd name="connsiteX3" fmla="*/ 0 w 4335236"/>
              <a:gd name="connsiteY3" fmla="*/ 1138237 h 1138237"/>
              <a:gd name="connsiteX4" fmla="*/ 0 w 4335236"/>
              <a:gd name="connsiteY4" fmla="*/ 0 h 1138237"/>
              <a:gd name="connsiteX0-1" fmla="*/ 0 w 4335236"/>
              <a:gd name="connsiteY0-2" fmla="*/ 0 h 1138237"/>
              <a:gd name="connsiteX1-3" fmla="*/ 4335236 w 4335236"/>
              <a:gd name="connsiteY1-4" fmla="*/ 0 h 1138237"/>
              <a:gd name="connsiteX2-5" fmla="*/ 0 w 4335236"/>
              <a:gd name="connsiteY2-6" fmla="*/ 1138237 h 1138237"/>
              <a:gd name="connsiteX3-7" fmla="*/ 0 w 4335236"/>
              <a:gd name="connsiteY3-8" fmla="*/ 0 h 1138237"/>
              <a:gd name="connsiteX0-9" fmla="*/ 0 w 4335236"/>
              <a:gd name="connsiteY0-10" fmla="*/ 0 h 1863951"/>
              <a:gd name="connsiteX1-11" fmla="*/ 4335236 w 4335236"/>
              <a:gd name="connsiteY1-12" fmla="*/ 0 h 1863951"/>
              <a:gd name="connsiteX2-13" fmla="*/ 2061029 w 4335236"/>
              <a:gd name="connsiteY2-14" fmla="*/ 1863951 h 1863951"/>
              <a:gd name="connsiteX3-15" fmla="*/ 0 w 4335236"/>
              <a:gd name="connsiteY3-16" fmla="*/ 0 h 1863951"/>
              <a:gd name="connsiteX0-17" fmla="*/ 0 w 4335236"/>
              <a:gd name="connsiteY0-18" fmla="*/ 0 h 2879951"/>
              <a:gd name="connsiteX1-19" fmla="*/ 4335236 w 4335236"/>
              <a:gd name="connsiteY1-20" fmla="*/ 0 h 2879951"/>
              <a:gd name="connsiteX2-21" fmla="*/ 2148115 w 4335236"/>
              <a:gd name="connsiteY2-22" fmla="*/ 2879951 h 2879951"/>
              <a:gd name="connsiteX3-23" fmla="*/ 0 w 4335236"/>
              <a:gd name="connsiteY3-24" fmla="*/ 0 h 2879951"/>
            </a:gdLst>
            <a:ahLst/>
            <a:cxnLst>
              <a:cxn ang="0">
                <a:pos x="connsiteX0-17" y="connsiteY0-18"/>
              </a:cxn>
              <a:cxn ang="0">
                <a:pos x="connsiteX1-19" y="connsiteY1-20"/>
              </a:cxn>
              <a:cxn ang="0">
                <a:pos x="connsiteX2-21" y="connsiteY2-22"/>
              </a:cxn>
              <a:cxn ang="0">
                <a:pos x="connsiteX3-23" y="connsiteY3-24"/>
              </a:cxn>
            </a:cxnLst>
            <a:rect l="l" t="t" r="r" b="b"/>
            <a:pathLst>
              <a:path w="4335236" h="2879951">
                <a:moveTo>
                  <a:pt x="0" y="0"/>
                </a:moveTo>
                <a:lnTo>
                  <a:pt x="4335236" y="0"/>
                </a:lnTo>
                <a:lnTo>
                  <a:pt x="2148115" y="287995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lIns="540000" rIns="540000" bIns="900000">
            <a:normAutofit/>
          </a:bodyPr>
          <a:lstStyle>
            <a:lvl1pPr algn="ctr">
              <a:defRPr sz="440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29" name="Date Placeholder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457200"/>
            <a:ext cx="4629150" cy="5403851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角三角形 12"/>
          <p:cNvSpPr/>
          <p:nvPr>
            <p:custDataLst>
              <p:tags r:id="rId3"/>
            </p:custDataLst>
          </p:nvPr>
        </p:nvSpPr>
        <p:spPr>
          <a:xfrm rot="20063428">
            <a:off x="1325563" y="3756025"/>
            <a:ext cx="587375" cy="252413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直角三角形 15"/>
          <p:cNvSpPr/>
          <p:nvPr>
            <p:custDataLst>
              <p:tags r:id="rId4"/>
            </p:custDataLst>
          </p:nvPr>
        </p:nvSpPr>
        <p:spPr>
          <a:xfrm rot="7409929">
            <a:off x="3030538" y="4041775"/>
            <a:ext cx="279400" cy="282575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直角三角形 18"/>
          <p:cNvSpPr/>
          <p:nvPr>
            <p:custDataLst>
              <p:tags r:id="rId5"/>
            </p:custDataLst>
          </p:nvPr>
        </p:nvSpPr>
        <p:spPr>
          <a:xfrm rot="17352356">
            <a:off x="2605088" y="4846638"/>
            <a:ext cx="184150" cy="1873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直角三角形 19"/>
          <p:cNvSpPr/>
          <p:nvPr>
            <p:custDataLst>
              <p:tags r:id="rId6"/>
            </p:custDataLst>
          </p:nvPr>
        </p:nvSpPr>
        <p:spPr>
          <a:xfrm rot="17352356">
            <a:off x="2008188" y="5068888"/>
            <a:ext cx="95250" cy="73025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直角三角形 20"/>
          <p:cNvSpPr/>
          <p:nvPr>
            <p:custDataLst>
              <p:tags r:id="rId7"/>
            </p:custDataLst>
          </p:nvPr>
        </p:nvSpPr>
        <p:spPr>
          <a:xfrm rot="11413207">
            <a:off x="5930900" y="4649788"/>
            <a:ext cx="261938" cy="1317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直角三角形 21"/>
          <p:cNvSpPr/>
          <p:nvPr>
            <p:custDataLst>
              <p:tags r:id="rId8"/>
            </p:custDataLst>
          </p:nvPr>
        </p:nvSpPr>
        <p:spPr>
          <a:xfrm rot="18287289">
            <a:off x="5568156" y="4110831"/>
            <a:ext cx="185738" cy="285750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直角三角形 22"/>
          <p:cNvSpPr/>
          <p:nvPr>
            <p:custDataLst>
              <p:tags r:id="rId9"/>
            </p:custDataLst>
          </p:nvPr>
        </p:nvSpPr>
        <p:spPr>
          <a:xfrm rot="16200000">
            <a:off x="7620794" y="2032794"/>
            <a:ext cx="111125" cy="284163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直角三角形 23"/>
          <p:cNvSpPr/>
          <p:nvPr>
            <p:custDataLst>
              <p:tags r:id="rId10"/>
            </p:custDataLst>
          </p:nvPr>
        </p:nvSpPr>
        <p:spPr>
          <a:xfrm rot="16200000">
            <a:off x="6731000" y="1443038"/>
            <a:ext cx="53975" cy="1365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5" name="直接连接符 24"/>
          <p:cNvCxnSpPr/>
          <p:nvPr>
            <p:custDataLst>
              <p:tags r:id="rId11"/>
            </p:custDataLst>
          </p:nvPr>
        </p:nvCxnSpPr>
        <p:spPr>
          <a:xfrm flipV="1">
            <a:off x="2122488" y="4243388"/>
            <a:ext cx="809625" cy="357188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>
            <p:custDataLst>
              <p:tags r:id="rId12"/>
            </p:custDataLst>
          </p:nvPr>
        </p:nvCxnSpPr>
        <p:spPr>
          <a:xfrm flipV="1">
            <a:off x="1803400" y="4256088"/>
            <a:ext cx="1409700" cy="620713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>
            <p:custDataLst>
              <p:tags r:id="rId13"/>
            </p:custDataLst>
          </p:nvPr>
        </p:nvCxnSpPr>
        <p:spPr>
          <a:xfrm flipV="1">
            <a:off x="5830888" y="1617663"/>
            <a:ext cx="811213" cy="3556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14"/>
            </p:custDataLst>
          </p:nvPr>
        </p:nvCxnSpPr>
        <p:spPr>
          <a:xfrm flipV="1">
            <a:off x="6243638" y="1376363"/>
            <a:ext cx="1408113" cy="6223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8260" y="2017769"/>
            <a:ext cx="3287480" cy="2879951"/>
          </a:xfrm>
          <a:custGeom>
            <a:avLst/>
            <a:gdLst>
              <a:gd name="connsiteX0" fmla="*/ 0 w 4335236"/>
              <a:gd name="connsiteY0" fmla="*/ 0 h 1138237"/>
              <a:gd name="connsiteX1" fmla="*/ 4335236 w 4335236"/>
              <a:gd name="connsiteY1" fmla="*/ 0 h 1138237"/>
              <a:gd name="connsiteX2" fmla="*/ 4335236 w 4335236"/>
              <a:gd name="connsiteY2" fmla="*/ 1138237 h 1138237"/>
              <a:gd name="connsiteX3" fmla="*/ 0 w 4335236"/>
              <a:gd name="connsiteY3" fmla="*/ 1138237 h 1138237"/>
              <a:gd name="connsiteX4" fmla="*/ 0 w 4335236"/>
              <a:gd name="connsiteY4" fmla="*/ 0 h 1138237"/>
              <a:gd name="connsiteX0-1" fmla="*/ 0 w 4335236"/>
              <a:gd name="connsiteY0-2" fmla="*/ 0 h 1138237"/>
              <a:gd name="connsiteX1-3" fmla="*/ 4335236 w 4335236"/>
              <a:gd name="connsiteY1-4" fmla="*/ 0 h 1138237"/>
              <a:gd name="connsiteX2-5" fmla="*/ 0 w 4335236"/>
              <a:gd name="connsiteY2-6" fmla="*/ 1138237 h 1138237"/>
              <a:gd name="connsiteX3-7" fmla="*/ 0 w 4335236"/>
              <a:gd name="connsiteY3-8" fmla="*/ 0 h 1138237"/>
              <a:gd name="connsiteX0-9" fmla="*/ 0 w 4335236"/>
              <a:gd name="connsiteY0-10" fmla="*/ 0 h 1863951"/>
              <a:gd name="connsiteX1-11" fmla="*/ 4335236 w 4335236"/>
              <a:gd name="connsiteY1-12" fmla="*/ 0 h 1863951"/>
              <a:gd name="connsiteX2-13" fmla="*/ 2061029 w 4335236"/>
              <a:gd name="connsiteY2-14" fmla="*/ 1863951 h 1863951"/>
              <a:gd name="connsiteX3-15" fmla="*/ 0 w 4335236"/>
              <a:gd name="connsiteY3-16" fmla="*/ 0 h 1863951"/>
              <a:gd name="connsiteX0-17" fmla="*/ 0 w 4335236"/>
              <a:gd name="connsiteY0-18" fmla="*/ 0 h 2879951"/>
              <a:gd name="connsiteX1-19" fmla="*/ 4335236 w 4335236"/>
              <a:gd name="connsiteY1-20" fmla="*/ 0 h 2879951"/>
              <a:gd name="connsiteX2-21" fmla="*/ 2148115 w 4335236"/>
              <a:gd name="connsiteY2-22" fmla="*/ 2879951 h 2879951"/>
              <a:gd name="connsiteX3-23" fmla="*/ 0 w 4335236"/>
              <a:gd name="connsiteY3-24" fmla="*/ 0 h 2879951"/>
            </a:gdLst>
            <a:ahLst/>
            <a:cxnLst>
              <a:cxn ang="0">
                <a:pos x="connsiteX0-17" y="connsiteY0-18"/>
              </a:cxn>
              <a:cxn ang="0">
                <a:pos x="connsiteX1-19" y="connsiteY1-20"/>
              </a:cxn>
              <a:cxn ang="0">
                <a:pos x="connsiteX2-21" y="connsiteY2-22"/>
              </a:cxn>
              <a:cxn ang="0">
                <a:pos x="connsiteX3-23" y="connsiteY3-24"/>
              </a:cxn>
            </a:cxnLst>
            <a:rect l="l" t="t" r="r" b="b"/>
            <a:pathLst>
              <a:path w="4335236" h="2879951">
                <a:moveTo>
                  <a:pt x="0" y="0"/>
                </a:moveTo>
                <a:lnTo>
                  <a:pt x="4335236" y="0"/>
                </a:lnTo>
                <a:lnTo>
                  <a:pt x="2148115" y="287995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lIns="540000" rIns="540000" bIns="900000">
            <a:normAutofit/>
          </a:bodyPr>
          <a:lstStyle>
            <a:lvl1pPr algn="ctr">
              <a:defRPr sz="440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29" name="Date Placeholder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quarter" idx="13"/>
          </p:nvPr>
        </p:nvSpPr>
        <p:spPr>
          <a:xfrm>
            <a:off x="628650" y="493713"/>
            <a:ext cx="7886700" cy="573246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8" name="图片 7"/>
          <p:cNvPicPr>
            <a:picLocks noChangeAspect="1"/>
          </p:cNvPicPr>
          <p:nvPr/>
        </p:nvPicPr>
        <p:blipFill>
          <a:blip r:embed="rId3"/>
          <a:srcRect l="2615" r="7243"/>
          <a:stretch>
            <a:fillRect/>
          </a:stretch>
        </p:blipFill>
        <p:spPr>
          <a:xfrm>
            <a:off x="0" y="-371475"/>
            <a:ext cx="4060825" cy="7229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28950" y="1122363"/>
            <a:ext cx="5486400" cy="1940151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28950" y="3355295"/>
            <a:ext cx="5486400" cy="75224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en-US" noProof="1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/>
          <p:cNvSpPr/>
          <p:nvPr>
            <p:custDataLst>
              <p:tags r:id="rId3"/>
            </p:custDataLst>
          </p:nvPr>
        </p:nvSpPr>
        <p:spPr>
          <a:xfrm rot="18210217">
            <a:off x="6860381" y="2863056"/>
            <a:ext cx="53975" cy="109538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250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570" b="0" i="0" u="none" strike="noStrike" kern="0" cap="none" spc="0" normalizeH="0" baseline="0" noProof="1">
              <a:ln>
                <a:noFill/>
              </a:ln>
              <a:solidFill>
                <a:srgbClr val="FFC20F"/>
              </a:solidFill>
              <a:effectLst/>
              <a:uLnTx/>
              <a:uFillTx/>
              <a:latin typeface="Calibri" panose="020F0502020204030204"/>
              <a:ea typeface="幼圆" panose="02010509060101010101" pitchFamily="49" charset="-122"/>
              <a:cs typeface="+mn-cs"/>
            </a:endParaRPr>
          </a:p>
        </p:txBody>
      </p:sp>
      <p:cxnSp>
        <p:nvCxnSpPr>
          <p:cNvPr id="37893" name="Straight Connector 13"/>
          <p:cNvCxnSpPr/>
          <p:nvPr>
            <p:custDataLst>
              <p:tags r:id="rId4"/>
            </p:custDataLst>
          </p:nvPr>
        </p:nvCxnSpPr>
        <p:spPr>
          <a:xfrm flipH="1">
            <a:off x="0" y="3716338"/>
            <a:ext cx="6948488" cy="0"/>
          </a:xfrm>
          <a:prstGeom prst="line">
            <a:avLst/>
          </a:prstGeom>
          <a:ln w="19050" cap="sq" cmpd="sng">
            <a:solidFill>
              <a:schemeClr val="accent1"/>
            </a:solidFill>
            <a:prstDash val="solid"/>
            <a:miter/>
            <a:headEnd type="oval" w="med" len="med"/>
            <a:tailEnd type="none" w="med" len="med"/>
          </a:ln>
        </p:spPr>
      </p:cxnSp>
      <p:grpSp>
        <p:nvGrpSpPr>
          <p:cNvPr id="37894" name="组合 20"/>
          <p:cNvGrpSpPr/>
          <p:nvPr/>
        </p:nvGrpSpPr>
        <p:grpSpPr>
          <a:xfrm>
            <a:off x="6916738" y="1754188"/>
            <a:ext cx="1668462" cy="1960562"/>
            <a:chOff x="3927710" y="3745341"/>
            <a:chExt cx="1284701" cy="1509664"/>
          </a:xfrm>
        </p:grpSpPr>
        <p:sp>
          <p:nvSpPr>
            <p:cNvPr id="20" name="等腰三角形 19"/>
            <p:cNvSpPr/>
            <p:nvPr>
              <p:custDataLst>
                <p:tags r:id="rId5"/>
              </p:custDataLst>
            </p:nvPr>
          </p:nvSpPr>
          <p:spPr>
            <a:xfrm rot="9233090">
              <a:off x="4575561" y="4057053"/>
              <a:ext cx="152795" cy="132019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1" name="等腰三角形 20"/>
            <p:cNvSpPr/>
            <p:nvPr>
              <p:custDataLst>
                <p:tags r:id="rId6"/>
              </p:custDataLst>
            </p:nvPr>
          </p:nvSpPr>
          <p:spPr>
            <a:xfrm rot="15569576">
              <a:off x="4257132" y="4522179"/>
              <a:ext cx="227366" cy="196800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2" name="等腰三角形 21"/>
            <p:cNvSpPr/>
            <p:nvPr>
              <p:custDataLst>
                <p:tags r:id="rId7"/>
              </p:custDataLst>
            </p:nvPr>
          </p:nvSpPr>
          <p:spPr>
            <a:xfrm rot="21371394">
              <a:off x="4009608" y="3745341"/>
              <a:ext cx="154017" cy="132019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3" name="等腰三角形 22"/>
            <p:cNvSpPr/>
            <p:nvPr>
              <p:custDataLst>
                <p:tags r:id="rId8"/>
              </p:custDataLst>
            </p:nvPr>
          </p:nvSpPr>
          <p:spPr>
            <a:xfrm rot="12912161">
              <a:off x="4463104" y="4706148"/>
              <a:ext cx="542728" cy="469402"/>
            </a:xfrm>
            <a:prstGeom prst="triangl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4" name="等腰三角形 23"/>
            <p:cNvSpPr/>
            <p:nvPr>
              <p:custDataLst>
                <p:tags r:id="rId9"/>
              </p:custDataLst>
            </p:nvPr>
          </p:nvSpPr>
          <p:spPr>
            <a:xfrm rot="12912161">
              <a:off x="4387318" y="4671920"/>
              <a:ext cx="675965" cy="583085"/>
            </a:xfrm>
            <a:prstGeom prst="triangl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5" name="椭圆 24"/>
            <p:cNvSpPr/>
            <p:nvPr>
              <p:custDataLst>
                <p:tags r:id="rId10"/>
              </p:custDataLst>
            </p:nvPr>
          </p:nvSpPr>
          <p:spPr>
            <a:xfrm rot="9110320">
              <a:off x="5146404" y="4882173"/>
              <a:ext cx="66007" cy="660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6" name="椭圆 25"/>
            <p:cNvSpPr/>
            <p:nvPr>
              <p:custDataLst>
                <p:tags r:id="rId11"/>
              </p:custDataLst>
            </p:nvPr>
          </p:nvSpPr>
          <p:spPr>
            <a:xfrm rot="9110320">
              <a:off x="4520555" y="5170660"/>
              <a:ext cx="67230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7" name="椭圆 26"/>
            <p:cNvSpPr/>
            <p:nvPr>
              <p:custDataLst>
                <p:tags r:id="rId12"/>
              </p:custDataLst>
            </p:nvPr>
          </p:nvSpPr>
          <p:spPr>
            <a:xfrm rot="9110320">
              <a:off x="4587785" y="4502006"/>
              <a:ext cx="66007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8" name="等腰三角形 27"/>
            <p:cNvSpPr/>
            <p:nvPr>
              <p:custDataLst>
                <p:tags r:id="rId13"/>
              </p:custDataLst>
            </p:nvPr>
          </p:nvSpPr>
          <p:spPr>
            <a:xfrm rot="18210217">
              <a:off x="3922819" y="3944594"/>
              <a:ext cx="73344" cy="63563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9" name="等腰三角形 28"/>
            <p:cNvSpPr/>
            <p:nvPr>
              <p:custDataLst>
                <p:tags r:id="rId14"/>
              </p:custDataLst>
            </p:nvPr>
          </p:nvSpPr>
          <p:spPr>
            <a:xfrm rot="8748521">
              <a:off x="3980271" y="4038717"/>
              <a:ext cx="74564" cy="62342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351" y="2404071"/>
            <a:ext cx="6323805" cy="1236399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351" y="3788826"/>
            <a:ext cx="6323805" cy="65019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30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507999"/>
            <a:ext cx="7886700" cy="100647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角三角形 12"/>
          <p:cNvSpPr/>
          <p:nvPr>
            <p:custDataLst>
              <p:tags r:id="rId3"/>
            </p:custDataLst>
          </p:nvPr>
        </p:nvSpPr>
        <p:spPr>
          <a:xfrm rot="20063428">
            <a:off x="1325563" y="3756025"/>
            <a:ext cx="587375" cy="252413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直角三角形 15"/>
          <p:cNvSpPr/>
          <p:nvPr>
            <p:custDataLst>
              <p:tags r:id="rId4"/>
            </p:custDataLst>
          </p:nvPr>
        </p:nvSpPr>
        <p:spPr>
          <a:xfrm rot="7409929">
            <a:off x="3030538" y="4041775"/>
            <a:ext cx="279400" cy="282575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直角三角形 18"/>
          <p:cNvSpPr/>
          <p:nvPr>
            <p:custDataLst>
              <p:tags r:id="rId5"/>
            </p:custDataLst>
          </p:nvPr>
        </p:nvSpPr>
        <p:spPr>
          <a:xfrm rot="17352356">
            <a:off x="2605088" y="4846638"/>
            <a:ext cx="184150" cy="1873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直角三角形 19"/>
          <p:cNvSpPr/>
          <p:nvPr>
            <p:custDataLst>
              <p:tags r:id="rId6"/>
            </p:custDataLst>
          </p:nvPr>
        </p:nvSpPr>
        <p:spPr>
          <a:xfrm rot="17352356">
            <a:off x="2008188" y="5068888"/>
            <a:ext cx="95250" cy="73025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直角三角形 20"/>
          <p:cNvSpPr/>
          <p:nvPr>
            <p:custDataLst>
              <p:tags r:id="rId7"/>
            </p:custDataLst>
          </p:nvPr>
        </p:nvSpPr>
        <p:spPr>
          <a:xfrm rot="11413207">
            <a:off x="5930900" y="4649788"/>
            <a:ext cx="261938" cy="1317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直角三角形 21"/>
          <p:cNvSpPr/>
          <p:nvPr>
            <p:custDataLst>
              <p:tags r:id="rId8"/>
            </p:custDataLst>
          </p:nvPr>
        </p:nvSpPr>
        <p:spPr>
          <a:xfrm rot="18287289">
            <a:off x="5568156" y="4110831"/>
            <a:ext cx="185738" cy="285750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直角三角形 22"/>
          <p:cNvSpPr/>
          <p:nvPr>
            <p:custDataLst>
              <p:tags r:id="rId9"/>
            </p:custDataLst>
          </p:nvPr>
        </p:nvSpPr>
        <p:spPr>
          <a:xfrm rot="16200000">
            <a:off x="7620794" y="2032794"/>
            <a:ext cx="111125" cy="284163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直角三角形 23"/>
          <p:cNvSpPr/>
          <p:nvPr>
            <p:custDataLst>
              <p:tags r:id="rId10"/>
            </p:custDataLst>
          </p:nvPr>
        </p:nvSpPr>
        <p:spPr>
          <a:xfrm rot="16200000">
            <a:off x="6731000" y="1443038"/>
            <a:ext cx="53975" cy="1365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5" name="直接连接符 24"/>
          <p:cNvCxnSpPr/>
          <p:nvPr>
            <p:custDataLst>
              <p:tags r:id="rId11"/>
            </p:custDataLst>
          </p:nvPr>
        </p:nvCxnSpPr>
        <p:spPr>
          <a:xfrm flipV="1">
            <a:off x="2122488" y="4243388"/>
            <a:ext cx="809625" cy="357188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>
            <p:custDataLst>
              <p:tags r:id="rId12"/>
            </p:custDataLst>
          </p:nvPr>
        </p:nvCxnSpPr>
        <p:spPr>
          <a:xfrm flipV="1">
            <a:off x="1803400" y="4256088"/>
            <a:ext cx="1409700" cy="620713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>
            <p:custDataLst>
              <p:tags r:id="rId13"/>
            </p:custDataLst>
          </p:nvPr>
        </p:nvCxnSpPr>
        <p:spPr>
          <a:xfrm flipV="1">
            <a:off x="5830888" y="1617663"/>
            <a:ext cx="811213" cy="3556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14"/>
            </p:custDataLst>
          </p:nvPr>
        </p:nvCxnSpPr>
        <p:spPr>
          <a:xfrm flipV="1">
            <a:off x="6243638" y="1376363"/>
            <a:ext cx="1408113" cy="6223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8260" y="2017769"/>
            <a:ext cx="3287480" cy="2879951"/>
          </a:xfrm>
          <a:custGeom>
            <a:avLst/>
            <a:gdLst>
              <a:gd name="connsiteX0" fmla="*/ 0 w 4335236"/>
              <a:gd name="connsiteY0" fmla="*/ 0 h 1138237"/>
              <a:gd name="connsiteX1" fmla="*/ 4335236 w 4335236"/>
              <a:gd name="connsiteY1" fmla="*/ 0 h 1138237"/>
              <a:gd name="connsiteX2" fmla="*/ 4335236 w 4335236"/>
              <a:gd name="connsiteY2" fmla="*/ 1138237 h 1138237"/>
              <a:gd name="connsiteX3" fmla="*/ 0 w 4335236"/>
              <a:gd name="connsiteY3" fmla="*/ 1138237 h 1138237"/>
              <a:gd name="connsiteX4" fmla="*/ 0 w 4335236"/>
              <a:gd name="connsiteY4" fmla="*/ 0 h 1138237"/>
              <a:gd name="connsiteX0-1" fmla="*/ 0 w 4335236"/>
              <a:gd name="connsiteY0-2" fmla="*/ 0 h 1138237"/>
              <a:gd name="connsiteX1-3" fmla="*/ 4335236 w 4335236"/>
              <a:gd name="connsiteY1-4" fmla="*/ 0 h 1138237"/>
              <a:gd name="connsiteX2-5" fmla="*/ 0 w 4335236"/>
              <a:gd name="connsiteY2-6" fmla="*/ 1138237 h 1138237"/>
              <a:gd name="connsiteX3-7" fmla="*/ 0 w 4335236"/>
              <a:gd name="connsiteY3-8" fmla="*/ 0 h 1138237"/>
              <a:gd name="connsiteX0-9" fmla="*/ 0 w 4335236"/>
              <a:gd name="connsiteY0-10" fmla="*/ 0 h 1863951"/>
              <a:gd name="connsiteX1-11" fmla="*/ 4335236 w 4335236"/>
              <a:gd name="connsiteY1-12" fmla="*/ 0 h 1863951"/>
              <a:gd name="connsiteX2-13" fmla="*/ 2061029 w 4335236"/>
              <a:gd name="connsiteY2-14" fmla="*/ 1863951 h 1863951"/>
              <a:gd name="connsiteX3-15" fmla="*/ 0 w 4335236"/>
              <a:gd name="connsiteY3-16" fmla="*/ 0 h 1863951"/>
              <a:gd name="connsiteX0-17" fmla="*/ 0 w 4335236"/>
              <a:gd name="connsiteY0-18" fmla="*/ 0 h 2879951"/>
              <a:gd name="connsiteX1-19" fmla="*/ 4335236 w 4335236"/>
              <a:gd name="connsiteY1-20" fmla="*/ 0 h 2879951"/>
              <a:gd name="connsiteX2-21" fmla="*/ 2148115 w 4335236"/>
              <a:gd name="connsiteY2-22" fmla="*/ 2879951 h 2879951"/>
              <a:gd name="connsiteX3-23" fmla="*/ 0 w 4335236"/>
              <a:gd name="connsiteY3-24" fmla="*/ 0 h 2879951"/>
            </a:gdLst>
            <a:ahLst/>
            <a:cxnLst>
              <a:cxn ang="0">
                <a:pos x="connsiteX0-17" y="connsiteY0-18"/>
              </a:cxn>
              <a:cxn ang="0">
                <a:pos x="connsiteX1-19" y="connsiteY1-20"/>
              </a:cxn>
              <a:cxn ang="0">
                <a:pos x="connsiteX2-21" y="connsiteY2-22"/>
              </a:cxn>
              <a:cxn ang="0">
                <a:pos x="connsiteX3-23" y="connsiteY3-24"/>
              </a:cxn>
            </a:cxnLst>
            <a:rect l="l" t="t" r="r" b="b"/>
            <a:pathLst>
              <a:path w="4335236" h="2879951">
                <a:moveTo>
                  <a:pt x="0" y="0"/>
                </a:moveTo>
                <a:lnTo>
                  <a:pt x="4335236" y="0"/>
                </a:lnTo>
                <a:lnTo>
                  <a:pt x="2148115" y="287995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lIns="540000" rIns="540000" bIns="900000">
            <a:normAutofit/>
          </a:bodyPr>
          <a:lstStyle>
            <a:lvl1pPr algn="ctr">
              <a:defRPr sz="440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29" name="Date Placeholder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457200"/>
            <a:ext cx="4629150" cy="5403851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quarter" idx="13"/>
          </p:nvPr>
        </p:nvSpPr>
        <p:spPr>
          <a:xfrm>
            <a:off x="628650" y="493713"/>
            <a:ext cx="7886700" cy="573246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4" name="图片 7"/>
          <p:cNvPicPr>
            <a:picLocks noChangeAspect="1"/>
          </p:cNvPicPr>
          <p:nvPr/>
        </p:nvPicPr>
        <p:blipFill>
          <a:blip r:embed="rId3"/>
          <a:srcRect l="2615" r="7243"/>
          <a:stretch>
            <a:fillRect/>
          </a:stretch>
        </p:blipFill>
        <p:spPr>
          <a:xfrm>
            <a:off x="0" y="-371475"/>
            <a:ext cx="4060825" cy="7229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28950" y="1122363"/>
            <a:ext cx="5486400" cy="1940151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28950" y="3355295"/>
            <a:ext cx="5486400" cy="75224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en-US" noProof="1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/>
          <p:cNvSpPr/>
          <p:nvPr>
            <p:custDataLst>
              <p:tags r:id="rId3"/>
            </p:custDataLst>
          </p:nvPr>
        </p:nvSpPr>
        <p:spPr>
          <a:xfrm rot="18210217">
            <a:off x="6860381" y="2863056"/>
            <a:ext cx="53975" cy="109538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250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570" b="0" i="0" u="none" strike="noStrike" kern="0" cap="none" spc="0" normalizeH="0" baseline="0" noProof="1">
              <a:ln>
                <a:noFill/>
              </a:ln>
              <a:solidFill>
                <a:srgbClr val="FFC20F"/>
              </a:solidFill>
              <a:effectLst/>
              <a:uLnTx/>
              <a:uFillTx/>
              <a:latin typeface="Calibri" panose="020F0502020204030204"/>
              <a:ea typeface="幼圆" panose="02010509060101010101" pitchFamily="49" charset="-122"/>
              <a:cs typeface="+mn-cs"/>
            </a:endParaRPr>
          </a:p>
        </p:txBody>
      </p:sp>
      <p:cxnSp>
        <p:nvCxnSpPr>
          <p:cNvPr id="41989" name="Straight Connector 13"/>
          <p:cNvCxnSpPr/>
          <p:nvPr>
            <p:custDataLst>
              <p:tags r:id="rId4"/>
            </p:custDataLst>
          </p:nvPr>
        </p:nvCxnSpPr>
        <p:spPr>
          <a:xfrm flipH="1">
            <a:off x="0" y="3716338"/>
            <a:ext cx="6948488" cy="0"/>
          </a:xfrm>
          <a:prstGeom prst="line">
            <a:avLst/>
          </a:prstGeom>
          <a:ln w="19050" cap="sq" cmpd="sng">
            <a:solidFill>
              <a:schemeClr val="accent1"/>
            </a:solidFill>
            <a:prstDash val="solid"/>
            <a:miter/>
            <a:headEnd type="oval" w="med" len="med"/>
            <a:tailEnd type="none" w="med" len="med"/>
          </a:ln>
        </p:spPr>
      </p:cxnSp>
      <p:grpSp>
        <p:nvGrpSpPr>
          <p:cNvPr id="41990" name="组合 20"/>
          <p:cNvGrpSpPr/>
          <p:nvPr/>
        </p:nvGrpSpPr>
        <p:grpSpPr>
          <a:xfrm>
            <a:off x="6916738" y="1754188"/>
            <a:ext cx="1668462" cy="1960562"/>
            <a:chOff x="3927710" y="3745341"/>
            <a:chExt cx="1284701" cy="1509664"/>
          </a:xfrm>
        </p:grpSpPr>
        <p:sp>
          <p:nvSpPr>
            <p:cNvPr id="20" name="等腰三角形 19"/>
            <p:cNvSpPr/>
            <p:nvPr>
              <p:custDataLst>
                <p:tags r:id="rId5"/>
              </p:custDataLst>
            </p:nvPr>
          </p:nvSpPr>
          <p:spPr>
            <a:xfrm rot="9233090">
              <a:off x="4575561" y="4057053"/>
              <a:ext cx="152795" cy="132019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1" name="等腰三角形 20"/>
            <p:cNvSpPr/>
            <p:nvPr>
              <p:custDataLst>
                <p:tags r:id="rId6"/>
              </p:custDataLst>
            </p:nvPr>
          </p:nvSpPr>
          <p:spPr>
            <a:xfrm rot="15569576">
              <a:off x="4257132" y="4522179"/>
              <a:ext cx="227366" cy="196800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2" name="等腰三角形 21"/>
            <p:cNvSpPr/>
            <p:nvPr>
              <p:custDataLst>
                <p:tags r:id="rId7"/>
              </p:custDataLst>
            </p:nvPr>
          </p:nvSpPr>
          <p:spPr>
            <a:xfrm rot="21371394">
              <a:off x="4009608" y="3745341"/>
              <a:ext cx="154017" cy="132019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3" name="等腰三角形 22"/>
            <p:cNvSpPr/>
            <p:nvPr>
              <p:custDataLst>
                <p:tags r:id="rId8"/>
              </p:custDataLst>
            </p:nvPr>
          </p:nvSpPr>
          <p:spPr>
            <a:xfrm rot="12912161">
              <a:off x="4463104" y="4706148"/>
              <a:ext cx="542728" cy="469402"/>
            </a:xfrm>
            <a:prstGeom prst="triangl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4" name="等腰三角形 23"/>
            <p:cNvSpPr/>
            <p:nvPr>
              <p:custDataLst>
                <p:tags r:id="rId9"/>
              </p:custDataLst>
            </p:nvPr>
          </p:nvSpPr>
          <p:spPr>
            <a:xfrm rot="12912161">
              <a:off x="4387318" y="4671920"/>
              <a:ext cx="675965" cy="583085"/>
            </a:xfrm>
            <a:prstGeom prst="triangl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5" name="椭圆 24"/>
            <p:cNvSpPr/>
            <p:nvPr>
              <p:custDataLst>
                <p:tags r:id="rId10"/>
              </p:custDataLst>
            </p:nvPr>
          </p:nvSpPr>
          <p:spPr>
            <a:xfrm rot="9110320">
              <a:off x="5146404" y="4882173"/>
              <a:ext cx="66007" cy="660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6" name="椭圆 25"/>
            <p:cNvSpPr/>
            <p:nvPr>
              <p:custDataLst>
                <p:tags r:id="rId11"/>
              </p:custDataLst>
            </p:nvPr>
          </p:nvSpPr>
          <p:spPr>
            <a:xfrm rot="9110320">
              <a:off x="4520555" y="5170660"/>
              <a:ext cx="67230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7" name="椭圆 26"/>
            <p:cNvSpPr/>
            <p:nvPr>
              <p:custDataLst>
                <p:tags r:id="rId12"/>
              </p:custDataLst>
            </p:nvPr>
          </p:nvSpPr>
          <p:spPr>
            <a:xfrm rot="9110320">
              <a:off x="4587785" y="4502006"/>
              <a:ext cx="66007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8" name="等腰三角形 27"/>
            <p:cNvSpPr/>
            <p:nvPr>
              <p:custDataLst>
                <p:tags r:id="rId13"/>
              </p:custDataLst>
            </p:nvPr>
          </p:nvSpPr>
          <p:spPr>
            <a:xfrm rot="18210217">
              <a:off x="3922819" y="3944594"/>
              <a:ext cx="73344" cy="63563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9" name="等腰三角形 28"/>
            <p:cNvSpPr/>
            <p:nvPr>
              <p:custDataLst>
                <p:tags r:id="rId14"/>
              </p:custDataLst>
            </p:nvPr>
          </p:nvSpPr>
          <p:spPr>
            <a:xfrm rot="8748521">
              <a:off x="3980271" y="4038717"/>
              <a:ext cx="74564" cy="62342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351" y="2404071"/>
            <a:ext cx="6323805" cy="1236399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351" y="3788826"/>
            <a:ext cx="6323805" cy="65019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30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507999"/>
            <a:ext cx="7886700" cy="100647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角三角形 12"/>
          <p:cNvSpPr/>
          <p:nvPr>
            <p:custDataLst>
              <p:tags r:id="rId3"/>
            </p:custDataLst>
          </p:nvPr>
        </p:nvSpPr>
        <p:spPr>
          <a:xfrm rot="20063428">
            <a:off x="1325563" y="3756025"/>
            <a:ext cx="587375" cy="252413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直角三角形 15"/>
          <p:cNvSpPr/>
          <p:nvPr>
            <p:custDataLst>
              <p:tags r:id="rId4"/>
            </p:custDataLst>
          </p:nvPr>
        </p:nvSpPr>
        <p:spPr>
          <a:xfrm rot="7409929">
            <a:off x="3030538" y="4041775"/>
            <a:ext cx="279400" cy="282575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直角三角形 18"/>
          <p:cNvSpPr/>
          <p:nvPr>
            <p:custDataLst>
              <p:tags r:id="rId5"/>
            </p:custDataLst>
          </p:nvPr>
        </p:nvSpPr>
        <p:spPr>
          <a:xfrm rot="17352356">
            <a:off x="2605088" y="4846638"/>
            <a:ext cx="184150" cy="1873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直角三角形 19"/>
          <p:cNvSpPr/>
          <p:nvPr>
            <p:custDataLst>
              <p:tags r:id="rId6"/>
            </p:custDataLst>
          </p:nvPr>
        </p:nvSpPr>
        <p:spPr>
          <a:xfrm rot="17352356">
            <a:off x="2008188" y="5068888"/>
            <a:ext cx="95250" cy="73025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直角三角形 20"/>
          <p:cNvSpPr/>
          <p:nvPr>
            <p:custDataLst>
              <p:tags r:id="rId7"/>
            </p:custDataLst>
          </p:nvPr>
        </p:nvSpPr>
        <p:spPr>
          <a:xfrm rot="11413207">
            <a:off x="5930900" y="4649788"/>
            <a:ext cx="261938" cy="1317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直角三角形 21"/>
          <p:cNvSpPr/>
          <p:nvPr>
            <p:custDataLst>
              <p:tags r:id="rId8"/>
            </p:custDataLst>
          </p:nvPr>
        </p:nvSpPr>
        <p:spPr>
          <a:xfrm rot="18287289">
            <a:off x="5568156" y="4110831"/>
            <a:ext cx="185738" cy="285750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直角三角形 22"/>
          <p:cNvSpPr/>
          <p:nvPr>
            <p:custDataLst>
              <p:tags r:id="rId9"/>
            </p:custDataLst>
          </p:nvPr>
        </p:nvSpPr>
        <p:spPr>
          <a:xfrm rot="16200000">
            <a:off x="7620794" y="2032794"/>
            <a:ext cx="111125" cy="284163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直角三角形 23"/>
          <p:cNvSpPr/>
          <p:nvPr>
            <p:custDataLst>
              <p:tags r:id="rId10"/>
            </p:custDataLst>
          </p:nvPr>
        </p:nvSpPr>
        <p:spPr>
          <a:xfrm rot="16200000">
            <a:off x="6731000" y="1443038"/>
            <a:ext cx="53975" cy="1365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5" name="直接连接符 24"/>
          <p:cNvCxnSpPr/>
          <p:nvPr>
            <p:custDataLst>
              <p:tags r:id="rId11"/>
            </p:custDataLst>
          </p:nvPr>
        </p:nvCxnSpPr>
        <p:spPr>
          <a:xfrm flipV="1">
            <a:off x="2122488" y="4243388"/>
            <a:ext cx="809625" cy="357188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>
            <p:custDataLst>
              <p:tags r:id="rId12"/>
            </p:custDataLst>
          </p:nvPr>
        </p:nvCxnSpPr>
        <p:spPr>
          <a:xfrm flipV="1">
            <a:off x="1803400" y="4256088"/>
            <a:ext cx="1409700" cy="620713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>
            <p:custDataLst>
              <p:tags r:id="rId13"/>
            </p:custDataLst>
          </p:nvPr>
        </p:nvCxnSpPr>
        <p:spPr>
          <a:xfrm flipV="1">
            <a:off x="5830888" y="1617663"/>
            <a:ext cx="811213" cy="3556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14"/>
            </p:custDataLst>
          </p:nvPr>
        </p:nvCxnSpPr>
        <p:spPr>
          <a:xfrm flipV="1">
            <a:off x="6243638" y="1376363"/>
            <a:ext cx="1408113" cy="6223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8260" y="2017769"/>
            <a:ext cx="3287480" cy="2879951"/>
          </a:xfrm>
          <a:custGeom>
            <a:avLst/>
            <a:gdLst>
              <a:gd name="connsiteX0" fmla="*/ 0 w 4335236"/>
              <a:gd name="connsiteY0" fmla="*/ 0 h 1138237"/>
              <a:gd name="connsiteX1" fmla="*/ 4335236 w 4335236"/>
              <a:gd name="connsiteY1" fmla="*/ 0 h 1138237"/>
              <a:gd name="connsiteX2" fmla="*/ 4335236 w 4335236"/>
              <a:gd name="connsiteY2" fmla="*/ 1138237 h 1138237"/>
              <a:gd name="connsiteX3" fmla="*/ 0 w 4335236"/>
              <a:gd name="connsiteY3" fmla="*/ 1138237 h 1138237"/>
              <a:gd name="connsiteX4" fmla="*/ 0 w 4335236"/>
              <a:gd name="connsiteY4" fmla="*/ 0 h 1138237"/>
              <a:gd name="connsiteX0-1" fmla="*/ 0 w 4335236"/>
              <a:gd name="connsiteY0-2" fmla="*/ 0 h 1138237"/>
              <a:gd name="connsiteX1-3" fmla="*/ 4335236 w 4335236"/>
              <a:gd name="connsiteY1-4" fmla="*/ 0 h 1138237"/>
              <a:gd name="connsiteX2-5" fmla="*/ 0 w 4335236"/>
              <a:gd name="connsiteY2-6" fmla="*/ 1138237 h 1138237"/>
              <a:gd name="connsiteX3-7" fmla="*/ 0 w 4335236"/>
              <a:gd name="connsiteY3-8" fmla="*/ 0 h 1138237"/>
              <a:gd name="connsiteX0-9" fmla="*/ 0 w 4335236"/>
              <a:gd name="connsiteY0-10" fmla="*/ 0 h 1863951"/>
              <a:gd name="connsiteX1-11" fmla="*/ 4335236 w 4335236"/>
              <a:gd name="connsiteY1-12" fmla="*/ 0 h 1863951"/>
              <a:gd name="connsiteX2-13" fmla="*/ 2061029 w 4335236"/>
              <a:gd name="connsiteY2-14" fmla="*/ 1863951 h 1863951"/>
              <a:gd name="connsiteX3-15" fmla="*/ 0 w 4335236"/>
              <a:gd name="connsiteY3-16" fmla="*/ 0 h 1863951"/>
              <a:gd name="connsiteX0-17" fmla="*/ 0 w 4335236"/>
              <a:gd name="connsiteY0-18" fmla="*/ 0 h 2879951"/>
              <a:gd name="connsiteX1-19" fmla="*/ 4335236 w 4335236"/>
              <a:gd name="connsiteY1-20" fmla="*/ 0 h 2879951"/>
              <a:gd name="connsiteX2-21" fmla="*/ 2148115 w 4335236"/>
              <a:gd name="connsiteY2-22" fmla="*/ 2879951 h 2879951"/>
              <a:gd name="connsiteX3-23" fmla="*/ 0 w 4335236"/>
              <a:gd name="connsiteY3-24" fmla="*/ 0 h 2879951"/>
            </a:gdLst>
            <a:ahLst/>
            <a:cxnLst>
              <a:cxn ang="0">
                <a:pos x="connsiteX0-17" y="connsiteY0-18"/>
              </a:cxn>
              <a:cxn ang="0">
                <a:pos x="connsiteX1-19" y="connsiteY1-20"/>
              </a:cxn>
              <a:cxn ang="0">
                <a:pos x="connsiteX2-21" y="connsiteY2-22"/>
              </a:cxn>
              <a:cxn ang="0">
                <a:pos x="connsiteX3-23" y="connsiteY3-24"/>
              </a:cxn>
            </a:cxnLst>
            <a:rect l="l" t="t" r="r" b="b"/>
            <a:pathLst>
              <a:path w="4335236" h="2879951">
                <a:moveTo>
                  <a:pt x="0" y="0"/>
                </a:moveTo>
                <a:lnTo>
                  <a:pt x="4335236" y="0"/>
                </a:lnTo>
                <a:lnTo>
                  <a:pt x="2148115" y="287995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lIns="540000" rIns="540000" bIns="900000">
            <a:normAutofit/>
          </a:bodyPr>
          <a:lstStyle>
            <a:lvl1pPr algn="ctr">
              <a:defRPr sz="440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29" name="Date Placeholder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457200"/>
            <a:ext cx="4629150" cy="5403851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457200"/>
            <a:ext cx="4629150" cy="5403851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quarter" idx="13"/>
          </p:nvPr>
        </p:nvSpPr>
        <p:spPr>
          <a:xfrm>
            <a:off x="628650" y="493713"/>
            <a:ext cx="7886700" cy="573246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60" name="图片 7"/>
          <p:cNvPicPr>
            <a:picLocks noChangeAspect="1"/>
          </p:cNvPicPr>
          <p:nvPr/>
        </p:nvPicPr>
        <p:blipFill>
          <a:blip r:embed="rId3"/>
          <a:srcRect l="2615" r="7243"/>
          <a:stretch>
            <a:fillRect/>
          </a:stretch>
        </p:blipFill>
        <p:spPr>
          <a:xfrm>
            <a:off x="0" y="-371475"/>
            <a:ext cx="4060825" cy="7229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28950" y="1122363"/>
            <a:ext cx="5486400" cy="1940151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28950" y="3355295"/>
            <a:ext cx="5486400" cy="75224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en-US" noProof="1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/>
          <p:cNvSpPr/>
          <p:nvPr>
            <p:custDataLst>
              <p:tags r:id="rId3"/>
            </p:custDataLst>
          </p:nvPr>
        </p:nvSpPr>
        <p:spPr>
          <a:xfrm rot="18210217">
            <a:off x="6860381" y="2863056"/>
            <a:ext cx="53975" cy="109538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250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570" b="0" i="0" u="none" strike="noStrike" kern="0" cap="none" spc="0" normalizeH="0" baseline="0" noProof="1">
              <a:ln>
                <a:noFill/>
              </a:ln>
              <a:solidFill>
                <a:srgbClr val="FFC20F"/>
              </a:solidFill>
              <a:effectLst/>
              <a:uLnTx/>
              <a:uFillTx/>
              <a:latin typeface="Calibri" panose="020F0502020204030204"/>
              <a:ea typeface="幼圆" panose="02010509060101010101" pitchFamily="49" charset="-122"/>
              <a:cs typeface="+mn-cs"/>
            </a:endParaRPr>
          </a:p>
        </p:txBody>
      </p:sp>
      <p:cxnSp>
        <p:nvCxnSpPr>
          <p:cNvPr id="46085" name="Straight Connector 13"/>
          <p:cNvCxnSpPr/>
          <p:nvPr>
            <p:custDataLst>
              <p:tags r:id="rId4"/>
            </p:custDataLst>
          </p:nvPr>
        </p:nvCxnSpPr>
        <p:spPr>
          <a:xfrm flipH="1">
            <a:off x="0" y="3716338"/>
            <a:ext cx="6948488" cy="0"/>
          </a:xfrm>
          <a:prstGeom prst="line">
            <a:avLst/>
          </a:prstGeom>
          <a:ln w="19050" cap="sq" cmpd="sng">
            <a:solidFill>
              <a:schemeClr val="accent1"/>
            </a:solidFill>
            <a:prstDash val="solid"/>
            <a:miter/>
            <a:headEnd type="oval" w="med" len="med"/>
            <a:tailEnd type="none" w="med" len="med"/>
          </a:ln>
        </p:spPr>
      </p:cxnSp>
      <p:grpSp>
        <p:nvGrpSpPr>
          <p:cNvPr id="46086" name="组合 20"/>
          <p:cNvGrpSpPr/>
          <p:nvPr/>
        </p:nvGrpSpPr>
        <p:grpSpPr>
          <a:xfrm>
            <a:off x="6916738" y="1754188"/>
            <a:ext cx="1668462" cy="1960562"/>
            <a:chOff x="3927710" y="3745341"/>
            <a:chExt cx="1284701" cy="1509664"/>
          </a:xfrm>
        </p:grpSpPr>
        <p:sp>
          <p:nvSpPr>
            <p:cNvPr id="20" name="等腰三角形 19"/>
            <p:cNvSpPr/>
            <p:nvPr>
              <p:custDataLst>
                <p:tags r:id="rId5"/>
              </p:custDataLst>
            </p:nvPr>
          </p:nvSpPr>
          <p:spPr>
            <a:xfrm rot="9233090">
              <a:off x="4575561" y="4057053"/>
              <a:ext cx="152795" cy="132019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1" name="等腰三角形 20"/>
            <p:cNvSpPr/>
            <p:nvPr>
              <p:custDataLst>
                <p:tags r:id="rId6"/>
              </p:custDataLst>
            </p:nvPr>
          </p:nvSpPr>
          <p:spPr>
            <a:xfrm rot="15569576">
              <a:off x="4257132" y="4522179"/>
              <a:ext cx="227366" cy="196800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2" name="等腰三角形 21"/>
            <p:cNvSpPr/>
            <p:nvPr>
              <p:custDataLst>
                <p:tags r:id="rId7"/>
              </p:custDataLst>
            </p:nvPr>
          </p:nvSpPr>
          <p:spPr>
            <a:xfrm rot="21371394">
              <a:off x="4009608" y="3745341"/>
              <a:ext cx="154017" cy="132019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3" name="等腰三角形 22"/>
            <p:cNvSpPr/>
            <p:nvPr>
              <p:custDataLst>
                <p:tags r:id="rId8"/>
              </p:custDataLst>
            </p:nvPr>
          </p:nvSpPr>
          <p:spPr>
            <a:xfrm rot="12912161">
              <a:off x="4463104" y="4706148"/>
              <a:ext cx="542728" cy="469402"/>
            </a:xfrm>
            <a:prstGeom prst="triangl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4" name="等腰三角形 23"/>
            <p:cNvSpPr/>
            <p:nvPr>
              <p:custDataLst>
                <p:tags r:id="rId9"/>
              </p:custDataLst>
            </p:nvPr>
          </p:nvSpPr>
          <p:spPr>
            <a:xfrm rot="12912161">
              <a:off x="4387318" y="4671920"/>
              <a:ext cx="675965" cy="583085"/>
            </a:xfrm>
            <a:prstGeom prst="triangl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5" name="椭圆 24"/>
            <p:cNvSpPr/>
            <p:nvPr>
              <p:custDataLst>
                <p:tags r:id="rId10"/>
              </p:custDataLst>
            </p:nvPr>
          </p:nvSpPr>
          <p:spPr>
            <a:xfrm rot="9110320">
              <a:off x="5146404" y="4882173"/>
              <a:ext cx="66007" cy="660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6" name="椭圆 25"/>
            <p:cNvSpPr/>
            <p:nvPr>
              <p:custDataLst>
                <p:tags r:id="rId11"/>
              </p:custDataLst>
            </p:nvPr>
          </p:nvSpPr>
          <p:spPr>
            <a:xfrm rot="9110320">
              <a:off x="4520555" y="5170660"/>
              <a:ext cx="67230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7" name="椭圆 26"/>
            <p:cNvSpPr/>
            <p:nvPr>
              <p:custDataLst>
                <p:tags r:id="rId12"/>
              </p:custDataLst>
            </p:nvPr>
          </p:nvSpPr>
          <p:spPr>
            <a:xfrm rot="9110320">
              <a:off x="4587785" y="4502006"/>
              <a:ext cx="66007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8" name="等腰三角形 27"/>
            <p:cNvSpPr/>
            <p:nvPr>
              <p:custDataLst>
                <p:tags r:id="rId13"/>
              </p:custDataLst>
            </p:nvPr>
          </p:nvSpPr>
          <p:spPr>
            <a:xfrm rot="18210217">
              <a:off x="3922819" y="3944594"/>
              <a:ext cx="73344" cy="63563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9" name="等腰三角形 28"/>
            <p:cNvSpPr/>
            <p:nvPr>
              <p:custDataLst>
                <p:tags r:id="rId14"/>
              </p:custDataLst>
            </p:nvPr>
          </p:nvSpPr>
          <p:spPr>
            <a:xfrm rot="8748521">
              <a:off x="3980271" y="4038717"/>
              <a:ext cx="74564" cy="62342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351" y="2404071"/>
            <a:ext cx="6323805" cy="1236399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351" y="3788826"/>
            <a:ext cx="6323805" cy="65019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30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507999"/>
            <a:ext cx="7886700" cy="100647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角三角形 12"/>
          <p:cNvSpPr/>
          <p:nvPr>
            <p:custDataLst>
              <p:tags r:id="rId3"/>
            </p:custDataLst>
          </p:nvPr>
        </p:nvSpPr>
        <p:spPr>
          <a:xfrm rot="20063428">
            <a:off x="1325563" y="3756025"/>
            <a:ext cx="587375" cy="252413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直角三角形 15"/>
          <p:cNvSpPr/>
          <p:nvPr>
            <p:custDataLst>
              <p:tags r:id="rId4"/>
            </p:custDataLst>
          </p:nvPr>
        </p:nvSpPr>
        <p:spPr>
          <a:xfrm rot="7409929">
            <a:off x="3030538" y="4041775"/>
            <a:ext cx="279400" cy="282575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直角三角形 18"/>
          <p:cNvSpPr/>
          <p:nvPr>
            <p:custDataLst>
              <p:tags r:id="rId5"/>
            </p:custDataLst>
          </p:nvPr>
        </p:nvSpPr>
        <p:spPr>
          <a:xfrm rot="17352356">
            <a:off x="2605088" y="4846638"/>
            <a:ext cx="184150" cy="1873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直角三角形 19"/>
          <p:cNvSpPr/>
          <p:nvPr>
            <p:custDataLst>
              <p:tags r:id="rId6"/>
            </p:custDataLst>
          </p:nvPr>
        </p:nvSpPr>
        <p:spPr>
          <a:xfrm rot="17352356">
            <a:off x="2008188" y="5068888"/>
            <a:ext cx="95250" cy="73025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直角三角形 20"/>
          <p:cNvSpPr/>
          <p:nvPr>
            <p:custDataLst>
              <p:tags r:id="rId7"/>
            </p:custDataLst>
          </p:nvPr>
        </p:nvSpPr>
        <p:spPr>
          <a:xfrm rot="11413207">
            <a:off x="5930900" y="4649788"/>
            <a:ext cx="261938" cy="1317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直角三角形 21"/>
          <p:cNvSpPr/>
          <p:nvPr>
            <p:custDataLst>
              <p:tags r:id="rId8"/>
            </p:custDataLst>
          </p:nvPr>
        </p:nvSpPr>
        <p:spPr>
          <a:xfrm rot="18287289">
            <a:off x="5568156" y="4110831"/>
            <a:ext cx="185738" cy="285750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直角三角形 22"/>
          <p:cNvSpPr/>
          <p:nvPr>
            <p:custDataLst>
              <p:tags r:id="rId9"/>
            </p:custDataLst>
          </p:nvPr>
        </p:nvSpPr>
        <p:spPr>
          <a:xfrm rot="16200000">
            <a:off x="7620794" y="2032794"/>
            <a:ext cx="111125" cy="284163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直角三角形 23"/>
          <p:cNvSpPr/>
          <p:nvPr>
            <p:custDataLst>
              <p:tags r:id="rId10"/>
            </p:custDataLst>
          </p:nvPr>
        </p:nvSpPr>
        <p:spPr>
          <a:xfrm rot="16200000">
            <a:off x="6731000" y="1443038"/>
            <a:ext cx="53975" cy="1365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5" name="直接连接符 24"/>
          <p:cNvCxnSpPr/>
          <p:nvPr>
            <p:custDataLst>
              <p:tags r:id="rId11"/>
            </p:custDataLst>
          </p:nvPr>
        </p:nvCxnSpPr>
        <p:spPr>
          <a:xfrm flipV="1">
            <a:off x="2122488" y="4243388"/>
            <a:ext cx="809625" cy="357188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>
            <p:custDataLst>
              <p:tags r:id="rId12"/>
            </p:custDataLst>
          </p:nvPr>
        </p:nvCxnSpPr>
        <p:spPr>
          <a:xfrm flipV="1">
            <a:off x="1803400" y="4256088"/>
            <a:ext cx="1409700" cy="620713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>
            <p:custDataLst>
              <p:tags r:id="rId13"/>
            </p:custDataLst>
          </p:nvPr>
        </p:nvCxnSpPr>
        <p:spPr>
          <a:xfrm flipV="1">
            <a:off x="5830888" y="1617663"/>
            <a:ext cx="811213" cy="3556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14"/>
            </p:custDataLst>
          </p:nvPr>
        </p:nvCxnSpPr>
        <p:spPr>
          <a:xfrm flipV="1">
            <a:off x="6243638" y="1376363"/>
            <a:ext cx="1408113" cy="6223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8260" y="2017769"/>
            <a:ext cx="3287480" cy="2879951"/>
          </a:xfrm>
          <a:custGeom>
            <a:avLst/>
            <a:gdLst>
              <a:gd name="connsiteX0" fmla="*/ 0 w 4335236"/>
              <a:gd name="connsiteY0" fmla="*/ 0 h 1138237"/>
              <a:gd name="connsiteX1" fmla="*/ 4335236 w 4335236"/>
              <a:gd name="connsiteY1" fmla="*/ 0 h 1138237"/>
              <a:gd name="connsiteX2" fmla="*/ 4335236 w 4335236"/>
              <a:gd name="connsiteY2" fmla="*/ 1138237 h 1138237"/>
              <a:gd name="connsiteX3" fmla="*/ 0 w 4335236"/>
              <a:gd name="connsiteY3" fmla="*/ 1138237 h 1138237"/>
              <a:gd name="connsiteX4" fmla="*/ 0 w 4335236"/>
              <a:gd name="connsiteY4" fmla="*/ 0 h 1138237"/>
              <a:gd name="connsiteX0-1" fmla="*/ 0 w 4335236"/>
              <a:gd name="connsiteY0-2" fmla="*/ 0 h 1138237"/>
              <a:gd name="connsiteX1-3" fmla="*/ 4335236 w 4335236"/>
              <a:gd name="connsiteY1-4" fmla="*/ 0 h 1138237"/>
              <a:gd name="connsiteX2-5" fmla="*/ 0 w 4335236"/>
              <a:gd name="connsiteY2-6" fmla="*/ 1138237 h 1138237"/>
              <a:gd name="connsiteX3-7" fmla="*/ 0 w 4335236"/>
              <a:gd name="connsiteY3-8" fmla="*/ 0 h 1138237"/>
              <a:gd name="connsiteX0-9" fmla="*/ 0 w 4335236"/>
              <a:gd name="connsiteY0-10" fmla="*/ 0 h 1863951"/>
              <a:gd name="connsiteX1-11" fmla="*/ 4335236 w 4335236"/>
              <a:gd name="connsiteY1-12" fmla="*/ 0 h 1863951"/>
              <a:gd name="connsiteX2-13" fmla="*/ 2061029 w 4335236"/>
              <a:gd name="connsiteY2-14" fmla="*/ 1863951 h 1863951"/>
              <a:gd name="connsiteX3-15" fmla="*/ 0 w 4335236"/>
              <a:gd name="connsiteY3-16" fmla="*/ 0 h 1863951"/>
              <a:gd name="connsiteX0-17" fmla="*/ 0 w 4335236"/>
              <a:gd name="connsiteY0-18" fmla="*/ 0 h 2879951"/>
              <a:gd name="connsiteX1-19" fmla="*/ 4335236 w 4335236"/>
              <a:gd name="connsiteY1-20" fmla="*/ 0 h 2879951"/>
              <a:gd name="connsiteX2-21" fmla="*/ 2148115 w 4335236"/>
              <a:gd name="connsiteY2-22" fmla="*/ 2879951 h 2879951"/>
              <a:gd name="connsiteX3-23" fmla="*/ 0 w 4335236"/>
              <a:gd name="connsiteY3-24" fmla="*/ 0 h 2879951"/>
            </a:gdLst>
            <a:ahLst/>
            <a:cxnLst>
              <a:cxn ang="0">
                <a:pos x="connsiteX0-17" y="connsiteY0-18"/>
              </a:cxn>
              <a:cxn ang="0">
                <a:pos x="connsiteX1-19" y="connsiteY1-20"/>
              </a:cxn>
              <a:cxn ang="0">
                <a:pos x="connsiteX2-21" y="connsiteY2-22"/>
              </a:cxn>
              <a:cxn ang="0">
                <a:pos x="connsiteX3-23" y="connsiteY3-24"/>
              </a:cxn>
            </a:cxnLst>
            <a:rect l="l" t="t" r="r" b="b"/>
            <a:pathLst>
              <a:path w="4335236" h="2879951">
                <a:moveTo>
                  <a:pt x="0" y="0"/>
                </a:moveTo>
                <a:lnTo>
                  <a:pt x="4335236" y="0"/>
                </a:lnTo>
                <a:lnTo>
                  <a:pt x="2148115" y="287995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lIns="540000" rIns="540000" bIns="900000">
            <a:normAutofit/>
          </a:bodyPr>
          <a:lstStyle>
            <a:lvl1pPr algn="ctr">
              <a:defRPr sz="440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29" name="Date Placeholder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457200"/>
            <a:ext cx="4629150" cy="5403851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quarter" idx="13"/>
          </p:nvPr>
        </p:nvSpPr>
        <p:spPr>
          <a:xfrm>
            <a:off x="628650" y="493713"/>
            <a:ext cx="7886700" cy="573246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6" name="图片 7"/>
          <p:cNvPicPr>
            <a:picLocks noChangeAspect="1"/>
          </p:cNvPicPr>
          <p:nvPr/>
        </p:nvPicPr>
        <p:blipFill>
          <a:blip r:embed="rId3"/>
          <a:srcRect l="2615" r="7243"/>
          <a:stretch>
            <a:fillRect/>
          </a:stretch>
        </p:blipFill>
        <p:spPr>
          <a:xfrm>
            <a:off x="0" y="-371475"/>
            <a:ext cx="4060825" cy="7229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28950" y="1122363"/>
            <a:ext cx="5486400" cy="1940151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28950" y="3355295"/>
            <a:ext cx="5486400" cy="75224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en-US" noProof="1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/>
          <p:cNvSpPr/>
          <p:nvPr>
            <p:custDataLst>
              <p:tags r:id="rId3"/>
            </p:custDataLst>
          </p:nvPr>
        </p:nvSpPr>
        <p:spPr>
          <a:xfrm rot="18210217">
            <a:off x="6860381" y="2863056"/>
            <a:ext cx="53975" cy="109538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250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570" b="0" i="0" u="none" strike="noStrike" kern="0" cap="none" spc="0" normalizeH="0" baseline="0" noProof="1">
              <a:ln>
                <a:noFill/>
              </a:ln>
              <a:solidFill>
                <a:srgbClr val="FFC20F"/>
              </a:solidFill>
              <a:effectLst/>
              <a:uLnTx/>
              <a:uFillTx/>
              <a:latin typeface="Calibri" panose="020F0502020204030204"/>
              <a:ea typeface="幼圆" panose="02010509060101010101" pitchFamily="49" charset="-122"/>
              <a:cs typeface="+mn-cs"/>
            </a:endParaRPr>
          </a:p>
        </p:txBody>
      </p:sp>
      <p:cxnSp>
        <p:nvCxnSpPr>
          <p:cNvPr id="50181" name="Straight Connector 13"/>
          <p:cNvCxnSpPr/>
          <p:nvPr>
            <p:custDataLst>
              <p:tags r:id="rId4"/>
            </p:custDataLst>
          </p:nvPr>
        </p:nvCxnSpPr>
        <p:spPr>
          <a:xfrm flipH="1">
            <a:off x="0" y="3716338"/>
            <a:ext cx="6948488" cy="0"/>
          </a:xfrm>
          <a:prstGeom prst="line">
            <a:avLst/>
          </a:prstGeom>
          <a:ln w="19050" cap="sq" cmpd="sng">
            <a:solidFill>
              <a:schemeClr val="accent1"/>
            </a:solidFill>
            <a:prstDash val="solid"/>
            <a:miter/>
            <a:headEnd type="oval" w="med" len="med"/>
            <a:tailEnd type="none" w="med" len="med"/>
          </a:ln>
        </p:spPr>
      </p:cxnSp>
      <p:grpSp>
        <p:nvGrpSpPr>
          <p:cNvPr id="50182" name="组合 20"/>
          <p:cNvGrpSpPr/>
          <p:nvPr/>
        </p:nvGrpSpPr>
        <p:grpSpPr>
          <a:xfrm>
            <a:off x="6916738" y="1754188"/>
            <a:ext cx="1668462" cy="1960562"/>
            <a:chOff x="3927710" y="3745341"/>
            <a:chExt cx="1284701" cy="1509664"/>
          </a:xfrm>
        </p:grpSpPr>
        <p:sp>
          <p:nvSpPr>
            <p:cNvPr id="20" name="等腰三角形 19"/>
            <p:cNvSpPr/>
            <p:nvPr>
              <p:custDataLst>
                <p:tags r:id="rId5"/>
              </p:custDataLst>
            </p:nvPr>
          </p:nvSpPr>
          <p:spPr>
            <a:xfrm rot="9233090">
              <a:off x="4575561" y="4057053"/>
              <a:ext cx="152795" cy="132019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1" name="等腰三角形 20"/>
            <p:cNvSpPr/>
            <p:nvPr>
              <p:custDataLst>
                <p:tags r:id="rId6"/>
              </p:custDataLst>
            </p:nvPr>
          </p:nvSpPr>
          <p:spPr>
            <a:xfrm rot="15569576">
              <a:off x="4257132" y="4522179"/>
              <a:ext cx="227366" cy="196800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2" name="等腰三角形 21"/>
            <p:cNvSpPr/>
            <p:nvPr>
              <p:custDataLst>
                <p:tags r:id="rId7"/>
              </p:custDataLst>
            </p:nvPr>
          </p:nvSpPr>
          <p:spPr>
            <a:xfrm rot="21371394">
              <a:off x="4009608" y="3745341"/>
              <a:ext cx="154017" cy="132019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3" name="等腰三角形 22"/>
            <p:cNvSpPr/>
            <p:nvPr>
              <p:custDataLst>
                <p:tags r:id="rId8"/>
              </p:custDataLst>
            </p:nvPr>
          </p:nvSpPr>
          <p:spPr>
            <a:xfrm rot="12912161">
              <a:off x="4463104" y="4706148"/>
              <a:ext cx="542728" cy="469402"/>
            </a:xfrm>
            <a:prstGeom prst="triangl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4" name="等腰三角形 23"/>
            <p:cNvSpPr/>
            <p:nvPr>
              <p:custDataLst>
                <p:tags r:id="rId9"/>
              </p:custDataLst>
            </p:nvPr>
          </p:nvSpPr>
          <p:spPr>
            <a:xfrm rot="12912161">
              <a:off x="4387318" y="4671920"/>
              <a:ext cx="675965" cy="583085"/>
            </a:xfrm>
            <a:prstGeom prst="triangl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5" name="椭圆 24"/>
            <p:cNvSpPr/>
            <p:nvPr>
              <p:custDataLst>
                <p:tags r:id="rId10"/>
              </p:custDataLst>
            </p:nvPr>
          </p:nvSpPr>
          <p:spPr>
            <a:xfrm rot="9110320">
              <a:off x="5146404" y="4882173"/>
              <a:ext cx="66007" cy="660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6" name="椭圆 25"/>
            <p:cNvSpPr/>
            <p:nvPr>
              <p:custDataLst>
                <p:tags r:id="rId11"/>
              </p:custDataLst>
            </p:nvPr>
          </p:nvSpPr>
          <p:spPr>
            <a:xfrm rot="9110320">
              <a:off x="4520555" y="5170660"/>
              <a:ext cx="67230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7" name="椭圆 26"/>
            <p:cNvSpPr/>
            <p:nvPr>
              <p:custDataLst>
                <p:tags r:id="rId12"/>
              </p:custDataLst>
            </p:nvPr>
          </p:nvSpPr>
          <p:spPr>
            <a:xfrm rot="9110320">
              <a:off x="4587785" y="4502006"/>
              <a:ext cx="66007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8" name="等腰三角形 27"/>
            <p:cNvSpPr/>
            <p:nvPr>
              <p:custDataLst>
                <p:tags r:id="rId13"/>
              </p:custDataLst>
            </p:nvPr>
          </p:nvSpPr>
          <p:spPr>
            <a:xfrm rot="18210217">
              <a:off x="3922819" y="3944594"/>
              <a:ext cx="73344" cy="63563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9" name="等腰三角形 28"/>
            <p:cNvSpPr/>
            <p:nvPr>
              <p:custDataLst>
                <p:tags r:id="rId14"/>
              </p:custDataLst>
            </p:nvPr>
          </p:nvSpPr>
          <p:spPr>
            <a:xfrm rot="8748521">
              <a:off x="3980271" y="4038717"/>
              <a:ext cx="74564" cy="62342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351" y="2404071"/>
            <a:ext cx="6323805" cy="1236399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351" y="3788826"/>
            <a:ext cx="6323805" cy="65019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30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507999"/>
            <a:ext cx="7886700" cy="100647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角三角形 12"/>
          <p:cNvSpPr/>
          <p:nvPr>
            <p:custDataLst>
              <p:tags r:id="rId3"/>
            </p:custDataLst>
          </p:nvPr>
        </p:nvSpPr>
        <p:spPr>
          <a:xfrm rot="20063428">
            <a:off x="1325563" y="3756025"/>
            <a:ext cx="587375" cy="252413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直角三角形 15"/>
          <p:cNvSpPr/>
          <p:nvPr>
            <p:custDataLst>
              <p:tags r:id="rId4"/>
            </p:custDataLst>
          </p:nvPr>
        </p:nvSpPr>
        <p:spPr>
          <a:xfrm rot="7409929">
            <a:off x="3030538" y="4041775"/>
            <a:ext cx="279400" cy="282575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直角三角形 18"/>
          <p:cNvSpPr/>
          <p:nvPr>
            <p:custDataLst>
              <p:tags r:id="rId5"/>
            </p:custDataLst>
          </p:nvPr>
        </p:nvSpPr>
        <p:spPr>
          <a:xfrm rot="17352356">
            <a:off x="2605088" y="4846638"/>
            <a:ext cx="184150" cy="1873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直角三角形 19"/>
          <p:cNvSpPr/>
          <p:nvPr>
            <p:custDataLst>
              <p:tags r:id="rId6"/>
            </p:custDataLst>
          </p:nvPr>
        </p:nvSpPr>
        <p:spPr>
          <a:xfrm rot="17352356">
            <a:off x="2008188" y="5068888"/>
            <a:ext cx="95250" cy="73025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直角三角形 20"/>
          <p:cNvSpPr/>
          <p:nvPr>
            <p:custDataLst>
              <p:tags r:id="rId7"/>
            </p:custDataLst>
          </p:nvPr>
        </p:nvSpPr>
        <p:spPr>
          <a:xfrm rot="11413207">
            <a:off x="5930900" y="4649788"/>
            <a:ext cx="261938" cy="1317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直角三角形 21"/>
          <p:cNvSpPr/>
          <p:nvPr>
            <p:custDataLst>
              <p:tags r:id="rId8"/>
            </p:custDataLst>
          </p:nvPr>
        </p:nvSpPr>
        <p:spPr>
          <a:xfrm rot="18287289">
            <a:off x="5568156" y="4110831"/>
            <a:ext cx="185738" cy="285750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直角三角形 22"/>
          <p:cNvSpPr/>
          <p:nvPr>
            <p:custDataLst>
              <p:tags r:id="rId9"/>
            </p:custDataLst>
          </p:nvPr>
        </p:nvSpPr>
        <p:spPr>
          <a:xfrm rot="16200000">
            <a:off x="7620794" y="2032794"/>
            <a:ext cx="111125" cy="284163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直角三角形 23"/>
          <p:cNvSpPr/>
          <p:nvPr>
            <p:custDataLst>
              <p:tags r:id="rId10"/>
            </p:custDataLst>
          </p:nvPr>
        </p:nvSpPr>
        <p:spPr>
          <a:xfrm rot="16200000">
            <a:off x="6731000" y="1443038"/>
            <a:ext cx="53975" cy="1365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5" name="直接连接符 24"/>
          <p:cNvCxnSpPr/>
          <p:nvPr>
            <p:custDataLst>
              <p:tags r:id="rId11"/>
            </p:custDataLst>
          </p:nvPr>
        </p:nvCxnSpPr>
        <p:spPr>
          <a:xfrm flipV="1">
            <a:off x="2122488" y="4243388"/>
            <a:ext cx="809625" cy="357188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>
            <p:custDataLst>
              <p:tags r:id="rId12"/>
            </p:custDataLst>
          </p:nvPr>
        </p:nvCxnSpPr>
        <p:spPr>
          <a:xfrm flipV="1">
            <a:off x="1803400" y="4256088"/>
            <a:ext cx="1409700" cy="620713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>
            <p:custDataLst>
              <p:tags r:id="rId13"/>
            </p:custDataLst>
          </p:nvPr>
        </p:nvCxnSpPr>
        <p:spPr>
          <a:xfrm flipV="1">
            <a:off x="5830888" y="1617663"/>
            <a:ext cx="811213" cy="3556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14"/>
            </p:custDataLst>
          </p:nvPr>
        </p:nvCxnSpPr>
        <p:spPr>
          <a:xfrm flipV="1">
            <a:off x="6243638" y="1376363"/>
            <a:ext cx="1408113" cy="6223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8260" y="2017769"/>
            <a:ext cx="3287480" cy="2879951"/>
          </a:xfrm>
          <a:custGeom>
            <a:avLst/>
            <a:gdLst>
              <a:gd name="connsiteX0" fmla="*/ 0 w 4335236"/>
              <a:gd name="connsiteY0" fmla="*/ 0 h 1138237"/>
              <a:gd name="connsiteX1" fmla="*/ 4335236 w 4335236"/>
              <a:gd name="connsiteY1" fmla="*/ 0 h 1138237"/>
              <a:gd name="connsiteX2" fmla="*/ 4335236 w 4335236"/>
              <a:gd name="connsiteY2" fmla="*/ 1138237 h 1138237"/>
              <a:gd name="connsiteX3" fmla="*/ 0 w 4335236"/>
              <a:gd name="connsiteY3" fmla="*/ 1138237 h 1138237"/>
              <a:gd name="connsiteX4" fmla="*/ 0 w 4335236"/>
              <a:gd name="connsiteY4" fmla="*/ 0 h 1138237"/>
              <a:gd name="connsiteX0-1" fmla="*/ 0 w 4335236"/>
              <a:gd name="connsiteY0-2" fmla="*/ 0 h 1138237"/>
              <a:gd name="connsiteX1-3" fmla="*/ 4335236 w 4335236"/>
              <a:gd name="connsiteY1-4" fmla="*/ 0 h 1138237"/>
              <a:gd name="connsiteX2-5" fmla="*/ 0 w 4335236"/>
              <a:gd name="connsiteY2-6" fmla="*/ 1138237 h 1138237"/>
              <a:gd name="connsiteX3-7" fmla="*/ 0 w 4335236"/>
              <a:gd name="connsiteY3-8" fmla="*/ 0 h 1138237"/>
              <a:gd name="connsiteX0-9" fmla="*/ 0 w 4335236"/>
              <a:gd name="connsiteY0-10" fmla="*/ 0 h 1863951"/>
              <a:gd name="connsiteX1-11" fmla="*/ 4335236 w 4335236"/>
              <a:gd name="connsiteY1-12" fmla="*/ 0 h 1863951"/>
              <a:gd name="connsiteX2-13" fmla="*/ 2061029 w 4335236"/>
              <a:gd name="connsiteY2-14" fmla="*/ 1863951 h 1863951"/>
              <a:gd name="connsiteX3-15" fmla="*/ 0 w 4335236"/>
              <a:gd name="connsiteY3-16" fmla="*/ 0 h 1863951"/>
              <a:gd name="connsiteX0-17" fmla="*/ 0 w 4335236"/>
              <a:gd name="connsiteY0-18" fmla="*/ 0 h 2879951"/>
              <a:gd name="connsiteX1-19" fmla="*/ 4335236 w 4335236"/>
              <a:gd name="connsiteY1-20" fmla="*/ 0 h 2879951"/>
              <a:gd name="connsiteX2-21" fmla="*/ 2148115 w 4335236"/>
              <a:gd name="connsiteY2-22" fmla="*/ 2879951 h 2879951"/>
              <a:gd name="connsiteX3-23" fmla="*/ 0 w 4335236"/>
              <a:gd name="connsiteY3-24" fmla="*/ 0 h 2879951"/>
            </a:gdLst>
            <a:ahLst/>
            <a:cxnLst>
              <a:cxn ang="0">
                <a:pos x="connsiteX0-17" y="connsiteY0-18"/>
              </a:cxn>
              <a:cxn ang="0">
                <a:pos x="connsiteX1-19" y="connsiteY1-20"/>
              </a:cxn>
              <a:cxn ang="0">
                <a:pos x="connsiteX2-21" y="connsiteY2-22"/>
              </a:cxn>
              <a:cxn ang="0">
                <a:pos x="connsiteX3-23" y="connsiteY3-24"/>
              </a:cxn>
            </a:cxnLst>
            <a:rect l="l" t="t" r="r" b="b"/>
            <a:pathLst>
              <a:path w="4335236" h="2879951">
                <a:moveTo>
                  <a:pt x="0" y="0"/>
                </a:moveTo>
                <a:lnTo>
                  <a:pt x="4335236" y="0"/>
                </a:lnTo>
                <a:lnTo>
                  <a:pt x="2148115" y="287995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lIns="540000" rIns="540000" bIns="900000">
            <a:normAutofit/>
          </a:bodyPr>
          <a:lstStyle>
            <a:lvl1pPr algn="ctr">
              <a:defRPr sz="440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29" name="Date Placeholder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457200"/>
            <a:ext cx="4629150" cy="5403851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3.png"/><Relationship Id="rId14" Type="http://schemas.openxmlformats.org/officeDocument/2006/relationships/tags" Target="../tags/tag26.xml"/><Relationship Id="rId13" Type="http://schemas.openxmlformats.org/officeDocument/2006/relationships/tags" Target="../tags/tag25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0.xml"/><Relationship Id="rId8" Type="http://schemas.openxmlformats.org/officeDocument/2006/relationships/slideLayout" Target="../slideLayouts/slideLayout99.xml"/><Relationship Id="rId7" Type="http://schemas.openxmlformats.org/officeDocument/2006/relationships/slideLayout" Target="../slideLayouts/slideLayout98.xml"/><Relationship Id="rId6" Type="http://schemas.openxmlformats.org/officeDocument/2006/relationships/slideLayout" Target="../slideLayouts/slideLayout97.xml"/><Relationship Id="rId5" Type="http://schemas.openxmlformats.org/officeDocument/2006/relationships/slideLayout" Target="../slideLayouts/slideLayout96.xml"/><Relationship Id="rId4" Type="http://schemas.openxmlformats.org/officeDocument/2006/relationships/slideLayout" Target="../slideLayouts/slideLayout95.xml"/><Relationship Id="rId3" Type="http://schemas.openxmlformats.org/officeDocument/2006/relationships/slideLayout" Target="../slideLayouts/slideLayout94.xml"/><Relationship Id="rId2" Type="http://schemas.openxmlformats.org/officeDocument/2006/relationships/slideLayout" Target="../slideLayouts/slideLayout93.xml"/><Relationship Id="rId15" Type="http://schemas.openxmlformats.org/officeDocument/2006/relationships/theme" Target="../theme/theme10.xml"/><Relationship Id="rId14" Type="http://schemas.openxmlformats.org/officeDocument/2006/relationships/image" Target="../media/image3.png"/><Relationship Id="rId13" Type="http://schemas.openxmlformats.org/officeDocument/2006/relationships/tags" Target="../tags/tag260.xml"/><Relationship Id="rId12" Type="http://schemas.openxmlformats.org/officeDocument/2006/relationships/tags" Target="../tags/tag259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92.xml"/></Relationships>
</file>

<file path=ppt/slideMasters/_rels/slideMaster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0.xml"/><Relationship Id="rId8" Type="http://schemas.openxmlformats.org/officeDocument/2006/relationships/slideLayout" Target="../slideLayouts/slideLayout109.xml"/><Relationship Id="rId7" Type="http://schemas.openxmlformats.org/officeDocument/2006/relationships/slideLayout" Target="../slideLayouts/slideLayout108.xml"/><Relationship Id="rId6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105.xml"/><Relationship Id="rId3" Type="http://schemas.openxmlformats.org/officeDocument/2006/relationships/slideLayout" Target="../slideLayouts/slideLayout104.xml"/><Relationship Id="rId2" Type="http://schemas.openxmlformats.org/officeDocument/2006/relationships/slideLayout" Target="../slideLayouts/slideLayout103.xml"/><Relationship Id="rId15" Type="http://schemas.openxmlformats.org/officeDocument/2006/relationships/theme" Target="../theme/theme11.xml"/><Relationship Id="rId14" Type="http://schemas.openxmlformats.org/officeDocument/2006/relationships/image" Target="../media/image3.png"/><Relationship Id="rId13" Type="http://schemas.openxmlformats.org/officeDocument/2006/relationships/tags" Target="../tags/tag286.xml"/><Relationship Id="rId12" Type="http://schemas.openxmlformats.org/officeDocument/2006/relationships/tags" Target="../tags/tag285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11.xml"/><Relationship Id="rId1" Type="http://schemas.openxmlformats.org/officeDocument/2006/relationships/slideLayout" Target="../slideLayouts/slideLayout102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4" Type="http://schemas.openxmlformats.org/officeDocument/2006/relationships/image" Target="../media/image3.png"/><Relationship Id="rId13" Type="http://schemas.openxmlformats.org/officeDocument/2006/relationships/tags" Target="../tags/tag52.xml"/><Relationship Id="rId12" Type="http://schemas.openxmlformats.org/officeDocument/2006/relationships/tags" Target="../tags/tag51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0.xml"/><Relationship Id="rId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5" Type="http://schemas.openxmlformats.org/officeDocument/2006/relationships/theme" Target="../theme/theme3.xml"/><Relationship Id="rId14" Type="http://schemas.openxmlformats.org/officeDocument/2006/relationships/image" Target="../media/image3.png"/><Relationship Id="rId13" Type="http://schemas.openxmlformats.org/officeDocument/2006/relationships/tags" Target="../tags/tag78.xml"/><Relationship Id="rId12" Type="http://schemas.openxmlformats.org/officeDocument/2006/relationships/tags" Target="../tags/tag77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22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0.xml"/><Relationship Id="rId8" Type="http://schemas.openxmlformats.org/officeDocument/2006/relationships/slideLayout" Target="../slideLayouts/slideLayout39.xml"/><Relationship Id="rId7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3.xml"/><Relationship Id="rId15" Type="http://schemas.openxmlformats.org/officeDocument/2006/relationships/theme" Target="../theme/theme4.xml"/><Relationship Id="rId14" Type="http://schemas.openxmlformats.org/officeDocument/2006/relationships/image" Target="../media/image3.png"/><Relationship Id="rId13" Type="http://schemas.openxmlformats.org/officeDocument/2006/relationships/tags" Target="../tags/tag104.xml"/><Relationship Id="rId12" Type="http://schemas.openxmlformats.org/officeDocument/2006/relationships/tags" Target="../tags/tag103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41.xml"/><Relationship Id="rId1" Type="http://schemas.openxmlformats.org/officeDocument/2006/relationships/slideLayout" Target="../slideLayouts/slideLayout32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0.xml"/><Relationship Id="rId8" Type="http://schemas.openxmlformats.org/officeDocument/2006/relationships/slideLayout" Target="../slideLayouts/slideLayout49.xml"/><Relationship Id="rId7" Type="http://schemas.openxmlformats.org/officeDocument/2006/relationships/slideLayout" Target="../slideLayouts/slideLayout48.xml"/><Relationship Id="rId6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4.xml"/><Relationship Id="rId2" Type="http://schemas.openxmlformats.org/officeDocument/2006/relationships/slideLayout" Target="../slideLayouts/slideLayout43.xml"/><Relationship Id="rId15" Type="http://schemas.openxmlformats.org/officeDocument/2006/relationships/theme" Target="../theme/theme5.xml"/><Relationship Id="rId14" Type="http://schemas.openxmlformats.org/officeDocument/2006/relationships/image" Target="../media/image3.png"/><Relationship Id="rId13" Type="http://schemas.openxmlformats.org/officeDocument/2006/relationships/tags" Target="../tags/tag130.xml"/><Relationship Id="rId12" Type="http://schemas.openxmlformats.org/officeDocument/2006/relationships/tags" Target="../tags/tag129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51.xml"/><Relationship Id="rId1" Type="http://schemas.openxmlformats.org/officeDocument/2006/relationships/slideLayout" Target="../slideLayouts/slideLayout42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0.xml"/><Relationship Id="rId8" Type="http://schemas.openxmlformats.org/officeDocument/2006/relationships/slideLayout" Target="../slideLayouts/slideLayout59.xml"/><Relationship Id="rId7" Type="http://schemas.openxmlformats.org/officeDocument/2006/relationships/slideLayout" Target="../slideLayouts/slideLayout58.xml"/><Relationship Id="rId6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5.xml"/><Relationship Id="rId3" Type="http://schemas.openxmlformats.org/officeDocument/2006/relationships/slideLayout" Target="../slideLayouts/slideLayout54.xml"/><Relationship Id="rId2" Type="http://schemas.openxmlformats.org/officeDocument/2006/relationships/slideLayout" Target="../slideLayouts/slideLayout53.xml"/><Relationship Id="rId15" Type="http://schemas.openxmlformats.org/officeDocument/2006/relationships/theme" Target="../theme/theme6.xml"/><Relationship Id="rId14" Type="http://schemas.openxmlformats.org/officeDocument/2006/relationships/image" Target="../media/image3.png"/><Relationship Id="rId13" Type="http://schemas.openxmlformats.org/officeDocument/2006/relationships/tags" Target="../tags/tag156.xml"/><Relationship Id="rId12" Type="http://schemas.openxmlformats.org/officeDocument/2006/relationships/tags" Target="../tags/tag155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61.xml"/><Relationship Id="rId1" Type="http://schemas.openxmlformats.org/officeDocument/2006/relationships/slideLayout" Target="../slideLayouts/slideLayout52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0.xml"/><Relationship Id="rId8" Type="http://schemas.openxmlformats.org/officeDocument/2006/relationships/slideLayout" Target="../slideLayouts/slideLayout69.xml"/><Relationship Id="rId7" Type="http://schemas.openxmlformats.org/officeDocument/2006/relationships/slideLayout" Target="../slideLayouts/slideLayout68.xml"/><Relationship Id="rId6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5.xml"/><Relationship Id="rId3" Type="http://schemas.openxmlformats.org/officeDocument/2006/relationships/slideLayout" Target="../slideLayouts/slideLayout64.xml"/><Relationship Id="rId2" Type="http://schemas.openxmlformats.org/officeDocument/2006/relationships/slideLayout" Target="../slideLayouts/slideLayout63.xml"/><Relationship Id="rId15" Type="http://schemas.openxmlformats.org/officeDocument/2006/relationships/theme" Target="../theme/theme7.xml"/><Relationship Id="rId14" Type="http://schemas.openxmlformats.org/officeDocument/2006/relationships/image" Target="../media/image3.png"/><Relationship Id="rId13" Type="http://schemas.openxmlformats.org/officeDocument/2006/relationships/tags" Target="../tags/tag182.xml"/><Relationship Id="rId12" Type="http://schemas.openxmlformats.org/officeDocument/2006/relationships/tags" Target="../tags/tag181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71.xml"/><Relationship Id="rId1" Type="http://schemas.openxmlformats.org/officeDocument/2006/relationships/slideLayout" Target="../slideLayouts/slideLayout62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0.xml"/><Relationship Id="rId8" Type="http://schemas.openxmlformats.org/officeDocument/2006/relationships/slideLayout" Target="../slideLayouts/slideLayout79.xml"/><Relationship Id="rId7" Type="http://schemas.openxmlformats.org/officeDocument/2006/relationships/slideLayout" Target="../slideLayouts/slideLayout78.xml"/><Relationship Id="rId6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5.xml"/><Relationship Id="rId3" Type="http://schemas.openxmlformats.org/officeDocument/2006/relationships/slideLayout" Target="../slideLayouts/slideLayout74.xml"/><Relationship Id="rId2" Type="http://schemas.openxmlformats.org/officeDocument/2006/relationships/slideLayout" Target="../slideLayouts/slideLayout73.xml"/><Relationship Id="rId15" Type="http://schemas.openxmlformats.org/officeDocument/2006/relationships/theme" Target="../theme/theme8.xml"/><Relationship Id="rId14" Type="http://schemas.openxmlformats.org/officeDocument/2006/relationships/image" Target="../media/image3.png"/><Relationship Id="rId13" Type="http://schemas.openxmlformats.org/officeDocument/2006/relationships/tags" Target="../tags/tag208.xml"/><Relationship Id="rId12" Type="http://schemas.openxmlformats.org/officeDocument/2006/relationships/tags" Target="../tags/tag207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81.xml"/><Relationship Id="rId1" Type="http://schemas.openxmlformats.org/officeDocument/2006/relationships/slideLayout" Target="../slideLayouts/slideLayout72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0.xml"/><Relationship Id="rId8" Type="http://schemas.openxmlformats.org/officeDocument/2006/relationships/slideLayout" Target="../slideLayouts/slideLayout89.xml"/><Relationship Id="rId7" Type="http://schemas.openxmlformats.org/officeDocument/2006/relationships/slideLayout" Target="../slideLayouts/slideLayout88.xml"/><Relationship Id="rId6" Type="http://schemas.openxmlformats.org/officeDocument/2006/relationships/slideLayout" Target="../slideLayouts/slideLayout87.xml"/><Relationship Id="rId5" Type="http://schemas.openxmlformats.org/officeDocument/2006/relationships/slideLayout" Target="../slideLayouts/slideLayout86.xml"/><Relationship Id="rId4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4.xml"/><Relationship Id="rId2" Type="http://schemas.openxmlformats.org/officeDocument/2006/relationships/slideLayout" Target="../slideLayouts/slideLayout83.xml"/><Relationship Id="rId15" Type="http://schemas.openxmlformats.org/officeDocument/2006/relationships/theme" Target="../theme/theme9.xml"/><Relationship Id="rId14" Type="http://schemas.openxmlformats.org/officeDocument/2006/relationships/image" Target="../media/image3.png"/><Relationship Id="rId13" Type="http://schemas.openxmlformats.org/officeDocument/2006/relationships/tags" Target="../tags/tag234.xml"/><Relationship Id="rId12" Type="http://schemas.openxmlformats.org/officeDocument/2006/relationships/tags" Target="../tags/tag233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91.xml"/><Relationship Id="rId1" Type="http://schemas.openxmlformats.org/officeDocument/2006/relationships/slideLayout" Target="../slideLayouts/slideLayout8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组合 12"/>
          <p:cNvGrpSpPr/>
          <p:nvPr/>
        </p:nvGrpSpPr>
        <p:grpSpPr>
          <a:xfrm rot="10800000">
            <a:off x="7400925" y="6091238"/>
            <a:ext cx="1743075" cy="766762"/>
            <a:chOff x="1" y="0"/>
            <a:chExt cx="1743074" cy="766858"/>
          </a:xfrm>
        </p:grpSpPr>
        <p:sp>
          <p:nvSpPr>
            <p:cNvPr id="14" name="等腰三角形 6"/>
            <p:cNvSpPr/>
            <p:nvPr/>
          </p:nvSpPr>
          <p:spPr>
            <a:xfrm>
              <a:off x="12701" y="-6351"/>
              <a:ext cx="1566861" cy="673184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15876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27" name="组合 15"/>
          <p:cNvGrpSpPr/>
          <p:nvPr/>
        </p:nvGrpSpPr>
        <p:grpSpPr>
          <a:xfrm>
            <a:off x="0" y="0"/>
            <a:ext cx="1743075" cy="766763"/>
            <a:chOff x="1" y="0"/>
            <a:chExt cx="1743074" cy="766858"/>
          </a:xfrm>
        </p:grpSpPr>
        <p:sp>
          <p:nvSpPr>
            <p:cNvPr id="17" name="等腰三角形 6"/>
            <p:cNvSpPr/>
            <p:nvPr/>
          </p:nvSpPr>
          <p:spPr>
            <a:xfrm>
              <a:off x="1" y="0"/>
              <a:ext cx="1566862" cy="673183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9526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8" name="Title Placeholder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28650" y="508000"/>
            <a:ext cx="7886700" cy="11382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/>
            <p:custDataLst>
              <p:tags r:id="rId14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ABABAB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5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0242" name="组合 12"/>
          <p:cNvGrpSpPr/>
          <p:nvPr/>
        </p:nvGrpSpPr>
        <p:grpSpPr>
          <a:xfrm rot="10800000">
            <a:off x="7400925" y="6091238"/>
            <a:ext cx="1743075" cy="766762"/>
            <a:chOff x="1" y="0"/>
            <a:chExt cx="1743074" cy="766858"/>
          </a:xfrm>
        </p:grpSpPr>
        <p:sp>
          <p:nvSpPr>
            <p:cNvPr id="14" name="等腰三角形 6"/>
            <p:cNvSpPr/>
            <p:nvPr/>
          </p:nvSpPr>
          <p:spPr>
            <a:xfrm>
              <a:off x="12701" y="-6351"/>
              <a:ext cx="1566861" cy="673184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15876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243" name="组合 15"/>
          <p:cNvGrpSpPr/>
          <p:nvPr/>
        </p:nvGrpSpPr>
        <p:grpSpPr>
          <a:xfrm>
            <a:off x="0" y="0"/>
            <a:ext cx="1743075" cy="766763"/>
            <a:chOff x="1" y="0"/>
            <a:chExt cx="1743074" cy="766858"/>
          </a:xfrm>
        </p:grpSpPr>
        <p:sp>
          <p:nvSpPr>
            <p:cNvPr id="17" name="等腰三角形 6"/>
            <p:cNvSpPr/>
            <p:nvPr/>
          </p:nvSpPr>
          <p:spPr>
            <a:xfrm>
              <a:off x="1" y="0"/>
              <a:ext cx="1566862" cy="673183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9526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44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28650" y="508000"/>
            <a:ext cx="7886700" cy="11382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10245" name="Text Placeholder 2"/>
          <p:cNvSpPr>
            <a:spLocks noGrp="1"/>
          </p:cNvSpPr>
          <p:nvPr>
            <p:ph type="body"/>
            <p:custDataLst>
              <p:tags r:id="rId13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ABABAB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4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1266" name="组合 12"/>
          <p:cNvGrpSpPr/>
          <p:nvPr/>
        </p:nvGrpSpPr>
        <p:grpSpPr>
          <a:xfrm rot="10800000">
            <a:off x="7400925" y="6091238"/>
            <a:ext cx="1743075" cy="766762"/>
            <a:chOff x="1" y="0"/>
            <a:chExt cx="1743074" cy="766858"/>
          </a:xfrm>
        </p:grpSpPr>
        <p:sp>
          <p:nvSpPr>
            <p:cNvPr id="14" name="等腰三角形 6"/>
            <p:cNvSpPr/>
            <p:nvPr/>
          </p:nvSpPr>
          <p:spPr>
            <a:xfrm>
              <a:off x="12701" y="-6351"/>
              <a:ext cx="1566861" cy="673184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15876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267" name="组合 15"/>
          <p:cNvGrpSpPr/>
          <p:nvPr/>
        </p:nvGrpSpPr>
        <p:grpSpPr>
          <a:xfrm>
            <a:off x="0" y="0"/>
            <a:ext cx="1743075" cy="766763"/>
            <a:chOff x="1" y="0"/>
            <a:chExt cx="1743074" cy="766858"/>
          </a:xfrm>
        </p:grpSpPr>
        <p:sp>
          <p:nvSpPr>
            <p:cNvPr id="17" name="等腰三角形 6"/>
            <p:cNvSpPr/>
            <p:nvPr/>
          </p:nvSpPr>
          <p:spPr>
            <a:xfrm>
              <a:off x="1" y="0"/>
              <a:ext cx="1566862" cy="673183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9526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268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28650" y="508000"/>
            <a:ext cx="7886700" cy="11382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11269" name="Text Placeholder 2"/>
          <p:cNvSpPr>
            <a:spLocks noGrp="1"/>
          </p:cNvSpPr>
          <p:nvPr>
            <p:ph type="body"/>
            <p:custDataLst>
              <p:tags r:id="rId13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ABABAB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4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组合 12"/>
          <p:cNvGrpSpPr/>
          <p:nvPr/>
        </p:nvGrpSpPr>
        <p:grpSpPr>
          <a:xfrm rot="10800000">
            <a:off x="7400925" y="6091238"/>
            <a:ext cx="1743075" cy="766762"/>
            <a:chOff x="1" y="0"/>
            <a:chExt cx="1743074" cy="766858"/>
          </a:xfrm>
        </p:grpSpPr>
        <p:sp>
          <p:nvSpPr>
            <p:cNvPr id="14" name="等腰三角形 6"/>
            <p:cNvSpPr/>
            <p:nvPr/>
          </p:nvSpPr>
          <p:spPr>
            <a:xfrm>
              <a:off x="12701" y="-6351"/>
              <a:ext cx="1566861" cy="673184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15876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51" name="组合 15"/>
          <p:cNvGrpSpPr/>
          <p:nvPr/>
        </p:nvGrpSpPr>
        <p:grpSpPr>
          <a:xfrm>
            <a:off x="0" y="0"/>
            <a:ext cx="1743075" cy="766763"/>
            <a:chOff x="1" y="0"/>
            <a:chExt cx="1743074" cy="766858"/>
          </a:xfrm>
        </p:grpSpPr>
        <p:sp>
          <p:nvSpPr>
            <p:cNvPr id="17" name="等腰三角形 6"/>
            <p:cNvSpPr/>
            <p:nvPr/>
          </p:nvSpPr>
          <p:spPr>
            <a:xfrm>
              <a:off x="1" y="0"/>
              <a:ext cx="1566862" cy="673183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9526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5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28650" y="508000"/>
            <a:ext cx="7886700" cy="11382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/>
            <p:custDataLst>
              <p:tags r:id="rId13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ABABAB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4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3074" name="组合 12"/>
          <p:cNvGrpSpPr/>
          <p:nvPr/>
        </p:nvGrpSpPr>
        <p:grpSpPr>
          <a:xfrm rot="10800000">
            <a:off x="7400925" y="6091238"/>
            <a:ext cx="1743075" cy="766762"/>
            <a:chOff x="1" y="0"/>
            <a:chExt cx="1743074" cy="766858"/>
          </a:xfrm>
        </p:grpSpPr>
        <p:sp>
          <p:nvSpPr>
            <p:cNvPr id="14" name="等腰三角形 6"/>
            <p:cNvSpPr/>
            <p:nvPr/>
          </p:nvSpPr>
          <p:spPr>
            <a:xfrm>
              <a:off x="12701" y="-6351"/>
              <a:ext cx="1566861" cy="673184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15876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75" name="组合 15"/>
          <p:cNvGrpSpPr/>
          <p:nvPr/>
        </p:nvGrpSpPr>
        <p:grpSpPr>
          <a:xfrm>
            <a:off x="0" y="0"/>
            <a:ext cx="1743075" cy="766763"/>
            <a:chOff x="1" y="0"/>
            <a:chExt cx="1743074" cy="766858"/>
          </a:xfrm>
        </p:grpSpPr>
        <p:sp>
          <p:nvSpPr>
            <p:cNvPr id="17" name="等腰三角形 6"/>
            <p:cNvSpPr/>
            <p:nvPr/>
          </p:nvSpPr>
          <p:spPr>
            <a:xfrm>
              <a:off x="1" y="0"/>
              <a:ext cx="1566862" cy="673183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9526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76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28650" y="508000"/>
            <a:ext cx="7886700" cy="11382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3077" name="Text Placeholder 2"/>
          <p:cNvSpPr>
            <a:spLocks noGrp="1"/>
          </p:cNvSpPr>
          <p:nvPr>
            <p:ph type="body"/>
            <p:custDataLst>
              <p:tags r:id="rId13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ABABAB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4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4098" name="组合 12"/>
          <p:cNvGrpSpPr/>
          <p:nvPr/>
        </p:nvGrpSpPr>
        <p:grpSpPr>
          <a:xfrm rot="10800000">
            <a:off x="7400925" y="6091238"/>
            <a:ext cx="1743075" cy="766762"/>
            <a:chOff x="1" y="0"/>
            <a:chExt cx="1743074" cy="766858"/>
          </a:xfrm>
        </p:grpSpPr>
        <p:sp>
          <p:nvSpPr>
            <p:cNvPr id="14" name="等腰三角形 6"/>
            <p:cNvSpPr/>
            <p:nvPr/>
          </p:nvSpPr>
          <p:spPr>
            <a:xfrm>
              <a:off x="12701" y="-6351"/>
              <a:ext cx="1566861" cy="673184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15876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99" name="组合 15"/>
          <p:cNvGrpSpPr/>
          <p:nvPr/>
        </p:nvGrpSpPr>
        <p:grpSpPr>
          <a:xfrm>
            <a:off x="0" y="0"/>
            <a:ext cx="1743075" cy="766763"/>
            <a:chOff x="1" y="0"/>
            <a:chExt cx="1743074" cy="766858"/>
          </a:xfrm>
        </p:grpSpPr>
        <p:sp>
          <p:nvSpPr>
            <p:cNvPr id="17" name="等腰三角形 6"/>
            <p:cNvSpPr/>
            <p:nvPr/>
          </p:nvSpPr>
          <p:spPr>
            <a:xfrm>
              <a:off x="1" y="0"/>
              <a:ext cx="1566862" cy="673183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9526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00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28650" y="508000"/>
            <a:ext cx="7886700" cy="11382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4101" name="Text Placeholder 2"/>
          <p:cNvSpPr>
            <a:spLocks noGrp="1"/>
          </p:cNvSpPr>
          <p:nvPr>
            <p:ph type="body"/>
            <p:custDataLst>
              <p:tags r:id="rId13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ABABAB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4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5122" name="组合 12"/>
          <p:cNvGrpSpPr/>
          <p:nvPr/>
        </p:nvGrpSpPr>
        <p:grpSpPr>
          <a:xfrm rot="10800000">
            <a:off x="7400925" y="6091238"/>
            <a:ext cx="1743075" cy="766762"/>
            <a:chOff x="1" y="0"/>
            <a:chExt cx="1743074" cy="766858"/>
          </a:xfrm>
        </p:grpSpPr>
        <p:sp>
          <p:nvSpPr>
            <p:cNvPr id="14" name="等腰三角形 6"/>
            <p:cNvSpPr/>
            <p:nvPr/>
          </p:nvSpPr>
          <p:spPr>
            <a:xfrm>
              <a:off x="12701" y="-6351"/>
              <a:ext cx="1566861" cy="673184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15876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23" name="组合 15"/>
          <p:cNvGrpSpPr/>
          <p:nvPr/>
        </p:nvGrpSpPr>
        <p:grpSpPr>
          <a:xfrm>
            <a:off x="0" y="0"/>
            <a:ext cx="1743075" cy="766763"/>
            <a:chOff x="1" y="0"/>
            <a:chExt cx="1743074" cy="766858"/>
          </a:xfrm>
        </p:grpSpPr>
        <p:sp>
          <p:nvSpPr>
            <p:cNvPr id="17" name="等腰三角形 6"/>
            <p:cNvSpPr/>
            <p:nvPr/>
          </p:nvSpPr>
          <p:spPr>
            <a:xfrm>
              <a:off x="1" y="0"/>
              <a:ext cx="1566862" cy="673183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9526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24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28650" y="508000"/>
            <a:ext cx="7886700" cy="11382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5125" name="Text Placeholder 2"/>
          <p:cNvSpPr>
            <a:spLocks noGrp="1"/>
          </p:cNvSpPr>
          <p:nvPr>
            <p:ph type="body"/>
            <p:custDataLst>
              <p:tags r:id="rId13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ABABAB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4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6146" name="组合 12"/>
          <p:cNvGrpSpPr/>
          <p:nvPr/>
        </p:nvGrpSpPr>
        <p:grpSpPr>
          <a:xfrm rot="10800000">
            <a:off x="7400925" y="6091238"/>
            <a:ext cx="1743075" cy="766762"/>
            <a:chOff x="1" y="0"/>
            <a:chExt cx="1743074" cy="766858"/>
          </a:xfrm>
        </p:grpSpPr>
        <p:sp>
          <p:nvSpPr>
            <p:cNvPr id="14" name="等腰三角形 6"/>
            <p:cNvSpPr/>
            <p:nvPr/>
          </p:nvSpPr>
          <p:spPr>
            <a:xfrm>
              <a:off x="12701" y="-6351"/>
              <a:ext cx="1566861" cy="673184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15876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47" name="组合 15"/>
          <p:cNvGrpSpPr/>
          <p:nvPr/>
        </p:nvGrpSpPr>
        <p:grpSpPr>
          <a:xfrm>
            <a:off x="0" y="0"/>
            <a:ext cx="1743075" cy="766763"/>
            <a:chOff x="1" y="0"/>
            <a:chExt cx="1743074" cy="766858"/>
          </a:xfrm>
        </p:grpSpPr>
        <p:sp>
          <p:nvSpPr>
            <p:cNvPr id="17" name="等腰三角形 6"/>
            <p:cNvSpPr/>
            <p:nvPr/>
          </p:nvSpPr>
          <p:spPr>
            <a:xfrm>
              <a:off x="1" y="0"/>
              <a:ext cx="1566862" cy="673183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9526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48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28650" y="508000"/>
            <a:ext cx="7886700" cy="11382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6149" name="Text Placeholder 2"/>
          <p:cNvSpPr>
            <a:spLocks noGrp="1"/>
          </p:cNvSpPr>
          <p:nvPr>
            <p:ph type="body"/>
            <p:custDataLst>
              <p:tags r:id="rId13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ABABAB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4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7170" name="组合 12"/>
          <p:cNvGrpSpPr/>
          <p:nvPr/>
        </p:nvGrpSpPr>
        <p:grpSpPr>
          <a:xfrm rot="10800000">
            <a:off x="7400925" y="6091238"/>
            <a:ext cx="1743075" cy="766762"/>
            <a:chOff x="1" y="0"/>
            <a:chExt cx="1743074" cy="766858"/>
          </a:xfrm>
        </p:grpSpPr>
        <p:sp>
          <p:nvSpPr>
            <p:cNvPr id="14" name="等腰三角形 6"/>
            <p:cNvSpPr/>
            <p:nvPr/>
          </p:nvSpPr>
          <p:spPr>
            <a:xfrm>
              <a:off x="12701" y="-6351"/>
              <a:ext cx="1566861" cy="673184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15876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71" name="组合 15"/>
          <p:cNvGrpSpPr/>
          <p:nvPr/>
        </p:nvGrpSpPr>
        <p:grpSpPr>
          <a:xfrm>
            <a:off x="0" y="0"/>
            <a:ext cx="1743075" cy="766763"/>
            <a:chOff x="1" y="0"/>
            <a:chExt cx="1743074" cy="766858"/>
          </a:xfrm>
        </p:grpSpPr>
        <p:sp>
          <p:nvSpPr>
            <p:cNvPr id="17" name="等腰三角形 6"/>
            <p:cNvSpPr/>
            <p:nvPr/>
          </p:nvSpPr>
          <p:spPr>
            <a:xfrm>
              <a:off x="1" y="0"/>
              <a:ext cx="1566862" cy="673183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9526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7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28650" y="508000"/>
            <a:ext cx="7886700" cy="11382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7173" name="Text Placeholder 2"/>
          <p:cNvSpPr>
            <a:spLocks noGrp="1"/>
          </p:cNvSpPr>
          <p:nvPr>
            <p:ph type="body"/>
            <p:custDataLst>
              <p:tags r:id="rId13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ABABAB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4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8194" name="组合 12"/>
          <p:cNvGrpSpPr/>
          <p:nvPr/>
        </p:nvGrpSpPr>
        <p:grpSpPr>
          <a:xfrm rot="10800000">
            <a:off x="7400925" y="6091238"/>
            <a:ext cx="1743075" cy="766762"/>
            <a:chOff x="1" y="0"/>
            <a:chExt cx="1743074" cy="766858"/>
          </a:xfrm>
        </p:grpSpPr>
        <p:sp>
          <p:nvSpPr>
            <p:cNvPr id="14" name="等腰三角形 6"/>
            <p:cNvSpPr/>
            <p:nvPr/>
          </p:nvSpPr>
          <p:spPr>
            <a:xfrm>
              <a:off x="12701" y="-6351"/>
              <a:ext cx="1566861" cy="673184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15876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195" name="组合 15"/>
          <p:cNvGrpSpPr/>
          <p:nvPr/>
        </p:nvGrpSpPr>
        <p:grpSpPr>
          <a:xfrm>
            <a:off x="0" y="0"/>
            <a:ext cx="1743075" cy="766763"/>
            <a:chOff x="1" y="0"/>
            <a:chExt cx="1743074" cy="766858"/>
          </a:xfrm>
        </p:grpSpPr>
        <p:sp>
          <p:nvSpPr>
            <p:cNvPr id="17" name="等腰三角形 6"/>
            <p:cNvSpPr/>
            <p:nvPr/>
          </p:nvSpPr>
          <p:spPr>
            <a:xfrm>
              <a:off x="1" y="0"/>
              <a:ext cx="1566862" cy="673183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9526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196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28650" y="508000"/>
            <a:ext cx="7886700" cy="11382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8197" name="Text Placeholder 2"/>
          <p:cNvSpPr>
            <a:spLocks noGrp="1"/>
          </p:cNvSpPr>
          <p:nvPr>
            <p:ph type="body"/>
            <p:custDataLst>
              <p:tags r:id="rId13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ABABAB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4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9218" name="组合 12"/>
          <p:cNvGrpSpPr/>
          <p:nvPr/>
        </p:nvGrpSpPr>
        <p:grpSpPr>
          <a:xfrm rot="10800000">
            <a:off x="7400925" y="6091238"/>
            <a:ext cx="1743075" cy="766762"/>
            <a:chOff x="1" y="0"/>
            <a:chExt cx="1743074" cy="766858"/>
          </a:xfrm>
        </p:grpSpPr>
        <p:sp>
          <p:nvSpPr>
            <p:cNvPr id="14" name="等腰三角形 6"/>
            <p:cNvSpPr/>
            <p:nvPr/>
          </p:nvSpPr>
          <p:spPr>
            <a:xfrm>
              <a:off x="12701" y="-6351"/>
              <a:ext cx="1566861" cy="673184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15876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19" name="组合 15"/>
          <p:cNvGrpSpPr/>
          <p:nvPr/>
        </p:nvGrpSpPr>
        <p:grpSpPr>
          <a:xfrm>
            <a:off x="0" y="0"/>
            <a:ext cx="1743075" cy="766763"/>
            <a:chOff x="1" y="0"/>
            <a:chExt cx="1743074" cy="766858"/>
          </a:xfrm>
        </p:grpSpPr>
        <p:sp>
          <p:nvSpPr>
            <p:cNvPr id="17" name="等腰三角形 6"/>
            <p:cNvSpPr/>
            <p:nvPr/>
          </p:nvSpPr>
          <p:spPr>
            <a:xfrm>
              <a:off x="1" y="0"/>
              <a:ext cx="1566862" cy="673183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9526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220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28650" y="508000"/>
            <a:ext cx="7886700" cy="11382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9221" name="Text Placeholder 2"/>
          <p:cNvSpPr>
            <a:spLocks noGrp="1"/>
          </p:cNvSpPr>
          <p:nvPr>
            <p:ph type="body"/>
            <p:custDataLst>
              <p:tags r:id="rId13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ABABAB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4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7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8.xml"/><Relationship Id="rId5" Type="http://schemas.openxmlformats.org/officeDocument/2006/relationships/tags" Target="../tags/tag314.xml"/><Relationship Id="rId4" Type="http://schemas.openxmlformats.org/officeDocument/2006/relationships/image" Target="../media/image15.png"/><Relationship Id="rId3" Type="http://schemas.openxmlformats.org/officeDocument/2006/relationships/image" Target="../media/image4.png"/><Relationship Id="rId2" Type="http://schemas.openxmlformats.org/officeDocument/2006/relationships/tags" Target="../tags/tag313.xml"/><Relationship Id="rId1" Type="http://schemas.openxmlformats.org/officeDocument/2006/relationships/tags" Target="../tags/tag312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8.xml"/><Relationship Id="rId4" Type="http://schemas.openxmlformats.org/officeDocument/2006/relationships/tags" Target="../tags/tag317.xml"/><Relationship Id="rId3" Type="http://schemas.openxmlformats.org/officeDocument/2006/relationships/image" Target="../media/image4.png"/><Relationship Id="rId2" Type="http://schemas.openxmlformats.org/officeDocument/2006/relationships/tags" Target="../tags/tag316.xml"/><Relationship Id="rId1" Type="http://schemas.openxmlformats.org/officeDocument/2006/relationships/tags" Target="../tags/tag315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8.xml"/><Relationship Id="rId4" Type="http://schemas.openxmlformats.org/officeDocument/2006/relationships/tags" Target="../tags/tag320.xml"/><Relationship Id="rId3" Type="http://schemas.openxmlformats.org/officeDocument/2006/relationships/image" Target="../media/image4.png"/><Relationship Id="rId2" Type="http://schemas.openxmlformats.org/officeDocument/2006/relationships/tags" Target="../tags/tag319.xml"/><Relationship Id="rId1" Type="http://schemas.openxmlformats.org/officeDocument/2006/relationships/tags" Target="../tags/tag318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8.xml"/><Relationship Id="rId4" Type="http://schemas.openxmlformats.org/officeDocument/2006/relationships/tags" Target="../tags/tag290.xml"/><Relationship Id="rId3" Type="http://schemas.openxmlformats.org/officeDocument/2006/relationships/image" Target="../media/image4.png"/><Relationship Id="rId2" Type="http://schemas.openxmlformats.org/officeDocument/2006/relationships/tags" Target="../tags/tag289.xml"/><Relationship Id="rId1" Type="http://schemas.openxmlformats.org/officeDocument/2006/relationships/tags" Target="../tags/tag288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88.xml"/><Relationship Id="rId4" Type="http://schemas.openxmlformats.org/officeDocument/2006/relationships/tags" Target="../tags/tag293.xml"/><Relationship Id="rId3" Type="http://schemas.openxmlformats.org/officeDocument/2006/relationships/image" Target="../media/image4.png"/><Relationship Id="rId2" Type="http://schemas.openxmlformats.org/officeDocument/2006/relationships/tags" Target="../tags/tag292.xml"/><Relationship Id="rId1" Type="http://schemas.openxmlformats.org/officeDocument/2006/relationships/tags" Target="../tags/tag291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8.xml"/><Relationship Id="rId8" Type="http://schemas.openxmlformats.org/officeDocument/2006/relationships/tags" Target="../tags/tag296.xml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tags" Target="../tags/tag295.xml"/><Relationship Id="rId10" Type="http://schemas.openxmlformats.org/officeDocument/2006/relationships/notesSlide" Target="../notesSlides/notesSlide3.xml"/><Relationship Id="rId1" Type="http://schemas.openxmlformats.org/officeDocument/2006/relationships/tags" Target="../tags/tag294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8.xml"/><Relationship Id="rId8" Type="http://schemas.openxmlformats.org/officeDocument/2006/relationships/tags" Target="../tags/tag299.xml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4.png"/><Relationship Id="rId2" Type="http://schemas.openxmlformats.org/officeDocument/2006/relationships/tags" Target="../tags/tag298.xml"/><Relationship Id="rId10" Type="http://schemas.openxmlformats.org/officeDocument/2006/relationships/notesSlide" Target="../notesSlides/notesSlide4.xml"/><Relationship Id="rId1" Type="http://schemas.openxmlformats.org/officeDocument/2006/relationships/tags" Target="../tags/tag29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98.xml"/><Relationship Id="rId6" Type="http://schemas.openxmlformats.org/officeDocument/2006/relationships/tags" Target="../tags/tag30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4.png"/><Relationship Id="rId2" Type="http://schemas.openxmlformats.org/officeDocument/2006/relationships/tags" Target="../tags/tag301.xml"/><Relationship Id="rId1" Type="http://schemas.openxmlformats.org/officeDocument/2006/relationships/tags" Target="../tags/tag300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8.xml"/><Relationship Id="rId4" Type="http://schemas.openxmlformats.org/officeDocument/2006/relationships/tags" Target="../tags/tag305.xml"/><Relationship Id="rId3" Type="http://schemas.openxmlformats.org/officeDocument/2006/relationships/image" Target="../media/image4.png"/><Relationship Id="rId2" Type="http://schemas.openxmlformats.org/officeDocument/2006/relationships/tags" Target="../tags/tag304.xml"/><Relationship Id="rId1" Type="http://schemas.openxmlformats.org/officeDocument/2006/relationships/tags" Target="../tags/tag303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8.xml"/><Relationship Id="rId8" Type="http://schemas.openxmlformats.org/officeDocument/2006/relationships/tags" Target="../tags/tag308.xml"/><Relationship Id="rId7" Type="http://schemas.openxmlformats.org/officeDocument/2006/relationships/hyperlink" Target="..\..\&#20108;&#19978;&#29983;&#23383;\1.&#23567;&#34636;&#34474;&#25214;&#22920;&#22920;\&#21738;.pptx" TargetMode="External"/><Relationship Id="rId6" Type="http://schemas.openxmlformats.org/officeDocument/2006/relationships/hyperlink" Target="..\..\&#20108;&#19978;&#29983;&#23383;\1.&#23567;&#34636;&#34474;&#25214;&#22920;&#22920;\&#23485;.pptx" TargetMode="External"/><Relationship Id="rId5" Type="http://schemas.openxmlformats.org/officeDocument/2006/relationships/hyperlink" Target="..\..\&#20108;&#19978;&#29983;&#23383;\1.&#23567;&#34636;&#34474;&#25214;&#22920;&#22920;\&#39030;.pptx" TargetMode="External"/><Relationship Id="rId4" Type="http://schemas.openxmlformats.org/officeDocument/2006/relationships/hyperlink" Target="..\..\&#20108;&#19978;&#29983;&#23383;\1.&#23567;&#34636;&#34474;&#25214;&#22920;&#22920;\&#20004;.pptx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307.xml"/><Relationship Id="rId1" Type="http://schemas.openxmlformats.org/officeDocument/2006/relationships/tags" Target="../tags/tag306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8.xml"/><Relationship Id="rId4" Type="http://schemas.openxmlformats.org/officeDocument/2006/relationships/tags" Target="../tags/tag311.xml"/><Relationship Id="rId3" Type="http://schemas.openxmlformats.org/officeDocument/2006/relationships/image" Target="../media/image4.png"/><Relationship Id="rId2" Type="http://schemas.openxmlformats.org/officeDocument/2006/relationships/tags" Target="../tags/tag310.xml"/><Relationship Id="rId1" Type="http://schemas.openxmlformats.org/officeDocument/2006/relationships/tags" Target="../tags/tag30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文本框 14"/>
          <p:cNvSpPr txBox="1"/>
          <p:nvPr/>
        </p:nvSpPr>
        <p:spPr>
          <a:xfrm rot="-1380000">
            <a:off x="-117475" y="292100"/>
            <a:ext cx="2717800" cy="398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40404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部编版二年级上册</a:t>
            </a:r>
            <a:endParaRPr lang="zh-CN" altLang="en-US" sz="2000" b="1" dirty="0">
              <a:solidFill>
                <a:srgbClr val="40404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569913" y="2727325"/>
            <a:ext cx="8004175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i="0" u="none" strike="noStrike" kern="1200" cap="none" spc="0" normalizeH="0" baseline="0" noProof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语文园地八</a:t>
            </a:r>
            <a:endParaRPr kumimoji="0" lang="en-US" altLang="zh-CN" sz="6000" b="1" i="0" u="none" strike="noStrike" kern="1200" cap="none" spc="0" normalizeH="0" baseline="0" noProof="1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9" name="直接连接符 18"/>
          <p:cNvCxnSpPr/>
          <p:nvPr/>
        </p:nvCxnSpPr>
        <p:spPr>
          <a:xfrm flipV="1">
            <a:off x="879475" y="3789363"/>
            <a:ext cx="7407275" cy="46038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879475" y="2530475"/>
            <a:ext cx="7407275" cy="47625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3" name="直接连接符 22"/>
          <p:cNvCxnSpPr/>
          <p:nvPr>
            <p:custDataLst>
              <p:tags r:id="rId1"/>
            </p:custDataLst>
          </p:nvPr>
        </p:nvCxnSpPr>
        <p:spPr>
          <a:xfrm>
            <a:off x="750888" y="0"/>
            <a:ext cx="0" cy="227965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2"/>
            </p:custDataLst>
          </p:nvPr>
        </p:nvCxnSpPr>
        <p:spPr>
          <a:xfrm flipH="1">
            <a:off x="750888" y="4076700"/>
            <a:ext cx="4763" cy="278130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流程图: 可选过程 1"/>
          <p:cNvSpPr/>
          <p:nvPr/>
        </p:nvSpPr>
        <p:spPr>
          <a:xfrm>
            <a:off x="468313" y="2205038"/>
            <a:ext cx="576263" cy="1871663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6565" name="文本框 3"/>
          <p:cNvSpPr txBox="1"/>
          <p:nvPr/>
        </p:nvSpPr>
        <p:spPr>
          <a:xfrm>
            <a:off x="369888" y="2197100"/>
            <a:ext cx="674687" cy="1725613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r>
              <a:rPr lang="zh-CN" altLang="en-US" sz="3200" b="1" dirty="0">
                <a:solidFill>
                  <a:srgbClr val="FFFF00"/>
                </a:solidFill>
                <a:latin typeface="宋体" panose="02010600030101010101" pitchFamily="2" charset="-122"/>
              </a:rPr>
              <a:t>我爱阅读</a:t>
            </a:r>
            <a:endParaRPr lang="zh-CN" altLang="en-US" sz="3200" b="1" dirty="0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  <p:pic>
        <p:nvPicPr>
          <p:cNvPr id="66566" name="图片 4" descr="目录娃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7312" y="0"/>
            <a:ext cx="2135187" cy="1187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4308475" y="941388"/>
            <a:ext cx="1196975" cy="922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称赞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1863" y="2057400"/>
            <a:ext cx="5411787" cy="4059238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3" name="直接连接符 22"/>
          <p:cNvCxnSpPr/>
          <p:nvPr>
            <p:custDataLst>
              <p:tags r:id="rId1"/>
            </p:custDataLst>
          </p:nvPr>
        </p:nvCxnSpPr>
        <p:spPr>
          <a:xfrm>
            <a:off x="750888" y="0"/>
            <a:ext cx="0" cy="227965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2"/>
            </p:custDataLst>
          </p:nvPr>
        </p:nvCxnSpPr>
        <p:spPr>
          <a:xfrm flipH="1">
            <a:off x="750888" y="4076700"/>
            <a:ext cx="4763" cy="278130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流程图: 可选过程 1"/>
          <p:cNvSpPr/>
          <p:nvPr/>
        </p:nvSpPr>
        <p:spPr>
          <a:xfrm>
            <a:off x="468313" y="2205038"/>
            <a:ext cx="576263" cy="1871663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7589" name="文本框 3"/>
          <p:cNvSpPr txBox="1"/>
          <p:nvPr/>
        </p:nvSpPr>
        <p:spPr>
          <a:xfrm>
            <a:off x="369888" y="2197100"/>
            <a:ext cx="674687" cy="1725613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r>
              <a:rPr lang="zh-CN" altLang="en-US" sz="3200" b="1" dirty="0">
                <a:solidFill>
                  <a:srgbClr val="FFFF00"/>
                </a:solidFill>
                <a:latin typeface="宋体" panose="02010600030101010101" pitchFamily="2" charset="-122"/>
              </a:rPr>
              <a:t>我爱阅读</a:t>
            </a:r>
            <a:endParaRPr lang="zh-CN" altLang="en-US" sz="3200" b="1" dirty="0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  <p:pic>
        <p:nvPicPr>
          <p:cNvPr id="67590" name="图片 4" descr="目录娃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7312" y="0"/>
            <a:ext cx="2135187" cy="1187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1044575" y="1187450"/>
            <a:ext cx="7678738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读了这个故事，大家觉得称赞有什么作用呢？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41425" y="2971800"/>
            <a:ext cx="7002463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3200" kern="1200" cap="none" spc="0" normalizeH="0" baseline="0" noProof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称赞可以让他人受到鼓励，充满力量。</a:t>
            </a:r>
            <a:endParaRPr kumimoji="0" lang="zh-CN" altLang="en-US" sz="3200" kern="1200" cap="none" spc="0" normalizeH="0" baseline="0" noProof="1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3" name="直接连接符 22"/>
          <p:cNvCxnSpPr/>
          <p:nvPr>
            <p:custDataLst>
              <p:tags r:id="rId1"/>
            </p:custDataLst>
          </p:nvPr>
        </p:nvCxnSpPr>
        <p:spPr>
          <a:xfrm>
            <a:off x="750888" y="0"/>
            <a:ext cx="0" cy="227965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2"/>
            </p:custDataLst>
          </p:nvPr>
        </p:nvCxnSpPr>
        <p:spPr>
          <a:xfrm flipH="1">
            <a:off x="750888" y="4076700"/>
            <a:ext cx="4763" cy="278130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流程图: 可选过程 1"/>
          <p:cNvSpPr/>
          <p:nvPr/>
        </p:nvSpPr>
        <p:spPr>
          <a:xfrm>
            <a:off x="468313" y="2205038"/>
            <a:ext cx="576263" cy="1871663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8613" name="文本框 3"/>
          <p:cNvSpPr txBox="1"/>
          <p:nvPr/>
        </p:nvSpPr>
        <p:spPr>
          <a:xfrm>
            <a:off x="369888" y="2197100"/>
            <a:ext cx="674687" cy="1725613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r>
              <a:rPr lang="zh-CN" altLang="en-US" sz="3200" b="1" dirty="0">
                <a:solidFill>
                  <a:srgbClr val="FFFF00"/>
                </a:solidFill>
                <a:latin typeface="宋体" panose="02010600030101010101" pitchFamily="2" charset="-122"/>
              </a:rPr>
              <a:t>我爱阅读</a:t>
            </a:r>
            <a:endParaRPr lang="zh-CN" altLang="en-US" sz="3200" b="1" dirty="0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  <p:pic>
        <p:nvPicPr>
          <p:cNvPr id="68614" name="图片 4" descr="目录娃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7312" y="0"/>
            <a:ext cx="2135187" cy="1187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2930525" y="2506663"/>
            <a:ext cx="3578225" cy="1106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defRPr/>
            </a:pPr>
            <a:r>
              <a:rPr kumimoji="0" lang="zh-CN" altLang="zh-CN" sz="2800" b="1" kern="1200" cap="none" spc="0" normalizeH="0" baseline="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</a:t>
            </a:r>
            <a:r>
              <a:rPr kumimoji="0" lang="zh-CN" altLang="zh-CN" sz="4400" b="1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谢谢欣赏</a:t>
            </a:r>
            <a:r>
              <a:rPr kumimoji="0" lang="en-US" altLang="zh-CN" sz="4400" b="1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!</a:t>
            </a:r>
            <a:endParaRPr kumimoji="0" lang="en-US" altLang="zh-CN" sz="4400" b="1" kern="1200" cap="none" spc="0" normalizeH="0" baseline="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3" name="直接连接符 22"/>
          <p:cNvCxnSpPr/>
          <p:nvPr>
            <p:custDataLst>
              <p:tags r:id="rId1"/>
            </p:custDataLst>
          </p:nvPr>
        </p:nvCxnSpPr>
        <p:spPr>
          <a:xfrm>
            <a:off x="750888" y="0"/>
            <a:ext cx="0" cy="227965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2"/>
            </p:custDataLst>
          </p:nvPr>
        </p:nvCxnSpPr>
        <p:spPr>
          <a:xfrm flipH="1">
            <a:off x="750888" y="4076700"/>
            <a:ext cx="4763" cy="278130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流程图: 可选过程 1"/>
          <p:cNvSpPr/>
          <p:nvPr/>
        </p:nvSpPr>
        <p:spPr>
          <a:xfrm>
            <a:off x="468313" y="2205038"/>
            <a:ext cx="576263" cy="1871663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8373" name="文本框 3"/>
          <p:cNvSpPr txBox="1"/>
          <p:nvPr/>
        </p:nvSpPr>
        <p:spPr>
          <a:xfrm>
            <a:off x="431800" y="2197100"/>
            <a:ext cx="612775" cy="187960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r>
              <a:rPr lang="zh-CN" altLang="en-US" sz="2800" b="1" dirty="0">
                <a:solidFill>
                  <a:srgbClr val="FFFF00"/>
                </a:solidFill>
                <a:latin typeface="Arial" panose="020B0604020202020204" pitchFamily="34" charset="0"/>
              </a:rPr>
              <a:t>识字加油站</a:t>
            </a:r>
            <a:endParaRPr lang="zh-CN" altLang="en-US" sz="2800" b="1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pic>
        <p:nvPicPr>
          <p:cNvPr id="58374" name="图片 4" descr="目录娃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7312" y="0"/>
            <a:ext cx="2135187" cy="1187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428750" y="1312863"/>
            <a:ext cx="76676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rgbClr val="071D28"/>
                </a:solidFill>
                <a:latin typeface="Arial" panose="020B0604020202020204" pitchFamily="34" charset="0"/>
              </a:rPr>
              <a:t>试着给下面的动物分类，看看谁的分法多。      </a:t>
            </a:r>
            <a:endParaRPr lang="zh-CN" altLang="en-US" sz="3200" dirty="0">
              <a:solidFill>
                <a:srgbClr val="071D28"/>
              </a:solidFill>
              <a:latin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28750" y="2703513"/>
            <a:ext cx="7172325" cy="2060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rgbClr val="071D2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狼     猩猩   海龟   白鹤   鸽子      </a:t>
            </a:r>
            <a:endParaRPr lang="zh-CN" altLang="en-US" sz="3200" dirty="0">
              <a:solidFill>
                <a:srgbClr val="071D2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 dirty="0">
              <a:solidFill>
                <a:srgbClr val="071D2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 dirty="0">
              <a:solidFill>
                <a:srgbClr val="071D2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>
                <a:solidFill>
                  <a:srgbClr val="071D2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羚羊   蚯蚓   螃蟹   蝴蝶    蚕</a:t>
            </a:r>
            <a:endParaRPr lang="zh-CN" altLang="en-US" sz="3200" dirty="0">
              <a:solidFill>
                <a:srgbClr val="071D2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28750" y="2368550"/>
            <a:ext cx="6818313" cy="398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000" dirty="0">
                <a:solidFill>
                  <a:srgbClr val="FF0000"/>
                </a:solidFill>
                <a:latin typeface="Arial" panose="020B0604020202020204" pitchFamily="34" charset="0"/>
              </a:rPr>
              <a:t>láng              xīng                                        hè          gē</a:t>
            </a:r>
            <a:endParaRPr lang="en-US" altLang="zh-CN" sz="20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77963" y="3811588"/>
            <a:ext cx="6769100" cy="398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000" dirty="0">
                <a:solidFill>
                  <a:srgbClr val="FF0000"/>
                </a:solidFill>
                <a:latin typeface="Arial" panose="020B0604020202020204" pitchFamily="34" charset="0"/>
              </a:rPr>
              <a:t>líng              qiū  yǐn        páng  xiè                              cán</a:t>
            </a:r>
            <a:endParaRPr lang="en-US" altLang="zh-CN" sz="20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3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3" name="直接连接符 22"/>
          <p:cNvCxnSpPr/>
          <p:nvPr>
            <p:custDataLst>
              <p:tags r:id="rId1"/>
            </p:custDataLst>
          </p:nvPr>
        </p:nvCxnSpPr>
        <p:spPr>
          <a:xfrm>
            <a:off x="750888" y="0"/>
            <a:ext cx="0" cy="227965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2"/>
            </p:custDataLst>
          </p:nvPr>
        </p:nvCxnSpPr>
        <p:spPr>
          <a:xfrm flipH="1">
            <a:off x="750888" y="4076700"/>
            <a:ext cx="4763" cy="278130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流程图: 可选过程 1"/>
          <p:cNvSpPr/>
          <p:nvPr/>
        </p:nvSpPr>
        <p:spPr>
          <a:xfrm>
            <a:off x="468313" y="2205038"/>
            <a:ext cx="576263" cy="1871663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9397" name="文本框 3"/>
          <p:cNvSpPr txBox="1"/>
          <p:nvPr/>
        </p:nvSpPr>
        <p:spPr>
          <a:xfrm>
            <a:off x="431800" y="2197100"/>
            <a:ext cx="612775" cy="187960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r>
              <a:rPr lang="zh-CN" altLang="en-US" sz="2800" b="1" dirty="0">
                <a:solidFill>
                  <a:srgbClr val="FFFF00"/>
                </a:solidFill>
                <a:latin typeface="Arial" panose="020B0604020202020204" pitchFamily="34" charset="0"/>
              </a:rPr>
              <a:t>识字加油站</a:t>
            </a:r>
            <a:endParaRPr lang="zh-CN" altLang="en-US" sz="2800" b="1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pic>
        <p:nvPicPr>
          <p:cNvPr id="59398" name="图片 4" descr="目录娃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7312" y="0"/>
            <a:ext cx="2135187" cy="1187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439863" y="2197100"/>
            <a:ext cx="749776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rgbClr val="071D2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狼  猩  鹤   鸽   羚   蚯   蚓  螃</a:t>
            </a:r>
            <a:r>
              <a:rPr lang="zh-CN" altLang="en-US" sz="3200" dirty="0">
                <a:solidFill>
                  <a:srgbClr val="071D28"/>
                </a:solidFill>
                <a:latin typeface="Arial" panose="020B0604020202020204" pitchFamily="34" charset="0"/>
              </a:rPr>
              <a:t>      </a:t>
            </a:r>
            <a:endParaRPr lang="zh-CN" altLang="en-US" sz="3200" dirty="0">
              <a:solidFill>
                <a:srgbClr val="071D28"/>
              </a:solidFill>
              <a:latin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70150" y="3895725"/>
            <a:ext cx="434181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rgbClr val="071D2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蟹      蚕       </a:t>
            </a:r>
            <a:endParaRPr lang="zh-CN" altLang="en-US" sz="3200" dirty="0">
              <a:solidFill>
                <a:srgbClr val="071D2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39863" y="1693863"/>
            <a:ext cx="7461250" cy="398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000" dirty="0">
                <a:solidFill>
                  <a:srgbClr val="FF0000"/>
                </a:solidFill>
                <a:latin typeface="Arial" panose="020B0604020202020204" pitchFamily="34" charset="0"/>
              </a:rPr>
              <a:t>láng      xīng     hè          gē          líng        qiū         yǐng      páng</a:t>
            </a:r>
            <a:endParaRPr lang="en-US" altLang="zh-CN" sz="20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82863" y="3492500"/>
            <a:ext cx="4229100" cy="398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000" dirty="0">
                <a:solidFill>
                  <a:srgbClr val="FF0000"/>
                </a:solidFill>
                <a:latin typeface="Arial" panose="020B0604020202020204" pitchFamily="34" charset="0"/>
              </a:rPr>
              <a:t>xiè                cán                      </a:t>
            </a:r>
            <a:endParaRPr lang="en-US" altLang="zh-CN" sz="20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3" name="直接连接符 22"/>
          <p:cNvCxnSpPr/>
          <p:nvPr>
            <p:custDataLst>
              <p:tags r:id="rId1"/>
            </p:custDataLst>
          </p:nvPr>
        </p:nvCxnSpPr>
        <p:spPr>
          <a:xfrm>
            <a:off x="750888" y="0"/>
            <a:ext cx="0" cy="227965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2"/>
            </p:custDataLst>
          </p:nvPr>
        </p:nvCxnSpPr>
        <p:spPr>
          <a:xfrm flipH="1">
            <a:off x="750888" y="4076700"/>
            <a:ext cx="4763" cy="278130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流程图: 可选过程 1"/>
          <p:cNvSpPr/>
          <p:nvPr/>
        </p:nvSpPr>
        <p:spPr>
          <a:xfrm>
            <a:off x="468313" y="2205038"/>
            <a:ext cx="576263" cy="1871663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0421" name="文本框 3"/>
          <p:cNvSpPr txBox="1"/>
          <p:nvPr/>
        </p:nvSpPr>
        <p:spPr>
          <a:xfrm>
            <a:off x="431800" y="2197100"/>
            <a:ext cx="612775" cy="187960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r>
              <a:rPr lang="zh-CN" altLang="en-US" sz="2800" b="1" dirty="0">
                <a:solidFill>
                  <a:srgbClr val="FFFF00"/>
                </a:solidFill>
                <a:latin typeface="Arial" panose="020B0604020202020204" pitchFamily="34" charset="0"/>
              </a:rPr>
              <a:t>识字加油站</a:t>
            </a:r>
            <a:endParaRPr lang="zh-CN" altLang="en-US" sz="2800" b="1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pic>
        <p:nvPicPr>
          <p:cNvPr id="60422" name="图片 4" descr="目录娃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7312" y="0"/>
            <a:ext cx="2135187" cy="1187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423" name="文本框 5"/>
          <p:cNvSpPr txBox="1"/>
          <p:nvPr/>
        </p:nvSpPr>
        <p:spPr>
          <a:xfrm>
            <a:off x="2143125" y="2730500"/>
            <a:ext cx="12700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071D2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狼</a:t>
            </a:r>
            <a:endParaRPr lang="zh-CN" altLang="en-US" sz="2800" dirty="0">
              <a:solidFill>
                <a:srgbClr val="071D2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424" name="文本框 7"/>
          <p:cNvSpPr txBox="1"/>
          <p:nvPr/>
        </p:nvSpPr>
        <p:spPr>
          <a:xfrm>
            <a:off x="6099175" y="2730500"/>
            <a:ext cx="1017588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071D2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猩猩</a:t>
            </a:r>
            <a:endParaRPr lang="zh-CN" altLang="en-US" sz="2800" dirty="0">
              <a:solidFill>
                <a:srgbClr val="071D2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425" name="文本框 9"/>
          <p:cNvSpPr txBox="1"/>
          <p:nvPr/>
        </p:nvSpPr>
        <p:spPr>
          <a:xfrm>
            <a:off x="2027238" y="5813425"/>
            <a:ext cx="1385887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071D2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海龟</a:t>
            </a:r>
            <a:endParaRPr lang="zh-CN" altLang="en-US" sz="2800" dirty="0">
              <a:solidFill>
                <a:srgbClr val="071D2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426" name="文本框 11"/>
          <p:cNvSpPr txBox="1"/>
          <p:nvPr/>
        </p:nvSpPr>
        <p:spPr>
          <a:xfrm>
            <a:off x="5911850" y="5686425"/>
            <a:ext cx="2116138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071D2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白鹤</a:t>
            </a:r>
            <a:endParaRPr lang="zh-CN" altLang="en-US" sz="2800" dirty="0">
              <a:solidFill>
                <a:srgbClr val="071D2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0427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36700" y="1155700"/>
            <a:ext cx="1804988" cy="15446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8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45150" y="1173163"/>
            <a:ext cx="2036763" cy="1527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9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57325" y="3705225"/>
            <a:ext cx="2214563" cy="1644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30" name="图片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86400" y="3703638"/>
            <a:ext cx="2352675" cy="1646237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8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3" name="直接连接符 22"/>
          <p:cNvCxnSpPr/>
          <p:nvPr>
            <p:custDataLst>
              <p:tags r:id="rId1"/>
            </p:custDataLst>
          </p:nvPr>
        </p:nvCxnSpPr>
        <p:spPr>
          <a:xfrm>
            <a:off x="750888" y="0"/>
            <a:ext cx="0" cy="227965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2"/>
            </p:custDataLst>
          </p:nvPr>
        </p:nvCxnSpPr>
        <p:spPr>
          <a:xfrm flipH="1">
            <a:off x="750888" y="4076700"/>
            <a:ext cx="4763" cy="278130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流程图: 可选过程 1"/>
          <p:cNvSpPr/>
          <p:nvPr/>
        </p:nvSpPr>
        <p:spPr>
          <a:xfrm>
            <a:off x="468313" y="2205038"/>
            <a:ext cx="576263" cy="1871663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445" name="文本框 3"/>
          <p:cNvSpPr txBox="1"/>
          <p:nvPr/>
        </p:nvSpPr>
        <p:spPr>
          <a:xfrm>
            <a:off x="431800" y="2197100"/>
            <a:ext cx="612775" cy="187960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r>
              <a:rPr lang="zh-CN" altLang="en-US" sz="2800" b="1" dirty="0">
                <a:solidFill>
                  <a:srgbClr val="FFFF00"/>
                </a:solidFill>
                <a:latin typeface="Arial" panose="020B0604020202020204" pitchFamily="34" charset="0"/>
              </a:rPr>
              <a:t>识字加油站</a:t>
            </a:r>
            <a:endParaRPr lang="zh-CN" altLang="en-US" sz="2800" b="1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pic>
        <p:nvPicPr>
          <p:cNvPr id="61446" name="图片 4" descr="目录娃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7312" y="0"/>
            <a:ext cx="2135187" cy="1187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47" name="文本框 5"/>
          <p:cNvSpPr txBox="1"/>
          <p:nvPr/>
        </p:nvSpPr>
        <p:spPr>
          <a:xfrm>
            <a:off x="2143125" y="2730500"/>
            <a:ext cx="12700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071D2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鸽子</a:t>
            </a:r>
            <a:endParaRPr lang="zh-CN" altLang="en-US" sz="2800" dirty="0">
              <a:solidFill>
                <a:srgbClr val="071D2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448" name="文本框 7"/>
          <p:cNvSpPr txBox="1"/>
          <p:nvPr/>
        </p:nvSpPr>
        <p:spPr>
          <a:xfrm>
            <a:off x="2143125" y="5467350"/>
            <a:ext cx="93345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071D2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蚯蚓</a:t>
            </a:r>
            <a:endParaRPr lang="zh-CN" altLang="en-US" sz="2800" dirty="0">
              <a:solidFill>
                <a:srgbClr val="071D2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449" name="文本框 9"/>
          <p:cNvSpPr txBox="1"/>
          <p:nvPr/>
        </p:nvSpPr>
        <p:spPr>
          <a:xfrm>
            <a:off x="5872163" y="5664200"/>
            <a:ext cx="960437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071D2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螃蟹</a:t>
            </a:r>
            <a:endParaRPr lang="zh-CN" altLang="en-US" sz="2800" dirty="0">
              <a:solidFill>
                <a:srgbClr val="071D2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450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1600" y="1085850"/>
            <a:ext cx="2630488" cy="1644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51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38313" y="3322638"/>
            <a:ext cx="2079625" cy="19510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52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22813" y="3494088"/>
            <a:ext cx="3003550" cy="1779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53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00713" y="1054100"/>
            <a:ext cx="1865312" cy="1709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54" name="文本框 8"/>
          <p:cNvSpPr txBox="1"/>
          <p:nvPr/>
        </p:nvSpPr>
        <p:spPr>
          <a:xfrm>
            <a:off x="6162675" y="2800350"/>
            <a:ext cx="1795463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071D2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羚羊</a:t>
            </a:r>
            <a:endParaRPr lang="zh-CN" altLang="en-US" sz="2800" dirty="0">
              <a:solidFill>
                <a:srgbClr val="071D2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3" name="直接连接符 22"/>
          <p:cNvCxnSpPr/>
          <p:nvPr>
            <p:custDataLst>
              <p:tags r:id="rId1"/>
            </p:custDataLst>
          </p:nvPr>
        </p:nvCxnSpPr>
        <p:spPr>
          <a:xfrm>
            <a:off x="750888" y="0"/>
            <a:ext cx="0" cy="227965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2"/>
            </p:custDataLst>
          </p:nvPr>
        </p:nvCxnSpPr>
        <p:spPr>
          <a:xfrm flipH="1">
            <a:off x="750888" y="4076700"/>
            <a:ext cx="4763" cy="278130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流程图: 可选过程 1"/>
          <p:cNvSpPr/>
          <p:nvPr/>
        </p:nvSpPr>
        <p:spPr>
          <a:xfrm>
            <a:off x="468313" y="2205038"/>
            <a:ext cx="576263" cy="1871663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2469" name="文本框 3"/>
          <p:cNvSpPr txBox="1"/>
          <p:nvPr/>
        </p:nvSpPr>
        <p:spPr>
          <a:xfrm>
            <a:off x="431800" y="2197100"/>
            <a:ext cx="612775" cy="187960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r>
              <a:rPr lang="zh-CN" altLang="en-US" sz="2800" b="1" dirty="0">
                <a:solidFill>
                  <a:srgbClr val="FFFF00"/>
                </a:solidFill>
                <a:latin typeface="Arial" panose="020B0604020202020204" pitchFamily="34" charset="0"/>
              </a:rPr>
              <a:t>识字加油站</a:t>
            </a:r>
            <a:endParaRPr lang="zh-CN" altLang="en-US" sz="2800" b="1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pic>
        <p:nvPicPr>
          <p:cNvPr id="62470" name="图片 4" descr="目录娃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7312" y="0"/>
            <a:ext cx="2135187" cy="1187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2471" name="文本框 11"/>
          <p:cNvSpPr txBox="1"/>
          <p:nvPr/>
        </p:nvSpPr>
        <p:spPr>
          <a:xfrm>
            <a:off x="2439988" y="4311650"/>
            <a:ext cx="122237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071D2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蝴蝶</a:t>
            </a:r>
            <a:endParaRPr lang="zh-CN" altLang="en-US" sz="2800" dirty="0">
              <a:solidFill>
                <a:srgbClr val="071D2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2472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36725" y="2205038"/>
            <a:ext cx="2489200" cy="1779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247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97513" y="2197100"/>
            <a:ext cx="2746375" cy="1787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2474" name="文本框 7"/>
          <p:cNvSpPr txBox="1"/>
          <p:nvPr/>
        </p:nvSpPr>
        <p:spPr>
          <a:xfrm>
            <a:off x="6684963" y="4311650"/>
            <a:ext cx="8255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071D2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蚕</a:t>
            </a:r>
            <a:endParaRPr lang="zh-CN" altLang="en-US" sz="2800" dirty="0">
              <a:solidFill>
                <a:srgbClr val="071D2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3" name="直接连接符 22"/>
          <p:cNvCxnSpPr/>
          <p:nvPr>
            <p:custDataLst>
              <p:tags r:id="rId1"/>
            </p:custDataLst>
          </p:nvPr>
        </p:nvCxnSpPr>
        <p:spPr>
          <a:xfrm>
            <a:off x="750888" y="0"/>
            <a:ext cx="0" cy="227965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2"/>
            </p:custDataLst>
          </p:nvPr>
        </p:nvCxnSpPr>
        <p:spPr>
          <a:xfrm flipH="1">
            <a:off x="750888" y="4076700"/>
            <a:ext cx="4763" cy="278130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流程图: 可选过程 1"/>
          <p:cNvSpPr/>
          <p:nvPr/>
        </p:nvSpPr>
        <p:spPr>
          <a:xfrm>
            <a:off x="468313" y="2205038"/>
            <a:ext cx="576263" cy="1871663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3493" name="文本框 3"/>
          <p:cNvSpPr txBox="1"/>
          <p:nvPr/>
        </p:nvSpPr>
        <p:spPr>
          <a:xfrm>
            <a:off x="431800" y="2197100"/>
            <a:ext cx="612775" cy="187960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r>
              <a:rPr lang="zh-CN" altLang="en-US" sz="2800" b="1" dirty="0">
                <a:solidFill>
                  <a:srgbClr val="FFFF00"/>
                </a:solidFill>
                <a:latin typeface="Arial" panose="020B0604020202020204" pitchFamily="34" charset="0"/>
              </a:rPr>
              <a:t>字词句运用</a:t>
            </a:r>
            <a:endParaRPr lang="zh-CN" altLang="en-US" sz="2800" b="1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pic>
        <p:nvPicPr>
          <p:cNvPr id="63494" name="图片 4" descr="目录娃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7312" y="0"/>
            <a:ext cx="2135187" cy="1187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1044575" y="1069975"/>
            <a:ext cx="7678738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71D2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猜猜下面词语的读音，再选择合适的放在句子里读一读。</a:t>
            </a:r>
            <a:endParaRPr lang="zh-CN" altLang="en-US" sz="2800" b="1" dirty="0">
              <a:solidFill>
                <a:srgbClr val="071D2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543" name="文本框 2"/>
          <p:cNvSpPr txBox="1"/>
          <p:nvPr/>
        </p:nvSpPr>
        <p:spPr>
          <a:xfrm>
            <a:off x="1190625" y="2693988"/>
            <a:ext cx="7386638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叭    唰     吱呀     叮当      </a:t>
            </a:r>
            <a:endParaRPr lang="zh-CN" altLang="en-US" sz="2800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嘟嘟嘟      哗啦哗啦    叽叽喳喳     </a:t>
            </a:r>
            <a:endParaRPr lang="zh-CN" altLang="en-US" sz="2800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90625" y="4437063"/>
            <a:ext cx="7639050" cy="2060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dirty="0">
                <a:solidFill>
                  <a:srgbClr val="071D28"/>
                </a:solidFill>
                <a:latin typeface="Arial" panose="020B0604020202020204" pitchFamily="34" charset="0"/>
              </a:rPr>
              <a:t>1.</a:t>
            </a:r>
            <a:r>
              <a:rPr lang="zh-CN" altLang="en-US" sz="3200" dirty="0">
                <a:solidFill>
                  <a:srgbClr val="071D28"/>
                </a:solidFill>
                <a:latin typeface="Arial" panose="020B0604020202020204" pitchFamily="34" charset="0"/>
              </a:rPr>
              <a:t>大家都睡着了，突然响起</a:t>
            </a:r>
            <a:r>
              <a:rPr lang="en-US" altLang="zh-CN" sz="3200" dirty="0">
                <a:solidFill>
                  <a:srgbClr val="071D28"/>
                </a:solidFill>
                <a:latin typeface="Arial" panose="020B0604020202020204" pitchFamily="34" charset="0"/>
              </a:rPr>
              <a:t>________</a:t>
            </a:r>
            <a:r>
              <a:rPr lang="zh-CN" altLang="en-US" sz="3200" dirty="0">
                <a:solidFill>
                  <a:srgbClr val="071D28"/>
                </a:solidFill>
                <a:latin typeface="Arial" panose="020B0604020202020204" pitchFamily="34" charset="0"/>
              </a:rPr>
              <a:t>的电话声。</a:t>
            </a:r>
            <a:endParaRPr lang="zh-CN" altLang="en-US" sz="3200" dirty="0">
              <a:solidFill>
                <a:srgbClr val="071D28"/>
              </a:solidFill>
              <a:latin typeface="Arial" panose="020B0604020202020204" pitchFamily="34" charset="0"/>
            </a:endParaRPr>
          </a:p>
          <a:p>
            <a:endParaRPr lang="zh-CN" altLang="en-US" sz="3200" dirty="0">
              <a:solidFill>
                <a:srgbClr val="071D28"/>
              </a:solidFill>
              <a:latin typeface="Arial" panose="020B0604020202020204" pitchFamily="34" charset="0"/>
            </a:endParaRPr>
          </a:p>
          <a:p>
            <a:r>
              <a:rPr lang="en-US" altLang="zh-CN" sz="3200" dirty="0">
                <a:solidFill>
                  <a:srgbClr val="071D28"/>
                </a:solidFill>
                <a:latin typeface="Arial" panose="020B0604020202020204" pitchFamily="34" charset="0"/>
              </a:rPr>
              <a:t>2._____________</a:t>
            </a:r>
            <a:r>
              <a:rPr lang="zh-CN" altLang="en-US" sz="3200" dirty="0">
                <a:solidFill>
                  <a:srgbClr val="071D28"/>
                </a:solidFill>
                <a:latin typeface="Arial" panose="020B0604020202020204" pitchFamily="34" charset="0"/>
              </a:rPr>
              <a:t>，雨不停地下着。</a:t>
            </a:r>
            <a:endParaRPr lang="zh-CN" altLang="en-US" sz="3200" dirty="0">
              <a:solidFill>
                <a:srgbClr val="071D28"/>
              </a:solidFill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92850" y="4437063"/>
            <a:ext cx="1476375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嘟嘟嘟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62138" y="5813425"/>
            <a:ext cx="1773237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哗啦哗啦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5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5543" grpId="0"/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3" name="直接连接符 22"/>
          <p:cNvCxnSpPr/>
          <p:nvPr>
            <p:custDataLst>
              <p:tags r:id="rId1"/>
            </p:custDataLst>
          </p:nvPr>
        </p:nvCxnSpPr>
        <p:spPr>
          <a:xfrm>
            <a:off x="750888" y="0"/>
            <a:ext cx="0" cy="227965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2"/>
            </p:custDataLst>
          </p:nvPr>
        </p:nvCxnSpPr>
        <p:spPr>
          <a:xfrm flipH="1">
            <a:off x="750888" y="4076700"/>
            <a:ext cx="4763" cy="278130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流程图: 可选过程 1"/>
          <p:cNvSpPr/>
          <p:nvPr/>
        </p:nvSpPr>
        <p:spPr>
          <a:xfrm>
            <a:off x="468313" y="2205038"/>
            <a:ext cx="576263" cy="1871663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4517" name="文本框 3"/>
          <p:cNvSpPr txBox="1"/>
          <p:nvPr/>
        </p:nvSpPr>
        <p:spPr>
          <a:xfrm>
            <a:off x="369888" y="2197100"/>
            <a:ext cx="674687" cy="1725613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</a:rPr>
              <a:t>书写提示</a:t>
            </a:r>
            <a:endParaRPr lang="zh-CN" altLang="en-US" sz="3200" b="1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pic>
        <p:nvPicPr>
          <p:cNvPr id="64518" name="图片 4" descr="目录娃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7312" y="0"/>
            <a:ext cx="2135187" cy="11874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67"/>
          <p:cNvGrpSpPr/>
          <p:nvPr/>
        </p:nvGrpSpPr>
        <p:grpSpPr>
          <a:xfrm>
            <a:off x="3086100" y="723900"/>
            <a:ext cx="852488" cy="830263"/>
            <a:chOff x="3520" y="1077"/>
            <a:chExt cx="1342" cy="1306"/>
          </a:xfrm>
        </p:grpSpPr>
        <p:grpSp>
          <p:nvGrpSpPr>
            <p:cNvPr id="64540" name="组合 11"/>
            <p:cNvGrpSpPr/>
            <p:nvPr/>
          </p:nvGrpSpPr>
          <p:grpSpPr>
            <a:xfrm>
              <a:off x="3520" y="1157"/>
              <a:ext cx="1246" cy="1134"/>
              <a:chOff x="2778" y="2225"/>
              <a:chExt cx="1246" cy="1134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2778" y="2225"/>
                <a:ext cx="1247" cy="1134"/>
              </a:xfrm>
              <a:prstGeom prst="rect">
                <a:avLst/>
              </a:prstGeom>
              <a:ln>
                <a:solidFill>
                  <a:schemeClr val="bg2">
                    <a:lumMod val="10000"/>
                  </a:schemeClr>
                </a:solidFill>
                <a:prstDash val="solid"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cxnSp>
            <p:nvCxnSpPr>
              <p:cNvPr id="10" name="直接连接符 9"/>
              <p:cNvCxnSpPr>
                <a:stCxn id="9" idx="1"/>
                <a:endCxn id="9" idx="3"/>
              </p:cNvCxnSpPr>
              <p:nvPr/>
            </p:nvCxnSpPr>
            <p:spPr>
              <a:xfrm>
                <a:off x="2778" y="2792"/>
                <a:ext cx="1247" cy="0"/>
              </a:xfrm>
              <a:prstGeom prst="line">
                <a:avLst/>
              </a:prstGeom>
              <a:ln>
                <a:solidFill>
                  <a:schemeClr val="bg2">
                    <a:lumMod val="10000"/>
                  </a:schemeClr>
                </a:solidFill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>
                <a:stCxn id="9" idx="0"/>
                <a:endCxn id="9" idx="2"/>
              </p:cNvCxnSpPr>
              <p:nvPr/>
            </p:nvCxnSpPr>
            <p:spPr>
              <a:xfrm>
                <a:off x="3403" y="2225"/>
                <a:ext cx="0" cy="1134"/>
              </a:xfrm>
              <a:prstGeom prst="line">
                <a:avLst/>
              </a:prstGeom>
              <a:ln>
                <a:solidFill>
                  <a:schemeClr val="bg2">
                    <a:lumMod val="10000"/>
                  </a:schemeClr>
                </a:solidFill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4541" name="文本框 50">
              <a:hlinkClick r:id="rId4" action="ppaction://hlinkfile"/>
            </p:cNvPr>
            <p:cNvSpPr txBox="1"/>
            <p:nvPr/>
          </p:nvSpPr>
          <p:spPr>
            <a:xfrm>
              <a:off x="3520" y="1077"/>
              <a:ext cx="1342" cy="130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领</a:t>
              </a:r>
              <a:endPara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组合 71"/>
          <p:cNvGrpSpPr/>
          <p:nvPr/>
        </p:nvGrpSpPr>
        <p:grpSpPr>
          <a:xfrm>
            <a:off x="5697538" y="1862138"/>
            <a:ext cx="852487" cy="830262"/>
            <a:chOff x="3520" y="5114"/>
            <a:chExt cx="1342" cy="1308"/>
          </a:xfrm>
        </p:grpSpPr>
        <p:grpSp>
          <p:nvGrpSpPr>
            <p:cNvPr id="64535" name="组合 20"/>
            <p:cNvGrpSpPr/>
            <p:nvPr/>
          </p:nvGrpSpPr>
          <p:grpSpPr>
            <a:xfrm>
              <a:off x="3520" y="5170"/>
              <a:ext cx="1246" cy="1134"/>
              <a:chOff x="2778" y="2225"/>
              <a:chExt cx="1246" cy="1134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2778" y="2224"/>
                <a:ext cx="1247" cy="1135"/>
              </a:xfrm>
              <a:prstGeom prst="rect">
                <a:avLst/>
              </a:prstGeom>
              <a:ln>
                <a:solidFill>
                  <a:schemeClr val="bg2">
                    <a:lumMod val="10000"/>
                  </a:schemeClr>
                </a:solidFill>
                <a:prstDash val="solid"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cxnSp>
            <p:nvCxnSpPr>
              <p:cNvPr id="25" name="直接连接符 24"/>
              <p:cNvCxnSpPr>
                <a:stCxn id="22" idx="1"/>
                <a:endCxn id="22" idx="3"/>
              </p:cNvCxnSpPr>
              <p:nvPr/>
            </p:nvCxnSpPr>
            <p:spPr>
              <a:xfrm>
                <a:off x="2778" y="2792"/>
                <a:ext cx="1247" cy="0"/>
              </a:xfrm>
              <a:prstGeom prst="line">
                <a:avLst/>
              </a:prstGeom>
              <a:ln>
                <a:solidFill>
                  <a:schemeClr val="bg2">
                    <a:lumMod val="10000"/>
                  </a:schemeClr>
                </a:solidFill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>
                <a:stCxn id="22" idx="0"/>
                <a:endCxn id="22" idx="2"/>
              </p:cNvCxnSpPr>
              <p:nvPr/>
            </p:nvCxnSpPr>
            <p:spPr>
              <a:xfrm>
                <a:off x="3403" y="2224"/>
                <a:ext cx="0" cy="1135"/>
              </a:xfrm>
              <a:prstGeom prst="line">
                <a:avLst/>
              </a:prstGeom>
              <a:ln>
                <a:solidFill>
                  <a:schemeClr val="bg2">
                    <a:lumMod val="10000"/>
                  </a:schemeClr>
                </a:solidFill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4536" name="文本框 53">
              <a:hlinkClick r:id="rId5" action="ppaction://hlinkfile"/>
            </p:cNvPr>
            <p:cNvSpPr txBox="1"/>
            <p:nvPr/>
          </p:nvSpPr>
          <p:spPr>
            <a:xfrm>
              <a:off x="3520" y="5114"/>
              <a:ext cx="1342" cy="13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朗</a:t>
              </a:r>
              <a:endPara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组合 70"/>
          <p:cNvGrpSpPr/>
          <p:nvPr/>
        </p:nvGrpSpPr>
        <p:grpSpPr>
          <a:xfrm>
            <a:off x="3086100" y="1843088"/>
            <a:ext cx="852488" cy="830262"/>
            <a:chOff x="8612" y="3138"/>
            <a:chExt cx="1342" cy="1306"/>
          </a:xfrm>
        </p:grpSpPr>
        <p:grpSp>
          <p:nvGrpSpPr>
            <p:cNvPr id="64530" name="组合 38"/>
            <p:cNvGrpSpPr/>
            <p:nvPr/>
          </p:nvGrpSpPr>
          <p:grpSpPr>
            <a:xfrm>
              <a:off x="8612" y="3225"/>
              <a:ext cx="1246" cy="1134"/>
              <a:chOff x="2778" y="2225"/>
              <a:chExt cx="1246" cy="1134"/>
            </a:xfrm>
          </p:grpSpPr>
          <p:sp>
            <p:nvSpPr>
              <p:cNvPr id="40" name="矩形 39"/>
              <p:cNvSpPr/>
              <p:nvPr/>
            </p:nvSpPr>
            <p:spPr>
              <a:xfrm>
                <a:off x="2778" y="2225"/>
                <a:ext cx="1247" cy="1134"/>
              </a:xfrm>
              <a:prstGeom prst="rect">
                <a:avLst/>
              </a:prstGeom>
              <a:ln>
                <a:solidFill>
                  <a:schemeClr val="bg2">
                    <a:lumMod val="10000"/>
                  </a:schemeClr>
                </a:solidFill>
                <a:prstDash val="solid"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cxnSp>
            <p:nvCxnSpPr>
              <p:cNvPr id="41" name="直接连接符 40"/>
              <p:cNvCxnSpPr>
                <a:stCxn id="40" idx="1"/>
                <a:endCxn id="40" idx="3"/>
              </p:cNvCxnSpPr>
              <p:nvPr/>
            </p:nvCxnSpPr>
            <p:spPr>
              <a:xfrm>
                <a:off x="2778" y="2792"/>
                <a:ext cx="1247" cy="0"/>
              </a:xfrm>
              <a:prstGeom prst="line">
                <a:avLst/>
              </a:prstGeom>
              <a:ln>
                <a:solidFill>
                  <a:schemeClr val="bg2">
                    <a:lumMod val="10000"/>
                  </a:schemeClr>
                </a:solidFill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>
                <a:stCxn id="40" idx="0"/>
                <a:endCxn id="40" idx="2"/>
              </p:cNvCxnSpPr>
              <p:nvPr/>
            </p:nvCxnSpPr>
            <p:spPr>
              <a:xfrm>
                <a:off x="3403" y="2225"/>
                <a:ext cx="0" cy="1134"/>
              </a:xfrm>
              <a:prstGeom prst="line">
                <a:avLst/>
              </a:prstGeom>
              <a:ln>
                <a:solidFill>
                  <a:schemeClr val="bg2">
                    <a:lumMod val="10000"/>
                  </a:schemeClr>
                </a:solidFill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4531" name="文本框 54">
              <a:hlinkClick r:id="rId6" action="ppaction://hlinkfile"/>
            </p:cNvPr>
            <p:cNvSpPr txBox="1"/>
            <p:nvPr/>
          </p:nvSpPr>
          <p:spPr>
            <a:xfrm>
              <a:off x="8612" y="3138"/>
              <a:ext cx="1342" cy="130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船</a:t>
              </a:r>
              <a:endPara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7" name="组合 69"/>
          <p:cNvGrpSpPr/>
          <p:nvPr/>
        </p:nvGrpSpPr>
        <p:grpSpPr>
          <a:xfrm>
            <a:off x="5695950" y="719138"/>
            <a:ext cx="852488" cy="830262"/>
            <a:chOff x="3471" y="3137"/>
            <a:chExt cx="1342" cy="1308"/>
          </a:xfrm>
        </p:grpSpPr>
        <p:grpSp>
          <p:nvGrpSpPr>
            <p:cNvPr id="64525" name="组合 26"/>
            <p:cNvGrpSpPr/>
            <p:nvPr/>
          </p:nvGrpSpPr>
          <p:grpSpPr>
            <a:xfrm>
              <a:off x="3521" y="3225"/>
              <a:ext cx="1246" cy="1134"/>
              <a:chOff x="2778" y="2225"/>
              <a:chExt cx="1246" cy="1134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2778" y="2225"/>
                <a:ext cx="1247" cy="1135"/>
              </a:xfrm>
              <a:prstGeom prst="rect">
                <a:avLst/>
              </a:prstGeom>
              <a:ln>
                <a:solidFill>
                  <a:schemeClr val="bg2">
                    <a:lumMod val="10000"/>
                  </a:schemeClr>
                </a:solidFill>
                <a:prstDash val="solid"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cxnSp>
            <p:nvCxnSpPr>
              <p:cNvPr id="29" name="直接连接符 28"/>
              <p:cNvCxnSpPr>
                <a:stCxn id="28" idx="1"/>
                <a:endCxn id="28" idx="3"/>
              </p:cNvCxnSpPr>
              <p:nvPr/>
            </p:nvCxnSpPr>
            <p:spPr>
              <a:xfrm>
                <a:off x="2778" y="2792"/>
                <a:ext cx="1247" cy="0"/>
              </a:xfrm>
              <a:prstGeom prst="line">
                <a:avLst/>
              </a:prstGeom>
              <a:ln>
                <a:solidFill>
                  <a:schemeClr val="bg2">
                    <a:lumMod val="10000"/>
                  </a:schemeClr>
                </a:solidFill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>
                <a:stCxn id="28" idx="0"/>
                <a:endCxn id="28" idx="2"/>
              </p:cNvCxnSpPr>
              <p:nvPr/>
            </p:nvCxnSpPr>
            <p:spPr>
              <a:xfrm>
                <a:off x="3403" y="2225"/>
                <a:ext cx="0" cy="1135"/>
              </a:xfrm>
              <a:prstGeom prst="line">
                <a:avLst/>
              </a:prstGeom>
              <a:ln>
                <a:solidFill>
                  <a:schemeClr val="bg2">
                    <a:lumMod val="10000"/>
                  </a:schemeClr>
                </a:solidFill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4526" name="文本框 55">
              <a:hlinkClick r:id="rId7" action="ppaction://hlinkfile"/>
            </p:cNvPr>
            <p:cNvSpPr txBox="1"/>
            <p:nvPr/>
          </p:nvSpPr>
          <p:spPr>
            <a:xfrm>
              <a:off x="3471" y="3137"/>
              <a:ext cx="1342" cy="13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群 </a:t>
              </a:r>
              <a:endPara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044575" y="2617788"/>
            <a:ext cx="7642225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304800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仔细观察，这四个字在书写时应该注意什么呢？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46163" y="3819525"/>
            <a:ext cx="7640637" cy="1198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提示：这四个字在书写时注意左右两边宽窄大致相等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3" name="直接连接符 22"/>
          <p:cNvCxnSpPr/>
          <p:nvPr>
            <p:custDataLst>
              <p:tags r:id="rId1"/>
            </p:custDataLst>
          </p:nvPr>
        </p:nvCxnSpPr>
        <p:spPr>
          <a:xfrm>
            <a:off x="750888" y="0"/>
            <a:ext cx="0" cy="227965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2"/>
            </p:custDataLst>
          </p:nvPr>
        </p:nvCxnSpPr>
        <p:spPr>
          <a:xfrm flipH="1">
            <a:off x="750888" y="4076700"/>
            <a:ext cx="4763" cy="278130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流程图: 可选过程 1"/>
          <p:cNvSpPr/>
          <p:nvPr/>
        </p:nvSpPr>
        <p:spPr>
          <a:xfrm>
            <a:off x="468313" y="2205038"/>
            <a:ext cx="576263" cy="1871663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5541" name="文本框 3"/>
          <p:cNvSpPr txBox="1"/>
          <p:nvPr/>
        </p:nvSpPr>
        <p:spPr>
          <a:xfrm>
            <a:off x="369888" y="2197100"/>
            <a:ext cx="674687" cy="1725613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</a:rPr>
              <a:t>日积月累</a:t>
            </a:r>
            <a:endParaRPr lang="zh-CN" altLang="en-US" sz="3200" b="1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pic>
        <p:nvPicPr>
          <p:cNvPr id="65542" name="图片 4" descr="目录娃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7312" y="0"/>
            <a:ext cx="2135187" cy="1187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722438" y="1187450"/>
            <a:ext cx="6827837" cy="35385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rgbClr val="071D2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狼吞虎咽    惊弓之鸟    胆小如鼠</a:t>
            </a:r>
            <a:endParaRPr lang="zh-CN" altLang="en-US" sz="3200" dirty="0">
              <a:solidFill>
                <a:srgbClr val="071D2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 dirty="0">
              <a:solidFill>
                <a:srgbClr val="071D2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 dirty="0">
              <a:solidFill>
                <a:srgbClr val="071D2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>
                <a:solidFill>
                  <a:srgbClr val="071D2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龙飞凤舞    漏网之鱼    如虎添翼</a:t>
            </a:r>
            <a:endParaRPr lang="zh-CN" altLang="en-US" sz="3200" dirty="0">
              <a:solidFill>
                <a:srgbClr val="071D2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 dirty="0">
              <a:solidFill>
                <a:srgbClr val="071D2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 dirty="0">
              <a:solidFill>
                <a:srgbClr val="071D2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>
                <a:solidFill>
                  <a:srgbClr val="071D2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鸡鸣狗吠    害群之马    如鱼得水</a:t>
            </a:r>
            <a:r>
              <a:rPr lang="zh-CN" altLang="en-US" sz="2800" dirty="0">
                <a:solidFill>
                  <a:srgbClr val="071D2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dirty="0">
                <a:solidFill>
                  <a:srgbClr val="071D28"/>
                </a:solidFill>
                <a:latin typeface="Arial" panose="020B0604020202020204" pitchFamily="34" charset="0"/>
              </a:rPr>
              <a:t>   </a:t>
            </a:r>
            <a:endParaRPr lang="zh-CN" altLang="en-US" sz="2800" dirty="0">
              <a:solidFill>
                <a:srgbClr val="071D28"/>
              </a:solidFill>
              <a:latin typeface="Arial" panose="020B0604020202020204" pitchFamily="34" charset="0"/>
            </a:endParaRPr>
          </a:p>
        </p:txBody>
      </p:sp>
      <p:sp>
        <p:nvSpPr>
          <p:cNvPr id="5" name="前凸弯带形 4"/>
          <p:cNvSpPr/>
          <p:nvPr/>
        </p:nvSpPr>
        <p:spPr>
          <a:xfrm>
            <a:off x="2397125" y="5089525"/>
            <a:ext cx="4824413" cy="1152525"/>
          </a:xfrm>
          <a:prstGeom prst="ellipseRibb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这些词语都含有动物。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10.xml><?xml version="1.0" encoding="utf-8"?>
<p:tagLst xmlns:p="http://schemas.openxmlformats.org/presentationml/2006/main">
  <p:tag name="MH" val="20150923172202"/>
  <p:tag name="MH_LIBRARY" val="GRAPHIC"/>
  <p:tag name="MH_ORDER" val="Oval 25"/>
</p:tagLst>
</file>

<file path=ppt/tags/tag100.xml><?xml version="1.0" encoding="utf-8"?>
<p:tagLst xmlns:p="http://schemas.openxmlformats.org/presentationml/2006/main">
  <p:tag name="MH" val="20150923170952"/>
  <p:tag name="MH_LIBRARY" val="GRAPHIC"/>
  <p:tag name="MH_ORDER" val="Straight Connector 11"/>
</p:tagLst>
</file>

<file path=ppt/tags/tag101.xml><?xml version="1.0" encoding="utf-8"?>
<p:tagLst xmlns:p="http://schemas.openxmlformats.org/presentationml/2006/main">
  <p:tag name="MH" val="20150923170952"/>
  <p:tag name="MH_LIBRARY" val="GRAPHIC"/>
  <p:tag name="MH_ORDER" val="Straight Connector 12"/>
</p:tagLst>
</file>

<file path=ppt/tags/tag102.xml><?xml version="1.0" encoding="utf-8"?>
<p:tagLst xmlns:p="http://schemas.openxmlformats.org/presentationml/2006/main">
  <p:tag name="MH" val="20150923170952"/>
  <p:tag name="MH_LIBRARY" val="GRAPHIC"/>
  <p:tag name="MH_ORDER" val="Straight Connector 13"/>
</p:tagLst>
</file>

<file path=ppt/tags/tag103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104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105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106.xml><?xml version="1.0" encoding="utf-8"?>
<p:tagLst xmlns:p="http://schemas.openxmlformats.org/presentationml/2006/main">
  <p:tag name="MH" val="20150923172202"/>
  <p:tag name="MH_LIBRARY" val="GRAPHIC"/>
  <p:tag name="MH_ORDER" val="Straight Connector 13"/>
</p:tagLst>
</file>

<file path=ppt/tags/tag107.xml><?xml version="1.0" encoding="utf-8"?>
<p:tagLst xmlns:p="http://schemas.openxmlformats.org/presentationml/2006/main">
  <p:tag name="MH" val="20150923172202"/>
  <p:tag name="MH_LIBRARY" val="GRAPHIC"/>
  <p:tag name="MH_ORDER" val="Isosceles Triangle 18"/>
</p:tagLst>
</file>

<file path=ppt/tags/tag108.xml><?xml version="1.0" encoding="utf-8"?>
<p:tagLst xmlns:p="http://schemas.openxmlformats.org/presentationml/2006/main">
  <p:tag name="MH" val="20150923172202"/>
  <p:tag name="MH_LIBRARY" val="GRAPHIC"/>
  <p:tag name="MH_ORDER" val="Isosceles Triangle 19"/>
</p:tagLst>
</file>

<file path=ppt/tags/tag109.xml><?xml version="1.0" encoding="utf-8"?>
<p:tagLst xmlns:p="http://schemas.openxmlformats.org/presentationml/2006/main">
  <p:tag name="MH" val="20150923172202"/>
  <p:tag name="MH_LIBRARY" val="GRAPHIC"/>
  <p:tag name="MH_ORDER" val="Isosceles Triangle 20"/>
</p:tagLst>
</file>

<file path=ppt/tags/tag11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110.xml><?xml version="1.0" encoding="utf-8"?>
<p:tagLst xmlns:p="http://schemas.openxmlformats.org/presentationml/2006/main">
  <p:tag name="MH" val="20150923172202"/>
  <p:tag name="MH_LIBRARY" val="GRAPHIC"/>
  <p:tag name="MH_ORDER" val="Isosceles Triangle 21"/>
</p:tagLst>
</file>

<file path=ppt/tags/tag111.xml><?xml version="1.0" encoding="utf-8"?>
<p:tagLst xmlns:p="http://schemas.openxmlformats.org/presentationml/2006/main">
  <p:tag name="MH" val="20150923172202"/>
  <p:tag name="MH_LIBRARY" val="GRAPHIC"/>
  <p:tag name="MH_ORDER" val="Isosceles Triangle 22"/>
</p:tagLst>
</file>

<file path=ppt/tags/tag112.xml><?xml version="1.0" encoding="utf-8"?>
<p:tagLst xmlns:p="http://schemas.openxmlformats.org/presentationml/2006/main">
  <p:tag name="MH" val="20150923172202"/>
  <p:tag name="MH_LIBRARY" val="GRAPHIC"/>
  <p:tag name="MH_ORDER" val="Oval 23"/>
</p:tagLst>
</file>

<file path=ppt/tags/tag113.xml><?xml version="1.0" encoding="utf-8"?>
<p:tagLst xmlns:p="http://schemas.openxmlformats.org/presentationml/2006/main">
  <p:tag name="MH" val="20150923172202"/>
  <p:tag name="MH_LIBRARY" val="GRAPHIC"/>
  <p:tag name="MH_ORDER" val="Oval 24"/>
</p:tagLst>
</file>

<file path=ppt/tags/tag114.xml><?xml version="1.0" encoding="utf-8"?>
<p:tagLst xmlns:p="http://schemas.openxmlformats.org/presentationml/2006/main">
  <p:tag name="MH" val="20150923172202"/>
  <p:tag name="MH_LIBRARY" val="GRAPHIC"/>
  <p:tag name="MH_ORDER" val="Oval 25"/>
</p:tagLst>
</file>

<file path=ppt/tags/tag115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116.xml><?xml version="1.0" encoding="utf-8"?>
<p:tagLst xmlns:p="http://schemas.openxmlformats.org/presentationml/2006/main">
  <p:tag name="MH" val="20150923172202"/>
  <p:tag name="MH_LIBRARY" val="GRAPHIC"/>
  <p:tag name="MH_ORDER" val="Isosceles Triangle 27"/>
</p:tagLst>
</file>

<file path=ppt/tags/tag117.xml><?xml version="1.0" encoding="utf-8"?>
<p:tagLst xmlns:p="http://schemas.openxmlformats.org/presentationml/2006/main">
  <p:tag name="MH" val="20150923170952"/>
  <p:tag name="MH_LIBRARY" val="GRAPHIC"/>
  <p:tag name="MH_ORDER" val="Right Triangle 2"/>
</p:tagLst>
</file>

<file path=ppt/tags/tag118.xml><?xml version="1.0" encoding="utf-8"?>
<p:tagLst xmlns:p="http://schemas.openxmlformats.org/presentationml/2006/main">
  <p:tag name="MH" val="20150923170952"/>
  <p:tag name="MH_LIBRARY" val="GRAPHIC"/>
  <p:tag name="MH_ORDER" val="Right Triangle 3"/>
</p:tagLst>
</file>

<file path=ppt/tags/tag119.xml><?xml version="1.0" encoding="utf-8"?>
<p:tagLst xmlns:p="http://schemas.openxmlformats.org/presentationml/2006/main">
  <p:tag name="MH" val="20150923170952"/>
  <p:tag name="MH_LIBRARY" val="GRAPHIC"/>
  <p:tag name="MH_ORDER" val="Right Triangle 4"/>
</p:tagLst>
</file>

<file path=ppt/tags/tag12.xml><?xml version="1.0" encoding="utf-8"?>
<p:tagLst xmlns:p="http://schemas.openxmlformats.org/presentationml/2006/main">
  <p:tag name="MH" val="20150923172202"/>
  <p:tag name="MH_LIBRARY" val="GRAPHIC"/>
  <p:tag name="MH_ORDER" val="Isosceles Triangle 27"/>
</p:tagLst>
</file>

<file path=ppt/tags/tag120.xml><?xml version="1.0" encoding="utf-8"?>
<p:tagLst xmlns:p="http://schemas.openxmlformats.org/presentationml/2006/main">
  <p:tag name="MH" val="20150923170952"/>
  <p:tag name="MH_LIBRARY" val="GRAPHIC"/>
  <p:tag name="MH_ORDER" val="Right Triangle 5"/>
</p:tagLst>
</file>

<file path=ppt/tags/tag121.xml><?xml version="1.0" encoding="utf-8"?>
<p:tagLst xmlns:p="http://schemas.openxmlformats.org/presentationml/2006/main">
  <p:tag name="MH" val="20150923170952"/>
  <p:tag name="MH_LIBRARY" val="GRAPHIC"/>
  <p:tag name="MH_ORDER" val="Right Triangle 6"/>
</p:tagLst>
</file>

<file path=ppt/tags/tag122.xml><?xml version="1.0" encoding="utf-8"?>
<p:tagLst xmlns:p="http://schemas.openxmlformats.org/presentationml/2006/main">
  <p:tag name="MH" val="20150923170952"/>
  <p:tag name="MH_LIBRARY" val="GRAPHIC"/>
  <p:tag name="MH_ORDER" val="Right Triangle 7"/>
</p:tagLst>
</file>

<file path=ppt/tags/tag123.xml><?xml version="1.0" encoding="utf-8"?>
<p:tagLst xmlns:p="http://schemas.openxmlformats.org/presentationml/2006/main">
  <p:tag name="MH" val="20150923170952"/>
  <p:tag name="MH_LIBRARY" val="GRAPHIC"/>
  <p:tag name="MH_ORDER" val="Right Triangle 8"/>
</p:tagLst>
</file>

<file path=ppt/tags/tag124.xml><?xml version="1.0" encoding="utf-8"?>
<p:tagLst xmlns:p="http://schemas.openxmlformats.org/presentationml/2006/main">
  <p:tag name="MH" val="20150923170952"/>
  <p:tag name="MH_LIBRARY" val="GRAPHIC"/>
  <p:tag name="MH_ORDER" val="Right Triangle 9"/>
</p:tagLst>
</file>

<file path=ppt/tags/tag125.xml><?xml version="1.0" encoding="utf-8"?>
<p:tagLst xmlns:p="http://schemas.openxmlformats.org/presentationml/2006/main">
  <p:tag name="MH" val="20150923170952"/>
  <p:tag name="MH_LIBRARY" val="GRAPHIC"/>
  <p:tag name="MH_ORDER" val="Straight Connector 10"/>
</p:tagLst>
</file>

<file path=ppt/tags/tag126.xml><?xml version="1.0" encoding="utf-8"?>
<p:tagLst xmlns:p="http://schemas.openxmlformats.org/presentationml/2006/main">
  <p:tag name="MH" val="20150923170952"/>
  <p:tag name="MH_LIBRARY" val="GRAPHIC"/>
  <p:tag name="MH_ORDER" val="Straight Connector 11"/>
</p:tagLst>
</file>

<file path=ppt/tags/tag127.xml><?xml version="1.0" encoding="utf-8"?>
<p:tagLst xmlns:p="http://schemas.openxmlformats.org/presentationml/2006/main">
  <p:tag name="MH" val="20150923170952"/>
  <p:tag name="MH_LIBRARY" val="GRAPHIC"/>
  <p:tag name="MH_ORDER" val="Straight Connector 12"/>
</p:tagLst>
</file>

<file path=ppt/tags/tag128.xml><?xml version="1.0" encoding="utf-8"?>
<p:tagLst xmlns:p="http://schemas.openxmlformats.org/presentationml/2006/main">
  <p:tag name="MH" val="20150923170952"/>
  <p:tag name="MH_LIBRARY" val="GRAPHIC"/>
  <p:tag name="MH_ORDER" val="Straight Connector 13"/>
</p:tagLst>
</file>

<file path=ppt/tags/tag129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13.xml><?xml version="1.0" encoding="utf-8"?>
<p:tagLst xmlns:p="http://schemas.openxmlformats.org/presentationml/2006/main">
  <p:tag name="MH" val="20150923170952"/>
  <p:tag name="MH_LIBRARY" val="GRAPHIC"/>
  <p:tag name="MH_ORDER" val="Right Triangle 2"/>
</p:tagLst>
</file>

<file path=ppt/tags/tag130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131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132.xml><?xml version="1.0" encoding="utf-8"?>
<p:tagLst xmlns:p="http://schemas.openxmlformats.org/presentationml/2006/main">
  <p:tag name="MH" val="20150923172202"/>
  <p:tag name="MH_LIBRARY" val="GRAPHIC"/>
  <p:tag name="MH_ORDER" val="Straight Connector 13"/>
</p:tagLst>
</file>

<file path=ppt/tags/tag133.xml><?xml version="1.0" encoding="utf-8"?>
<p:tagLst xmlns:p="http://schemas.openxmlformats.org/presentationml/2006/main">
  <p:tag name="MH" val="20150923172202"/>
  <p:tag name="MH_LIBRARY" val="GRAPHIC"/>
  <p:tag name="MH_ORDER" val="Isosceles Triangle 18"/>
</p:tagLst>
</file>

<file path=ppt/tags/tag134.xml><?xml version="1.0" encoding="utf-8"?>
<p:tagLst xmlns:p="http://schemas.openxmlformats.org/presentationml/2006/main">
  <p:tag name="MH" val="20150923172202"/>
  <p:tag name="MH_LIBRARY" val="GRAPHIC"/>
  <p:tag name="MH_ORDER" val="Isosceles Triangle 19"/>
</p:tagLst>
</file>

<file path=ppt/tags/tag135.xml><?xml version="1.0" encoding="utf-8"?>
<p:tagLst xmlns:p="http://schemas.openxmlformats.org/presentationml/2006/main">
  <p:tag name="MH" val="20150923172202"/>
  <p:tag name="MH_LIBRARY" val="GRAPHIC"/>
  <p:tag name="MH_ORDER" val="Isosceles Triangle 20"/>
</p:tagLst>
</file>

<file path=ppt/tags/tag136.xml><?xml version="1.0" encoding="utf-8"?>
<p:tagLst xmlns:p="http://schemas.openxmlformats.org/presentationml/2006/main">
  <p:tag name="MH" val="20150923172202"/>
  <p:tag name="MH_LIBRARY" val="GRAPHIC"/>
  <p:tag name="MH_ORDER" val="Isosceles Triangle 21"/>
</p:tagLst>
</file>

<file path=ppt/tags/tag137.xml><?xml version="1.0" encoding="utf-8"?>
<p:tagLst xmlns:p="http://schemas.openxmlformats.org/presentationml/2006/main">
  <p:tag name="MH" val="20150923172202"/>
  <p:tag name="MH_LIBRARY" val="GRAPHIC"/>
  <p:tag name="MH_ORDER" val="Isosceles Triangle 22"/>
</p:tagLst>
</file>

<file path=ppt/tags/tag138.xml><?xml version="1.0" encoding="utf-8"?>
<p:tagLst xmlns:p="http://schemas.openxmlformats.org/presentationml/2006/main">
  <p:tag name="MH" val="20150923172202"/>
  <p:tag name="MH_LIBRARY" val="GRAPHIC"/>
  <p:tag name="MH_ORDER" val="Oval 23"/>
</p:tagLst>
</file>

<file path=ppt/tags/tag139.xml><?xml version="1.0" encoding="utf-8"?>
<p:tagLst xmlns:p="http://schemas.openxmlformats.org/presentationml/2006/main">
  <p:tag name="MH" val="20150923172202"/>
  <p:tag name="MH_LIBRARY" val="GRAPHIC"/>
  <p:tag name="MH_ORDER" val="Oval 24"/>
</p:tagLst>
</file>

<file path=ppt/tags/tag14.xml><?xml version="1.0" encoding="utf-8"?>
<p:tagLst xmlns:p="http://schemas.openxmlformats.org/presentationml/2006/main">
  <p:tag name="MH" val="20150923170952"/>
  <p:tag name="MH_LIBRARY" val="GRAPHIC"/>
  <p:tag name="MH_ORDER" val="Right Triangle 3"/>
</p:tagLst>
</file>

<file path=ppt/tags/tag140.xml><?xml version="1.0" encoding="utf-8"?>
<p:tagLst xmlns:p="http://schemas.openxmlformats.org/presentationml/2006/main">
  <p:tag name="MH" val="20150923172202"/>
  <p:tag name="MH_LIBRARY" val="GRAPHIC"/>
  <p:tag name="MH_ORDER" val="Oval 25"/>
</p:tagLst>
</file>

<file path=ppt/tags/tag141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142.xml><?xml version="1.0" encoding="utf-8"?>
<p:tagLst xmlns:p="http://schemas.openxmlformats.org/presentationml/2006/main">
  <p:tag name="MH" val="20150923172202"/>
  <p:tag name="MH_LIBRARY" val="GRAPHIC"/>
  <p:tag name="MH_ORDER" val="Isosceles Triangle 27"/>
</p:tagLst>
</file>

<file path=ppt/tags/tag143.xml><?xml version="1.0" encoding="utf-8"?>
<p:tagLst xmlns:p="http://schemas.openxmlformats.org/presentationml/2006/main">
  <p:tag name="MH" val="20150923170952"/>
  <p:tag name="MH_LIBRARY" val="GRAPHIC"/>
  <p:tag name="MH_ORDER" val="Right Triangle 2"/>
</p:tagLst>
</file>

<file path=ppt/tags/tag144.xml><?xml version="1.0" encoding="utf-8"?>
<p:tagLst xmlns:p="http://schemas.openxmlformats.org/presentationml/2006/main">
  <p:tag name="MH" val="20150923170952"/>
  <p:tag name="MH_LIBRARY" val="GRAPHIC"/>
  <p:tag name="MH_ORDER" val="Right Triangle 3"/>
</p:tagLst>
</file>

<file path=ppt/tags/tag145.xml><?xml version="1.0" encoding="utf-8"?>
<p:tagLst xmlns:p="http://schemas.openxmlformats.org/presentationml/2006/main">
  <p:tag name="MH" val="20150923170952"/>
  <p:tag name="MH_LIBRARY" val="GRAPHIC"/>
  <p:tag name="MH_ORDER" val="Right Triangle 4"/>
</p:tagLst>
</file>

<file path=ppt/tags/tag146.xml><?xml version="1.0" encoding="utf-8"?>
<p:tagLst xmlns:p="http://schemas.openxmlformats.org/presentationml/2006/main">
  <p:tag name="MH" val="20150923170952"/>
  <p:tag name="MH_LIBRARY" val="GRAPHIC"/>
  <p:tag name="MH_ORDER" val="Right Triangle 5"/>
</p:tagLst>
</file>

<file path=ppt/tags/tag147.xml><?xml version="1.0" encoding="utf-8"?>
<p:tagLst xmlns:p="http://schemas.openxmlformats.org/presentationml/2006/main">
  <p:tag name="MH" val="20150923170952"/>
  <p:tag name="MH_LIBRARY" val="GRAPHIC"/>
  <p:tag name="MH_ORDER" val="Right Triangle 6"/>
</p:tagLst>
</file>

<file path=ppt/tags/tag148.xml><?xml version="1.0" encoding="utf-8"?>
<p:tagLst xmlns:p="http://schemas.openxmlformats.org/presentationml/2006/main">
  <p:tag name="MH" val="20150923170952"/>
  <p:tag name="MH_LIBRARY" val="GRAPHIC"/>
  <p:tag name="MH_ORDER" val="Right Triangle 7"/>
</p:tagLst>
</file>

<file path=ppt/tags/tag149.xml><?xml version="1.0" encoding="utf-8"?>
<p:tagLst xmlns:p="http://schemas.openxmlformats.org/presentationml/2006/main">
  <p:tag name="MH" val="20150923170952"/>
  <p:tag name="MH_LIBRARY" val="GRAPHIC"/>
  <p:tag name="MH_ORDER" val="Right Triangle 8"/>
</p:tagLst>
</file>

<file path=ppt/tags/tag15.xml><?xml version="1.0" encoding="utf-8"?>
<p:tagLst xmlns:p="http://schemas.openxmlformats.org/presentationml/2006/main">
  <p:tag name="MH" val="20150923170952"/>
  <p:tag name="MH_LIBRARY" val="GRAPHIC"/>
  <p:tag name="MH_ORDER" val="Right Triangle 4"/>
</p:tagLst>
</file>

<file path=ppt/tags/tag150.xml><?xml version="1.0" encoding="utf-8"?>
<p:tagLst xmlns:p="http://schemas.openxmlformats.org/presentationml/2006/main">
  <p:tag name="MH" val="20150923170952"/>
  <p:tag name="MH_LIBRARY" val="GRAPHIC"/>
  <p:tag name="MH_ORDER" val="Right Triangle 9"/>
</p:tagLst>
</file>

<file path=ppt/tags/tag151.xml><?xml version="1.0" encoding="utf-8"?>
<p:tagLst xmlns:p="http://schemas.openxmlformats.org/presentationml/2006/main">
  <p:tag name="MH" val="20150923170952"/>
  <p:tag name="MH_LIBRARY" val="GRAPHIC"/>
  <p:tag name="MH_ORDER" val="Straight Connector 10"/>
</p:tagLst>
</file>

<file path=ppt/tags/tag152.xml><?xml version="1.0" encoding="utf-8"?>
<p:tagLst xmlns:p="http://schemas.openxmlformats.org/presentationml/2006/main">
  <p:tag name="MH" val="20150923170952"/>
  <p:tag name="MH_LIBRARY" val="GRAPHIC"/>
  <p:tag name="MH_ORDER" val="Straight Connector 11"/>
</p:tagLst>
</file>

<file path=ppt/tags/tag153.xml><?xml version="1.0" encoding="utf-8"?>
<p:tagLst xmlns:p="http://schemas.openxmlformats.org/presentationml/2006/main">
  <p:tag name="MH" val="20150923170952"/>
  <p:tag name="MH_LIBRARY" val="GRAPHIC"/>
  <p:tag name="MH_ORDER" val="Straight Connector 12"/>
</p:tagLst>
</file>

<file path=ppt/tags/tag154.xml><?xml version="1.0" encoding="utf-8"?>
<p:tagLst xmlns:p="http://schemas.openxmlformats.org/presentationml/2006/main">
  <p:tag name="MH" val="20150923170952"/>
  <p:tag name="MH_LIBRARY" val="GRAPHIC"/>
  <p:tag name="MH_ORDER" val="Straight Connector 13"/>
</p:tagLst>
</file>

<file path=ppt/tags/tag155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156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157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158.xml><?xml version="1.0" encoding="utf-8"?>
<p:tagLst xmlns:p="http://schemas.openxmlformats.org/presentationml/2006/main">
  <p:tag name="MH" val="20150923172202"/>
  <p:tag name="MH_LIBRARY" val="GRAPHIC"/>
  <p:tag name="MH_ORDER" val="Straight Connector 13"/>
</p:tagLst>
</file>

<file path=ppt/tags/tag159.xml><?xml version="1.0" encoding="utf-8"?>
<p:tagLst xmlns:p="http://schemas.openxmlformats.org/presentationml/2006/main">
  <p:tag name="MH" val="20150923172202"/>
  <p:tag name="MH_LIBRARY" val="GRAPHIC"/>
  <p:tag name="MH_ORDER" val="Isosceles Triangle 18"/>
</p:tagLst>
</file>

<file path=ppt/tags/tag16.xml><?xml version="1.0" encoding="utf-8"?>
<p:tagLst xmlns:p="http://schemas.openxmlformats.org/presentationml/2006/main">
  <p:tag name="MH" val="20150923170952"/>
  <p:tag name="MH_LIBRARY" val="GRAPHIC"/>
  <p:tag name="MH_ORDER" val="Right Triangle 5"/>
</p:tagLst>
</file>

<file path=ppt/tags/tag160.xml><?xml version="1.0" encoding="utf-8"?>
<p:tagLst xmlns:p="http://schemas.openxmlformats.org/presentationml/2006/main">
  <p:tag name="MH" val="20150923172202"/>
  <p:tag name="MH_LIBRARY" val="GRAPHIC"/>
  <p:tag name="MH_ORDER" val="Isosceles Triangle 19"/>
</p:tagLst>
</file>

<file path=ppt/tags/tag161.xml><?xml version="1.0" encoding="utf-8"?>
<p:tagLst xmlns:p="http://schemas.openxmlformats.org/presentationml/2006/main">
  <p:tag name="MH" val="20150923172202"/>
  <p:tag name="MH_LIBRARY" val="GRAPHIC"/>
  <p:tag name="MH_ORDER" val="Isosceles Triangle 20"/>
</p:tagLst>
</file>

<file path=ppt/tags/tag162.xml><?xml version="1.0" encoding="utf-8"?>
<p:tagLst xmlns:p="http://schemas.openxmlformats.org/presentationml/2006/main">
  <p:tag name="MH" val="20150923172202"/>
  <p:tag name="MH_LIBRARY" val="GRAPHIC"/>
  <p:tag name="MH_ORDER" val="Isosceles Triangle 21"/>
</p:tagLst>
</file>

<file path=ppt/tags/tag163.xml><?xml version="1.0" encoding="utf-8"?>
<p:tagLst xmlns:p="http://schemas.openxmlformats.org/presentationml/2006/main">
  <p:tag name="MH" val="20150923172202"/>
  <p:tag name="MH_LIBRARY" val="GRAPHIC"/>
  <p:tag name="MH_ORDER" val="Isosceles Triangle 22"/>
</p:tagLst>
</file>

<file path=ppt/tags/tag164.xml><?xml version="1.0" encoding="utf-8"?>
<p:tagLst xmlns:p="http://schemas.openxmlformats.org/presentationml/2006/main">
  <p:tag name="MH" val="20150923172202"/>
  <p:tag name="MH_LIBRARY" val="GRAPHIC"/>
  <p:tag name="MH_ORDER" val="Oval 23"/>
</p:tagLst>
</file>

<file path=ppt/tags/tag165.xml><?xml version="1.0" encoding="utf-8"?>
<p:tagLst xmlns:p="http://schemas.openxmlformats.org/presentationml/2006/main">
  <p:tag name="MH" val="20150923172202"/>
  <p:tag name="MH_LIBRARY" val="GRAPHIC"/>
  <p:tag name="MH_ORDER" val="Oval 24"/>
</p:tagLst>
</file>

<file path=ppt/tags/tag166.xml><?xml version="1.0" encoding="utf-8"?>
<p:tagLst xmlns:p="http://schemas.openxmlformats.org/presentationml/2006/main">
  <p:tag name="MH" val="20150923172202"/>
  <p:tag name="MH_LIBRARY" val="GRAPHIC"/>
  <p:tag name="MH_ORDER" val="Oval 25"/>
</p:tagLst>
</file>

<file path=ppt/tags/tag167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168.xml><?xml version="1.0" encoding="utf-8"?>
<p:tagLst xmlns:p="http://schemas.openxmlformats.org/presentationml/2006/main">
  <p:tag name="MH" val="20150923172202"/>
  <p:tag name="MH_LIBRARY" val="GRAPHIC"/>
  <p:tag name="MH_ORDER" val="Isosceles Triangle 27"/>
</p:tagLst>
</file>

<file path=ppt/tags/tag169.xml><?xml version="1.0" encoding="utf-8"?>
<p:tagLst xmlns:p="http://schemas.openxmlformats.org/presentationml/2006/main">
  <p:tag name="MH" val="20150923170952"/>
  <p:tag name="MH_LIBRARY" val="GRAPHIC"/>
  <p:tag name="MH_ORDER" val="Right Triangle 2"/>
</p:tagLst>
</file>

<file path=ppt/tags/tag17.xml><?xml version="1.0" encoding="utf-8"?>
<p:tagLst xmlns:p="http://schemas.openxmlformats.org/presentationml/2006/main">
  <p:tag name="MH" val="20150923170952"/>
  <p:tag name="MH_LIBRARY" val="GRAPHIC"/>
  <p:tag name="MH_ORDER" val="Right Triangle 6"/>
</p:tagLst>
</file>

<file path=ppt/tags/tag170.xml><?xml version="1.0" encoding="utf-8"?>
<p:tagLst xmlns:p="http://schemas.openxmlformats.org/presentationml/2006/main">
  <p:tag name="MH" val="20150923170952"/>
  <p:tag name="MH_LIBRARY" val="GRAPHIC"/>
  <p:tag name="MH_ORDER" val="Right Triangle 3"/>
</p:tagLst>
</file>

<file path=ppt/tags/tag171.xml><?xml version="1.0" encoding="utf-8"?>
<p:tagLst xmlns:p="http://schemas.openxmlformats.org/presentationml/2006/main">
  <p:tag name="MH" val="20150923170952"/>
  <p:tag name="MH_LIBRARY" val="GRAPHIC"/>
  <p:tag name="MH_ORDER" val="Right Triangle 4"/>
</p:tagLst>
</file>

<file path=ppt/tags/tag172.xml><?xml version="1.0" encoding="utf-8"?>
<p:tagLst xmlns:p="http://schemas.openxmlformats.org/presentationml/2006/main">
  <p:tag name="MH" val="20150923170952"/>
  <p:tag name="MH_LIBRARY" val="GRAPHIC"/>
  <p:tag name="MH_ORDER" val="Right Triangle 5"/>
</p:tagLst>
</file>

<file path=ppt/tags/tag173.xml><?xml version="1.0" encoding="utf-8"?>
<p:tagLst xmlns:p="http://schemas.openxmlformats.org/presentationml/2006/main">
  <p:tag name="MH" val="20150923170952"/>
  <p:tag name="MH_LIBRARY" val="GRAPHIC"/>
  <p:tag name="MH_ORDER" val="Right Triangle 6"/>
</p:tagLst>
</file>

<file path=ppt/tags/tag174.xml><?xml version="1.0" encoding="utf-8"?>
<p:tagLst xmlns:p="http://schemas.openxmlformats.org/presentationml/2006/main">
  <p:tag name="MH" val="20150923170952"/>
  <p:tag name="MH_LIBRARY" val="GRAPHIC"/>
  <p:tag name="MH_ORDER" val="Right Triangle 7"/>
</p:tagLst>
</file>

<file path=ppt/tags/tag175.xml><?xml version="1.0" encoding="utf-8"?>
<p:tagLst xmlns:p="http://schemas.openxmlformats.org/presentationml/2006/main">
  <p:tag name="MH" val="20150923170952"/>
  <p:tag name="MH_LIBRARY" val="GRAPHIC"/>
  <p:tag name="MH_ORDER" val="Right Triangle 8"/>
</p:tagLst>
</file>

<file path=ppt/tags/tag176.xml><?xml version="1.0" encoding="utf-8"?>
<p:tagLst xmlns:p="http://schemas.openxmlformats.org/presentationml/2006/main">
  <p:tag name="MH" val="20150923170952"/>
  <p:tag name="MH_LIBRARY" val="GRAPHIC"/>
  <p:tag name="MH_ORDER" val="Right Triangle 9"/>
</p:tagLst>
</file>

<file path=ppt/tags/tag177.xml><?xml version="1.0" encoding="utf-8"?>
<p:tagLst xmlns:p="http://schemas.openxmlformats.org/presentationml/2006/main">
  <p:tag name="MH" val="20150923170952"/>
  <p:tag name="MH_LIBRARY" val="GRAPHIC"/>
  <p:tag name="MH_ORDER" val="Straight Connector 10"/>
</p:tagLst>
</file>

<file path=ppt/tags/tag178.xml><?xml version="1.0" encoding="utf-8"?>
<p:tagLst xmlns:p="http://schemas.openxmlformats.org/presentationml/2006/main">
  <p:tag name="MH" val="20150923170952"/>
  <p:tag name="MH_LIBRARY" val="GRAPHIC"/>
  <p:tag name="MH_ORDER" val="Straight Connector 11"/>
</p:tagLst>
</file>

<file path=ppt/tags/tag179.xml><?xml version="1.0" encoding="utf-8"?>
<p:tagLst xmlns:p="http://schemas.openxmlformats.org/presentationml/2006/main">
  <p:tag name="MH" val="20150923170952"/>
  <p:tag name="MH_LIBRARY" val="GRAPHIC"/>
  <p:tag name="MH_ORDER" val="Straight Connector 12"/>
</p:tagLst>
</file>

<file path=ppt/tags/tag18.xml><?xml version="1.0" encoding="utf-8"?>
<p:tagLst xmlns:p="http://schemas.openxmlformats.org/presentationml/2006/main">
  <p:tag name="MH" val="20150923170952"/>
  <p:tag name="MH_LIBRARY" val="GRAPHIC"/>
  <p:tag name="MH_ORDER" val="Right Triangle 7"/>
</p:tagLst>
</file>

<file path=ppt/tags/tag180.xml><?xml version="1.0" encoding="utf-8"?>
<p:tagLst xmlns:p="http://schemas.openxmlformats.org/presentationml/2006/main">
  <p:tag name="MH" val="20150923170952"/>
  <p:tag name="MH_LIBRARY" val="GRAPHIC"/>
  <p:tag name="MH_ORDER" val="Straight Connector 13"/>
</p:tagLst>
</file>

<file path=ppt/tags/tag181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182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183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184.xml><?xml version="1.0" encoding="utf-8"?>
<p:tagLst xmlns:p="http://schemas.openxmlformats.org/presentationml/2006/main">
  <p:tag name="MH" val="20150923172202"/>
  <p:tag name="MH_LIBRARY" val="GRAPHIC"/>
  <p:tag name="MH_ORDER" val="Straight Connector 13"/>
</p:tagLst>
</file>

<file path=ppt/tags/tag185.xml><?xml version="1.0" encoding="utf-8"?>
<p:tagLst xmlns:p="http://schemas.openxmlformats.org/presentationml/2006/main">
  <p:tag name="MH" val="20150923172202"/>
  <p:tag name="MH_LIBRARY" val="GRAPHIC"/>
  <p:tag name="MH_ORDER" val="Isosceles Triangle 18"/>
</p:tagLst>
</file>

<file path=ppt/tags/tag186.xml><?xml version="1.0" encoding="utf-8"?>
<p:tagLst xmlns:p="http://schemas.openxmlformats.org/presentationml/2006/main">
  <p:tag name="MH" val="20150923172202"/>
  <p:tag name="MH_LIBRARY" val="GRAPHIC"/>
  <p:tag name="MH_ORDER" val="Isosceles Triangle 19"/>
</p:tagLst>
</file>

<file path=ppt/tags/tag187.xml><?xml version="1.0" encoding="utf-8"?>
<p:tagLst xmlns:p="http://schemas.openxmlformats.org/presentationml/2006/main">
  <p:tag name="MH" val="20150923172202"/>
  <p:tag name="MH_LIBRARY" val="GRAPHIC"/>
  <p:tag name="MH_ORDER" val="Isosceles Triangle 20"/>
</p:tagLst>
</file>

<file path=ppt/tags/tag188.xml><?xml version="1.0" encoding="utf-8"?>
<p:tagLst xmlns:p="http://schemas.openxmlformats.org/presentationml/2006/main">
  <p:tag name="MH" val="20150923172202"/>
  <p:tag name="MH_LIBRARY" val="GRAPHIC"/>
  <p:tag name="MH_ORDER" val="Isosceles Triangle 21"/>
</p:tagLst>
</file>

<file path=ppt/tags/tag189.xml><?xml version="1.0" encoding="utf-8"?>
<p:tagLst xmlns:p="http://schemas.openxmlformats.org/presentationml/2006/main">
  <p:tag name="MH" val="20150923172202"/>
  <p:tag name="MH_LIBRARY" val="GRAPHIC"/>
  <p:tag name="MH_ORDER" val="Isosceles Triangle 22"/>
</p:tagLst>
</file>

<file path=ppt/tags/tag19.xml><?xml version="1.0" encoding="utf-8"?>
<p:tagLst xmlns:p="http://schemas.openxmlformats.org/presentationml/2006/main">
  <p:tag name="MH" val="20150923170952"/>
  <p:tag name="MH_LIBRARY" val="GRAPHIC"/>
  <p:tag name="MH_ORDER" val="Right Triangle 8"/>
</p:tagLst>
</file>

<file path=ppt/tags/tag190.xml><?xml version="1.0" encoding="utf-8"?>
<p:tagLst xmlns:p="http://schemas.openxmlformats.org/presentationml/2006/main">
  <p:tag name="MH" val="20150923172202"/>
  <p:tag name="MH_LIBRARY" val="GRAPHIC"/>
  <p:tag name="MH_ORDER" val="Oval 23"/>
</p:tagLst>
</file>

<file path=ppt/tags/tag191.xml><?xml version="1.0" encoding="utf-8"?>
<p:tagLst xmlns:p="http://schemas.openxmlformats.org/presentationml/2006/main">
  <p:tag name="MH" val="20150923172202"/>
  <p:tag name="MH_LIBRARY" val="GRAPHIC"/>
  <p:tag name="MH_ORDER" val="Oval 24"/>
</p:tagLst>
</file>

<file path=ppt/tags/tag192.xml><?xml version="1.0" encoding="utf-8"?>
<p:tagLst xmlns:p="http://schemas.openxmlformats.org/presentationml/2006/main">
  <p:tag name="MH" val="20150923172202"/>
  <p:tag name="MH_LIBRARY" val="GRAPHIC"/>
  <p:tag name="MH_ORDER" val="Oval 25"/>
</p:tagLst>
</file>

<file path=ppt/tags/tag193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194.xml><?xml version="1.0" encoding="utf-8"?>
<p:tagLst xmlns:p="http://schemas.openxmlformats.org/presentationml/2006/main">
  <p:tag name="MH" val="20150923172202"/>
  <p:tag name="MH_LIBRARY" val="GRAPHIC"/>
  <p:tag name="MH_ORDER" val="Isosceles Triangle 27"/>
</p:tagLst>
</file>

<file path=ppt/tags/tag195.xml><?xml version="1.0" encoding="utf-8"?>
<p:tagLst xmlns:p="http://schemas.openxmlformats.org/presentationml/2006/main">
  <p:tag name="MH" val="20150923170952"/>
  <p:tag name="MH_LIBRARY" val="GRAPHIC"/>
  <p:tag name="MH_ORDER" val="Right Triangle 2"/>
</p:tagLst>
</file>

<file path=ppt/tags/tag196.xml><?xml version="1.0" encoding="utf-8"?>
<p:tagLst xmlns:p="http://schemas.openxmlformats.org/presentationml/2006/main">
  <p:tag name="MH" val="20150923170952"/>
  <p:tag name="MH_LIBRARY" val="GRAPHIC"/>
  <p:tag name="MH_ORDER" val="Right Triangle 3"/>
</p:tagLst>
</file>

<file path=ppt/tags/tag197.xml><?xml version="1.0" encoding="utf-8"?>
<p:tagLst xmlns:p="http://schemas.openxmlformats.org/presentationml/2006/main">
  <p:tag name="MH" val="20150923170952"/>
  <p:tag name="MH_LIBRARY" val="GRAPHIC"/>
  <p:tag name="MH_ORDER" val="Right Triangle 4"/>
</p:tagLst>
</file>

<file path=ppt/tags/tag198.xml><?xml version="1.0" encoding="utf-8"?>
<p:tagLst xmlns:p="http://schemas.openxmlformats.org/presentationml/2006/main">
  <p:tag name="MH" val="20150923170952"/>
  <p:tag name="MH_LIBRARY" val="GRAPHIC"/>
  <p:tag name="MH_ORDER" val="Right Triangle 5"/>
</p:tagLst>
</file>

<file path=ppt/tags/tag199.xml><?xml version="1.0" encoding="utf-8"?>
<p:tagLst xmlns:p="http://schemas.openxmlformats.org/presentationml/2006/main">
  <p:tag name="MH" val="20150923170952"/>
  <p:tag name="MH_LIBRARY" val="GRAPHIC"/>
  <p:tag name="MH_ORDER" val="Right Triangle 6"/>
</p:tagLst>
</file>

<file path=ppt/tags/tag2.xml><?xml version="1.0" encoding="utf-8"?>
<p:tagLst xmlns:p="http://schemas.openxmlformats.org/presentationml/2006/main">
  <p:tag name="MH" val="20150923172202"/>
  <p:tag name="MH_LIBRARY" val="GRAPHIC"/>
  <p:tag name="MH_ORDER" val="Straight Connector 13"/>
</p:tagLst>
</file>

<file path=ppt/tags/tag20.xml><?xml version="1.0" encoding="utf-8"?>
<p:tagLst xmlns:p="http://schemas.openxmlformats.org/presentationml/2006/main">
  <p:tag name="MH" val="20150923170952"/>
  <p:tag name="MH_LIBRARY" val="GRAPHIC"/>
  <p:tag name="MH_ORDER" val="Right Triangle 9"/>
</p:tagLst>
</file>

<file path=ppt/tags/tag200.xml><?xml version="1.0" encoding="utf-8"?>
<p:tagLst xmlns:p="http://schemas.openxmlformats.org/presentationml/2006/main">
  <p:tag name="MH" val="20150923170952"/>
  <p:tag name="MH_LIBRARY" val="GRAPHIC"/>
  <p:tag name="MH_ORDER" val="Right Triangle 7"/>
</p:tagLst>
</file>

<file path=ppt/tags/tag201.xml><?xml version="1.0" encoding="utf-8"?>
<p:tagLst xmlns:p="http://schemas.openxmlformats.org/presentationml/2006/main">
  <p:tag name="MH" val="20150923170952"/>
  <p:tag name="MH_LIBRARY" val="GRAPHIC"/>
  <p:tag name="MH_ORDER" val="Right Triangle 8"/>
</p:tagLst>
</file>

<file path=ppt/tags/tag202.xml><?xml version="1.0" encoding="utf-8"?>
<p:tagLst xmlns:p="http://schemas.openxmlformats.org/presentationml/2006/main">
  <p:tag name="MH" val="20150923170952"/>
  <p:tag name="MH_LIBRARY" val="GRAPHIC"/>
  <p:tag name="MH_ORDER" val="Right Triangle 9"/>
</p:tagLst>
</file>

<file path=ppt/tags/tag203.xml><?xml version="1.0" encoding="utf-8"?>
<p:tagLst xmlns:p="http://schemas.openxmlformats.org/presentationml/2006/main">
  <p:tag name="MH" val="20150923170952"/>
  <p:tag name="MH_LIBRARY" val="GRAPHIC"/>
  <p:tag name="MH_ORDER" val="Straight Connector 10"/>
</p:tagLst>
</file>

<file path=ppt/tags/tag204.xml><?xml version="1.0" encoding="utf-8"?>
<p:tagLst xmlns:p="http://schemas.openxmlformats.org/presentationml/2006/main">
  <p:tag name="MH" val="20150923170952"/>
  <p:tag name="MH_LIBRARY" val="GRAPHIC"/>
  <p:tag name="MH_ORDER" val="Straight Connector 11"/>
</p:tagLst>
</file>

<file path=ppt/tags/tag205.xml><?xml version="1.0" encoding="utf-8"?>
<p:tagLst xmlns:p="http://schemas.openxmlformats.org/presentationml/2006/main">
  <p:tag name="MH" val="20150923170952"/>
  <p:tag name="MH_LIBRARY" val="GRAPHIC"/>
  <p:tag name="MH_ORDER" val="Straight Connector 12"/>
</p:tagLst>
</file>

<file path=ppt/tags/tag206.xml><?xml version="1.0" encoding="utf-8"?>
<p:tagLst xmlns:p="http://schemas.openxmlformats.org/presentationml/2006/main">
  <p:tag name="MH" val="20150923170952"/>
  <p:tag name="MH_LIBRARY" val="GRAPHIC"/>
  <p:tag name="MH_ORDER" val="Straight Connector 13"/>
</p:tagLst>
</file>

<file path=ppt/tags/tag207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208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209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21.xml><?xml version="1.0" encoding="utf-8"?>
<p:tagLst xmlns:p="http://schemas.openxmlformats.org/presentationml/2006/main">
  <p:tag name="MH" val="20150923170952"/>
  <p:tag name="MH_LIBRARY" val="GRAPHIC"/>
  <p:tag name="MH_ORDER" val="Straight Connector 10"/>
</p:tagLst>
</file>

<file path=ppt/tags/tag210.xml><?xml version="1.0" encoding="utf-8"?>
<p:tagLst xmlns:p="http://schemas.openxmlformats.org/presentationml/2006/main">
  <p:tag name="MH" val="20150923172202"/>
  <p:tag name="MH_LIBRARY" val="GRAPHIC"/>
  <p:tag name="MH_ORDER" val="Straight Connector 13"/>
</p:tagLst>
</file>

<file path=ppt/tags/tag211.xml><?xml version="1.0" encoding="utf-8"?>
<p:tagLst xmlns:p="http://schemas.openxmlformats.org/presentationml/2006/main">
  <p:tag name="MH" val="20150923172202"/>
  <p:tag name="MH_LIBRARY" val="GRAPHIC"/>
  <p:tag name="MH_ORDER" val="Isosceles Triangle 18"/>
</p:tagLst>
</file>

<file path=ppt/tags/tag212.xml><?xml version="1.0" encoding="utf-8"?>
<p:tagLst xmlns:p="http://schemas.openxmlformats.org/presentationml/2006/main">
  <p:tag name="MH" val="20150923172202"/>
  <p:tag name="MH_LIBRARY" val="GRAPHIC"/>
  <p:tag name="MH_ORDER" val="Isosceles Triangle 19"/>
</p:tagLst>
</file>

<file path=ppt/tags/tag213.xml><?xml version="1.0" encoding="utf-8"?>
<p:tagLst xmlns:p="http://schemas.openxmlformats.org/presentationml/2006/main">
  <p:tag name="MH" val="20150923172202"/>
  <p:tag name="MH_LIBRARY" val="GRAPHIC"/>
  <p:tag name="MH_ORDER" val="Isosceles Triangle 20"/>
</p:tagLst>
</file>

<file path=ppt/tags/tag214.xml><?xml version="1.0" encoding="utf-8"?>
<p:tagLst xmlns:p="http://schemas.openxmlformats.org/presentationml/2006/main">
  <p:tag name="MH" val="20150923172202"/>
  <p:tag name="MH_LIBRARY" val="GRAPHIC"/>
  <p:tag name="MH_ORDER" val="Isosceles Triangle 21"/>
</p:tagLst>
</file>

<file path=ppt/tags/tag215.xml><?xml version="1.0" encoding="utf-8"?>
<p:tagLst xmlns:p="http://schemas.openxmlformats.org/presentationml/2006/main">
  <p:tag name="MH" val="20150923172202"/>
  <p:tag name="MH_LIBRARY" val="GRAPHIC"/>
  <p:tag name="MH_ORDER" val="Isosceles Triangle 22"/>
</p:tagLst>
</file>

<file path=ppt/tags/tag216.xml><?xml version="1.0" encoding="utf-8"?>
<p:tagLst xmlns:p="http://schemas.openxmlformats.org/presentationml/2006/main">
  <p:tag name="MH" val="20150923172202"/>
  <p:tag name="MH_LIBRARY" val="GRAPHIC"/>
  <p:tag name="MH_ORDER" val="Oval 23"/>
</p:tagLst>
</file>

<file path=ppt/tags/tag217.xml><?xml version="1.0" encoding="utf-8"?>
<p:tagLst xmlns:p="http://schemas.openxmlformats.org/presentationml/2006/main">
  <p:tag name="MH" val="20150923172202"/>
  <p:tag name="MH_LIBRARY" val="GRAPHIC"/>
  <p:tag name="MH_ORDER" val="Oval 24"/>
</p:tagLst>
</file>

<file path=ppt/tags/tag218.xml><?xml version="1.0" encoding="utf-8"?>
<p:tagLst xmlns:p="http://schemas.openxmlformats.org/presentationml/2006/main">
  <p:tag name="MH" val="20150923172202"/>
  <p:tag name="MH_LIBRARY" val="GRAPHIC"/>
  <p:tag name="MH_ORDER" val="Oval 25"/>
</p:tagLst>
</file>

<file path=ppt/tags/tag219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22.xml><?xml version="1.0" encoding="utf-8"?>
<p:tagLst xmlns:p="http://schemas.openxmlformats.org/presentationml/2006/main">
  <p:tag name="MH" val="20150923170952"/>
  <p:tag name="MH_LIBRARY" val="GRAPHIC"/>
  <p:tag name="MH_ORDER" val="Straight Connector 11"/>
</p:tagLst>
</file>

<file path=ppt/tags/tag220.xml><?xml version="1.0" encoding="utf-8"?>
<p:tagLst xmlns:p="http://schemas.openxmlformats.org/presentationml/2006/main">
  <p:tag name="MH" val="20150923172202"/>
  <p:tag name="MH_LIBRARY" val="GRAPHIC"/>
  <p:tag name="MH_ORDER" val="Isosceles Triangle 27"/>
</p:tagLst>
</file>

<file path=ppt/tags/tag221.xml><?xml version="1.0" encoding="utf-8"?>
<p:tagLst xmlns:p="http://schemas.openxmlformats.org/presentationml/2006/main">
  <p:tag name="MH" val="20150923170952"/>
  <p:tag name="MH_LIBRARY" val="GRAPHIC"/>
  <p:tag name="MH_ORDER" val="Right Triangle 2"/>
</p:tagLst>
</file>

<file path=ppt/tags/tag222.xml><?xml version="1.0" encoding="utf-8"?>
<p:tagLst xmlns:p="http://schemas.openxmlformats.org/presentationml/2006/main">
  <p:tag name="MH" val="20150923170952"/>
  <p:tag name="MH_LIBRARY" val="GRAPHIC"/>
  <p:tag name="MH_ORDER" val="Right Triangle 3"/>
</p:tagLst>
</file>

<file path=ppt/tags/tag223.xml><?xml version="1.0" encoding="utf-8"?>
<p:tagLst xmlns:p="http://schemas.openxmlformats.org/presentationml/2006/main">
  <p:tag name="MH" val="20150923170952"/>
  <p:tag name="MH_LIBRARY" val="GRAPHIC"/>
  <p:tag name="MH_ORDER" val="Right Triangle 4"/>
</p:tagLst>
</file>

<file path=ppt/tags/tag224.xml><?xml version="1.0" encoding="utf-8"?>
<p:tagLst xmlns:p="http://schemas.openxmlformats.org/presentationml/2006/main">
  <p:tag name="MH" val="20150923170952"/>
  <p:tag name="MH_LIBRARY" val="GRAPHIC"/>
  <p:tag name="MH_ORDER" val="Right Triangle 5"/>
</p:tagLst>
</file>

<file path=ppt/tags/tag225.xml><?xml version="1.0" encoding="utf-8"?>
<p:tagLst xmlns:p="http://schemas.openxmlformats.org/presentationml/2006/main">
  <p:tag name="MH" val="20150923170952"/>
  <p:tag name="MH_LIBRARY" val="GRAPHIC"/>
  <p:tag name="MH_ORDER" val="Right Triangle 6"/>
</p:tagLst>
</file>

<file path=ppt/tags/tag226.xml><?xml version="1.0" encoding="utf-8"?>
<p:tagLst xmlns:p="http://schemas.openxmlformats.org/presentationml/2006/main">
  <p:tag name="MH" val="20150923170952"/>
  <p:tag name="MH_LIBRARY" val="GRAPHIC"/>
  <p:tag name="MH_ORDER" val="Right Triangle 7"/>
</p:tagLst>
</file>

<file path=ppt/tags/tag227.xml><?xml version="1.0" encoding="utf-8"?>
<p:tagLst xmlns:p="http://schemas.openxmlformats.org/presentationml/2006/main">
  <p:tag name="MH" val="20150923170952"/>
  <p:tag name="MH_LIBRARY" val="GRAPHIC"/>
  <p:tag name="MH_ORDER" val="Right Triangle 8"/>
</p:tagLst>
</file>

<file path=ppt/tags/tag228.xml><?xml version="1.0" encoding="utf-8"?>
<p:tagLst xmlns:p="http://schemas.openxmlformats.org/presentationml/2006/main">
  <p:tag name="MH" val="20150923170952"/>
  <p:tag name="MH_LIBRARY" val="GRAPHIC"/>
  <p:tag name="MH_ORDER" val="Right Triangle 9"/>
</p:tagLst>
</file>

<file path=ppt/tags/tag229.xml><?xml version="1.0" encoding="utf-8"?>
<p:tagLst xmlns:p="http://schemas.openxmlformats.org/presentationml/2006/main">
  <p:tag name="MH" val="20150923170952"/>
  <p:tag name="MH_LIBRARY" val="GRAPHIC"/>
  <p:tag name="MH_ORDER" val="Straight Connector 10"/>
</p:tagLst>
</file>

<file path=ppt/tags/tag23.xml><?xml version="1.0" encoding="utf-8"?>
<p:tagLst xmlns:p="http://schemas.openxmlformats.org/presentationml/2006/main">
  <p:tag name="MH" val="20150923170952"/>
  <p:tag name="MH_LIBRARY" val="GRAPHIC"/>
  <p:tag name="MH_ORDER" val="Straight Connector 12"/>
</p:tagLst>
</file>

<file path=ppt/tags/tag230.xml><?xml version="1.0" encoding="utf-8"?>
<p:tagLst xmlns:p="http://schemas.openxmlformats.org/presentationml/2006/main">
  <p:tag name="MH" val="20150923170952"/>
  <p:tag name="MH_LIBRARY" val="GRAPHIC"/>
  <p:tag name="MH_ORDER" val="Straight Connector 11"/>
</p:tagLst>
</file>

<file path=ppt/tags/tag231.xml><?xml version="1.0" encoding="utf-8"?>
<p:tagLst xmlns:p="http://schemas.openxmlformats.org/presentationml/2006/main">
  <p:tag name="MH" val="20150923170952"/>
  <p:tag name="MH_LIBRARY" val="GRAPHIC"/>
  <p:tag name="MH_ORDER" val="Straight Connector 12"/>
</p:tagLst>
</file>

<file path=ppt/tags/tag232.xml><?xml version="1.0" encoding="utf-8"?>
<p:tagLst xmlns:p="http://schemas.openxmlformats.org/presentationml/2006/main">
  <p:tag name="MH" val="20150923170952"/>
  <p:tag name="MH_LIBRARY" val="GRAPHIC"/>
  <p:tag name="MH_ORDER" val="Straight Connector 13"/>
</p:tagLst>
</file>

<file path=ppt/tags/tag233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234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235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236.xml><?xml version="1.0" encoding="utf-8"?>
<p:tagLst xmlns:p="http://schemas.openxmlformats.org/presentationml/2006/main">
  <p:tag name="MH" val="20150923172202"/>
  <p:tag name="MH_LIBRARY" val="GRAPHIC"/>
  <p:tag name="MH_ORDER" val="Straight Connector 13"/>
</p:tagLst>
</file>

<file path=ppt/tags/tag237.xml><?xml version="1.0" encoding="utf-8"?>
<p:tagLst xmlns:p="http://schemas.openxmlformats.org/presentationml/2006/main">
  <p:tag name="MH" val="20150923172202"/>
  <p:tag name="MH_LIBRARY" val="GRAPHIC"/>
  <p:tag name="MH_ORDER" val="Isosceles Triangle 18"/>
</p:tagLst>
</file>

<file path=ppt/tags/tag238.xml><?xml version="1.0" encoding="utf-8"?>
<p:tagLst xmlns:p="http://schemas.openxmlformats.org/presentationml/2006/main">
  <p:tag name="MH" val="20150923172202"/>
  <p:tag name="MH_LIBRARY" val="GRAPHIC"/>
  <p:tag name="MH_ORDER" val="Isosceles Triangle 19"/>
</p:tagLst>
</file>

<file path=ppt/tags/tag239.xml><?xml version="1.0" encoding="utf-8"?>
<p:tagLst xmlns:p="http://schemas.openxmlformats.org/presentationml/2006/main">
  <p:tag name="MH" val="20150923172202"/>
  <p:tag name="MH_LIBRARY" val="GRAPHIC"/>
  <p:tag name="MH_ORDER" val="Isosceles Triangle 20"/>
</p:tagLst>
</file>

<file path=ppt/tags/tag24.xml><?xml version="1.0" encoding="utf-8"?>
<p:tagLst xmlns:p="http://schemas.openxmlformats.org/presentationml/2006/main">
  <p:tag name="MH" val="20150923170952"/>
  <p:tag name="MH_LIBRARY" val="GRAPHIC"/>
  <p:tag name="MH_ORDER" val="Straight Connector 13"/>
</p:tagLst>
</file>

<file path=ppt/tags/tag240.xml><?xml version="1.0" encoding="utf-8"?>
<p:tagLst xmlns:p="http://schemas.openxmlformats.org/presentationml/2006/main">
  <p:tag name="MH" val="20150923172202"/>
  <p:tag name="MH_LIBRARY" val="GRAPHIC"/>
  <p:tag name="MH_ORDER" val="Isosceles Triangle 21"/>
</p:tagLst>
</file>

<file path=ppt/tags/tag241.xml><?xml version="1.0" encoding="utf-8"?>
<p:tagLst xmlns:p="http://schemas.openxmlformats.org/presentationml/2006/main">
  <p:tag name="MH" val="20150923172202"/>
  <p:tag name="MH_LIBRARY" val="GRAPHIC"/>
  <p:tag name="MH_ORDER" val="Isosceles Triangle 22"/>
</p:tagLst>
</file>

<file path=ppt/tags/tag242.xml><?xml version="1.0" encoding="utf-8"?>
<p:tagLst xmlns:p="http://schemas.openxmlformats.org/presentationml/2006/main">
  <p:tag name="MH" val="20150923172202"/>
  <p:tag name="MH_LIBRARY" val="GRAPHIC"/>
  <p:tag name="MH_ORDER" val="Oval 23"/>
</p:tagLst>
</file>

<file path=ppt/tags/tag243.xml><?xml version="1.0" encoding="utf-8"?>
<p:tagLst xmlns:p="http://schemas.openxmlformats.org/presentationml/2006/main">
  <p:tag name="MH" val="20150923172202"/>
  <p:tag name="MH_LIBRARY" val="GRAPHIC"/>
  <p:tag name="MH_ORDER" val="Oval 24"/>
</p:tagLst>
</file>

<file path=ppt/tags/tag244.xml><?xml version="1.0" encoding="utf-8"?>
<p:tagLst xmlns:p="http://schemas.openxmlformats.org/presentationml/2006/main">
  <p:tag name="MH" val="20150923172202"/>
  <p:tag name="MH_LIBRARY" val="GRAPHIC"/>
  <p:tag name="MH_ORDER" val="Oval 25"/>
</p:tagLst>
</file>

<file path=ppt/tags/tag245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246.xml><?xml version="1.0" encoding="utf-8"?>
<p:tagLst xmlns:p="http://schemas.openxmlformats.org/presentationml/2006/main">
  <p:tag name="MH" val="20150923172202"/>
  <p:tag name="MH_LIBRARY" val="GRAPHIC"/>
  <p:tag name="MH_ORDER" val="Isosceles Triangle 27"/>
</p:tagLst>
</file>

<file path=ppt/tags/tag247.xml><?xml version="1.0" encoding="utf-8"?>
<p:tagLst xmlns:p="http://schemas.openxmlformats.org/presentationml/2006/main">
  <p:tag name="MH" val="20150923170952"/>
  <p:tag name="MH_LIBRARY" val="GRAPHIC"/>
  <p:tag name="MH_ORDER" val="Right Triangle 2"/>
</p:tagLst>
</file>

<file path=ppt/tags/tag248.xml><?xml version="1.0" encoding="utf-8"?>
<p:tagLst xmlns:p="http://schemas.openxmlformats.org/presentationml/2006/main">
  <p:tag name="MH" val="20150923170952"/>
  <p:tag name="MH_LIBRARY" val="GRAPHIC"/>
  <p:tag name="MH_ORDER" val="Right Triangle 3"/>
</p:tagLst>
</file>

<file path=ppt/tags/tag249.xml><?xml version="1.0" encoding="utf-8"?>
<p:tagLst xmlns:p="http://schemas.openxmlformats.org/presentationml/2006/main">
  <p:tag name="MH" val="20150923170952"/>
  <p:tag name="MH_LIBRARY" val="GRAPHIC"/>
  <p:tag name="MH_ORDER" val="Right Triangle 4"/>
</p:tagLst>
</file>

<file path=ppt/tags/tag25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250.xml><?xml version="1.0" encoding="utf-8"?>
<p:tagLst xmlns:p="http://schemas.openxmlformats.org/presentationml/2006/main">
  <p:tag name="MH" val="20150923170952"/>
  <p:tag name="MH_LIBRARY" val="GRAPHIC"/>
  <p:tag name="MH_ORDER" val="Right Triangle 5"/>
</p:tagLst>
</file>

<file path=ppt/tags/tag251.xml><?xml version="1.0" encoding="utf-8"?>
<p:tagLst xmlns:p="http://schemas.openxmlformats.org/presentationml/2006/main">
  <p:tag name="MH" val="20150923170952"/>
  <p:tag name="MH_LIBRARY" val="GRAPHIC"/>
  <p:tag name="MH_ORDER" val="Right Triangle 6"/>
</p:tagLst>
</file>

<file path=ppt/tags/tag252.xml><?xml version="1.0" encoding="utf-8"?>
<p:tagLst xmlns:p="http://schemas.openxmlformats.org/presentationml/2006/main">
  <p:tag name="MH" val="20150923170952"/>
  <p:tag name="MH_LIBRARY" val="GRAPHIC"/>
  <p:tag name="MH_ORDER" val="Right Triangle 7"/>
</p:tagLst>
</file>

<file path=ppt/tags/tag253.xml><?xml version="1.0" encoding="utf-8"?>
<p:tagLst xmlns:p="http://schemas.openxmlformats.org/presentationml/2006/main">
  <p:tag name="MH" val="20150923170952"/>
  <p:tag name="MH_LIBRARY" val="GRAPHIC"/>
  <p:tag name="MH_ORDER" val="Right Triangle 8"/>
</p:tagLst>
</file>

<file path=ppt/tags/tag254.xml><?xml version="1.0" encoding="utf-8"?>
<p:tagLst xmlns:p="http://schemas.openxmlformats.org/presentationml/2006/main">
  <p:tag name="MH" val="20150923170952"/>
  <p:tag name="MH_LIBRARY" val="GRAPHIC"/>
  <p:tag name="MH_ORDER" val="Right Triangle 9"/>
</p:tagLst>
</file>

<file path=ppt/tags/tag255.xml><?xml version="1.0" encoding="utf-8"?>
<p:tagLst xmlns:p="http://schemas.openxmlformats.org/presentationml/2006/main">
  <p:tag name="MH" val="20150923170952"/>
  <p:tag name="MH_LIBRARY" val="GRAPHIC"/>
  <p:tag name="MH_ORDER" val="Straight Connector 10"/>
</p:tagLst>
</file>

<file path=ppt/tags/tag256.xml><?xml version="1.0" encoding="utf-8"?>
<p:tagLst xmlns:p="http://schemas.openxmlformats.org/presentationml/2006/main">
  <p:tag name="MH" val="20150923170952"/>
  <p:tag name="MH_LIBRARY" val="GRAPHIC"/>
  <p:tag name="MH_ORDER" val="Straight Connector 11"/>
</p:tagLst>
</file>

<file path=ppt/tags/tag257.xml><?xml version="1.0" encoding="utf-8"?>
<p:tagLst xmlns:p="http://schemas.openxmlformats.org/presentationml/2006/main">
  <p:tag name="MH" val="20150923170952"/>
  <p:tag name="MH_LIBRARY" val="GRAPHIC"/>
  <p:tag name="MH_ORDER" val="Straight Connector 12"/>
</p:tagLst>
</file>

<file path=ppt/tags/tag258.xml><?xml version="1.0" encoding="utf-8"?>
<p:tagLst xmlns:p="http://schemas.openxmlformats.org/presentationml/2006/main">
  <p:tag name="MH" val="20150923170952"/>
  <p:tag name="MH_LIBRARY" val="GRAPHIC"/>
  <p:tag name="MH_ORDER" val="Straight Connector 13"/>
</p:tagLst>
</file>

<file path=ppt/tags/tag259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26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260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261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262.xml><?xml version="1.0" encoding="utf-8"?>
<p:tagLst xmlns:p="http://schemas.openxmlformats.org/presentationml/2006/main">
  <p:tag name="MH" val="20150923172202"/>
  <p:tag name="MH_LIBRARY" val="GRAPHIC"/>
  <p:tag name="MH_ORDER" val="Straight Connector 13"/>
</p:tagLst>
</file>

<file path=ppt/tags/tag263.xml><?xml version="1.0" encoding="utf-8"?>
<p:tagLst xmlns:p="http://schemas.openxmlformats.org/presentationml/2006/main">
  <p:tag name="MH" val="20150923172202"/>
  <p:tag name="MH_LIBRARY" val="GRAPHIC"/>
  <p:tag name="MH_ORDER" val="Isosceles Triangle 18"/>
</p:tagLst>
</file>

<file path=ppt/tags/tag264.xml><?xml version="1.0" encoding="utf-8"?>
<p:tagLst xmlns:p="http://schemas.openxmlformats.org/presentationml/2006/main">
  <p:tag name="MH" val="20150923172202"/>
  <p:tag name="MH_LIBRARY" val="GRAPHIC"/>
  <p:tag name="MH_ORDER" val="Isosceles Triangle 19"/>
</p:tagLst>
</file>

<file path=ppt/tags/tag265.xml><?xml version="1.0" encoding="utf-8"?>
<p:tagLst xmlns:p="http://schemas.openxmlformats.org/presentationml/2006/main">
  <p:tag name="MH" val="20150923172202"/>
  <p:tag name="MH_LIBRARY" val="GRAPHIC"/>
  <p:tag name="MH_ORDER" val="Isosceles Triangle 20"/>
</p:tagLst>
</file>

<file path=ppt/tags/tag266.xml><?xml version="1.0" encoding="utf-8"?>
<p:tagLst xmlns:p="http://schemas.openxmlformats.org/presentationml/2006/main">
  <p:tag name="MH" val="20150923172202"/>
  <p:tag name="MH_LIBRARY" val="GRAPHIC"/>
  <p:tag name="MH_ORDER" val="Isosceles Triangle 21"/>
</p:tagLst>
</file>

<file path=ppt/tags/tag267.xml><?xml version="1.0" encoding="utf-8"?>
<p:tagLst xmlns:p="http://schemas.openxmlformats.org/presentationml/2006/main">
  <p:tag name="MH" val="20150923172202"/>
  <p:tag name="MH_LIBRARY" val="GRAPHIC"/>
  <p:tag name="MH_ORDER" val="Isosceles Triangle 22"/>
</p:tagLst>
</file>

<file path=ppt/tags/tag268.xml><?xml version="1.0" encoding="utf-8"?>
<p:tagLst xmlns:p="http://schemas.openxmlformats.org/presentationml/2006/main">
  <p:tag name="MH" val="20150923172202"/>
  <p:tag name="MH_LIBRARY" val="GRAPHIC"/>
  <p:tag name="MH_ORDER" val="Oval 23"/>
</p:tagLst>
</file>

<file path=ppt/tags/tag269.xml><?xml version="1.0" encoding="utf-8"?>
<p:tagLst xmlns:p="http://schemas.openxmlformats.org/presentationml/2006/main">
  <p:tag name="MH" val="20150923172202"/>
  <p:tag name="MH_LIBRARY" val="GRAPHIC"/>
  <p:tag name="MH_ORDER" val="Oval 24"/>
</p:tagLst>
</file>

<file path=ppt/tags/tag27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270.xml><?xml version="1.0" encoding="utf-8"?>
<p:tagLst xmlns:p="http://schemas.openxmlformats.org/presentationml/2006/main">
  <p:tag name="MH" val="20150923172202"/>
  <p:tag name="MH_LIBRARY" val="GRAPHIC"/>
  <p:tag name="MH_ORDER" val="Oval 25"/>
</p:tagLst>
</file>

<file path=ppt/tags/tag271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272.xml><?xml version="1.0" encoding="utf-8"?>
<p:tagLst xmlns:p="http://schemas.openxmlformats.org/presentationml/2006/main">
  <p:tag name="MH" val="20150923172202"/>
  <p:tag name="MH_LIBRARY" val="GRAPHIC"/>
  <p:tag name="MH_ORDER" val="Isosceles Triangle 27"/>
</p:tagLst>
</file>

<file path=ppt/tags/tag273.xml><?xml version="1.0" encoding="utf-8"?>
<p:tagLst xmlns:p="http://schemas.openxmlformats.org/presentationml/2006/main">
  <p:tag name="MH" val="20150923170952"/>
  <p:tag name="MH_LIBRARY" val="GRAPHIC"/>
  <p:tag name="MH_ORDER" val="Right Triangle 2"/>
</p:tagLst>
</file>

<file path=ppt/tags/tag274.xml><?xml version="1.0" encoding="utf-8"?>
<p:tagLst xmlns:p="http://schemas.openxmlformats.org/presentationml/2006/main">
  <p:tag name="MH" val="20150923170952"/>
  <p:tag name="MH_LIBRARY" val="GRAPHIC"/>
  <p:tag name="MH_ORDER" val="Right Triangle 3"/>
</p:tagLst>
</file>

<file path=ppt/tags/tag275.xml><?xml version="1.0" encoding="utf-8"?>
<p:tagLst xmlns:p="http://schemas.openxmlformats.org/presentationml/2006/main">
  <p:tag name="MH" val="20150923170952"/>
  <p:tag name="MH_LIBRARY" val="GRAPHIC"/>
  <p:tag name="MH_ORDER" val="Right Triangle 4"/>
</p:tagLst>
</file>

<file path=ppt/tags/tag276.xml><?xml version="1.0" encoding="utf-8"?>
<p:tagLst xmlns:p="http://schemas.openxmlformats.org/presentationml/2006/main">
  <p:tag name="MH" val="20150923170952"/>
  <p:tag name="MH_LIBRARY" val="GRAPHIC"/>
  <p:tag name="MH_ORDER" val="Right Triangle 5"/>
</p:tagLst>
</file>

<file path=ppt/tags/tag277.xml><?xml version="1.0" encoding="utf-8"?>
<p:tagLst xmlns:p="http://schemas.openxmlformats.org/presentationml/2006/main">
  <p:tag name="MH" val="20150923170952"/>
  <p:tag name="MH_LIBRARY" val="GRAPHIC"/>
  <p:tag name="MH_ORDER" val="Right Triangle 6"/>
</p:tagLst>
</file>

<file path=ppt/tags/tag278.xml><?xml version="1.0" encoding="utf-8"?>
<p:tagLst xmlns:p="http://schemas.openxmlformats.org/presentationml/2006/main">
  <p:tag name="MH" val="20150923170952"/>
  <p:tag name="MH_LIBRARY" val="GRAPHIC"/>
  <p:tag name="MH_ORDER" val="Right Triangle 7"/>
</p:tagLst>
</file>

<file path=ppt/tags/tag279.xml><?xml version="1.0" encoding="utf-8"?>
<p:tagLst xmlns:p="http://schemas.openxmlformats.org/presentationml/2006/main">
  <p:tag name="MH" val="20150923170952"/>
  <p:tag name="MH_LIBRARY" val="GRAPHIC"/>
  <p:tag name="MH_ORDER" val="Right Triangle 8"/>
</p:tagLst>
</file>

<file path=ppt/tags/tag28.xml><?xml version="1.0" encoding="utf-8"?>
<p:tagLst xmlns:p="http://schemas.openxmlformats.org/presentationml/2006/main">
  <p:tag name="MH" val="20150923172202"/>
  <p:tag name="MH_LIBRARY" val="GRAPHIC"/>
  <p:tag name="MH_ORDER" val="Straight Connector 13"/>
</p:tagLst>
</file>

<file path=ppt/tags/tag280.xml><?xml version="1.0" encoding="utf-8"?>
<p:tagLst xmlns:p="http://schemas.openxmlformats.org/presentationml/2006/main">
  <p:tag name="MH" val="20150923170952"/>
  <p:tag name="MH_LIBRARY" val="GRAPHIC"/>
  <p:tag name="MH_ORDER" val="Right Triangle 9"/>
</p:tagLst>
</file>

<file path=ppt/tags/tag281.xml><?xml version="1.0" encoding="utf-8"?>
<p:tagLst xmlns:p="http://schemas.openxmlformats.org/presentationml/2006/main">
  <p:tag name="MH" val="20150923170952"/>
  <p:tag name="MH_LIBRARY" val="GRAPHIC"/>
  <p:tag name="MH_ORDER" val="Straight Connector 10"/>
</p:tagLst>
</file>

<file path=ppt/tags/tag282.xml><?xml version="1.0" encoding="utf-8"?>
<p:tagLst xmlns:p="http://schemas.openxmlformats.org/presentationml/2006/main">
  <p:tag name="MH" val="20150923170952"/>
  <p:tag name="MH_LIBRARY" val="GRAPHIC"/>
  <p:tag name="MH_ORDER" val="Straight Connector 11"/>
</p:tagLst>
</file>

<file path=ppt/tags/tag283.xml><?xml version="1.0" encoding="utf-8"?>
<p:tagLst xmlns:p="http://schemas.openxmlformats.org/presentationml/2006/main">
  <p:tag name="MH" val="20150923170952"/>
  <p:tag name="MH_LIBRARY" val="GRAPHIC"/>
  <p:tag name="MH_ORDER" val="Straight Connector 12"/>
</p:tagLst>
</file>

<file path=ppt/tags/tag284.xml><?xml version="1.0" encoding="utf-8"?>
<p:tagLst xmlns:p="http://schemas.openxmlformats.org/presentationml/2006/main">
  <p:tag name="MH" val="20150923170952"/>
  <p:tag name="MH_LIBRARY" val="GRAPHIC"/>
  <p:tag name="MH_ORDER" val="Straight Connector 13"/>
</p:tagLst>
</file>

<file path=ppt/tags/tag285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286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287.xml><?xml version="1.0" encoding="utf-8"?>
<p:tagLst xmlns:p="http://schemas.openxmlformats.org/presentationml/2006/main">
  <p:tag name="KSO_WM_TEMPLATE_CATEGORY" val="custom"/>
  <p:tag name="KSO_WM_TEMPLATE_INDEX" val="652"/>
</p:tagLst>
</file>

<file path=ppt/tags/tag288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289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29.xml><?xml version="1.0" encoding="utf-8"?>
<p:tagLst xmlns:p="http://schemas.openxmlformats.org/presentationml/2006/main">
  <p:tag name="MH" val="20150923172202"/>
  <p:tag name="MH_LIBRARY" val="GRAPHIC"/>
  <p:tag name="MH_ORDER" val="Isosceles Triangle 18"/>
</p:tagLst>
</file>

<file path=ppt/tags/tag290.xml><?xml version="1.0" encoding="utf-8"?>
<p:tagLst xmlns:p="http://schemas.openxmlformats.org/presentationml/2006/main">
  <p:tag name="MH" val="20150923171813"/>
  <p:tag name="MH_LIBRARY" val="GRAPHIC"/>
  <p:tag name="KSO_WM_TEMPLATE_CATEGORY" val="custom"/>
  <p:tag name="KSO_WM_TEMPLATE_INDEX" val="652"/>
  <p:tag name="KSO_WM_TAG_VERSION" val="1.0"/>
  <p:tag name="KSO_WM_SLIDE_ID" val="custom652_6"/>
  <p:tag name="KSO_WM_SLIDE_INDEX" val="6"/>
  <p:tag name="KSO_WM_SLIDE_ITEM_CNT" val="1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291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292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293.xml><?xml version="1.0" encoding="utf-8"?>
<p:tagLst xmlns:p="http://schemas.openxmlformats.org/presentationml/2006/main">
  <p:tag name="MH" val="20150923171813"/>
  <p:tag name="MH_LIBRARY" val="GRAPHIC"/>
  <p:tag name="KSO_WM_TEMPLATE_CATEGORY" val="custom"/>
  <p:tag name="KSO_WM_TEMPLATE_INDEX" val="652"/>
  <p:tag name="KSO_WM_TAG_VERSION" val="1.0"/>
  <p:tag name="KSO_WM_SLIDE_ID" val="custom652_6"/>
  <p:tag name="KSO_WM_SLIDE_INDEX" val="6"/>
  <p:tag name="KSO_WM_SLIDE_ITEM_CNT" val="1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294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295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296.xml><?xml version="1.0" encoding="utf-8"?>
<p:tagLst xmlns:p="http://schemas.openxmlformats.org/presentationml/2006/main">
  <p:tag name="MH" val="20150923171813"/>
  <p:tag name="MH_LIBRARY" val="GRAPHIC"/>
  <p:tag name="KSO_WM_TEMPLATE_CATEGORY" val="custom"/>
  <p:tag name="KSO_WM_TEMPLATE_INDEX" val="652"/>
  <p:tag name="KSO_WM_TAG_VERSION" val="1.0"/>
  <p:tag name="KSO_WM_SLIDE_ID" val="custom652_6"/>
  <p:tag name="KSO_WM_SLIDE_INDEX" val="6"/>
  <p:tag name="KSO_WM_SLIDE_ITEM_CNT" val="1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297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298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299.xml><?xml version="1.0" encoding="utf-8"?>
<p:tagLst xmlns:p="http://schemas.openxmlformats.org/presentationml/2006/main">
  <p:tag name="MH" val="20150923171813"/>
  <p:tag name="MH_LIBRARY" val="GRAPHIC"/>
  <p:tag name="KSO_WM_TEMPLATE_CATEGORY" val="custom"/>
  <p:tag name="KSO_WM_TEMPLATE_INDEX" val="652"/>
  <p:tag name="KSO_WM_TAG_VERSION" val="1.0"/>
  <p:tag name="KSO_WM_SLIDE_ID" val="custom652_6"/>
  <p:tag name="KSO_WM_SLIDE_INDEX" val="6"/>
  <p:tag name="KSO_WM_SLIDE_ITEM_CNT" val="1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3.xml><?xml version="1.0" encoding="utf-8"?>
<p:tagLst xmlns:p="http://schemas.openxmlformats.org/presentationml/2006/main">
  <p:tag name="MH" val="20150923172202"/>
  <p:tag name="MH_LIBRARY" val="GRAPHIC"/>
  <p:tag name="MH_ORDER" val="Isosceles Triangle 18"/>
</p:tagLst>
</file>

<file path=ppt/tags/tag30.xml><?xml version="1.0" encoding="utf-8"?>
<p:tagLst xmlns:p="http://schemas.openxmlformats.org/presentationml/2006/main">
  <p:tag name="MH" val="20150923172202"/>
  <p:tag name="MH_LIBRARY" val="GRAPHIC"/>
  <p:tag name="MH_ORDER" val="Isosceles Triangle 19"/>
</p:tagLst>
</file>

<file path=ppt/tags/tag300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301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302.xml><?xml version="1.0" encoding="utf-8"?>
<p:tagLst xmlns:p="http://schemas.openxmlformats.org/presentationml/2006/main">
  <p:tag name="MH" val="20150923171813"/>
  <p:tag name="MH_LIBRARY" val="GRAPHIC"/>
  <p:tag name="KSO_WM_TEMPLATE_CATEGORY" val="custom"/>
  <p:tag name="KSO_WM_TEMPLATE_INDEX" val="652"/>
  <p:tag name="KSO_WM_TAG_VERSION" val="1.0"/>
  <p:tag name="KSO_WM_SLIDE_ID" val="custom652_6"/>
  <p:tag name="KSO_WM_SLIDE_INDEX" val="6"/>
  <p:tag name="KSO_WM_SLIDE_ITEM_CNT" val="1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303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304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305.xml><?xml version="1.0" encoding="utf-8"?>
<p:tagLst xmlns:p="http://schemas.openxmlformats.org/presentationml/2006/main">
  <p:tag name="KSO_WM_BEAUTIFY_FLAG" val="#wm#"/>
  <p:tag name="KSO_WM_TEMPLATE_CATEGORY" val="custom"/>
  <p:tag name="KSO_WM_TEMPLATE_INDEX" val="652"/>
</p:tagLst>
</file>

<file path=ppt/tags/tag306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307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308.xml><?xml version="1.0" encoding="utf-8"?>
<p:tagLst xmlns:p="http://schemas.openxmlformats.org/presentationml/2006/main">
  <p:tag name="KSO_WM_BEAUTIFY_FLAG" val="#wm#"/>
  <p:tag name="KSO_WM_TEMPLATE_CATEGORY" val="custom"/>
  <p:tag name="KSO_WM_TEMPLATE_INDEX" val="652"/>
</p:tagLst>
</file>

<file path=ppt/tags/tag309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31.xml><?xml version="1.0" encoding="utf-8"?>
<p:tagLst xmlns:p="http://schemas.openxmlformats.org/presentationml/2006/main">
  <p:tag name="MH" val="20150923172202"/>
  <p:tag name="MH_LIBRARY" val="GRAPHIC"/>
  <p:tag name="MH_ORDER" val="Isosceles Triangle 20"/>
</p:tagLst>
</file>

<file path=ppt/tags/tag310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311.xml><?xml version="1.0" encoding="utf-8"?>
<p:tagLst xmlns:p="http://schemas.openxmlformats.org/presentationml/2006/main">
  <p:tag name="KSO_WM_BEAUTIFY_FLAG" val="#wm#"/>
  <p:tag name="KSO_WM_TEMPLATE_CATEGORY" val="custom"/>
  <p:tag name="KSO_WM_TEMPLATE_INDEX" val="652"/>
</p:tagLst>
</file>

<file path=ppt/tags/tag312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313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314.xml><?xml version="1.0" encoding="utf-8"?>
<p:tagLst xmlns:p="http://schemas.openxmlformats.org/presentationml/2006/main">
  <p:tag name="KSO_WM_BEAUTIFY_FLAG" val="#wm#"/>
  <p:tag name="KSO_WM_TEMPLATE_CATEGORY" val="custom"/>
  <p:tag name="KSO_WM_TEMPLATE_INDEX" val="652"/>
</p:tagLst>
</file>

<file path=ppt/tags/tag315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316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317.xml><?xml version="1.0" encoding="utf-8"?>
<p:tagLst xmlns:p="http://schemas.openxmlformats.org/presentationml/2006/main">
  <p:tag name="KSO_WM_BEAUTIFY_FLAG" val="#wm#"/>
  <p:tag name="KSO_WM_TEMPLATE_CATEGORY" val="custom"/>
  <p:tag name="KSO_WM_TEMPLATE_INDEX" val="652"/>
</p:tagLst>
</file>

<file path=ppt/tags/tag318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319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32.xml><?xml version="1.0" encoding="utf-8"?>
<p:tagLst xmlns:p="http://schemas.openxmlformats.org/presentationml/2006/main">
  <p:tag name="MH" val="20150923172202"/>
  <p:tag name="MH_LIBRARY" val="GRAPHIC"/>
  <p:tag name="MH_ORDER" val="Isosceles Triangle 21"/>
</p:tagLst>
</file>

<file path=ppt/tags/tag320.xml><?xml version="1.0" encoding="utf-8"?>
<p:tagLst xmlns:p="http://schemas.openxmlformats.org/presentationml/2006/main">
  <p:tag name="KSO_WM_BEAUTIFY_FLAG" val="#wm#"/>
  <p:tag name="KSO_WM_TEMPLATE_CATEGORY" val="custom"/>
  <p:tag name="KSO_WM_TEMPLATE_INDEX" val="652"/>
</p:tagLst>
</file>

<file path=ppt/tags/tag33.xml><?xml version="1.0" encoding="utf-8"?>
<p:tagLst xmlns:p="http://schemas.openxmlformats.org/presentationml/2006/main">
  <p:tag name="MH" val="20150923172202"/>
  <p:tag name="MH_LIBRARY" val="GRAPHIC"/>
  <p:tag name="MH_ORDER" val="Isosceles Triangle 22"/>
</p:tagLst>
</file>

<file path=ppt/tags/tag34.xml><?xml version="1.0" encoding="utf-8"?>
<p:tagLst xmlns:p="http://schemas.openxmlformats.org/presentationml/2006/main">
  <p:tag name="MH" val="20150923172202"/>
  <p:tag name="MH_LIBRARY" val="GRAPHIC"/>
  <p:tag name="MH_ORDER" val="Oval 23"/>
</p:tagLst>
</file>

<file path=ppt/tags/tag35.xml><?xml version="1.0" encoding="utf-8"?>
<p:tagLst xmlns:p="http://schemas.openxmlformats.org/presentationml/2006/main">
  <p:tag name="MH" val="20150923172202"/>
  <p:tag name="MH_LIBRARY" val="GRAPHIC"/>
  <p:tag name="MH_ORDER" val="Oval 24"/>
</p:tagLst>
</file>

<file path=ppt/tags/tag36.xml><?xml version="1.0" encoding="utf-8"?>
<p:tagLst xmlns:p="http://schemas.openxmlformats.org/presentationml/2006/main">
  <p:tag name="MH" val="20150923172202"/>
  <p:tag name="MH_LIBRARY" val="GRAPHIC"/>
  <p:tag name="MH_ORDER" val="Oval 25"/>
</p:tagLst>
</file>

<file path=ppt/tags/tag37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38.xml><?xml version="1.0" encoding="utf-8"?>
<p:tagLst xmlns:p="http://schemas.openxmlformats.org/presentationml/2006/main">
  <p:tag name="MH" val="20150923172202"/>
  <p:tag name="MH_LIBRARY" val="GRAPHIC"/>
  <p:tag name="MH_ORDER" val="Isosceles Triangle 27"/>
</p:tagLst>
</file>

<file path=ppt/tags/tag39.xml><?xml version="1.0" encoding="utf-8"?>
<p:tagLst xmlns:p="http://schemas.openxmlformats.org/presentationml/2006/main">
  <p:tag name="MH" val="20150923170952"/>
  <p:tag name="MH_LIBRARY" val="GRAPHIC"/>
  <p:tag name="MH_ORDER" val="Right Triangle 2"/>
</p:tagLst>
</file>

<file path=ppt/tags/tag4.xml><?xml version="1.0" encoding="utf-8"?>
<p:tagLst xmlns:p="http://schemas.openxmlformats.org/presentationml/2006/main">
  <p:tag name="MH" val="20150923172202"/>
  <p:tag name="MH_LIBRARY" val="GRAPHIC"/>
  <p:tag name="MH_ORDER" val="Isosceles Triangle 19"/>
</p:tagLst>
</file>

<file path=ppt/tags/tag40.xml><?xml version="1.0" encoding="utf-8"?>
<p:tagLst xmlns:p="http://schemas.openxmlformats.org/presentationml/2006/main">
  <p:tag name="MH" val="20150923170952"/>
  <p:tag name="MH_LIBRARY" val="GRAPHIC"/>
  <p:tag name="MH_ORDER" val="Right Triangle 3"/>
</p:tagLst>
</file>

<file path=ppt/tags/tag41.xml><?xml version="1.0" encoding="utf-8"?>
<p:tagLst xmlns:p="http://schemas.openxmlformats.org/presentationml/2006/main">
  <p:tag name="MH" val="20150923170952"/>
  <p:tag name="MH_LIBRARY" val="GRAPHIC"/>
  <p:tag name="MH_ORDER" val="Right Triangle 4"/>
</p:tagLst>
</file>

<file path=ppt/tags/tag42.xml><?xml version="1.0" encoding="utf-8"?>
<p:tagLst xmlns:p="http://schemas.openxmlformats.org/presentationml/2006/main">
  <p:tag name="MH" val="20150923170952"/>
  <p:tag name="MH_LIBRARY" val="GRAPHIC"/>
  <p:tag name="MH_ORDER" val="Right Triangle 5"/>
</p:tagLst>
</file>

<file path=ppt/tags/tag43.xml><?xml version="1.0" encoding="utf-8"?>
<p:tagLst xmlns:p="http://schemas.openxmlformats.org/presentationml/2006/main">
  <p:tag name="MH" val="20150923170952"/>
  <p:tag name="MH_LIBRARY" val="GRAPHIC"/>
  <p:tag name="MH_ORDER" val="Right Triangle 6"/>
</p:tagLst>
</file>

<file path=ppt/tags/tag44.xml><?xml version="1.0" encoding="utf-8"?>
<p:tagLst xmlns:p="http://schemas.openxmlformats.org/presentationml/2006/main">
  <p:tag name="MH" val="20150923170952"/>
  <p:tag name="MH_LIBRARY" val="GRAPHIC"/>
  <p:tag name="MH_ORDER" val="Right Triangle 7"/>
</p:tagLst>
</file>

<file path=ppt/tags/tag45.xml><?xml version="1.0" encoding="utf-8"?>
<p:tagLst xmlns:p="http://schemas.openxmlformats.org/presentationml/2006/main">
  <p:tag name="MH" val="20150923170952"/>
  <p:tag name="MH_LIBRARY" val="GRAPHIC"/>
  <p:tag name="MH_ORDER" val="Right Triangle 8"/>
</p:tagLst>
</file>

<file path=ppt/tags/tag46.xml><?xml version="1.0" encoding="utf-8"?>
<p:tagLst xmlns:p="http://schemas.openxmlformats.org/presentationml/2006/main">
  <p:tag name="MH" val="20150923170952"/>
  <p:tag name="MH_LIBRARY" val="GRAPHIC"/>
  <p:tag name="MH_ORDER" val="Right Triangle 9"/>
</p:tagLst>
</file>

<file path=ppt/tags/tag47.xml><?xml version="1.0" encoding="utf-8"?>
<p:tagLst xmlns:p="http://schemas.openxmlformats.org/presentationml/2006/main">
  <p:tag name="MH" val="20150923170952"/>
  <p:tag name="MH_LIBRARY" val="GRAPHIC"/>
  <p:tag name="MH_ORDER" val="Straight Connector 10"/>
</p:tagLst>
</file>

<file path=ppt/tags/tag48.xml><?xml version="1.0" encoding="utf-8"?>
<p:tagLst xmlns:p="http://schemas.openxmlformats.org/presentationml/2006/main">
  <p:tag name="MH" val="20150923170952"/>
  <p:tag name="MH_LIBRARY" val="GRAPHIC"/>
  <p:tag name="MH_ORDER" val="Straight Connector 11"/>
</p:tagLst>
</file>

<file path=ppt/tags/tag49.xml><?xml version="1.0" encoding="utf-8"?>
<p:tagLst xmlns:p="http://schemas.openxmlformats.org/presentationml/2006/main">
  <p:tag name="MH" val="20150923170952"/>
  <p:tag name="MH_LIBRARY" val="GRAPHIC"/>
  <p:tag name="MH_ORDER" val="Straight Connector 12"/>
</p:tagLst>
</file>

<file path=ppt/tags/tag5.xml><?xml version="1.0" encoding="utf-8"?>
<p:tagLst xmlns:p="http://schemas.openxmlformats.org/presentationml/2006/main">
  <p:tag name="MH" val="20150923172202"/>
  <p:tag name="MH_LIBRARY" val="GRAPHIC"/>
  <p:tag name="MH_ORDER" val="Isosceles Triangle 20"/>
</p:tagLst>
</file>

<file path=ppt/tags/tag50.xml><?xml version="1.0" encoding="utf-8"?>
<p:tagLst xmlns:p="http://schemas.openxmlformats.org/presentationml/2006/main">
  <p:tag name="MH" val="20150923170952"/>
  <p:tag name="MH_LIBRARY" val="GRAPHIC"/>
  <p:tag name="MH_ORDER" val="Straight Connector 13"/>
</p:tagLst>
</file>

<file path=ppt/tags/tag51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52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53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54.xml><?xml version="1.0" encoding="utf-8"?>
<p:tagLst xmlns:p="http://schemas.openxmlformats.org/presentationml/2006/main">
  <p:tag name="MH" val="20150923172202"/>
  <p:tag name="MH_LIBRARY" val="GRAPHIC"/>
  <p:tag name="MH_ORDER" val="Straight Connector 13"/>
</p:tagLst>
</file>

<file path=ppt/tags/tag55.xml><?xml version="1.0" encoding="utf-8"?>
<p:tagLst xmlns:p="http://schemas.openxmlformats.org/presentationml/2006/main">
  <p:tag name="MH" val="20150923172202"/>
  <p:tag name="MH_LIBRARY" val="GRAPHIC"/>
  <p:tag name="MH_ORDER" val="Isosceles Triangle 18"/>
</p:tagLst>
</file>

<file path=ppt/tags/tag56.xml><?xml version="1.0" encoding="utf-8"?>
<p:tagLst xmlns:p="http://schemas.openxmlformats.org/presentationml/2006/main">
  <p:tag name="MH" val="20150923172202"/>
  <p:tag name="MH_LIBRARY" val="GRAPHIC"/>
  <p:tag name="MH_ORDER" val="Isosceles Triangle 19"/>
</p:tagLst>
</file>

<file path=ppt/tags/tag57.xml><?xml version="1.0" encoding="utf-8"?>
<p:tagLst xmlns:p="http://schemas.openxmlformats.org/presentationml/2006/main">
  <p:tag name="MH" val="20150923172202"/>
  <p:tag name="MH_LIBRARY" val="GRAPHIC"/>
  <p:tag name="MH_ORDER" val="Isosceles Triangle 20"/>
</p:tagLst>
</file>

<file path=ppt/tags/tag58.xml><?xml version="1.0" encoding="utf-8"?>
<p:tagLst xmlns:p="http://schemas.openxmlformats.org/presentationml/2006/main">
  <p:tag name="MH" val="20150923172202"/>
  <p:tag name="MH_LIBRARY" val="GRAPHIC"/>
  <p:tag name="MH_ORDER" val="Isosceles Triangle 21"/>
</p:tagLst>
</file>

<file path=ppt/tags/tag59.xml><?xml version="1.0" encoding="utf-8"?>
<p:tagLst xmlns:p="http://schemas.openxmlformats.org/presentationml/2006/main">
  <p:tag name="MH" val="20150923172202"/>
  <p:tag name="MH_LIBRARY" val="GRAPHIC"/>
  <p:tag name="MH_ORDER" val="Isosceles Triangle 22"/>
</p:tagLst>
</file>

<file path=ppt/tags/tag6.xml><?xml version="1.0" encoding="utf-8"?>
<p:tagLst xmlns:p="http://schemas.openxmlformats.org/presentationml/2006/main">
  <p:tag name="MH" val="20150923172202"/>
  <p:tag name="MH_LIBRARY" val="GRAPHIC"/>
  <p:tag name="MH_ORDER" val="Isosceles Triangle 21"/>
</p:tagLst>
</file>

<file path=ppt/tags/tag60.xml><?xml version="1.0" encoding="utf-8"?>
<p:tagLst xmlns:p="http://schemas.openxmlformats.org/presentationml/2006/main">
  <p:tag name="MH" val="20150923172202"/>
  <p:tag name="MH_LIBRARY" val="GRAPHIC"/>
  <p:tag name="MH_ORDER" val="Oval 23"/>
</p:tagLst>
</file>

<file path=ppt/tags/tag61.xml><?xml version="1.0" encoding="utf-8"?>
<p:tagLst xmlns:p="http://schemas.openxmlformats.org/presentationml/2006/main">
  <p:tag name="MH" val="20150923172202"/>
  <p:tag name="MH_LIBRARY" val="GRAPHIC"/>
  <p:tag name="MH_ORDER" val="Oval 24"/>
</p:tagLst>
</file>

<file path=ppt/tags/tag62.xml><?xml version="1.0" encoding="utf-8"?>
<p:tagLst xmlns:p="http://schemas.openxmlformats.org/presentationml/2006/main">
  <p:tag name="MH" val="20150923172202"/>
  <p:tag name="MH_LIBRARY" val="GRAPHIC"/>
  <p:tag name="MH_ORDER" val="Oval 25"/>
</p:tagLst>
</file>

<file path=ppt/tags/tag63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64.xml><?xml version="1.0" encoding="utf-8"?>
<p:tagLst xmlns:p="http://schemas.openxmlformats.org/presentationml/2006/main">
  <p:tag name="MH" val="20150923172202"/>
  <p:tag name="MH_LIBRARY" val="GRAPHIC"/>
  <p:tag name="MH_ORDER" val="Isosceles Triangle 27"/>
</p:tagLst>
</file>

<file path=ppt/tags/tag65.xml><?xml version="1.0" encoding="utf-8"?>
<p:tagLst xmlns:p="http://schemas.openxmlformats.org/presentationml/2006/main">
  <p:tag name="MH" val="20150923170952"/>
  <p:tag name="MH_LIBRARY" val="GRAPHIC"/>
  <p:tag name="MH_ORDER" val="Right Triangle 2"/>
</p:tagLst>
</file>

<file path=ppt/tags/tag66.xml><?xml version="1.0" encoding="utf-8"?>
<p:tagLst xmlns:p="http://schemas.openxmlformats.org/presentationml/2006/main">
  <p:tag name="MH" val="20150923170952"/>
  <p:tag name="MH_LIBRARY" val="GRAPHIC"/>
  <p:tag name="MH_ORDER" val="Right Triangle 3"/>
</p:tagLst>
</file>

<file path=ppt/tags/tag67.xml><?xml version="1.0" encoding="utf-8"?>
<p:tagLst xmlns:p="http://schemas.openxmlformats.org/presentationml/2006/main">
  <p:tag name="MH" val="20150923170952"/>
  <p:tag name="MH_LIBRARY" val="GRAPHIC"/>
  <p:tag name="MH_ORDER" val="Right Triangle 4"/>
</p:tagLst>
</file>

<file path=ppt/tags/tag68.xml><?xml version="1.0" encoding="utf-8"?>
<p:tagLst xmlns:p="http://schemas.openxmlformats.org/presentationml/2006/main">
  <p:tag name="MH" val="20150923170952"/>
  <p:tag name="MH_LIBRARY" val="GRAPHIC"/>
  <p:tag name="MH_ORDER" val="Right Triangle 5"/>
</p:tagLst>
</file>

<file path=ppt/tags/tag69.xml><?xml version="1.0" encoding="utf-8"?>
<p:tagLst xmlns:p="http://schemas.openxmlformats.org/presentationml/2006/main">
  <p:tag name="MH" val="20150923170952"/>
  <p:tag name="MH_LIBRARY" val="GRAPHIC"/>
  <p:tag name="MH_ORDER" val="Right Triangle 6"/>
</p:tagLst>
</file>

<file path=ppt/tags/tag7.xml><?xml version="1.0" encoding="utf-8"?>
<p:tagLst xmlns:p="http://schemas.openxmlformats.org/presentationml/2006/main">
  <p:tag name="MH" val="20150923172202"/>
  <p:tag name="MH_LIBRARY" val="GRAPHIC"/>
  <p:tag name="MH_ORDER" val="Isosceles Triangle 22"/>
</p:tagLst>
</file>

<file path=ppt/tags/tag70.xml><?xml version="1.0" encoding="utf-8"?>
<p:tagLst xmlns:p="http://schemas.openxmlformats.org/presentationml/2006/main">
  <p:tag name="MH" val="20150923170952"/>
  <p:tag name="MH_LIBRARY" val="GRAPHIC"/>
  <p:tag name="MH_ORDER" val="Right Triangle 7"/>
</p:tagLst>
</file>

<file path=ppt/tags/tag71.xml><?xml version="1.0" encoding="utf-8"?>
<p:tagLst xmlns:p="http://schemas.openxmlformats.org/presentationml/2006/main">
  <p:tag name="MH" val="20150923170952"/>
  <p:tag name="MH_LIBRARY" val="GRAPHIC"/>
  <p:tag name="MH_ORDER" val="Right Triangle 8"/>
</p:tagLst>
</file>

<file path=ppt/tags/tag72.xml><?xml version="1.0" encoding="utf-8"?>
<p:tagLst xmlns:p="http://schemas.openxmlformats.org/presentationml/2006/main">
  <p:tag name="MH" val="20150923170952"/>
  <p:tag name="MH_LIBRARY" val="GRAPHIC"/>
  <p:tag name="MH_ORDER" val="Right Triangle 9"/>
</p:tagLst>
</file>

<file path=ppt/tags/tag73.xml><?xml version="1.0" encoding="utf-8"?>
<p:tagLst xmlns:p="http://schemas.openxmlformats.org/presentationml/2006/main">
  <p:tag name="MH" val="20150923170952"/>
  <p:tag name="MH_LIBRARY" val="GRAPHIC"/>
  <p:tag name="MH_ORDER" val="Straight Connector 10"/>
</p:tagLst>
</file>

<file path=ppt/tags/tag74.xml><?xml version="1.0" encoding="utf-8"?>
<p:tagLst xmlns:p="http://schemas.openxmlformats.org/presentationml/2006/main">
  <p:tag name="MH" val="20150923170952"/>
  <p:tag name="MH_LIBRARY" val="GRAPHIC"/>
  <p:tag name="MH_ORDER" val="Straight Connector 11"/>
</p:tagLst>
</file>

<file path=ppt/tags/tag75.xml><?xml version="1.0" encoding="utf-8"?>
<p:tagLst xmlns:p="http://schemas.openxmlformats.org/presentationml/2006/main">
  <p:tag name="MH" val="20150923170952"/>
  <p:tag name="MH_LIBRARY" val="GRAPHIC"/>
  <p:tag name="MH_ORDER" val="Straight Connector 12"/>
</p:tagLst>
</file>

<file path=ppt/tags/tag76.xml><?xml version="1.0" encoding="utf-8"?>
<p:tagLst xmlns:p="http://schemas.openxmlformats.org/presentationml/2006/main">
  <p:tag name="MH" val="20150923170952"/>
  <p:tag name="MH_LIBRARY" val="GRAPHIC"/>
  <p:tag name="MH_ORDER" val="Straight Connector 13"/>
</p:tagLst>
</file>

<file path=ppt/tags/tag77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78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79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8.xml><?xml version="1.0" encoding="utf-8"?>
<p:tagLst xmlns:p="http://schemas.openxmlformats.org/presentationml/2006/main">
  <p:tag name="MH" val="20150923172202"/>
  <p:tag name="MH_LIBRARY" val="GRAPHIC"/>
  <p:tag name="MH_ORDER" val="Oval 23"/>
</p:tagLst>
</file>

<file path=ppt/tags/tag80.xml><?xml version="1.0" encoding="utf-8"?>
<p:tagLst xmlns:p="http://schemas.openxmlformats.org/presentationml/2006/main">
  <p:tag name="MH" val="20150923172202"/>
  <p:tag name="MH_LIBRARY" val="GRAPHIC"/>
  <p:tag name="MH_ORDER" val="Straight Connector 13"/>
</p:tagLst>
</file>

<file path=ppt/tags/tag81.xml><?xml version="1.0" encoding="utf-8"?>
<p:tagLst xmlns:p="http://schemas.openxmlformats.org/presentationml/2006/main">
  <p:tag name="MH" val="20150923172202"/>
  <p:tag name="MH_LIBRARY" val="GRAPHIC"/>
  <p:tag name="MH_ORDER" val="Isosceles Triangle 18"/>
</p:tagLst>
</file>

<file path=ppt/tags/tag82.xml><?xml version="1.0" encoding="utf-8"?>
<p:tagLst xmlns:p="http://schemas.openxmlformats.org/presentationml/2006/main">
  <p:tag name="MH" val="20150923172202"/>
  <p:tag name="MH_LIBRARY" val="GRAPHIC"/>
  <p:tag name="MH_ORDER" val="Isosceles Triangle 19"/>
</p:tagLst>
</file>

<file path=ppt/tags/tag83.xml><?xml version="1.0" encoding="utf-8"?>
<p:tagLst xmlns:p="http://schemas.openxmlformats.org/presentationml/2006/main">
  <p:tag name="MH" val="20150923172202"/>
  <p:tag name="MH_LIBRARY" val="GRAPHIC"/>
  <p:tag name="MH_ORDER" val="Isosceles Triangle 20"/>
</p:tagLst>
</file>

<file path=ppt/tags/tag84.xml><?xml version="1.0" encoding="utf-8"?>
<p:tagLst xmlns:p="http://schemas.openxmlformats.org/presentationml/2006/main">
  <p:tag name="MH" val="20150923172202"/>
  <p:tag name="MH_LIBRARY" val="GRAPHIC"/>
  <p:tag name="MH_ORDER" val="Isosceles Triangle 21"/>
</p:tagLst>
</file>

<file path=ppt/tags/tag85.xml><?xml version="1.0" encoding="utf-8"?>
<p:tagLst xmlns:p="http://schemas.openxmlformats.org/presentationml/2006/main">
  <p:tag name="MH" val="20150923172202"/>
  <p:tag name="MH_LIBRARY" val="GRAPHIC"/>
  <p:tag name="MH_ORDER" val="Isosceles Triangle 22"/>
</p:tagLst>
</file>

<file path=ppt/tags/tag86.xml><?xml version="1.0" encoding="utf-8"?>
<p:tagLst xmlns:p="http://schemas.openxmlformats.org/presentationml/2006/main">
  <p:tag name="MH" val="20150923172202"/>
  <p:tag name="MH_LIBRARY" val="GRAPHIC"/>
  <p:tag name="MH_ORDER" val="Oval 23"/>
</p:tagLst>
</file>

<file path=ppt/tags/tag87.xml><?xml version="1.0" encoding="utf-8"?>
<p:tagLst xmlns:p="http://schemas.openxmlformats.org/presentationml/2006/main">
  <p:tag name="MH" val="20150923172202"/>
  <p:tag name="MH_LIBRARY" val="GRAPHIC"/>
  <p:tag name="MH_ORDER" val="Oval 24"/>
</p:tagLst>
</file>

<file path=ppt/tags/tag88.xml><?xml version="1.0" encoding="utf-8"?>
<p:tagLst xmlns:p="http://schemas.openxmlformats.org/presentationml/2006/main">
  <p:tag name="MH" val="20150923172202"/>
  <p:tag name="MH_LIBRARY" val="GRAPHIC"/>
  <p:tag name="MH_ORDER" val="Oval 25"/>
</p:tagLst>
</file>

<file path=ppt/tags/tag89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9.xml><?xml version="1.0" encoding="utf-8"?>
<p:tagLst xmlns:p="http://schemas.openxmlformats.org/presentationml/2006/main">
  <p:tag name="MH" val="20150923172202"/>
  <p:tag name="MH_LIBRARY" val="GRAPHIC"/>
  <p:tag name="MH_ORDER" val="Oval 24"/>
</p:tagLst>
</file>

<file path=ppt/tags/tag90.xml><?xml version="1.0" encoding="utf-8"?>
<p:tagLst xmlns:p="http://schemas.openxmlformats.org/presentationml/2006/main">
  <p:tag name="MH" val="20150923172202"/>
  <p:tag name="MH_LIBRARY" val="GRAPHIC"/>
  <p:tag name="MH_ORDER" val="Isosceles Triangle 27"/>
</p:tagLst>
</file>

<file path=ppt/tags/tag91.xml><?xml version="1.0" encoding="utf-8"?>
<p:tagLst xmlns:p="http://schemas.openxmlformats.org/presentationml/2006/main">
  <p:tag name="MH" val="20150923170952"/>
  <p:tag name="MH_LIBRARY" val="GRAPHIC"/>
  <p:tag name="MH_ORDER" val="Right Triangle 2"/>
</p:tagLst>
</file>

<file path=ppt/tags/tag92.xml><?xml version="1.0" encoding="utf-8"?>
<p:tagLst xmlns:p="http://schemas.openxmlformats.org/presentationml/2006/main">
  <p:tag name="MH" val="20150923170952"/>
  <p:tag name="MH_LIBRARY" val="GRAPHIC"/>
  <p:tag name="MH_ORDER" val="Right Triangle 3"/>
</p:tagLst>
</file>

<file path=ppt/tags/tag93.xml><?xml version="1.0" encoding="utf-8"?>
<p:tagLst xmlns:p="http://schemas.openxmlformats.org/presentationml/2006/main">
  <p:tag name="MH" val="20150923170952"/>
  <p:tag name="MH_LIBRARY" val="GRAPHIC"/>
  <p:tag name="MH_ORDER" val="Right Triangle 4"/>
</p:tagLst>
</file>

<file path=ppt/tags/tag94.xml><?xml version="1.0" encoding="utf-8"?>
<p:tagLst xmlns:p="http://schemas.openxmlformats.org/presentationml/2006/main">
  <p:tag name="MH" val="20150923170952"/>
  <p:tag name="MH_LIBRARY" val="GRAPHIC"/>
  <p:tag name="MH_ORDER" val="Right Triangle 5"/>
</p:tagLst>
</file>

<file path=ppt/tags/tag95.xml><?xml version="1.0" encoding="utf-8"?>
<p:tagLst xmlns:p="http://schemas.openxmlformats.org/presentationml/2006/main">
  <p:tag name="MH" val="20150923170952"/>
  <p:tag name="MH_LIBRARY" val="GRAPHIC"/>
  <p:tag name="MH_ORDER" val="Right Triangle 6"/>
</p:tagLst>
</file>

<file path=ppt/tags/tag96.xml><?xml version="1.0" encoding="utf-8"?>
<p:tagLst xmlns:p="http://schemas.openxmlformats.org/presentationml/2006/main">
  <p:tag name="MH" val="20150923170952"/>
  <p:tag name="MH_LIBRARY" val="GRAPHIC"/>
  <p:tag name="MH_ORDER" val="Right Triangle 7"/>
</p:tagLst>
</file>

<file path=ppt/tags/tag97.xml><?xml version="1.0" encoding="utf-8"?>
<p:tagLst xmlns:p="http://schemas.openxmlformats.org/presentationml/2006/main">
  <p:tag name="MH" val="20150923170952"/>
  <p:tag name="MH_LIBRARY" val="GRAPHIC"/>
  <p:tag name="MH_ORDER" val="Right Triangle 8"/>
</p:tagLst>
</file>

<file path=ppt/tags/tag98.xml><?xml version="1.0" encoding="utf-8"?>
<p:tagLst xmlns:p="http://schemas.openxmlformats.org/presentationml/2006/main">
  <p:tag name="MH" val="20150923170952"/>
  <p:tag name="MH_LIBRARY" val="GRAPHIC"/>
  <p:tag name="MH_ORDER" val="Right Triangle 9"/>
</p:tagLst>
</file>

<file path=ppt/tags/tag99.xml><?xml version="1.0" encoding="utf-8"?>
<p:tagLst xmlns:p="http://schemas.openxmlformats.org/presentationml/2006/main">
  <p:tag name="MH" val="20150923170952"/>
  <p:tag name="MH_LIBRARY" val="GRAPHIC"/>
  <p:tag name="MH_ORDER" val="Straight Connector 10"/>
</p:tagLst>
</file>

<file path=ppt/theme/theme1.xml><?xml version="1.0" encoding="utf-8"?>
<a:theme xmlns:a="http://schemas.openxmlformats.org/drawingml/2006/main" name="Office 主题">
  <a:themeElements>
    <a:clrScheme name="446.16">
      <a:dk1>
        <a:srgbClr val="7F7F7F"/>
      </a:dk1>
      <a:lt1>
        <a:srgbClr val="FFFFFF"/>
      </a:lt1>
      <a:dk2>
        <a:srgbClr val="438AD7"/>
      </a:dk2>
      <a:lt2>
        <a:srgbClr val="DBEFF9"/>
      </a:lt2>
      <a:accent1>
        <a:srgbClr val="018BE9"/>
      </a:accent1>
      <a:accent2>
        <a:srgbClr val="FFC000"/>
      </a:accent2>
      <a:accent3>
        <a:srgbClr val="00B0F0"/>
      </a:accent3>
      <a:accent4>
        <a:srgbClr val="A5C249"/>
      </a:accent4>
      <a:accent5>
        <a:srgbClr val="009DD9"/>
      </a:accent5>
      <a:accent6>
        <a:srgbClr val="F49100"/>
      </a:accent6>
      <a:hlink>
        <a:srgbClr val="C764EE"/>
      </a:hlink>
      <a:folHlink>
        <a:srgbClr val="85DFD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6_Office 主题">
  <a:themeElements>
    <a:clrScheme name="446.16">
      <a:dk1>
        <a:srgbClr val="7F7F7F"/>
      </a:dk1>
      <a:lt1>
        <a:srgbClr val="FFFFFF"/>
      </a:lt1>
      <a:dk2>
        <a:srgbClr val="438AD7"/>
      </a:dk2>
      <a:lt2>
        <a:srgbClr val="DBEFF9"/>
      </a:lt2>
      <a:accent1>
        <a:srgbClr val="018BE9"/>
      </a:accent1>
      <a:accent2>
        <a:srgbClr val="FFC000"/>
      </a:accent2>
      <a:accent3>
        <a:srgbClr val="00B0F0"/>
      </a:accent3>
      <a:accent4>
        <a:srgbClr val="A5C249"/>
      </a:accent4>
      <a:accent5>
        <a:srgbClr val="009DD9"/>
      </a:accent5>
      <a:accent6>
        <a:srgbClr val="F49100"/>
      </a:accent6>
      <a:hlink>
        <a:srgbClr val="C764EE"/>
      </a:hlink>
      <a:folHlink>
        <a:srgbClr val="85DFD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7_Office 主题">
  <a:themeElements>
    <a:clrScheme name="446.16">
      <a:dk1>
        <a:srgbClr val="7F7F7F"/>
      </a:dk1>
      <a:lt1>
        <a:srgbClr val="FFFFFF"/>
      </a:lt1>
      <a:dk2>
        <a:srgbClr val="438AD7"/>
      </a:dk2>
      <a:lt2>
        <a:srgbClr val="DBEFF9"/>
      </a:lt2>
      <a:accent1>
        <a:srgbClr val="018BE9"/>
      </a:accent1>
      <a:accent2>
        <a:srgbClr val="FFC000"/>
      </a:accent2>
      <a:accent3>
        <a:srgbClr val="00B0F0"/>
      </a:accent3>
      <a:accent4>
        <a:srgbClr val="A5C249"/>
      </a:accent4>
      <a:accent5>
        <a:srgbClr val="009DD9"/>
      </a:accent5>
      <a:accent6>
        <a:srgbClr val="F49100"/>
      </a:accent6>
      <a:hlink>
        <a:srgbClr val="C764EE"/>
      </a:hlink>
      <a:folHlink>
        <a:srgbClr val="85DFD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446.16">
      <a:dk1>
        <a:srgbClr val="7F7F7F"/>
      </a:dk1>
      <a:lt1>
        <a:srgbClr val="FFFFFF"/>
      </a:lt1>
      <a:dk2>
        <a:srgbClr val="438AD7"/>
      </a:dk2>
      <a:lt2>
        <a:srgbClr val="DBEFF9"/>
      </a:lt2>
      <a:accent1>
        <a:srgbClr val="018BE9"/>
      </a:accent1>
      <a:accent2>
        <a:srgbClr val="FFC000"/>
      </a:accent2>
      <a:accent3>
        <a:srgbClr val="00B0F0"/>
      </a:accent3>
      <a:accent4>
        <a:srgbClr val="A5C249"/>
      </a:accent4>
      <a:accent5>
        <a:srgbClr val="009DD9"/>
      </a:accent5>
      <a:accent6>
        <a:srgbClr val="F49100"/>
      </a:accent6>
      <a:hlink>
        <a:srgbClr val="C764EE"/>
      </a:hlink>
      <a:folHlink>
        <a:srgbClr val="85DFD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446.16">
      <a:dk1>
        <a:srgbClr val="7F7F7F"/>
      </a:dk1>
      <a:lt1>
        <a:srgbClr val="FFFFFF"/>
      </a:lt1>
      <a:dk2>
        <a:srgbClr val="438AD7"/>
      </a:dk2>
      <a:lt2>
        <a:srgbClr val="DBEFF9"/>
      </a:lt2>
      <a:accent1>
        <a:srgbClr val="018BE9"/>
      </a:accent1>
      <a:accent2>
        <a:srgbClr val="FFC000"/>
      </a:accent2>
      <a:accent3>
        <a:srgbClr val="00B0F0"/>
      </a:accent3>
      <a:accent4>
        <a:srgbClr val="A5C249"/>
      </a:accent4>
      <a:accent5>
        <a:srgbClr val="009DD9"/>
      </a:accent5>
      <a:accent6>
        <a:srgbClr val="F49100"/>
      </a:accent6>
      <a:hlink>
        <a:srgbClr val="C764EE"/>
      </a:hlink>
      <a:folHlink>
        <a:srgbClr val="85DFD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Office 主题">
  <a:themeElements>
    <a:clrScheme name="446.16">
      <a:dk1>
        <a:srgbClr val="7F7F7F"/>
      </a:dk1>
      <a:lt1>
        <a:srgbClr val="FFFFFF"/>
      </a:lt1>
      <a:dk2>
        <a:srgbClr val="438AD7"/>
      </a:dk2>
      <a:lt2>
        <a:srgbClr val="DBEFF9"/>
      </a:lt2>
      <a:accent1>
        <a:srgbClr val="018BE9"/>
      </a:accent1>
      <a:accent2>
        <a:srgbClr val="FFC000"/>
      </a:accent2>
      <a:accent3>
        <a:srgbClr val="00B0F0"/>
      </a:accent3>
      <a:accent4>
        <a:srgbClr val="A5C249"/>
      </a:accent4>
      <a:accent5>
        <a:srgbClr val="009DD9"/>
      </a:accent5>
      <a:accent6>
        <a:srgbClr val="F49100"/>
      </a:accent6>
      <a:hlink>
        <a:srgbClr val="C764EE"/>
      </a:hlink>
      <a:folHlink>
        <a:srgbClr val="85DFD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8_Office 主题">
  <a:themeElements>
    <a:clrScheme name="446.16">
      <a:dk1>
        <a:srgbClr val="7F7F7F"/>
      </a:dk1>
      <a:lt1>
        <a:srgbClr val="FFFFFF"/>
      </a:lt1>
      <a:dk2>
        <a:srgbClr val="438AD7"/>
      </a:dk2>
      <a:lt2>
        <a:srgbClr val="DBEFF9"/>
      </a:lt2>
      <a:accent1>
        <a:srgbClr val="018BE9"/>
      </a:accent1>
      <a:accent2>
        <a:srgbClr val="FFC000"/>
      </a:accent2>
      <a:accent3>
        <a:srgbClr val="00B0F0"/>
      </a:accent3>
      <a:accent4>
        <a:srgbClr val="A5C249"/>
      </a:accent4>
      <a:accent5>
        <a:srgbClr val="009DD9"/>
      </a:accent5>
      <a:accent6>
        <a:srgbClr val="F49100"/>
      </a:accent6>
      <a:hlink>
        <a:srgbClr val="C764EE"/>
      </a:hlink>
      <a:folHlink>
        <a:srgbClr val="85DFD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9_Office 主题">
  <a:themeElements>
    <a:clrScheme name="446.16">
      <a:dk1>
        <a:srgbClr val="7F7F7F"/>
      </a:dk1>
      <a:lt1>
        <a:srgbClr val="FFFFFF"/>
      </a:lt1>
      <a:dk2>
        <a:srgbClr val="438AD7"/>
      </a:dk2>
      <a:lt2>
        <a:srgbClr val="DBEFF9"/>
      </a:lt2>
      <a:accent1>
        <a:srgbClr val="018BE9"/>
      </a:accent1>
      <a:accent2>
        <a:srgbClr val="FFC000"/>
      </a:accent2>
      <a:accent3>
        <a:srgbClr val="00B0F0"/>
      </a:accent3>
      <a:accent4>
        <a:srgbClr val="A5C249"/>
      </a:accent4>
      <a:accent5>
        <a:srgbClr val="009DD9"/>
      </a:accent5>
      <a:accent6>
        <a:srgbClr val="F49100"/>
      </a:accent6>
      <a:hlink>
        <a:srgbClr val="C764EE"/>
      </a:hlink>
      <a:folHlink>
        <a:srgbClr val="85DFD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Office 主题">
  <a:themeElements>
    <a:clrScheme name="446.16">
      <a:dk1>
        <a:srgbClr val="7F7F7F"/>
      </a:dk1>
      <a:lt1>
        <a:srgbClr val="FFFFFF"/>
      </a:lt1>
      <a:dk2>
        <a:srgbClr val="438AD7"/>
      </a:dk2>
      <a:lt2>
        <a:srgbClr val="DBEFF9"/>
      </a:lt2>
      <a:accent1>
        <a:srgbClr val="018BE9"/>
      </a:accent1>
      <a:accent2>
        <a:srgbClr val="FFC000"/>
      </a:accent2>
      <a:accent3>
        <a:srgbClr val="00B0F0"/>
      </a:accent3>
      <a:accent4>
        <a:srgbClr val="A5C249"/>
      </a:accent4>
      <a:accent5>
        <a:srgbClr val="009DD9"/>
      </a:accent5>
      <a:accent6>
        <a:srgbClr val="F49100"/>
      </a:accent6>
      <a:hlink>
        <a:srgbClr val="C764EE"/>
      </a:hlink>
      <a:folHlink>
        <a:srgbClr val="85DFD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2_Office 主题">
  <a:themeElements>
    <a:clrScheme name="446.16">
      <a:dk1>
        <a:srgbClr val="7F7F7F"/>
      </a:dk1>
      <a:lt1>
        <a:srgbClr val="FFFFFF"/>
      </a:lt1>
      <a:dk2>
        <a:srgbClr val="438AD7"/>
      </a:dk2>
      <a:lt2>
        <a:srgbClr val="DBEFF9"/>
      </a:lt2>
      <a:accent1>
        <a:srgbClr val="018BE9"/>
      </a:accent1>
      <a:accent2>
        <a:srgbClr val="FFC000"/>
      </a:accent2>
      <a:accent3>
        <a:srgbClr val="00B0F0"/>
      </a:accent3>
      <a:accent4>
        <a:srgbClr val="A5C249"/>
      </a:accent4>
      <a:accent5>
        <a:srgbClr val="009DD9"/>
      </a:accent5>
      <a:accent6>
        <a:srgbClr val="F49100"/>
      </a:accent6>
      <a:hlink>
        <a:srgbClr val="C764EE"/>
      </a:hlink>
      <a:folHlink>
        <a:srgbClr val="85DFD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3_Office 主题">
  <a:themeElements>
    <a:clrScheme name="446.16">
      <a:dk1>
        <a:srgbClr val="7F7F7F"/>
      </a:dk1>
      <a:lt1>
        <a:srgbClr val="FFFFFF"/>
      </a:lt1>
      <a:dk2>
        <a:srgbClr val="438AD7"/>
      </a:dk2>
      <a:lt2>
        <a:srgbClr val="DBEFF9"/>
      </a:lt2>
      <a:accent1>
        <a:srgbClr val="018BE9"/>
      </a:accent1>
      <a:accent2>
        <a:srgbClr val="FFC000"/>
      </a:accent2>
      <a:accent3>
        <a:srgbClr val="00B0F0"/>
      </a:accent3>
      <a:accent4>
        <a:srgbClr val="A5C249"/>
      </a:accent4>
      <a:accent5>
        <a:srgbClr val="009DD9"/>
      </a:accent5>
      <a:accent6>
        <a:srgbClr val="F49100"/>
      </a:accent6>
      <a:hlink>
        <a:srgbClr val="C764EE"/>
      </a:hlink>
      <a:folHlink>
        <a:srgbClr val="85DFD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795</Words>
  <Application>WPS 演示</Application>
  <PresentationFormat>全屏显示(4:3)</PresentationFormat>
  <Paragraphs>109</Paragraphs>
  <Slides>12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11</vt:i4>
      </vt:variant>
      <vt:variant>
        <vt:lpstr>幻灯片标题</vt:lpstr>
      </vt:variant>
      <vt:variant>
        <vt:i4>12</vt:i4>
      </vt:variant>
    </vt:vector>
  </HeadingPairs>
  <TitlesOfParts>
    <vt:vector size="34" baseType="lpstr">
      <vt:lpstr>Arial</vt:lpstr>
      <vt:lpstr>宋体</vt:lpstr>
      <vt:lpstr>Wingdings</vt:lpstr>
      <vt:lpstr>黑体</vt:lpstr>
      <vt:lpstr>Calibri</vt:lpstr>
      <vt:lpstr>幼圆</vt:lpstr>
      <vt:lpstr>楷体</vt:lpstr>
      <vt:lpstr>Calibri</vt:lpstr>
      <vt:lpstr>华文琥珀</vt:lpstr>
      <vt:lpstr>微软雅黑</vt:lpstr>
      <vt:lpstr>Arial Unicode MS</vt:lpstr>
      <vt:lpstr>Office 主题</vt:lpstr>
      <vt:lpstr>1_Office 主题</vt:lpstr>
      <vt:lpstr>2_Office 主题</vt:lpstr>
      <vt:lpstr>4_Office 主题</vt:lpstr>
      <vt:lpstr>8_Office 主题</vt:lpstr>
      <vt:lpstr>9_Office 主题</vt:lpstr>
      <vt:lpstr>5_Office 主题</vt:lpstr>
      <vt:lpstr>12_Office 主题</vt:lpstr>
      <vt:lpstr>3_Office 主题</vt:lpstr>
      <vt:lpstr>6_Office 主题</vt:lpstr>
      <vt:lpstr>7_Office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qwe</cp:lastModifiedBy>
  <cp:revision>67</cp:revision>
  <dcterms:created xsi:type="dcterms:W3CDTF">2018-04-23T03:21:51Z</dcterms:created>
  <dcterms:modified xsi:type="dcterms:W3CDTF">2021-08-02T01:49:35Z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