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64" r:id="rId5"/>
    <p:sldId id="265" r:id="rId6"/>
    <p:sldId id="266" r:id="rId7"/>
    <p:sldId id="268" r:id="rId8"/>
    <p:sldId id="269" r:id="rId9"/>
    <p:sldId id="270" r:id="rId10"/>
    <p:sldId id="271" r:id="rId11"/>
    <p:sldId id="273" r:id="rId12"/>
    <p:sldId id="274" r:id="rId13"/>
    <p:sldId id="275" r:id="rId14"/>
    <p:sldId id="276" r:id="rId15"/>
    <p:sldId id="277" r:id="rId16"/>
    <p:sldId id="278" r:id="rId17"/>
  </p:sldIdLst>
  <p:sldSz cx="9144000" cy="51435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 snapToGrid="0" showGuides="1">
      <p:cViewPr varScale="1">
        <p:scale>
          <a:sx n="164" d="100"/>
          <a:sy n="164" d="100"/>
        </p:scale>
        <p:origin x="-114" y="-18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54"/>
    </p:cViewPr>
  </p:notesTextViewPr>
  <p:gridSpacing cx="36003" cy="36003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p>
            <a:pPr lvl="0" algn="r" fontAlgn="base"/>
            <a:fld id="{9A0DB2DC-4C9A-4742-B13C-FB6460FD3503}" type="slidenum">
              <a:rPr lang="zh-CN" altLang="en-US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5122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123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b"/>
          <a:p>
            <a:pPr lvl="0" indent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j-lt"/>
          <a:ea typeface="+mn-ea"/>
          <a:cs typeface="+mn-cs"/>
        </a:defRPr>
      </a:lvl1pPr>
      <a:lvl2pPr marL="4572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3.png"/><Relationship Id="rId3" Type="http://schemas.microsoft.com/office/2007/relationships/media" Target="file:///E:\&#35838;&#20214;\&#35821;&#25991;\&#26032;&#20154;&#25945;&#29256;&#20108;&#24180;&#32423;&#35821;&#25991;&#19979;&#20876;\&#31532;&#20108;&#21333;&#20803;\7.&#19968;&#21305;&#20986;&#33394;&#30340;&#39532;\7.&#19968;&#21305;&#20986;&#33394;&#30340;&#39532;.mp3" TargetMode="External"/><Relationship Id="rId2" Type="http://schemas.openxmlformats.org/officeDocument/2006/relationships/audio" Target="file:///E:\&#35838;&#20214;\&#35821;&#25991;\&#26032;&#20154;&#25945;&#29256;&#20108;&#24180;&#32423;&#35821;&#25991;&#19979;&#20876;\&#31532;&#20108;&#21333;&#20803;\7.&#19968;&#21305;&#20986;&#33394;&#30340;&#39532;\7.&#19968;&#21305;&#20986;&#33394;&#30340;&#39532;.mp3" TargetMode="Externa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18.png"/><Relationship Id="rId3" Type="http://schemas.openxmlformats.org/officeDocument/2006/relationships/image" Target="../media/image17.png"/><Relationship Id="rId2" Type="http://schemas.openxmlformats.org/officeDocument/2006/relationships/image" Target="../media/image10.png"/><Relationship Id="rId1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97" name="Picture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27163" y="963613"/>
            <a:ext cx="6010275" cy="11604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7.一匹出色的马">
            <a:hlinkClick r:id="" action="ppaction://media"/>
          </p:cNvPr>
          <p:cNvPicPr/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2438" y="2262188"/>
            <a:ext cx="619125" cy="6191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921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  <p:cond evt="onStopAudio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7" name="Picture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08088" y="573088"/>
            <a:ext cx="6623050" cy="3962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8050" y="2689225"/>
            <a:ext cx="1993900" cy="387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0963" y="3319463"/>
            <a:ext cx="1604962" cy="3857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4008438"/>
            <a:ext cx="1603375" cy="3873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1" name="Picture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4575" y="333375"/>
            <a:ext cx="6834188" cy="41449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385" name="Picture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60463" y="687388"/>
            <a:ext cx="6329362" cy="34829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09" name="Picture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76350" y="1503363"/>
            <a:ext cx="6178550" cy="17256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7225" y="2173288"/>
            <a:ext cx="1471613" cy="3857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4938" y="2173288"/>
            <a:ext cx="927100" cy="3857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8175" y="2776538"/>
            <a:ext cx="735013" cy="3857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6888" y="2776538"/>
            <a:ext cx="1471612" cy="3857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433" name="Picture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68413" y="638175"/>
            <a:ext cx="6430962" cy="39735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4663" y="1401763"/>
            <a:ext cx="1817687" cy="387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9300" y="2090738"/>
            <a:ext cx="1817688" cy="387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7250" y="3398838"/>
            <a:ext cx="396875" cy="387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8788" y="4100513"/>
            <a:ext cx="928687" cy="3873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5" name="Picture 5" descr="C:\Users\Administrator.PC-20160920KSGF\Desktop\人六语好学案（教用）\边纹单.tif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 l="75174" t="3271" r="3481" b="90823"/>
          <a:stretch>
            <a:fillRect/>
          </a:stretch>
        </p:blipFill>
        <p:spPr>
          <a:xfrm>
            <a:off x="3267075" y="322263"/>
            <a:ext cx="2287588" cy="895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6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75" y="1611313"/>
            <a:ext cx="8231188" cy="20542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69" name="Picture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76300" y="200025"/>
            <a:ext cx="6856413" cy="4660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5688" y="1789113"/>
            <a:ext cx="398462" cy="3857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2263" y="1709738"/>
            <a:ext cx="557212" cy="254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8438" y="1701800"/>
            <a:ext cx="119062" cy="254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2625" y="1982788"/>
            <a:ext cx="379413" cy="279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6025" y="1982788"/>
            <a:ext cx="547688" cy="279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6075" y="1789113"/>
            <a:ext cx="398463" cy="387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2650" y="1709738"/>
            <a:ext cx="361950" cy="254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1025" y="1703388"/>
            <a:ext cx="119063" cy="254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4600" y="1984375"/>
            <a:ext cx="377825" cy="279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3713" y="1984375"/>
            <a:ext cx="398462" cy="279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5688" y="2413000"/>
            <a:ext cx="398462" cy="3857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2263" y="2333625"/>
            <a:ext cx="360362" cy="254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0638" y="2325688"/>
            <a:ext cx="119062" cy="254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2625" y="2606675"/>
            <a:ext cx="379413" cy="279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1738" y="2606675"/>
            <a:ext cx="400050" cy="279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6075" y="2408238"/>
            <a:ext cx="398463" cy="387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2650" y="2328863"/>
            <a:ext cx="361950" cy="254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1025" y="2322513"/>
            <a:ext cx="119063" cy="254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4600" y="2603500"/>
            <a:ext cx="377825" cy="279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3713" y="2603500"/>
            <a:ext cx="398462" cy="279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5688" y="3011488"/>
            <a:ext cx="398462" cy="387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2900" y="2932113"/>
            <a:ext cx="360363" cy="254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0638" y="2925763"/>
            <a:ext cx="200025" cy="254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2625" y="3206750"/>
            <a:ext cx="379413" cy="279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1738" y="3206750"/>
            <a:ext cx="400050" cy="279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6075" y="3019425"/>
            <a:ext cx="398463" cy="3857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3288" y="2940050"/>
            <a:ext cx="360362" cy="254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1025" y="2932113"/>
            <a:ext cx="200025" cy="254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4600" y="3213100"/>
            <a:ext cx="377825" cy="279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3713" y="3213100"/>
            <a:ext cx="398462" cy="279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5688" y="3622675"/>
            <a:ext cx="398462" cy="3857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2900" y="3541713"/>
            <a:ext cx="360363" cy="2555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5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0638" y="3535363"/>
            <a:ext cx="200025" cy="254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6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2625" y="3816350"/>
            <a:ext cx="379413" cy="279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7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1738" y="3816350"/>
            <a:ext cx="400050" cy="279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8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6075" y="3622675"/>
            <a:ext cx="398463" cy="387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9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2650" y="3543300"/>
            <a:ext cx="361950" cy="254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1025" y="3536950"/>
            <a:ext cx="119063" cy="254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4600" y="3817938"/>
            <a:ext cx="377825" cy="279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2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3713" y="3817938"/>
            <a:ext cx="398462" cy="279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3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5688" y="4232275"/>
            <a:ext cx="398462" cy="387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2263" y="4152900"/>
            <a:ext cx="360362" cy="254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5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0638" y="4146550"/>
            <a:ext cx="119062" cy="254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6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2625" y="4427538"/>
            <a:ext cx="379413" cy="279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7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1738" y="4427538"/>
            <a:ext cx="400050" cy="2794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3" name="Picture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2763" y="1109663"/>
            <a:ext cx="8366125" cy="3101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1500" y="2093913"/>
            <a:ext cx="2181225" cy="2397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6350" y="2484438"/>
            <a:ext cx="669925" cy="241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6788" y="2484438"/>
            <a:ext cx="669925" cy="241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9463" y="2862263"/>
            <a:ext cx="669925" cy="2413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7" name="Picture 2" descr="E:\孙巧灵\作业课件\R五语下\人五语（好学案）教师用书\第一课时.tif"/>
          <p:cNvPicPr>
            <a:picLocks noChangeAspect="1"/>
          </p:cNvPicPr>
          <p:nvPr/>
        </p:nvPicPr>
        <p:blipFill>
          <a:blip r:embed="rId1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59175" y="746125"/>
            <a:ext cx="1982788" cy="6683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18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600" y="1414463"/>
            <a:ext cx="1446213" cy="279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19" name="Picture 10" descr="C:\Users\Administrator.PC-20160920KSGF\Desktop\人六语好学案（教用）\边纹双.t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 l="4591" t="5002" r="72333" b="90620"/>
          <a:stretch>
            <a:fillRect/>
          </a:stretch>
        </p:blipFill>
        <p:spPr>
          <a:xfrm>
            <a:off x="88900" y="636588"/>
            <a:ext cx="2894013" cy="777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0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3625" y="1873250"/>
            <a:ext cx="6742113" cy="23383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41500" y="3121025"/>
            <a:ext cx="955675" cy="927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2913" y="3121025"/>
            <a:ext cx="955675" cy="927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73525" y="3121025"/>
            <a:ext cx="954088" cy="927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92763" y="3121025"/>
            <a:ext cx="954087" cy="927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32588" y="3121025"/>
            <a:ext cx="955675" cy="9271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241" name="Picture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712788"/>
            <a:ext cx="5651500" cy="36655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125" y="1401763"/>
            <a:ext cx="965200" cy="936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8613" y="1401763"/>
            <a:ext cx="965200" cy="936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3450" y="1401763"/>
            <a:ext cx="965200" cy="936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9938" y="1401763"/>
            <a:ext cx="965200" cy="936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1650" y="3303588"/>
            <a:ext cx="965200" cy="936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8138" y="3303588"/>
            <a:ext cx="965200" cy="936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4950" y="3303588"/>
            <a:ext cx="963613" cy="936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7463" y="3303588"/>
            <a:ext cx="965200" cy="9366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5" name="Picture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23925" y="827088"/>
            <a:ext cx="6743700" cy="3413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3013" y="1484313"/>
            <a:ext cx="1425575" cy="3857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1513" y="2033588"/>
            <a:ext cx="2073275" cy="387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2413" y="2033588"/>
            <a:ext cx="1038225" cy="387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7788" y="2636838"/>
            <a:ext cx="1038225" cy="387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1513" y="3140075"/>
            <a:ext cx="5499100" cy="466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750" y="3776663"/>
            <a:ext cx="1036638" cy="3857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89" name="Picture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60488" y="339725"/>
            <a:ext cx="6032500" cy="4559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7988" y="960438"/>
            <a:ext cx="398462" cy="387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2938" y="920750"/>
            <a:ext cx="396875" cy="387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7250" y="960438"/>
            <a:ext cx="396875" cy="387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7988" y="1543050"/>
            <a:ext cx="398462" cy="387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2938" y="1504950"/>
            <a:ext cx="396875" cy="3857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7250" y="1543050"/>
            <a:ext cx="396875" cy="387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3188" y="3279775"/>
            <a:ext cx="1809750" cy="3857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2525" y="3279775"/>
            <a:ext cx="1809750" cy="3857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3188" y="4432300"/>
            <a:ext cx="1809750" cy="387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0813" y="4398963"/>
            <a:ext cx="1809750" cy="3873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3" name="Picture 3" descr="E:\孙巧灵\作业课件\R五语下\人五语（好学案）教师用书\第二课时.tif"/>
          <p:cNvPicPr>
            <a:picLocks noChangeAspect="1"/>
          </p:cNvPicPr>
          <p:nvPr/>
        </p:nvPicPr>
        <p:blipFill>
          <a:blip r:embed="rId1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73450" y="436563"/>
            <a:ext cx="2160588" cy="7143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3513" y="1168400"/>
            <a:ext cx="1446212" cy="279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100" y="1839913"/>
            <a:ext cx="6316663" cy="1016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2088" y="3092450"/>
            <a:ext cx="5022850" cy="5429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25688" y="2436813"/>
            <a:ext cx="398462" cy="387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21263" y="2436813"/>
            <a:ext cx="398462" cy="387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25688" y="3170238"/>
            <a:ext cx="398462" cy="387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08550" y="3170238"/>
            <a:ext cx="398463" cy="3873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宋-黑-T-A">
      <a:majorFont>
        <a:latin typeface="Times New Roman"/>
        <a:ea typeface="黑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演示</Application>
  <PresentationFormat/>
  <Paragraphs>0</Paragraphs>
  <Slides>14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3" baseType="lpstr">
      <vt:lpstr>Arial</vt:lpstr>
      <vt:lpstr>宋体</vt:lpstr>
      <vt:lpstr>Wingdings</vt:lpstr>
      <vt:lpstr>Times New Roman</vt:lpstr>
      <vt:lpstr>黑体</vt:lpstr>
      <vt:lpstr>Calibri</vt:lpstr>
      <vt:lpstr>微软雅黑</vt:lpstr>
      <vt:lpstr>Arial Unicode MS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qwe</cp:lastModifiedBy>
  <cp:revision>5</cp:revision>
  <dcterms:created xsi:type="dcterms:W3CDTF">2017-09-12T01:24:55Z</dcterms:created>
  <dcterms:modified xsi:type="dcterms:W3CDTF">2021-08-02T03:21:17Z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