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12" r:id="rId6"/>
    <p:sldId id="423" r:id="rId7"/>
    <p:sldId id="425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14" r:id="rId17"/>
    <p:sldId id="437" r:id="rId18"/>
    <p:sldId id="415" r:id="rId19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76" d="100"/>
          <a:sy n="76" d="100"/>
        </p:scale>
        <p:origin x="774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2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27" qsCatId="simple" csTypeId="urn:microsoft.com/office/officeart/2005/8/colors/colorful5#21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10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50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71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16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6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7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" name="页眉占位符 3"/>
          <p:cNvSpPr txBox="1">
            <a:spLocks noGrp="1"/>
          </p:cNvSpPr>
          <p:nvPr>
            <p:ph type="hdr" sz="quarter"/>
          </p:nvPr>
        </p:nvSpPr>
        <p:spPr>
          <a:noFill/>
        </p:spPr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 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 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9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mtClean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>
                <a:solidFill>
                  <a:srgbClr val="898989"/>
                </a:solidFill>
              </a:rPr>
            </a:fld>
            <a:endParaRPr lang="zh-CN" altLang="en-US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42.xml"/><Relationship Id="rId17" Type="http://schemas.openxmlformats.org/officeDocument/2006/relationships/tags" Target="../tags/tag41.xml"/><Relationship Id="rId16" Type="http://schemas.openxmlformats.org/officeDocument/2006/relationships/tags" Target="../tags/tag40.xml"/><Relationship Id="rId15" Type="http://schemas.openxmlformats.org/officeDocument/2006/relationships/tags" Target="../tags/tag39.xml"/><Relationship Id="rId14" Type="http://schemas.openxmlformats.org/officeDocument/2006/relationships/tags" Target="../tags/tag38.xml"/><Relationship Id="rId13" Type="http://schemas.openxmlformats.org/officeDocument/2006/relationships/tags" Target="../tags/tag3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8013" y="608013"/>
            <a:ext cx="10969625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8013" y="1490663"/>
            <a:ext cx="10969625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2021/2/5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0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5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tags" Target="../tags/tag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928688" y="1042988"/>
            <a:ext cx="9699625" cy="4092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课题：</a:t>
            </a:r>
            <a:r>
              <a:rPr kumimoji="0" lang="en-US" altLang="zh-CN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2.</a:t>
            </a:r>
            <a:r>
              <a:rPr kumimoji="0" lang="zh-CN" altLang="en-US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传统节日</a:t>
            </a:r>
            <a:endParaRPr kumimoji="0" lang="zh-CN" altLang="en-US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1" u="none" strike="noStrike" kern="1200" cap="none" spc="0" normalizeH="0" baseline="0" noProof="1">
                <a:ln>
                  <a:noFill/>
                </a:ln>
                <a:solidFill>
                  <a:srgbClr val="29AAF8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难点名称：了解我国的传统节日，能按时间顺序排列；联系生活，选一两个节日，说说自己是怎么过节的</a:t>
            </a:r>
            <a:endParaRPr kumimoji="0" lang="zh-CN" altLang="en-US" sz="4000" b="0" i="1" u="none" strike="noStrike" kern="1200" cap="none" spc="0" normalizeH="0" baseline="0" noProof="1">
              <a:ln>
                <a:noFill/>
              </a:ln>
              <a:solidFill>
                <a:srgbClr val="29AAF8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r>
              <a:rPr lang="en-US" altLang="zh-CN" sz="1000" dirty="0">
                <a:solidFill>
                  <a:srgbClr val="898989"/>
                </a:solidFill>
              </a:rPr>
              <a:t>1</a:t>
            </a:r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488" y="117475"/>
            <a:ext cx="2851150" cy="415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二年级</a:t>
            </a: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下册</a:t>
            </a: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rgbClr val="2089F4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第二单元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2089F4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32"/>
          <p:cNvSpPr txBox="1">
            <a:spLocks noChangeArrowheads="1"/>
          </p:cNvSpPr>
          <p:nvPr/>
        </p:nvSpPr>
        <p:spPr bwMode="auto">
          <a:xfrm>
            <a:off x="5967413" y="3900488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34"/>
          <p:cNvSpPr txBox="1">
            <a:spLocks noChangeArrowheads="1"/>
          </p:cNvSpPr>
          <p:nvPr/>
        </p:nvSpPr>
        <p:spPr bwMode="auto">
          <a:xfrm rot="21319904">
            <a:off x="10955338" y="21701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36"/>
          <p:cNvSpPr txBox="1">
            <a:spLocks noChangeArrowheads="1"/>
          </p:cNvSpPr>
          <p:nvPr/>
        </p:nvSpPr>
        <p:spPr bwMode="auto">
          <a:xfrm rot="16249135">
            <a:off x="8015288" y="1755775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37"/>
          <p:cNvSpPr txBox="1">
            <a:spLocks noChangeArrowheads="1"/>
          </p:cNvSpPr>
          <p:nvPr/>
        </p:nvSpPr>
        <p:spPr bwMode="auto">
          <a:xfrm rot="17449136">
            <a:off x="7309644" y="22994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 rot="16249135">
            <a:off x="8763794" y="1785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46"/>
          <p:cNvSpPr txBox="1">
            <a:spLocks noChangeArrowheads="1"/>
          </p:cNvSpPr>
          <p:nvPr/>
        </p:nvSpPr>
        <p:spPr bwMode="auto">
          <a:xfrm rot="21175087">
            <a:off x="9623425" y="20939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47"/>
          <p:cNvSpPr txBox="1">
            <a:spLocks noChangeArrowheads="1"/>
          </p:cNvSpPr>
          <p:nvPr/>
        </p:nvSpPr>
        <p:spPr bwMode="auto">
          <a:xfrm rot="17449136">
            <a:off x="10408444" y="33329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 rot="657351">
            <a:off x="11090275" y="15763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50"/>
          <p:cNvSpPr txBox="1">
            <a:spLocks noChangeArrowheads="1"/>
          </p:cNvSpPr>
          <p:nvPr/>
        </p:nvSpPr>
        <p:spPr bwMode="auto">
          <a:xfrm rot="1480325">
            <a:off x="10055225" y="16589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51"/>
          <p:cNvSpPr txBox="1">
            <a:spLocks noChangeArrowheads="1"/>
          </p:cNvSpPr>
          <p:nvPr/>
        </p:nvSpPr>
        <p:spPr bwMode="auto">
          <a:xfrm rot="16249135">
            <a:off x="11356181" y="36202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32"/>
          <p:cNvSpPr txBox="1">
            <a:spLocks noChangeArrowheads="1"/>
          </p:cNvSpPr>
          <p:nvPr/>
        </p:nvSpPr>
        <p:spPr bwMode="auto">
          <a:xfrm>
            <a:off x="4349750" y="4748213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34"/>
          <p:cNvSpPr txBox="1">
            <a:spLocks noChangeArrowheads="1"/>
          </p:cNvSpPr>
          <p:nvPr/>
        </p:nvSpPr>
        <p:spPr bwMode="auto">
          <a:xfrm rot="4149897">
            <a:off x="6152356" y="466486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36"/>
          <p:cNvSpPr txBox="1">
            <a:spLocks noChangeArrowheads="1"/>
          </p:cNvSpPr>
          <p:nvPr/>
        </p:nvSpPr>
        <p:spPr bwMode="auto">
          <a:xfrm rot="20220000">
            <a:off x="5400675" y="17351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37"/>
          <p:cNvSpPr txBox="1">
            <a:spLocks noChangeArrowheads="1"/>
          </p:cNvSpPr>
          <p:nvPr/>
        </p:nvSpPr>
        <p:spPr bwMode="auto">
          <a:xfrm rot="21420000">
            <a:off x="5707063" y="27384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45"/>
          <p:cNvSpPr txBox="1">
            <a:spLocks noChangeArrowheads="1"/>
          </p:cNvSpPr>
          <p:nvPr/>
        </p:nvSpPr>
        <p:spPr bwMode="auto">
          <a:xfrm rot="20220000">
            <a:off x="6148388" y="176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46"/>
          <p:cNvSpPr txBox="1">
            <a:spLocks noChangeArrowheads="1"/>
          </p:cNvSpPr>
          <p:nvPr/>
        </p:nvSpPr>
        <p:spPr bwMode="auto">
          <a:xfrm rot="20220000">
            <a:off x="6640513" y="20510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47"/>
          <p:cNvSpPr txBox="1">
            <a:spLocks noChangeArrowheads="1"/>
          </p:cNvSpPr>
          <p:nvPr/>
        </p:nvSpPr>
        <p:spPr bwMode="auto">
          <a:xfrm rot="21420000">
            <a:off x="6951663" y="29797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49"/>
          <p:cNvSpPr txBox="1">
            <a:spLocks noChangeArrowheads="1"/>
          </p:cNvSpPr>
          <p:nvPr/>
        </p:nvSpPr>
        <p:spPr bwMode="auto">
          <a:xfrm rot="16249135">
            <a:off x="8614569" y="281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50"/>
          <p:cNvSpPr txBox="1">
            <a:spLocks noChangeArrowheads="1"/>
          </p:cNvSpPr>
          <p:nvPr/>
        </p:nvSpPr>
        <p:spPr bwMode="auto">
          <a:xfrm rot="21429897">
            <a:off x="7653338" y="34544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51"/>
          <p:cNvSpPr txBox="1">
            <a:spLocks noChangeArrowheads="1"/>
          </p:cNvSpPr>
          <p:nvPr/>
        </p:nvSpPr>
        <p:spPr bwMode="auto">
          <a:xfrm rot="16249135">
            <a:off x="7995444" y="4579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 rot="1209897">
            <a:off x="1716088" y="5167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4"/>
          <p:cNvSpPr txBox="1">
            <a:spLocks noChangeArrowheads="1"/>
          </p:cNvSpPr>
          <p:nvPr/>
        </p:nvSpPr>
        <p:spPr bwMode="auto">
          <a:xfrm rot="4149897">
            <a:off x="3058319" y="460771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36"/>
          <p:cNvSpPr txBox="1">
            <a:spLocks noChangeArrowheads="1"/>
          </p:cNvSpPr>
          <p:nvPr/>
        </p:nvSpPr>
        <p:spPr bwMode="auto">
          <a:xfrm rot="20220000">
            <a:off x="2339975" y="430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7"/>
          <p:cNvSpPr txBox="1">
            <a:spLocks noChangeArrowheads="1"/>
          </p:cNvSpPr>
          <p:nvPr/>
        </p:nvSpPr>
        <p:spPr bwMode="auto">
          <a:xfrm rot="1029897">
            <a:off x="3514725" y="36718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45"/>
          <p:cNvSpPr txBox="1">
            <a:spLocks noChangeArrowheads="1"/>
          </p:cNvSpPr>
          <p:nvPr/>
        </p:nvSpPr>
        <p:spPr bwMode="auto">
          <a:xfrm rot="20220000">
            <a:off x="4416425" y="4195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46"/>
          <p:cNvSpPr txBox="1">
            <a:spLocks noChangeArrowheads="1"/>
          </p:cNvSpPr>
          <p:nvPr/>
        </p:nvSpPr>
        <p:spPr bwMode="auto">
          <a:xfrm rot="21429897">
            <a:off x="1249363" y="20399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47"/>
          <p:cNvSpPr txBox="1">
            <a:spLocks noChangeArrowheads="1"/>
          </p:cNvSpPr>
          <p:nvPr/>
        </p:nvSpPr>
        <p:spPr bwMode="auto">
          <a:xfrm rot="1029897">
            <a:off x="1304925" y="45339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49"/>
          <p:cNvSpPr txBox="1">
            <a:spLocks noChangeArrowheads="1"/>
          </p:cNvSpPr>
          <p:nvPr/>
        </p:nvSpPr>
        <p:spPr bwMode="auto">
          <a:xfrm rot="21429897">
            <a:off x="4213225" y="5116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文本框 50"/>
          <p:cNvSpPr txBox="1">
            <a:spLocks noChangeArrowheads="1"/>
          </p:cNvSpPr>
          <p:nvPr/>
        </p:nvSpPr>
        <p:spPr bwMode="auto">
          <a:xfrm rot="21429897">
            <a:off x="5743575" y="4227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51"/>
          <p:cNvSpPr txBox="1">
            <a:spLocks noChangeArrowheads="1"/>
          </p:cNvSpPr>
          <p:nvPr/>
        </p:nvSpPr>
        <p:spPr bwMode="auto">
          <a:xfrm rot="21429897">
            <a:off x="5965825" y="52387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32"/>
          <p:cNvSpPr txBox="1">
            <a:spLocks noChangeArrowheads="1"/>
          </p:cNvSpPr>
          <p:nvPr/>
        </p:nvSpPr>
        <p:spPr bwMode="auto">
          <a:xfrm rot="16529158">
            <a:off x="631031" y="27233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34"/>
          <p:cNvSpPr txBox="1">
            <a:spLocks noChangeArrowheads="1"/>
          </p:cNvSpPr>
          <p:nvPr/>
        </p:nvSpPr>
        <p:spPr bwMode="auto">
          <a:xfrm rot="4149897">
            <a:off x="1986756" y="2878931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36"/>
          <p:cNvSpPr txBox="1">
            <a:spLocks noChangeArrowheads="1"/>
          </p:cNvSpPr>
          <p:nvPr/>
        </p:nvSpPr>
        <p:spPr bwMode="auto">
          <a:xfrm rot="21429897">
            <a:off x="630238" y="1782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37"/>
          <p:cNvSpPr txBox="1">
            <a:spLocks noChangeArrowheads="1"/>
          </p:cNvSpPr>
          <p:nvPr/>
        </p:nvSpPr>
        <p:spPr bwMode="auto">
          <a:xfrm rot="1029897">
            <a:off x="1984375" y="2246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45"/>
          <p:cNvSpPr txBox="1">
            <a:spLocks noChangeArrowheads="1"/>
          </p:cNvSpPr>
          <p:nvPr/>
        </p:nvSpPr>
        <p:spPr bwMode="auto">
          <a:xfrm rot="20220000">
            <a:off x="3024188" y="1528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46"/>
          <p:cNvSpPr txBox="1">
            <a:spLocks noChangeArrowheads="1"/>
          </p:cNvSpPr>
          <p:nvPr/>
        </p:nvSpPr>
        <p:spPr bwMode="auto">
          <a:xfrm rot="20220000">
            <a:off x="3783013" y="17541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47"/>
          <p:cNvSpPr txBox="1">
            <a:spLocks noChangeArrowheads="1"/>
          </p:cNvSpPr>
          <p:nvPr/>
        </p:nvSpPr>
        <p:spPr bwMode="auto">
          <a:xfrm rot="21420000">
            <a:off x="3421063" y="2506663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 rot="20220000">
            <a:off x="4568825" y="2051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 rot="20220000">
            <a:off x="3998913" y="28257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 rot="20220000">
            <a:off x="4846638" y="3008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32"/>
          <p:cNvSpPr txBox="1">
            <a:spLocks noChangeArrowheads="1"/>
          </p:cNvSpPr>
          <p:nvPr/>
        </p:nvSpPr>
        <p:spPr bwMode="auto">
          <a:xfrm rot="1209897">
            <a:off x="7019925" y="4718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34"/>
          <p:cNvSpPr txBox="1">
            <a:spLocks noChangeArrowheads="1"/>
          </p:cNvSpPr>
          <p:nvPr/>
        </p:nvSpPr>
        <p:spPr bwMode="auto">
          <a:xfrm rot="20569136">
            <a:off x="8618538" y="51927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36"/>
          <p:cNvSpPr txBox="1">
            <a:spLocks noChangeArrowheads="1"/>
          </p:cNvSpPr>
          <p:nvPr/>
        </p:nvSpPr>
        <p:spPr bwMode="auto">
          <a:xfrm rot="368503">
            <a:off x="7897813" y="38115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37"/>
          <p:cNvSpPr txBox="1">
            <a:spLocks noChangeArrowheads="1"/>
          </p:cNvSpPr>
          <p:nvPr/>
        </p:nvSpPr>
        <p:spPr bwMode="auto">
          <a:xfrm rot="829244">
            <a:off x="7246938" y="52974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45"/>
          <p:cNvSpPr txBox="1">
            <a:spLocks noChangeArrowheads="1"/>
          </p:cNvSpPr>
          <p:nvPr/>
        </p:nvSpPr>
        <p:spPr bwMode="auto">
          <a:xfrm rot="17097275">
            <a:off x="9240044" y="33345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46"/>
          <p:cNvSpPr txBox="1">
            <a:spLocks noChangeArrowheads="1"/>
          </p:cNvSpPr>
          <p:nvPr/>
        </p:nvSpPr>
        <p:spPr bwMode="auto">
          <a:xfrm rot="2702238">
            <a:off x="10290969" y="408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47"/>
          <p:cNvSpPr txBox="1">
            <a:spLocks noChangeArrowheads="1"/>
          </p:cNvSpPr>
          <p:nvPr/>
        </p:nvSpPr>
        <p:spPr bwMode="auto">
          <a:xfrm rot="18143362">
            <a:off x="9192419" y="45394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49"/>
          <p:cNvSpPr txBox="1">
            <a:spLocks noChangeArrowheads="1"/>
          </p:cNvSpPr>
          <p:nvPr/>
        </p:nvSpPr>
        <p:spPr bwMode="auto">
          <a:xfrm rot="18419575">
            <a:off x="11011694" y="435530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50"/>
          <p:cNvSpPr txBox="1">
            <a:spLocks noChangeArrowheads="1"/>
          </p:cNvSpPr>
          <p:nvPr/>
        </p:nvSpPr>
        <p:spPr bwMode="auto">
          <a:xfrm rot="17959444">
            <a:off x="9852819" y="47886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51"/>
          <p:cNvSpPr txBox="1">
            <a:spLocks noChangeArrowheads="1"/>
          </p:cNvSpPr>
          <p:nvPr/>
        </p:nvSpPr>
        <p:spPr bwMode="auto">
          <a:xfrm rot="1549510">
            <a:off x="10906125" y="32019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80" name="文本框 32"/>
          <p:cNvSpPr txBox="1"/>
          <p:nvPr/>
        </p:nvSpPr>
        <p:spPr>
          <a:xfrm rot="4190103">
            <a:off x="5917406" y="33424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1" name="文本框 34"/>
          <p:cNvSpPr txBox="1"/>
          <p:nvPr/>
        </p:nvSpPr>
        <p:spPr>
          <a:xfrm rot="8340000">
            <a:off x="6764338" y="41846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2" name="文本框 36"/>
          <p:cNvSpPr txBox="1"/>
          <p:nvPr/>
        </p:nvSpPr>
        <p:spPr>
          <a:xfrm rot="20439237">
            <a:off x="7897813" y="233521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3" name="文本框 37"/>
          <p:cNvSpPr txBox="1"/>
          <p:nvPr/>
        </p:nvSpPr>
        <p:spPr>
          <a:xfrm rot="39237">
            <a:off x="7732713" y="30305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4" name="文本框 45"/>
          <p:cNvSpPr txBox="1"/>
          <p:nvPr/>
        </p:nvSpPr>
        <p:spPr>
          <a:xfrm rot="20439237">
            <a:off x="8645525" y="2363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5" name="文本框 46"/>
          <p:cNvSpPr txBox="1"/>
          <p:nvPr/>
        </p:nvSpPr>
        <p:spPr>
          <a:xfrm rot="20439237">
            <a:off x="9139238" y="2649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6" name="文本框 47"/>
          <p:cNvSpPr txBox="1"/>
          <p:nvPr/>
        </p:nvSpPr>
        <p:spPr>
          <a:xfrm rot="39237">
            <a:off x="9780588" y="3276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7" name="文本框 49"/>
          <p:cNvSpPr txBox="1"/>
          <p:nvPr/>
        </p:nvSpPr>
        <p:spPr>
          <a:xfrm rot="20439237">
            <a:off x="10895013" y="2755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8" name="文本框 50"/>
          <p:cNvSpPr txBox="1"/>
          <p:nvPr/>
        </p:nvSpPr>
        <p:spPr>
          <a:xfrm rot="20439237">
            <a:off x="10183813" y="25781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89" name="文本框 51"/>
          <p:cNvSpPr txBox="1"/>
          <p:nvPr/>
        </p:nvSpPr>
        <p:spPr>
          <a:xfrm rot="20439237">
            <a:off x="10818813" y="372586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0" name="文本框 32"/>
          <p:cNvSpPr txBox="1"/>
          <p:nvPr/>
        </p:nvSpPr>
        <p:spPr>
          <a:xfrm rot="4190103">
            <a:off x="3886994" y="4453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1" name="文本框 34"/>
          <p:cNvSpPr txBox="1"/>
          <p:nvPr/>
        </p:nvSpPr>
        <p:spPr>
          <a:xfrm rot="8340000">
            <a:off x="5432425" y="3754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2" name="文本框 36"/>
          <p:cNvSpPr txBox="1"/>
          <p:nvPr/>
        </p:nvSpPr>
        <p:spPr>
          <a:xfrm rot="2810103">
            <a:off x="5283994" y="23137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3" name="文本框 37"/>
          <p:cNvSpPr txBox="1"/>
          <p:nvPr/>
        </p:nvSpPr>
        <p:spPr>
          <a:xfrm rot="4010103">
            <a:off x="5283994" y="30376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4" name="文本框 45"/>
          <p:cNvSpPr txBox="1"/>
          <p:nvPr/>
        </p:nvSpPr>
        <p:spPr>
          <a:xfrm rot="2810103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5" name="文本框 46"/>
          <p:cNvSpPr txBox="1"/>
          <p:nvPr/>
        </p:nvSpPr>
        <p:spPr>
          <a:xfrm rot="2810103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6" name="文本框 47"/>
          <p:cNvSpPr txBox="1"/>
          <p:nvPr/>
        </p:nvSpPr>
        <p:spPr>
          <a:xfrm rot="4010103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7" name="文本框 49"/>
          <p:cNvSpPr txBox="1"/>
          <p:nvPr/>
        </p:nvSpPr>
        <p:spPr>
          <a:xfrm rot="20439237">
            <a:off x="8499475" y="3392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8" name="文本框 50"/>
          <p:cNvSpPr txBox="1"/>
          <p:nvPr/>
        </p:nvSpPr>
        <p:spPr>
          <a:xfrm rot="4020000">
            <a:off x="7157244" y="3507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99" name="文本框 51"/>
          <p:cNvSpPr txBox="1"/>
          <p:nvPr/>
        </p:nvSpPr>
        <p:spPr>
          <a:xfrm rot="20439237">
            <a:off x="7666038" y="4292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0" name="文本框 32"/>
          <p:cNvSpPr txBox="1"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1" name="文本框 34"/>
          <p:cNvSpPr txBox="1"/>
          <p:nvPr/>
        </p:nvSpPr>
        <p:spPr>
          <a:xfrm rot="8340000">
            <a:off x="2708275" y="47371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2" name="文本框 36"/>
          <p:cNvSpPr txBox="1"/>
          <p:nvPr/>
        </p:nvSpPr>
        <p:spPr>
          <a:xfrm rot="2810103">
            <a:off x="2683669" y="36425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3" name="文本框 37"/>
          <p:cNvSpPr txBox="1"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4" name="文本框 45"/>
          <p:cNvSpPr txBox="1"/>
          <p:nvPr/>
        </p:nvSpPr>
        <p:spPr>
          <a:xfrm rot="2810103">
            <a:off x="3947319" y="366156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5" name="文本框 46"/>
          <p:cNvSpPr txBox="1"/>
          <p:nvPr/>
        </p:nvSpPr>
        <p:spPr>
          <a:xfrm rot="4020000">
            <a:off x="1134269" y="2618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6" name="文本框 47"/>
          <p:cNvSpPr txBox="1"/>
          <p:nvPr/>
        </p:nvSpPr>
        <p:spPr>
          <a:xfrm rot="5220000">
            <a:off x="1135856" y="38631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7" name="文本框 49"/>
          <p:cNvSpPr txBox="1"/>
          <p:nvPr/>
        </p:nvSpPr>
        <p:spPr>
          <a:xfrm rot="4020000">
            <a:off x="3485356" y="4987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8" name="文本框 50"/>
          <p:cNvSpPr txBox="1"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09" name="文本框 51"/>
          <p:cNvSpPr txBox="1"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0" name="文本框 32"/>
          <p:cNvSpPr txBox="1"/>
          <p:nvPr/>
        </p:nvSpPr>
        <p:spPr>
          <a:xfrm rot="20719261">
            <a:off x="885825" y="33528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1" name="文本框 34"/>
          <p:cNvSpPr txBox="1"/>
          <p:nvPr/>
        </p:nvSpPr>
        <p:spPr>
          <a:xfrm rot="8340000">
            <a:off x="1871663" y="34559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2" name="文本框 36"/>
          <p:cNvSpPr txBox="1"/>
          <p:nvPr/>
        </p:nvSpPr>
        <p:spPr>
          <a:xfrm rot="4020000">
            <a:off x="2426494" y="20153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3" name="文本框 37"/>
          <p:cNvSpPr txBox="1"/>
          <p:nvPr/>
        </p:nvSpPr>
        <p:spPr>
          <a:xfrm rot="5220000">
            <a:off x="2426494" y="27392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4" name="文本框 45"/>
          <p:cNvSpPr txBox="1"/>
          <p:nvPr/>
        </p:nvSpPr>
        <p:spPr>
          <a:xfrm rot="2810103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5" name="文本框 46"/>
          <p:cNvSpPr txBox="1"/>
          <p:nvPr/>
        </p:nvSpPr>
        <p:spPr>
          <a:xfrm rot="2810103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6" name="文本框 47"/>
          <p:cNvSpPr txBox="1"/>
          <p:nvPr/>
        </p:nvSpPr>
        <p:spPr>
          <a:xfrm rot="4010103">
            <a:off x="3305969" y="30837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7" name="文本框 49"/>
          <p:cNvSpPr txBox="1"/>
          <p:nvPr/>
        </p:nvSpPr>
        <p:spPr>
          <a:xfrm rot="2810103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8" name="文本框 50"/>
          <p:cNvSpPr txBox="1"/>
          <p:nvPr/>
        </p:nvSpPr>
        <p:spPr>
          <a:xfrm rot="2810103">
            <a:off x="4299744" y="3209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19" name="文本框 51"/>
          <p:cNvSpPr txBox="1"/>
          <p:nvPr/>
        </p:nvSpPr>
        <p:spPr>
          <a:xfrm rot="2810103">
            <a:off x="4793456" y="34948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0" name="文本框 32"/>
          <p:cNvSpPr txBox="1"/>
          <p:nvPr/>
        </p:nvSpPr>
        <p:spPr>
          <a:xfrm rot="5400000">
            <a:off x="6534944" y="49109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1" name="文本框 34"/>
          <p:cNvSpPr txBox="1"/>
          <p:nvPr/>
        </p:nvSpPr>
        <p:spPr>
          <a:xfrm rot="3159237">
            <a:off x="7960519" y="5342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2" name="文本框 36"/>
          <p:cNvSpPr txBox="1"/>
          <p:nvPr/>
        </p:nvSpPr>
        <p:spPr>
          <a:xfrm rot="20439237">
            <a:off x="8516938" y="3900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3" name="文本框 37"/>
          <p:cNvSpPr txBox="1"/>
          <p:nvPr/>
        </p:nvSpPr>
        <p:spPr>
          <a:xfrm rot="39237">
            <a:off x="8516938" y="4624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4" name="文本框 45"/>
          <p:cNvSpPr txBox="1"/>
          <p:nvPr/>
        </p:nvSpPr>
        <p:spPr>
          <a:xfrm rot="20439237">
            <a:off x="9263063" y="39306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5" name="文本框 46"/>
          <p:cNvSpPr txBox="1"/>
          <p:nvPr/>
        </p:nvSpPr>
        <p:spPr>
          <a:xfrm rot="20439237">
            <a:off x="9756775" y="42164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6" name="文本框 47"/>
          <p:cNvSpPr txBox="1"/>
          <p:nvPr/>
        </p:nvSpPr>
        <p:spPr>
          <a:xfrm rot="39237">
            <a:off x="9339263" y="49736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7" name="文本框 49"/>
          <p:cNvSpPr txBox="1"/>
          <p:nvPr/>
        </p:nvSpPr>
        <p:spPr>
          <a:xfrm rot="20439237">
            <a:off x="10450513" y="46037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8" name="文本框 50"/>
          <p:cNvSpPr txBox="1"/>
          <p:nvPr/>
        </p:nvSpPr>
        <p:spPr>
          <a:xfrm rot="20439237">
            <a:off x="10390188" y="50942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29" name="文本框 51"/>
          <p:cNvSpPr txBox="1"/>
          <p:nvPr/>
        </p:nvSpPr>
        <p:spPr>
          <a:xfrm rot="20439237">
            <a:off x="9240838" y="152876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94" name="矩形 6"/>
          <p:cNvSpPr/>
          <p:nvPr/>
        </p:nvSpPr>
        <p:spPr>
          <a:xfrm>
            <a:off x="431800" y="646113"/>
            <a:ext cx="5087938" cy="174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过端午，赛龙舟，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粽子艾香满堂飘。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31" name="矩形 10"/>
          <p:cNvSpPr/>
          <p:nvPr/>
        </p:nvSpPr>
        <p:spPr>
          <a:xfrm>
            <a:off x="431800" y="2947988"/>
            <a:ext cx="290671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节日名称：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32" name="矩形 14"/>
          <p:cNvSpPr/>
          <p:nvPr/>
        </p:nvSpPr>
        <p:spPr>
          <a:xfrm>
            <a:off x="431800" y="4773613"/>
            <a:ext cx="2906713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27350" y="2976563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端午节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03550" y="4800600"/>
            <a:ext cx="3860800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赛龙舟 吃粽子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6866" name="Picture 2" descr="https://timgsa.baidu.com/timg?image&amp;quality=80&amp;size=b9999_10000&amp;sec=1491834093175&amp;di=f5bb34132ba3c41fbc4f5ad631062ef9&amp;imgtype=0&amp;src=http%3A%2F%2Fimg.pconline.com.cn%2Fimages%2Fupload%2Fupc%2Ftx%2Fphotoblog%2F1206%2F28%2Fc8%2F12160680_12160680_1340891718409_mthum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22900" y="165100"/>
            <a:ext cx="4751388" cy="3167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350" y="3716338"/>
            <a:ext cx="4895850" cy="2686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637" name="矩形 8"/>
          <p:cNvSpPr/>
          <p:nvPr/>
        </p:nvSpPr>
        <p:spPr>
          <a:xfrm>
            <a:off x="450850" y="3881438"/>
            <a:ext cx="1817688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日期：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68500" y="3910013"/>
            <a:ext cx="3451225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农历五月初五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32"/>
          <p:cNvSpPr txBox="1">
            <a:spLocks noChangeArrowheads="1"/>
          </p:cNvSpPr>
          <p:nvPr/>
        </p:nvSpPr>
        <p:spPr bwMode="auto">
          <a:xfrm>
            <a:off x="5967413" y="3900488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34"/>
          <p:cNvSpPr txBox="1">
            <a:spLocks noChangeArrowheads="1"/>
          </p:cNvSpPr>
          <p:nvPr/>
        </p:nvSpPr>
        <p:spPr bwMode="auto">
          <a:xfrm rot="21319904">
            <a:off x="10955338" y="21701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36"/>
          <p:cNvSpPr txBox="1">
            <a:spLocks noChangeArrowheads="1"/>
          </p:cNvSpPr>
          <p:nvPr/>
        </p:nvSpPr>
        <p:spPr bwMode="auto">
          <a:xfrm rot="16249135">
            <a:off x="8015288" y="1755775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37"/>
          <p:cNvSpPr txBox="1">
            <a:spLocks noChangeArrowheads="1"/>
          </p:cNvSpPr>
          <p:nvPr/>
        </p:nvSpPr>
        <p:spPr bwMode="auto">
          <a:xfrm rot="17449136">
            <a:off x="7309644" y="22994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 rot="16249135">
            <a:off x="8763794" y="1785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46"/>
          <p:cNvSpPr txBox="1">
            <a:spLocks noChangeArrowheads="1"/>
          </p:cNvSpPr>
          <p:nvPr/>
        </p:nvSpPr>
        <p:spPr bwMode="auto">
          <a:xfrm rot="21175087">
            <a:off x="9623425" y="20939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47"/>
          <p:cNvSpPr txBox="1">
            <a:spLocks noChangeArrowheads="1"/>
          </p:cNvSpPr>
          <p:nvPr/>
        </p:nvSpPr>
        <p:spPr bwMode="auto">
          <a:xfrm rot="17449136">
            <a:off x="10408444" y="33329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49"/>
          <p:cNvSpPr txBox="1">
            <a:spLocks noChangeArrowheads="1"/>
          </p:cNvSpPr>
          <p:nvPr/>
        </p:nvSpPr>
        <p:spPr bwMode="auto">
          <a:xfrm rot="657351">
            <a:off x="11090275" y="15763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50"/>
          <p:cNvSpPr txBox="1">
            <a:spLocks noChangeArrowheads="1"/>
          </p:cNvSpPr>
          <p:nvPr/>
        </p:nvSpPr>
        <p:spPr bwMode="auto">
          <a:xfrm rot="1480325">
            <a:off x="10055225" y="16589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51"/>
          <p:cNvSpPr txBox="1">
            <a:spLocks noChangeArrowheads="1"/>
          </p:cNvSpPr>
          <p:nvPr/>
        </p:nvSpPr>
        <p:spPr bwMode="auto">
          <a:xfrm rot="16249135">
            <a:off x="11356181" y="36202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32"/>
          <p:cNvSpPr txBox="1">
            <a:spLocks noChangeArrowheads="1"/>
          </p:cNvSpPr>
          <p:nvPr/>
        </p:nvSpPr>
        <p:spPr bwMode="auto">
          <a:xfrm>
            <a:off x="4349750" y="4748213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34"/>
          <p:cNvSpPr txBox="1">
            <a:spLocks noChangeArrowheads="1"/>
          </p:cNvSpPr>
          <p:nvPr/>
        </p:nvSpPr>
        <p:spPr bwMode="auto">
          <a:xfrm rot="4149897">
            <a:off x="6152356" y="466486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36"/>
          <p:cNvSpPr txBox="1">
            <a:spLocks noChangeArrowheads="1"/>
          </p:cNvSpPr>
          <p:nvPr/>
        </p:nvSpPr>
        <p:spPr bwMode="auto">
          <a:xfrm rot="20220000">
            <a:off x="5400675" y="17351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37"/>
          <p:cNvSpPr txBox="1">
            <a:spLocks noChangeArrowheads="1"/>
          </p:cNvSpPr>
          <p:nvPr/>
        </p:nvSpPr>
        <p:spPr bwMode="auto">
          <a:xfrm rot="21420000">
            <a:off x="5707063" y="27384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45"/>
          <p:cNvSpPr txBox="1">
            <a:spLocks noChangeArrowheads="1"/>
          </p:cNvSpPr>
          <p:nvPr/>
        </p:nvSpPr>
        <p:spPr bwMode="auto">
          <a:xfrm rot="20220000">
            <a:off x="6148388" y="176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46"/>
          <p:cNvSpPr txBox="1">
            <a:spLocks noChangeArrowheads="1"/>
          </p:cNvSpPr>
          <p:nvPr/>
        </p:nvSpPr>
        <p:spPr bwMode="auto">
          <a:xfrm rot="20220000">
            <a:off x="6640513" y="20510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47"/>
          <p:cNvSpPr txBox="1">
            <a:spLocks noChangeArrowheads="1"/>
          </p:cNvSpPr>
          <p:nvPr/>
        </p:nvSpPr>
        <p:spPr bwMode="auto">
          <a:xfrm rot="21420000">
            <a:off x="6951663" y="29797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49"/>
          <p:cNvSpPr txBox="1">
            <a:spLocks noChangeArrowheads="1"/>
          </p:cNvSpPr>
          <p:nvPr/>
        </p:nvSpPr>
        <p:spPr bwMode="auto">
          <a:xfrm rot="16249135">
            <a:off x="8614569" y="281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50"/>
          <p:cNvSpPr txBox="1">
            <a:spLocks noChangeArrowheads="1"/>
          </p:cNvSpPr>
          <p:nvPr/>
        </p:nvSpPr>
        <p:spPr bwMode="auto">
          <a:xfrm rot="21429897">
            <a:off x="7653338" y="34544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51"/>
          <p:cNvSpPr txBox="1">
            <a:spLocks noChangeArrowheads="1"/>
          </p:cNvSpPr>
          <p:nvPr/>
        </p:nvSpPr>
        <p:spPr bwMode="auto">
          <a:xfrm rot="16249135">
            <a:off x="7995444" y="4579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2"/>
          <p:cNvSpPr txBox="1">
            <a:spLocks noChangeArrowheads="1"/>
          </p:cNvSpPr>
          <p:nvPr/>
        </p:nvSpPr>
        <p:spPr bwMode="auto">
          <a:xfrm rot="1209897">
            <a:off x="1716088" y="5167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 rot="4149897">
            <a:off x="3058319" y="460771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36"/>
          <p:cNvSpPr txBox="1">
            <a:spLocks noChangeArrowheads="1"/>
          </p:cNvSpPr>
          <p:nvPr/>
        </p:nvSpPr>
        <p:spPr bwMode="auto">
          <a:xfrm rot="20220000">
            <a:off x="2339975" y="430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37"/>
          <p:cNvSpPr txBox="1">
            <a:spLocks noChangeArrowheads="1"/>
          </p:cNvSpPr>
          <p:nvPr/>
        </p:nvSpPr>
        <p:spPr bwMode="auto">
          <a:xfrm rot="1029897">
            <a:off x="3514725" y="36718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45"/>
          <p:cNvSpPr txBox="1">
            <a:spLocks noChangeArrowheads="1"/>
          </p:cNvSpPr>
          <p:nvPr/>
        </p:nvSpPr>
        <p:spPr bwMode="auto">
          <a:xfrm rot="20220000">
            <a:off x="4416425" y="4195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文本框 46"/>
          <p:cNvSpPr txBox="1">
            <a:spLocks noChangeArrowheads="1"/>
          </p:cNvSpPr>
          <p:nvPr/>
        </p:nvSpPr>
        <p:spPr bwMode="auto">
          <a:xfrm rot="21429897">
            <a:off x="1249363" y="20399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47"/>
          <p:cNvSpPr txBox="1">
            <a:spLocks noChangeArrowheads="1"/>
          </p:cNvSpPr>
          <p:nvPr/>
        </p:nvSpPr>
        <p:spPr bwMode="auto">
          <a:xfrm rot="1029897">
            <a:off x="1304925" y="45339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49"/>
          <p:cNvSpPr txBox="1">
            <a:spLocks noChangeArrowheads="1"/>
          </p:cNvSpPr>
          <p:nvPr/>
        </p:nvSpPr>
        <p:spPr bwMode="auto">
          <a:xfrm rot="21429897">
            <a:off x="4213225" y="5116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50"/>
          <p:cNvSpPr txBox="1">
            <a:spLocks noChangeArrowheads="1"/>
          </p:cNvSpPr>
          <p:nvPr/>
        </p:nvSpPr>
        <p:spPr bwMode="auto">
          <a:xfrm rot="21429897">
            <a:off x="5743575" y="4227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51"/>
          <p:cNvSpPr txBox="1">
            <a:spLocks noChangeArrowheads="1"/>
          </p:cNvSpPr>
          <p:nvPr/>
        </p:nvSpPr>
        <p:spPr bwMode="auto">
          <a:xfrm rot="21429897">
            <a:off x="5965825" y="52387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 rot="16529158">
            <a:off x="631031" y="27233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34"/>
          <p:cNvSpPr txBox="1">
            <a:spLocks noChangeArrowheads="1"/>
          </p:cNvSpPr>
          <p:nvPr/>
        </p:nvSpPr>
        <p:spPr bwMode="auto">
          <a:xfrm rot="4149897">
            <a:off x="1986756" y="2878931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36"/>
          <p:cNvSpPr txBox="1">
            <a:spLocks noChangeArrowheads="1"/>
          </p:cNvSpPr>
          <p:nvPr/>
        </p:nvSpPr>
        <p:spPr bwMode="auto">
          <a:xfrm rot="21429897">
            <a:off x="630238" y="1782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37"/>
          <p:cNvSpPr txBox="1">
            <a:spLocks noChangeArrowheads="1"/>
          </p:cNvSpPr>
          <p:nvPr/>
        </p:nvSpPr>
        <p:spPr bwMode="auto">
          <a:xfrm rot="1029897">
            <a:off x="1984375" y="2246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5"/>
          <p:cNvSpPr txBox="1">
            <a:spLocks noChangeArrowheads="1"/>
          </p:cNvSpPr>
          <p:nvPr/>
        </p:nvSpPr>
        <p:spPr bwMode="auto">
          <a:xfrm rot="20220000">
            <a:off x="3024188" y="1528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46"/>
          <p:cNvSpPr txBox="1">
            <a:spLocks noChangeArrowheads="1"/>
          </p:cNvSpPr>
          <p:nvPr/>
        </p:nvSpPr>
        <p:spPr bwMode="auto">
          <a:xfrm rot="20220000">
            <a:off x="3783013" y="17541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47"/>
          <p:cNvSpPr txBox="1">
            <a:spLocks noChangeArrowheads="1"/>
          </p:cNvSpPr>
          <p:nvPr/>
        </p:nvSpPr>
        <p:spPr bwMode="auto">
          <a:xfrm rot="21420000">
            <a:off x="3421063" y="2506663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49"/>
          <p:cNvSpPr txBox="1">
            <a:spLocks noChangeArrowheads="1"/>
          </p:cNvSpPr>
          <p:nvPr/>
        </p:nvSpPr>
        <p:spPr bwMode="auto">
          <a:xfrm rot="20220000">
            <a:off x="4568825" y="2051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50"/>
          <p:cNvSpPr txBox="1">
            <a:spLocks noChangeArrowheads="1"/>
          </p:cNvSpPr>
          <p:nvPr/>
        </p:nvSpPr>
        <p:spPr bwMode="auto">
          <a:xfrm rot="20220000">
            <a:off x="3998913" y="28257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51"/>
          <p:cNvSpPr txBox="1">
            <a:spLocks noChangeArrowheads="1"/>
          </p:cNvSpPr>
          <p:nvPr/>
        </p:nvSpPr>
        <p:spPr bwMode="auto">
          <a:xfrm rot="20220000">
            <a:off x="4846638" y="3008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32"/>
          <p:cNvSpPr txBox="1">
            <a:spLocks noChangeArrowheads="1"/>
          </p:cNvSpPr>
          <p:nvPr/>
        </p:nvSpPr>
        <p:spPr bwMode="auto">
          <a:xfrm rot="1209897">
            <a:off x="7019925" y="4718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34"/>
          <p:cNvSpPr txBox="1">
            <a:spLocks noChangeArrowheads="1"/>
          </p:cNvSpPr>
          <p:nvPr/>
        </p:nvSpPr>
        <p:spPr bwMode="auto">
          <a:xfrm rot="20569136">
            <a:off x="8618538" y="51927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36"/>
          <p:cNvSpPr txBox="1">
            <a:spLocks noChangeArrowheads="1"/>
          </p:cNvSpPr>
          <p:nvPr/>
        </p:nvSpPr>
        <p:spPr bwMode="auto">
          <a:xfrm rot="368503">
            <a:off x="7897813" y="38115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37"/>
          <p:cNvSpPr txBox="1">
            <a:spLocks noChangeArrowheads="1"/>
          </p:cNvSpPr>
          <p:nvPr/>
        </p:nvSpPr>
        <p:spPr bwMode="auto">
          <a:xfrm rot="829244">
            <a:off x="7246938" y="52974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45"/>
          <p:cNvSpPr txBox="1">
            <a:spLocks noChangeArrowheads="1"/>
          </p:cNvSpPr>
          <p:nvPr/>
        </p:nvSpPr>
        <p:spPr bwMode="auto">
          <a:xfrm rot="17097275">
            <a:off x="9240044" y="33345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46"/>
          <p:cNvSpPr txBox="1">
            <a:spLocks noChangeArrowheads="1"/>
          </p:cNvSpPr>
          <p:nvPr/>
        </p:nvSpPr>
        <p:spPr bwMode="auto">
          <a:xfrm rot="2702238">
            <a:off x="10290969" y="408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47"/>
          <p:cNvSpPr txBox="1">
            <a:spLocks noChangeArrowheads="1"/>
          </p:cNvSpPr>
          <p:nvPr/>
        </p:nvSpPr>
        <p:spPr bwMode="auto">
          <a:xfrm rot="18143362">
            <a:off x="9192419" y="45394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49"/>
          <p:cNvSpPr txBox="1">
            <a:spLocks noChangeArrowheads="1"/>
          </p:cNvSpPr>
          <p:nvPr/>
        </p:nvSpPr>
        <p:spPr bwMode="auto">
          <a:xfrm rot="18419575">
            <a:off x="11011694" y="435530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文本框 50"/>
          <p:cNvSpPr txBox="1">
            <a:spLocks noChangeArrowheads="1"/>
          </p:cNvSpPr>
          <p:nvPr/>
        </p:nvSpPr>
        <p:spPr bwMode="auto">
          <a:xfrm rot="17959444">
            <a:off x="9852819" y="47886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文本框 51"/>
          <p:cNvSpPr txBox="1">
            <a:spLocks noChangeArrowheads="1"/>
          </p:cNvSpPr>
          <p:nvPr/>
        </p:nvSpPr>
        <p:spPr bwMode="auto">
          <a:xfrm rot="1549510">
            <a:off x="10906125" y="32019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628" name="文本框 32"/>
          <p:cNvSpPr txBox="1"/>
          <p:nvPr/>
        </p:nvSpPr>
        <p:spPr>
          <a:xfrm rot="4190103">
            <a:off x="5917406" y="33424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29" name="文本框 34"/>
          <p:cNvSpPr txBox="1"/>
          <p:nvPr/>
        </p:nvSpPr>
        <p:spPr>
          <a:xfrm rot="8340000">
            <a:off x="6764338" y="41846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0" name="文本框 36"/>
          <p:cNvSpPr txBox="1"/>
          <p:nvPr/>
        </p:nvSpPr>
        <p:spPr>
          <a:xfrm rot="20439237">
            <a:off x="7897813" y="233521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1" name="文本框 37"/>
          <p:cNvSpPr txBox="1"/>
          <p:nvPr/>
        </p:nvSpPr>
        <p:spPr>
          <a:xfrm rot="39237">
            <a:off x="7732713" y="30305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2" name="文本框 45"/>
          <p:cNvSpPr txBox="1"/>
          <p:nvPr/>
        </p:nvSpPr>
        <p:spPr>
          <a:xfrm rot="20439237">
            <a:off x="8645525" y="2363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3" name="文本框 46"/>
          <p:cNvSpPr txBox="1"/>
          <p:nvPr/>
        </p:nvSpPr>
        <p:spPr>
          <a:xfrm rot="20439237">
            <a:off x="9139238" y="2649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4" name="文本框 47"/>
          <p:cNvSpPr txBox="1"/>
          <p:nvPr/>
        </p:nvSpPr>
        <p:spPr>
          <a:xfrm rot="39237">
            <a:off x="9780588" y="3276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5" name="文本框 49"/>
          <p:cNvSpPr txBox="1"/>
          <p:nvPr/>
        </p:nvSpPr>
        <p:spPr>
          <a:xfrm rot="20439237">
            <a:off x="10895013" y="2755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6" name="文本框 50"/>
          <p:cNvSpPr txBox="1"/>
          <p:nvPr/>
        </p:nvSpPr>
        <p:spPr>
          <a:xfrm rot="20439237">
            <a:off x="10183813" y="25781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7" name="文本框 51"/>
          <p:cNvSpPr txBox="1"/>
          <p:nvPr/>
        </p:nvSpPr>
        <p:spPr>
          <a:xfrm rot="20439237">
            <a:off x="10818813" y="372586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8" name="文本框 32"/>
          <p:cNvSpPr txBox="1"/>
          <p:nvPr/>
        </p:nvSpPr>
        <p:spPr>
          <a:xfrm rot="4190103">
            <a:off x="3886994" y="4453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39" name="文本框 34"/>
          <p:cNvSpPr txBox="1"/>
          <p:nvPr/>
        </p:nvSpPr>
        <p:spPr>
          <a:xfrm rot="8340000">
            <a:off x="5432425" y="3754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0" name="文本框 36"/>
          <p:cNvSpPr txBox="1"/>
          <p:nvPr/>
        </p:nvSpPr>
        <p:spPr>
          <a:xfrm rot="2810103">
            <a:off x="5283994" y="23137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1" name="文本框 37"/>
          <p:cNvSpPr txBox="1"/>
          <p:nvPr/>
        </p:nvSpPr>
        <p:spPr>
          <a:xfrm rot="4010103">
            <a:off x="5283994" y="30376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2" name="文本框 45"/>
          <p:cNvSpPr txBox="1"/>
          <p:nvPr/>
        </p:nvSpPr>
        <p:spPr>
          <a:xfrm rot="2810103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3" name="文本框 46"/>
          <p:cNvSpPr txBox="1"/>
          <p:nvPr/>
        </p:nvSpPr>
        <p:spPr>
          <a:xfrm rot="2810103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4" name="文本框 47"/>
          <p:cNvSpPr txBox="1"/>
          <p:nvPr/>
        </p:nvSpPr>
        <p:spPr>
          <a:xfrm rot="4010103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5" name="文本框 49"/>
          <p:cNvSpPr txBox="1"/>
          <p:nvPr/>
        </p:nvSpPr>
        <p:spPr>
          <a:xfrm rot="20439237">
            <a:off x="8499475" y="3392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6" name="文本框 50"/>
          <p:cNvSpPr txBox="1"/>
          <p:nvPr/>
        </p:nvSpPr>
        <p:spPr>
          <a:xfrm rot="4020000">
            <a:off x="7157244" y="3507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7" name="文本框 51"/>
          <p:cNvSpPr txBox="1"/>
          <p:nvPr/>
        </p:nvSpPr>
        <p:spPr>
          <a:xfrm rot="20439237">
            <a:off x="7666038" y="4292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8" name="文本框 32"/>
          <p:cNvSpPr txBox="1"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49" name="文本框 34"/>
          <p:cNvSpPr txBox="1"/>
          <p:nvPr/>
        </p:nvSpPr>
        <p:spPr>
          <a:xfrm rot="8340000">
            <a:off x="2708275" y="47371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0" name="文本框 36"/>
          <p:cNvSpPr txBox="1"/>
          <p:nvPr/>
        </p:nvSpPr>
        <p:spPr>
          <a:xfrm rot="2810103">
            <a:off x="2683669" y="36425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1" name="文本框 37"/>
          <p:cNvSpPr txBox="1"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2" name="文本框 45"/>
          <p:cNvSpPr txBox="1"/>
          <p:nvPr/>
        </p:nvSpPr>
        <p:spPr>
          <a:xfrm rot="2810103">
            <a:off x="3947319" y="366156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3" name="文本框 46"/>
          <p:cNvSpPr txBox="1"/>
          <p:nvPr/>
        </p:nvSpPr>
        <p:spPr>
          <a:xfrm rot="4020000">
            <a:off x="1134269" y="2618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4" name="文本框 47"/>
          <p:cNvSpPr txBox="1"/>
          <p:nvPr/>
        </p:nvSpPr>
        <p:spPr>
          <a:xfrm rot="5220000">
            <a:off x="1135856" y="38631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5" name="文本框 49"/>
          <p:cNvSpPr txBox="1"/>
          <p:nvPr/>
        </p:nvSpPr>
        <p:spPr>
          <a:xfrm rot="4020000">
            <a:off x="3485356" y="4987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6" name="文本框 50"/>
          <p:cNvSpPr txBox="1"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7" name="文本框 51"/>
          <p:cNvSpPr txBox="1"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8" name="文本框 32"/>
          <p:cNvSpPr txBox="1"/>
          <p:nvPr/>
        </p:nvSpPr>
        <p:spPr>
          <a:xfrm rot="20719261">
            <a:off x="885825" y="33528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59" name="文本框 34"/>
          <p:cNvSpPr txBox="1"/>
          <p:nvPr/>
        </p:nvSpPr>
        <p:spPr>
          <a:xfrm rot="8340000">
            <a:off x="1871663" y="34559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0" name="文本框 36"/>
          <p:cNvSpPr txBox="1"/>
          <p:nvPr/>
        </p:nvSpPr>
        <p:spPr>
          <a:xfrm rot="4020000">
            <a:off x="2426494" y="20153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1" name="文本框 37"/>
          <p:cNvSpPr txBox="1"/>
          <p:nvPr/>
        </p:nvSpPr>
        <p:spPr>
          <a:xfrm rot="5220000">
            <a:off x="2426494" y="27392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2" name="文本框 45"/>
          <p:cNvSpPr txBox="1"/>
          <p:nvPr/>
        </p:nvSpPr>
        <p:spPr>
          <a:xfrm rot="2810103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3" name="文本框 46"/>
          <p:cNvSpPr txBox="1"/>
          <p:nvPr/>
        </p:nvSpPr>
        <p:spPr>
          <a:xfrm rot="2810103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4" name="文本框 47"/>
          <p:cNvSpPr txBox="1"/>
          <p:nvPr/>
        </p:nvSpPr>
        <p:spPr>
          <a:xfrm rot="4010103">
            <a:off x="3305969" y="30837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5" name="文本框 49"/>
          <p:cNvSpPr txBox="1"/>
          <p:nvPr/>
        </p:nvSpPr>
        <p:spPr>
          <a:xfrm rot="2810103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6" name="文本框 50"/>
          <p:cNvSpPr txBox="1"/>
          <p:nvPr/>
        </p:nvSpPr>
        <p:spPr>
          <a:xfrm rot="2810103">
            <a:off x="4299744" y="3209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7" name="文本框 51"/>
          <p:cNvSpPr txBox="1"/>
          <p:nvPr/>
        </p:nvSpPr>
        <p:spPr>
          <a:xfrm rot="2810103">
            <a:off x="4793456" y="34948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8" name="文本框 32"/>
          <p:cNvSpPr txBox="1"/>
          <p:nvPr/>
        </p:nvSpPr>
        <p:spPr>
          <a:xfrm rot="5400000">
            <a:off x="6534944" y="49109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69" name="文本框 34"/>
          <p:cNvSpPr txBox="1"/>
          <p:nvPr/>
        </p:nvSpPr>
        <p:spPr>
          <a:xfrm rot="3159237">
            <a:off x="7960519" y="5342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0" name="文本框 36"/>
          <p:cNvSpPr txBox="1"/>
          <p:nvPr/>
        </p:nvSpPr>
        <p:spPr>
          <a:xfrm rot="20439237">
            <a:off x="8516938" y="3900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1" name="文本框 37"/>
          <p:cNvSpPr txBox="1"/>
          <p:nvPr/>
        </p:nvSpPr>
        <p:spPr>
          <a:xfrm rot="39237">
            <a:off x="8516938" y="4624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2" name="文本框 45"/>
          <p:cNvSpPr txBox="1"/>
          <p:nvPr/>
        </p:nvSpPr>
        <p:spPr>
          <a:xfrm rot="20439237">
            <a:off x="9263063" y="39306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3" name="文本框 46"/>
          <p:cNvSpPr txBox="1"/>
          <p:nvPr/>
        </p:nvSpPr>
        <p:spPr>
          <a:xfrm rot="20439237">
            <a:off x="9756775" y="42164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4" name="文本框 47"/>
          <p:cNvSpPr txBox="1"/>
          <p:nvPr/>
        </p:nvSpPr>
        <p:spPr>
          <a:xfrm rot="39237">
            <a:off x="9339263" y="49736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5" name="文本框 49"/>
          <p:cNvSpPr txBox="1"/>
          <p:nvPr/>
        </p:nvSpPr>
        <p:spPr>
          <a:xfrm rot="20439237">
            <a:off x="10450513" y="46037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6" name="文本框 50"/>
          <p:cNvSpPr txBox="1"/>
          <p:nvPr/>
        </p:nvSpPr>
        <p:spPr>
          <a:xfrm rot="20439237">
            <a:off x="10390188" y="50942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77" name="文本框 51"/>
          <p:cNvSpPr txBox="1"/>
          <p:nvPr/>
        </p:nvSpPr>
        <p:spPr>
          <a:xfrm rot="20439237">
            <a:off x="9240838" y="152876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42" name="矩形 6"/>
          <p:cNvSpPr/>
          <p:nvPr/>
        </p:nvSpPr>
        <p:spPr>
          <a:xfrm>
            <a:off x="814388" y="260350"/>
            <a:ext cx="5568950" cy="1876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七月七，来乞巧，牛郎织女会鹊桥。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679" name="矩形 10"/>
          <p:cNvSpPr/>
          <p:nvPr/>
        </p:nvSpPr>
        <p:spPr>
          <a:xfrm>
            <a:off x="912813" y="2278063"/>
            <a:ext cx="183356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节日：</a:t>
            </a: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51088" y="2278063"/>
            <a:ext cx="5086350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乞巧节（又称七夕）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9938" name="Picture 2" descr="https://timgsa.baidu.com/timg?image&amp;quality=80&amp;size=b9999_10000&amp;sec=1491834976295&amp;di=b759dc5ec410bbe49fbe072a30b25628&amp;imgtype=0&amp;src=http%3A%2F%2Fimg.mp.itc.cn%2Fupload%2F20160514%2Fdcff6f68cc7d43ada7330b47ca6e8ad1_t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32700" y="1123950"/>
            <a:ext cx="4033838" cy="302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86" name="矩形 9"/>
          <p:cNvSpPr/>
          <p:nvPr/>
        </p:nvSpPr>
        <p:spPr>
          <a:xfrm>
            <a:off x="912813" y="3046413"/>
            <a:ext cx="183356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日期：</a:t>
            </a: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51088" y="3046413"/>
            <a:ext cx="3452813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农历七月初七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32"/>
          <p:cNvSpPr txBox="1">
            <a:spLocks noChangeArrowheads="1"/>
          </p:cNvSpPr>
          <p:nvPr/>
        </p:nvSpPr>
        <p:spPr bwMode="auto">
          <a:xfrm>
            <a:off x="5967413" y="3900488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34"/>
          <p:cNvSpPr txBox="1">
            <a:spLocks noChangeArrowheads="1"/>
          </p:cNvSpPr>
          <p:nvPr/>
        </p:nvSpPr>
        <p:spPr bwMode="auto">
          <a:xfrm rot="21319904">
            <a:off x="10955338" y="21701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36"/>
          <p:cNvSpPr txBox="1">
            <a:spLocks noChangeArrowheads="1"/>
          </p:cNvSpPr>
          <p:nvPr/>
        </p:nvSpPr>
        <p:spPr bwMode="auto">
          <a:xfrm rot="16249135">
            <a:off x="8015288" y="1755775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37"/>
          <p:cNvSpPr txBox="1">
            <a:spLocks noChangeArrowheads="1"/>
          </p:cNvSpPr>
          <p:nvPr/>
        </p:nvSpPr>
        <p:spPr bwMode="auto">
          <a:xfrm rot="17449136">
            <a:off x="7309644" y="22994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 rot="16249135">
            <a:off x="8763794" y="1785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46"/>
          <p:cNvSpPr txBox="1">
            <a:spLocks noChangeArrowheads="1"/>
          </p:cNvSpPr>
          <p:nvPr/>
        </p:nvSpPr>
        <p:spPr bwMode="auto">
          <a:xfrm rot="21175087">
            <a:off x="9623425" y="20939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47"/>
          <p:cNvSpPr txBox="1">
            <a:spLocks noChangeArrowheads="1"/>
          </p:cNvSpPr>
          <p:nvPr/>
        </p:nvSpPr>
        <p:spPr bwMode="auto">
          <a:xfrm rot="17449136">
            <a:off x="10408444" y="33329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 rot="657351">
            <a:off x="11090275" y="15763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50"/>
          <p:cNvSpPr txBox="1">
            <a:spLocks noChangeArrowheads="1"/>
          </p:cNvSpPr>
          <p:nvPr/>
        </p:nvSpPr>
        <p:spPr bwMode="auto">
          <a:xfrm rot="1480325">
            <a:off x="10055225" y="16589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51"/>
          <p:cNvSpPr txBox="1">
            <a:spLocks noChangeArrowheads="1"/>
          </p:cNvSpPr>
          <p:nvPr/>
        </p:nvSpPr>
        <p:spPr bwMode="auto">
          <a:xfrm rot="16249135">
            <a:off x="11356181" y="36202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32"/>
          <p:cNvSpPr txBox="1">
            <a:spLocks noChangeArrowheads="1"/>
          </p:cNvSpPr>
          <p:nvPr/>
        </p:nvSpPr>
        <p:spPr bwMode="auto">
          <a:xfrm>
            <a:off x="4349750" y="4748213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34"/>
          <p:cNvSpPr txBox="1">
            <a:spLocks noChangeArrowheads="1"/>
          </p:cNvSpPr>
          <p:nvPr/>
        </p:nvSpPr>
        <p:spPr bwMode="auto">
          <a:xfrm rot="4149897">
            <a:off x="6152356" y="466486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36"/>
          <p:cNvSpPr txBox="1">
            <a:spLocks noChangeArrowheads="1"/>
          </p:cNvSpPr>
          <p:nvPr/>
        </p:nvSpPr>
        <p:spPr bwMode="auto">
          <a:xfrm rot="20220000">
            <a:off x="5400675" y="17351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37"/>
          <p:cNvSpPr txBox="1">
            <a:spLocks noChangeArrowheads="1"/>
          </p:cNvSpPr>
          <p:nvPr/>
        </p:nvSpPr>
        <p:spPr bwMode="auto">
          <a:xfrm rot="21420000">
            <a:off x="5707063" y="27384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45"/>
          <p:cNvSpPr txBox="1">
            <a:spLocks noChangeArrowheads="1"/>
          </p:cNvSpPr>
          <p:nvPr/>
        </p:nvSpPr>
        <p:spPr bwMode="auto">
          <a:xfrm rot="20220000">
            <a:off x="6148388" y="176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46"/>
          <p:cNvSpPr txBox="1">
            <a:spLocks noChangeArrowheads="1"/>
          </p:cNvSpPr>
          <p:nvPr/>
        </p:nvSpPr>
        <p:spPr bwMode="auto">
          <a:xfrm rot="20220000">
            <a:off x="6640513" y="20510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47"/>
          <p:cNvSpPr txBox="1">
            <a:spLocks noChangeArrowheads="1"/>
          </p:cNvSpPr>
          <p:nvPr/>
        </p:nvSpPr>
        <p:spPr bwMode="auto">
          <a:xfrm rot="21420000">
            <a:off x="6951663" y="29797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49"/>
          <p:cNvSpPr txBox="1">
            <a:spLocks noChangeArrowheads="1"/>
          </p:cNvSpPr>
          <p:nvPr/>
        </p:nvSpPr>
        <p:spPr bwMode="auto">
          <a:xfrm rot="16249135">
            <a:off x="8614569" y="281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50"/>
          <p:cNvSpPr txBox="1">
            <a:spLocks noChangeArrowheads="1"/>
          </p:cNvSpPr>
          <p:nvPr/>
        </p:nvSpPr>
        <p:spPr bwMode="auto">
          <a:xfrm rot="21429897">
            <a:off x="7653338" y="34544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51"/>
          <p:cNvSpPr txBox="1">
            <a:spLocks noChangeArrowheads="1"/>
          </p:cNvSpPr>
          <p:nvPr/>
        </p:nvSpPr>
        <p:spPr bwMode="auto">
          <a:xfrm rot="16249135">
            <a:off x="7995444" y="4579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2"/>
          <p:cNvSpPr txBox="1">
            <a:spLocks noChangeArrowheads="1"/>
          </p:cNvSpPr>
          <p:nvPr/>
        </p:nvSpPr>
        <p:spPr bwMode="auto">
          <a:xfrm rot="1209897">
            <a:off x="1716088" y="5167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 rot="4149897">
            <a:off x="3058319" y="460771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6"/>
          <p:cNvSpPr txBox="1">
            <a:spLocks noChangeArrowheads="1"/>
          </p:cNvSpPr>
          <p:nvPr/>
        </p:nvSpPr>
        <p:spPr bwMode="auto">
          <a:xfrm rot="20220000">
            <a:off x="2339975" y="430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7"/>
          <p:cNvSpPr txBox="1">
            <a:spLocks noChangeArrowheads="1"/>
          </p:cNvSpPr>
          <p:nvPr/>
        </p:nvSpPr>
        <p:spPr bwMode="auto">
          <a:xfrm rot="1029897">
            <a:off x="3514725" y="36718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45"/>
          <p:cNvSpPr txBox="1">
            <a:spLocks noChangeArrowheads="1"/>
          </p:cNvSpPr>
          <p:nvPr/>
        </p:nvSpPr>
        <p:spPr bwMode="auto">
          <a:xfrm rot="20220000">
            <a:off x="4416425" y="4195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46"/>
          <p:cNvSpPr txBox="1">
            <a:spLocks noChangeArrowheads="1"/>
          </p:cNvSpPr>
          <p:nvPr/>
        </p:nvSpPr>
        <p:spPr bwMode="auto">
          <a:xfrm rot="21429897">
            <a:off x="1249363" y="20399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47"/>
          <p:cNvSpPr txBox="1">
            <a:spLocks noChangeArrowheads="1"/>
          </p:cNvSpPr>
          <p:nvPr/>
        </p:nvSpPr>
        <p:spPr bwMode="auto">
          <a:xfrm rot="1029897">
            <a:off x="1304925" y="45339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文本框 49"/>
          <p:cNvSpPr txBox="1">
            <a:spLocks noChangeArrowheads="1"/>
          </p:cNvSpPr>
          <p:nvPr/>
        </p:nvSpPr>
        <p:spPr bwMode="auto">
          <a:xfrm rot="21429897">
            <a:off x="4213225" y="5116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50"/>
          <p:cNvSpPr txBox="1">
            <a:spLocks noChangeArrowheads="1"/>
          </p:cNvSpPr>
          <p:nvPr/>
        </p:nvSpPr>
        <p:spPr bwMode="auto">
          <a:xfrm rot="21429897">
            <a:off x="5743575" y="4227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51"/>
          <p:cNvSpPr txBox="1">
            <a:spLocks noChangeArrowheads="1"/>
          </p:cNvSpPr>
          <p:nvPr/>
        </p:nvSpPr>
        <p:spPr bwMode="auto">
          <a:xfrm rot="21429897">
            <a:off x="5965825" y="52387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32"/>
          <p:cNvSpPr txBox="1">
            <a:spLocks noChangeArrowheads="1"/>
          </p:cNvSpPr>
          <p:nvPr/>
        </p:nvSpPr>
        <p:spPr bwMode="auto">
          <a:xfrm rot="16529158">
            <a:off x="631031" y="27233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34"/>
          <p:cNvSpPr txBox="1">
            <a:spLocks noChangeArrowheads="1"/>
          </p:cNvSpPr>
          <p:nvPr/>
        </p:nvSpPr>
        <p:spPr bwMode="auto">
          <a:xfrm rot="4149897">
            <a:off x="1986756" y="2878931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36"/>
          <p:cNvSpPr txBox="1">
            <a:spLocks noChangeArrowheads="1"/>
          </p:cNvSpPr>
          <p:nvPr/>
        </p:nvSpPr>
        <p:spPr bwMode="auto">
          <a:xfrm rot="21429897">
            <a:off x="630238" y="1782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37"/>
          <p:cNvSpPr txBox="1">
            <a:spLocks noChangeArrowheads="1"/>
          </p:cNvSpPr>
          <p:nvPr/>
        </p:nvSpPr>
        <p:spPr bwMode="auto">
          <a:xfrm rot="1029897">
            <a:off x="1984375" y="2246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45"/>
          <p:cNvSpPr txBox="1">
            <a:spLocks noChangeArrowheads="1"/>
          </p:cNvSpPr>
          <p:nvPr/>
        </p:nvSpPr>
        <p:spPr bwMode="auto">
          <a:xfrm rot="20220000">
            <a:off x="3024188" y="1528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46"/>
          <p:cNvSpPr txBox="1">
            <a:spLocks noChangeArrowheads="1"/>
          </p:cNvSpPr>
          <p:nvPr/>
        </p:nvSpPr>
        <p:spPr bwMode="auto">
          <a:xfrm rot="20220000">
            <a:off x="3783013" y="17541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7"/>
          <p:cNvSpPr txBox="1">
            <a:spLocks noChangeArrowheads="1"/>
          </p:cNvSpPr>
          <p:nvPr/>
        </p:nvSpPr>
        <p:spPr bwMode="auto">
          <a:xfrm rot="21420000">
            <a:off x="3421063" y="2506663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49"/>
          <p:cNvSpPr txBox="1">
            <a:spLocks noChangeArrowheads="1"/>
          </p:cNvSpPr>
          <p:nvPr/>
        </p:nvSpPr>
        <p:spPr bwMode="auto">
          <a:xfrm rot="20220000">
            <a:off x="4568825" y="2051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50"/>
          <p:cNvSpPr txBox="1">
            <a:spLocks noChangeArrowheads="1"/>
          </p:cNvSpPr>
          <p:nvPr/>
        </p:nvSpPr>
        <p:spPr bwMode="auto">
          <a:xfrm rot="20220000">
            <a:off x="3998913" y="28257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51"/>
          <p:cNvSpPr txBox="1">
            <a:spLocks noChangeArrowheads="1"/>
          </p:cNvSpPr>
          <p:nvPr/>
        </p:nvSpPr>
        <p:spPr bwMode="auto">
          <a:xfrm rot="20220000">
            <a:off x="4846638" y="3008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32"/>
          <p:cNvSpPr txBox="1">
            <a:spLocks noChangeArrowheads="1"/>
          </p:cNvSpPr>
          <p:nvPr/>
        </p:nvSpPr>
        <p:spPr bwMode="auto">
          <a:xfrm rot="1209897">
            <a:off x="7019925" y="4718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34"/>
          <p:cNvSpPr txBox="1">
            <a:spLocks noChangeArrowheads="1"/>
          </p:cNvSpPr>
          <p:nvPr/>
        </p:nvSpPr>
        <p:spPr bwMode="auto">
          <a:xfrm rot="20569136">
            <a:off x="8618538" y="51927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36"/>
          <p:cNvSpPr txBox="1">
            <a:spLocks noChangeArrowheads="1"/>
          </p:cNvSpPr>
          <p:nvPr/>
        </p:nvSpPr>
        <p:spPr bwMode="auto">
          <a:xfrm rot="368503">
            <a:off x="7897813" y="38115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37"/>
          <p:cNvSpPr txBox="1">
            <a:spLocks noChangeArrowheads="1"/>
          </p:cNvSpPr>
          <p:nvPr/>
        </p:nvSpPr>
        <p:spPr bwMode="auto">
          <a:xfrm rot="829244">
            <a:off x="7246938" y="52974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45"/>
          <p:cNvSpPr txBox="1">
            <a:spLocks noChangeArrowheads="1"/>
          </p:cNvSpPr>
          <p:nvPr/>
        </p:nvSpPr>
        <p:spPr bwMode="auto">
          <a:xfrm rot="17097275">
            <a:off x="9240044" y="33345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46"/>
          <p:cNvSpPr txBox="1">
            <a:spLocks noChangeArrowheads="1"/>
          </p:cNvSpPr>
          <p:nvPr/>
        </p:nvSpPr>
        <p:spPr bwMode="auto">
          <a:xfrm rot="2702238">
            <a:off x="10290969" y="408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47"/>
          <p:cNvSpPr txBox="1">
            <a:spLocks noChangeArrowheads="1"/>
          </p:cNvSpPr>
          <p:nvPr/>
        </p:nvSpPr>
        <p:spPr bwMode="auto">
          <a:xfrm rot="18143362">
            <a:off x="9192419" y="45394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49"/>
          <p:cNvSpPr txBox="1">
            <a:spLocks noChangeArrowheads="1"/>
          </p:cNvSpPr>
          <p:nvPr/>
        </p:nvSpPr>
        <p:spPr bwMode="auto">
          <a:xfrm rot="18419575">
            <a:off x="11011694" y="435530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50"/>
          <p:cNvSpPr txBox="1">
            <a:spLocks noChangeArrowheads="1"/>
          </p:cNvSpPr>
          <p:nvPr/>
        </p:nvSpPr>
        <p:spPr bwMode="auto">
          <a:xfrm rot="17959444">
            <a:off x="9852819" y="47886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51"/>
          <p:cNvSpPr txBox="1">
            <a:spLocks noChangeArrowheads="1"/>
          </p:cNvSpPr>
          <p:nvPr/>
        </p:nvSpPr>
        <p:spPr bwMode="auto">
          <a:xfrm rot="1549510">
            <a:off x="10906125" y="32019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76" name="文本框 32"/>
          <p:cNvSpPr txBox="1"/>
          <p:nvPr/>
        </p:nvSpPr>
        <p:spPr>
          <a:xfrm rot="4190103">
            <a:off x="5917406" y="33424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77" name="文本框 34"/>
          <p:cNvSpPr txBox="1"/>
          <p:nvPr/>
        </p:nvSpPr>
        <p:spPr>
          <a:xfrm rot="8340000">
            <a:off x="6764338" y="41846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78" name="文本框 36"/>
          <p:cNvSpPr txBox="1"/>
          <p:nvPr/>
        </p:nvSpPr>
        <p:spPr>
          <a:xfrm rot="20439237">
            <a:off x="7897813" y="233521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79" name="文本框 37"/>
          <p:cNvSpPr txBox="1"/>
          <p:nvPr/>
        </p:nvSpPr>
        <p:spPr>
          <a:xfrm rot="39237">
            <a:off x="7732713" y="30305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0" name="文本框 45"/>
          <p:cNvSpPr txBox="1"/>
          <p:nvPr/>
        </p:nvSpPr>
        <p:spPr>
          <a:xfrm rot="20439237">
            <a:off x="8645525" y="2363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1" name="文本框 46"/>
          <p:cNvSpPr txBox="1"/>
          <p:nvPr/>
        </p:nvSpPr>
        <p:spPr>
          <a:xfrm rot="20439237">
            <a:off x="9139238" y="2649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2" name="文本框 47"/>
          <p:cNvSpPr txBox="1"/>
          <p:nvPr/>
        </p:nvSpPr>
        <p:spPr>
          <a:xfrm rot="39237">
            <a:off x="9780588" y="3276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3" name="文本框 49"/>
          <p:cNvSpPr txBox="1"/>
          <p:nvPr/>
        </p:nvSpPr>
        <p:spPr>
          <a:xfrm rot="20439237">
            <a:off x="10895013" y="2755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4" name="文本框 50"/>
          <p:cNvSpPr txBox="1"/>
          <p:nvPr/>
        </p:nvSpPr>
        <p:spPr>
          <a:xfrm rot="20439237">
            <a:off x="10183813" y="25781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5" name="文本框 51"/>
          <p:cNvSpPr txBox="1"/>
          <p:nvPr/>
        </p:nvSpPr>
        <p:spPr>
          <a:xfrm rot="20439237">
            <a:off x="10818813" y="372586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6" name="文本框 32"/>
          <p:cNvSpPr txBox="1"/>
          <p:nvPr/>
        </p:nvSpPr>
        <p:spPr>
          <a:xfrm rot="4190103">
            <a:off x="3886994" y="4453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7" name="文本框 34"/>
          <p:cNvSpPr txBox="1"/>
          <p:nvPr/>
        </p:nvSpPr>
        <p:spPr>
          <a:xfrm rot="8340000">
            <a:off x="5432425" y="3754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8" name="文本框 36"/>
          <p:cNvSpPr txBox="1"/>
          <p:nvPr/>
        </p:nvSpPr>
        <p:spPr>
          <a:xfrm rot="2810103">
            <a:off x="5283994" y="23137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89" name="文本框 37"/>
          <p:cNvSpPr txBox="1"/>
          <p:nvPr/>
        </p:nvSpPr>
        <p:spPr>
          <a:xfrm rot="4010103">
            <a:off x="5283994" y="30376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0" name="文本框 45"/>
          <p:cNvSpPr txBox="1"/>
          <p:nvPr/>
        </p:nvSpPr>
        <p:spPr>
          <a:xfrm rot="2810103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1" name="文本框 46"/>
          <p:cNvSpPr txBox="1"/>
          <p:nvPr/>
        </p:nvSpPr>
        <p:spPr>
          <a:xfrm rot="2810103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2" name="文本框 47"/>
          <p:cNvSpPr txBox="1"/>
          <p:nvPr/>
        </p:nvSpPr>
        <p:spPr>
          <a:xfrm rot="4010103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3" name="文本框 49"/>
          <p:cNvSpPr txBox="1"/>
          <p:nvPr/>
        </p:nvSpPr>
        <p:spPr>
          <a:xfrm rot="20439237">
            <a:off x="8499475" y="3392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4" name="文本框 50"/>
          <p:cNvSpPr txBox="1"/>
          <p:nvPr/>
        </p:nvSpPr>
        <p:spPr>
          <a:xfrm rot="4020000">
            <a:off x="7157244" y="3507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5" name="文本框 51"/>
          <p:cNvSpPr txBox="1"/>
          <p:nvPr/>
        </p:nvSpPr>
        <p:spPr>
          <a:xfrm rot="20439237">
            <a:off x="7666038" y="4292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6" name="文本框 32"/>
          <p:cNvSpPr txBox="1"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7" name="文本框 34"/>
          <p:cNvSpPr txBox="1"/>
          <p:nvPr/>
        </p:nvSpPr>
        <p:spPr>
          <a:xfrm rot="8340000">
            <a:off x="2708275" y="47371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8" name="文本框 36"/>
          <p:cNvSpPr txBox="1"/>
          <p:nvPr/>
        </p:nvSpPr>
        <p:spPr>
          <a:xfrm rot="2810103">
            <a:off x="2683669" y="36425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99" name="文本框 37"/>
          <p:cNvSpPr txBox="1"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0" name="文本框 45"/>
          <p:cNvSpPr txBox="1"/>
          <p:nvPr/>
        </p:nvSpPr>
        <p:spPr>
          <a:xfrm rot="2810103">
            <a:off x="3947319" y="366156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1" name="文本框 46"/>
          <p:cNvSpPr txBox="1"/>
          <p:nvPr/>
        </p:nvSpPr>
        <p:spPr>
          <a:xfrm rot="4020000">
            <a:off x="1134269" y="2618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2" name="文本框 47"/>
          <p:cNvSpPr txBox="1"/>
          <p:nvPr/>
        </p:nvSpPr>
        <p:spPr>
          <a:xfrm rot="5220000">
            <a:off x="1135856" y="38631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3" name="文本框 49"/>
          <p:cNvSpPr txBox="1"/>
          <p:nvPr/>
        </p:nvSpPr>
        <p:spPr>
          <a:xfrm rot="4020000">
            <a:off x="3485356" y="4987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4" name="文本框 50"/>
          <p:cNvSpPr txBox="1"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5" name="文本框 51"/>
          <p:cNvSpPr txBox="1"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6" name="文本框 32"/>
          <p:cNvSpPr txBox="1"/>
          <p:nvPr/>
        </p:nvSpPr>
        <p:spPr>
          <a:xfrm rot="20719261">
            <a:off x="885825" y="33528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7" name="文本框 34"/>
          <p:cNvSpPr txBox="1"/>
          <p:nvPr/>
        </p:nvSpPr>
        <p:spPr>
          <a:xfrm rot="8340000">
            <a:off x="1871663" y="34559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8" name="文本框 36"/>
          <p:cNvSpPr txBox="1"/>
          <p:nvPr/>
        </p:nvSpPr>
        <p:spPr>
          <a:xfrm rot="4020000">
            <a:off x="2426494" y="20153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09" name="文本框 37"/>
          <p:cNvSpPr txBox="1"/>
          <p:nvPr/>
        </p:nvSpPr>
        <p:spPr>
          <a:xfrm rot="5220000">
            <a:off x="2426494" y="27392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0" name="文本框 45"/>
          <p:cNvSpPr txBox="1"/>
          <p:nvPr/>
        </p:nvSpPr>
        <p:spPr>
          <a:xfrm rot="2810103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1" name="文本框 46"/>
          <p:cNvSpPr txBox="1"/>
          <p:nvPr/>
        </p:nvSpPr>
        <p:spPr>
          <a:xfrm rot="2810103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2" name="文本框 47"/>
          <p:cNvSpPr txBox="1"/>
          <p:nvPr/>
        </p:nvSpPr>
        <p:spPr>
          <a:xfrm rot="4010103">
            <a:off x="3305969" y="30837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3" name="文本框 49"/>
          <p:cNvSpPr txBox="1"/>
          <p:nvPr/>
        </p:nvSpPr>
        <p:spPr>
          <a:xfrm rot="2810103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4" name="文本框 50"/>
          <p:cNvSpPr txBox="1"/>
          <p:nvPr/>
        </p:nvSpPr>
        <p:spPr>
          <a:xfrm rot="2810103">
            <a:off x="4299744" y="3209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5" name="文本框 51"/>
          <p:cNvSpPr txBox="1"/>
          <p:nvPr/>
        </p:nvSpPr>
        <p:spPr>
          <a:xfrm rot="2810103">
            <a:off x="4793456" y="34948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6" name="文本框 32"/>
          <p:cNvSpPr txBox="1"/>
          <p:nvPr/>
        </p:nvSpPr>
        <p:spPr>
          <a:xfrm rot="5400000">
            <a:off x="6534944" y="49109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7" name="文本框 34"/>
          <p:cNvSpPr txBox="1"/>
          <p:nvPr/>
        </p:nvSpPr>
        <p:spPr>
          <a:xfrm rot="3159237">
            <a:off x="7960519" y="5342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8" name="文本框 36"/>
          <p:cNvSpPr txBox="1"/>
          <p:nvPr/>
        </p:nvSpPr>
        <p:spPr>
          <a:xfrm rot="20439237">
            <a:off x="8516938" y="3900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19" name="文本框 37"/>
          <p:cNvSpPr txBox="1"/>
          <p:nvPr/>
        </p:nvSpPr>
        <p:spPr>
          <a:xfrm rot="39237">
            <a:off x="8516938" y="4624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0" name="文本框 45"/>
          <p:cNvSpPr txBox="1"/>
          <p:nvPr/>
        </p:nvSpPr>
        <p:spPr>
          <a:xfrm rot="20439237">
            <a:off x="9263063" y="39306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1" name="文本框 46"/>
          <p:cNvSpPr txBox="1"/>
          <p:nvPr/>
        </p:nvSpPr>
        <p:spPr>
          <a:xfrm rot="20439237">
            <a:off x="9756775" y="42164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2" name="文本框 47"/>
          <p:cNvSpPr txBox="1"/>
          <p:nvPr/>
        </p:nvSpPr>
        <p:spPr>
          <a:xfrm rot="39237">
            <a:off x="9339263" y="49736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3" name="文本框 49"/>
          <p:cNvSpPr txBox="1"/>
          <p:nvPr/>
        </p:nvSpPr>
        <p:spPr>
          <a:xfrm rot="20439237">
            <a:off x="10450513" y="46037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4" name="文本框 50"/>
          <p:cNvSpPr txBox="1"/>
          <p:nvPr/>
        </p:nvSpPr>
        <p:spPr>
          <a:xfrm rot="20439237">
            <a:off x="10390188" y="50942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5" name="文本框 51"/>
          <p:cNvSpPr txBox="1"/>
          <p:nvPr/>
        </p:nvSpPr>
        <p:spPr>
          <a:xfrm rot="20439237">
            <a:off x="9240838" y="152876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90" name="矩形 6"/>
          <p:cNvSpPr/>
          <p:nvPr/>
        </p:nvSpPr>
        <p:spPr>
          <a:xfrm>
            <a:off x="431800" y="357188"/>
            <a:ext cx="4991100" cy="174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过中秋，吃月饼，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十五圆月当空照。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727" name="矩形 10"/>
          <p:cNvSpPr/>
          <p:nvPr/>
        </p:nvSpPr>
        <p:spPr>
          <a:xfrm>
            <a:off x="5232400" y="260350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28" name="矩形 14"/>
          <p:cNvSpPr/>
          <p:nvPr/>
        </p:nvSpPr>
        <p:spPr>
          <a:xfrm>
            <a:off x="5232400" y="1604963"/>
            <a:ext cx="2906713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72263" y="260350"/>
            <a:ext cx="183356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中秋节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27950" y="1604963"/>
            <a:ext cx="3997325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吃月饼、赏月亮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27381" y="2660915"/>
            <a:ext cx="5280389" cy="355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732" name="矩形 11"/>
          <p:cNvSpPr/>
          <p:nvPr/>
        </p:nvSpPr>
        <p:spPr>
          <a:xfrm>
            <a:off x="5232400" y="933450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日期：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72263" y="933450"/>
            <a:ext cx="3451225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农历八月十五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013" y="2755900"/>
            <a:ext cx="4673600" cy="3268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32"/>
          <p:cNvSpPr txBox="1">
            <a:spLocks noChangeArrowheads="1"/>
          </p:cNvSpPr>
          <p:nvPr/>
        </p:nvSpPr>
        <p:spPr bwMode="auto">
          <a:xfrm>
            <a:off x="5967413" y="3900488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34"/>
          <p:cNvSpPr txBox="1">
            <a:spLocks noChangeArrowheads="1"/>
          </p:cNvSpPr>
          <p:nvPr/>
        </p:nvSpPr>
        <p:spPr bwMode="auto">
          <a:xfrm rot="21319904">
            <a:off x="10955338" y="21701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36"/>
          <p:cNvSpPr txBox="1">
            <a:spLocks noChangeArrowheads="1"/>
          </p:cNvSpPr>
          <p:nvPr/>
        </p:nvSpPr>
        <p:spPr bwMode="auto">
          <a:xfrm rot="16249135">
            <a:off x="8015288" y="1755775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37"/>
          <p:cNvSpPr txBox="1">
            <a:spLocks noChangeArrowheads="1"/>
          </p:cNvSpPr>
          <p:nvPr/>
        </p:nvSpPr>
        <p:spPr bwMode="auto">
          <a:xfrm rot="17449136">
            <a:off x="7309644" y="22994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 rot="16249135">
            <a:off x="8763794" y="1785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46"/>
          <p:cNvSpPr txBox="1">
            <a:spLocks noChangeArrowheads="1"/>
          </p:cNvSpPr>
          <p:nvPr/>
        </p:nvSpPr>
        <p:spPr bwMode="auto">
          <a:xfrm rot="21175087">
            <a:off x="9623425" y="20939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47"/>
          <p:cNvSpPr txBox="1">
            <a:spLocks noChangeArrowheads="1"/>
          </p:cNvSpPr>
          <p:nvPr/>
        </p:nvSpPr>
        <p:spPr bwMode="auto">
          <a:xfrm rot="17449136">
            <a:off x="10408444" y="33329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 rot="657351">
            <a:off x="11090275" y="15763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50"/>
          <p:cNvSpPr txBox="1">
            <a:spLocks noChangeArrowheads="1"/>
          </p:cNvSpPr>
          <p:nvPr/>
        </p:nvSpPr>
        <p:spPr bwMode="auto">
          <a:xfrm rot="1480325">
            <a:off x="10055225" y="16589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51"/>
          <p:cNvSpPr txBox="1">
            <a:spLocks noChangeArrowheads="1"/>
          </p:cNvSpPr>
          <p:nvPr/>
        </p:nvSpPr>
        <p:spPr bwMode="auto">
          <a:xfrm rot="16249135">
            <a:off x="11356181" y="36202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32"/>
          <p:cNvSpPr txBox="1">
            <a:spLocks noChangeArrowheads="1"/>
          </p:cNvSpPr>
          <p:nvPr/>
        </p:nvSpPr>
        <p:spPr bwMode="auto">
          <a:xfrm>
            <a:off x="4349750" y="4748213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34"/>
          <p:cNvSpPr txBox="1">
            <a:spLocks noChangeArrowheads="1"/>
          </p:cNvSpPr>
          <p:nvPr/>
        </p:nvSpPr>
        <p:spPr bwMode="auto">
          <a:xfrm rot="4149897">
            <a:off x="6152356" y="466486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36"/>
          <p:cNvSpPr txBox="1">
            <a:spLocks noChangeArrowheads="1"/>
          </p:cNvSpPr>
          <p:nvPr/>
        </p:nvSpPr>
        <p:spPr bwMode="auto">
          <a:xfrm rot="20220000">
            <a:off x="5400675" y="17351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37"/>
          <p:cNvSpPr txBox="1">
            <a:spLocks noChangeArrowheads="1"/>
          </p:cNvSpPr>
          <p:nvPr/>
        </p:nvSpPr>
        <p:spPr bwMode="auto">
          <a:xfrm rot="21420000">
            <a:off x="5707063" y="27384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45"/>
          <p:cNvSpPr txBox="1">
            <a:spLocks noChangeArrowheads="1"/>
          </p:cNvSpPr>
          <p:nvPr/>
        </p:nvSpPr>
        <p:spPr bwMode="auto">
          <a:xfrm rot="20220000">
            <a:off x="6148388" y="176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46"/>
          <p:cNvSpPr txBox="1">
            <a:spLocks noChangeArrowheads="1"/>
          </p:cNvSpPr>
          <p:nvPr/>
        </p:nvSpPr>
        <p:spPr bwMode="auto">
          <a:xfrm rot="20220000">
            <a:off x="6640513" y="20510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47"/>
          <p:cNvSpPr txBox="1">
            <a:spLocks noChangeArrowheads="1"/>
          </p:cNvSpPr>
          <p:nvPr/>
        </p:nvSpPr>
        <p:spPr bwMode="auto">
          <a:xfrm rot="21420000">
            <a:off x="6951663" y="29797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49"/>
          <p:cNvSpPr txBox="1">
            <a:spLocks noChangeArrowheads="1"/>
          </p:cNvSpPr>
          <p:nvPr/>
        </p:nvSpPr>
        <p:spPr bwMode="auto">
          <a:xfrm rot="16249135">
            <a:off x="8614569" y="281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50"/>
          <p:cNvSpPr txBox="1">
            <a:spLocks noChangeArrowheads="1"/>
          </p:cNvSpPr>
          <p:nvPr/>
        </p:nvSpPr>
        <p:spPr bwMode="auto">
          <a:xfrm rot="21429897">
            <a:off x="7653338" y="34544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51"/>
          <p:cNvSpPr txBox="1">
            <a:spLocks noChangeArrowheads="1"/>
          </p:cNvSpPr>
          <p:nvPr/>
        </p:nvSpPr>
        <p:spPr bwMode="auto">
          <a:xfrm rot="16249135">
            <a:off x="7995444" y="4579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2"/>
          <p:cNvSpPr txBox="1">
            <a:spLocks noChangeArrowheads="1"/>
          </p:cNvSpPr>
          <p:nvPr/>
        </p:nvSpPr>
        <p:spPr bwMode="auto">
          <a:xfrm rot="1209897">
            <a:off x="1716088" y="5167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 rot="4149897">
            <a:off x="3058319" y="460771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6"/>
          <p:cNvSpPr txBox="1">
            <a:spLocks noChangeArrowheads="1"/>
          </p:cNvSpPr>
          <p:nvPr/>
        </p:nvSpPr>
        <p:spPr bwMode="auto">
          <a:xfrm rot="20220000">
            <a:off x="2339975" y="430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7"/>
          <p:cNvSpPr txBox="1">
            <a:spLocks noChangeArrowheads="1"/>
          </p:cNvSpPr>
          <p:nvPr/>
        </p:nvSpPr>
        <p:spPr bwMode="auto">
          <a:xfrm rot="1029897">
            <a:off x="3514725" y="36718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45"/>
          <p:cNvSpPr txBox="1">
            <a:spLocks noChangeArrowheads="1"/>
          </p:cNvSpPr>
          <p:nvPr/>
        </p:nvSpPr>
        <p:spPr bwMode="auto">
          <a:xfrm rot="20220000">
            <a:off x="4416425" y="4195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46"/>
          <p:cNvSpPr txBox="1">
            <a:spLocks noChangeArrowheads="1"/>
          </p:cNvSpPr>
          <p:nvPr/>
        </p:nvSpPr>
        <p:spPr bwMode="auto">
          <a:xfrm rot="21429897">
            <a:off x="1249363" y="20399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47"/>
          <p:cNvSpPr txBox="1">
            <a:spLocks noChangeArrowheads="1"/>
          </p:cNvSpPr>
          <p:nvPr/>
        </p:nvSpPr>
        <p:spPr bwMode="auto">
          <a:xfrm rot="1029897">
            <a:off x="1304925" y="45339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文本框 49"/>
          <p:cNvSpPr txBox="1">
            <a:spLocks noChangeArrowheads="1"/>
          </p:cNvSpPr>
          <p:nvPr/>
        </p:nvSpPr>
        <p:spPr bwMode="auto">
          <a:xfrm rot="21429897">
            <a:off x="4213225" y="5116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50"/>
          <p:cNvSpPr txBox="1">
            <a:spLocks noChangeArrowheads="1"/>
          </p:cNvSpPr>
          <p:nvPr/>
        </p:nvSpPr>
        <p:spPr bwMode="auto">
          <a:xfrm rot="21429897">
            <a:off x="5743575" y="4227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51"/>
          <p:cNvSpPr txBox="1">
            <a:spLocks noChangeArrowheads="1"/>
          </p:cNvSpPr>
          <p:nvPr/>
        </p:nvSpPr>
        <p:spPr bwMode="auto">
          <a:xfrm rot="21429897">
            <a:off x="5965825" y="52387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32"/>
          <p:cNvSpPr txBox="1">
            <a:spLocks noChangeArrowheads="1"/>
          </p:cNvSpPr>
          <p:nvPr/>
        </p:nvSpPr>
        <p:spPr bwMode="auto">
          <a:xfrm rot="16529158">
            <a:off x="631031" y="27233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34"/>
          <p:cNvSpPr txBox="1">
            <a:spLocks noChangeArrowheads="1"/>
          </p:cNvSpPr>
          <p:nvPr/>
        </p:nvSpPr>
        <p:spPr bwMode="auto">
          <a:xfrm rot="4149897">
            <a:off x="1986756" y="2878931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36"/>
          <p:cNvSpPr txBox="1">
            <a:spLocks noChangeArrowheads="1"/>
          </p:cNvSpPr>
          <p:nvPr/>
        </p:nvSpPr>
        <p:spPr bwMode="auto">
          <a:xfrm rot="21429897">
            <a:off x="630238" y="1782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37"/>
          <p:cNvSpPr txBox="1">
            <a:spLocks noChangeArrowheads="1"/>
          </p:cNvSpPr>
          <p:nvPr/>
        </p:nvSpPr>
        <p:spPr bwMode="auto">
          <a:xfrm rot="1029897">
            <a:off x="1984375" y="2246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45"/>
          <p:cNvSpPr txBox="1">
            <a:spLocks noChangeArrowheads="1"/>
          </p:cNvSpPr>
          <p:nvPr/>
        </p:nvSpPr>
        <p:spPr bwMode="auto">
          <a:xfrm rot="20220000">
            <a:off x="3024188" y="1528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46"/>
          <p:cNvSpPr txBox="1">
            <a:spLocks noChangeArrowheads="1"/>
          </p:cNvSpPr>
          <p:nvPr/>
        </p:nvSpPr>
        <p:spPr bwMode="auto">
          <a:xfrm rot="20220000">
            <a:off x="3783013" y="17541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7"/>
          <p:cNvSpPr txBox="1">
            <a:spLocks noChangeArrowheads="1"/>
          </p:cNvSpPr>
          <p:nvPr/>
        </p:nvSpPr>
        <p:spPr bwMode="auto">
          <a:xfrm rot="21420000">
            <a:off x="3421063" y="2506663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49"/>
          <p:cNvSpPr txBox="1">
            <a:spLocks noChangeArrowheads="1"/>
          </p:cNvSpPr>
          <p:nvPr/>
        </p:nvSpPr>
        <p:spPr bwMode="auto">
          <a:xfrm rot="20220000">
            <a:off x="4568825" y="2051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50"/>
          <p:cNvSpPr txBox="1">
            <a:spLocks noChangeArrowheads="1"/>
          </p:cNvSpPr>
          <p:nvPr/>
        </p:nvSpPr>
        <p:spPr bwMode="auto">
          <a:xfrm rot="20220000">
            <a:off x="3998913" y="28257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51"/>
          <p:cNvSpPr txBox="1">
            <a:spLocks noChangeArrowheads="1"/>
          </p:cNvSpPr>
          <p:nvPr/>
        </p:nvSpPr>
        <p:spPr bwMode="auto">
          <a:xfrm rot="20220000">
            <a:off x="4846638" y="3008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32"/>
          <p:cNvSpPr txBox="1">
            <a:spLocks noChangeArrowheads="1"/>
          </p:cNvSpPr>
          <p:nvPr/>
        </p:nvSpPr>
        <p:spPr bwMode="auto">
          <a:xfrm rot="1209897">
            <a:off x="7019925" y="4718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34"/>
          <p:cNvSpPr txBox="1">
            <a:spLocks noChangeArrowheads="1"/>
          </p:cNvSpPr>
          <p:nvPr/>
        </p:nvSpPr>
        <p:spPr bwMode="auto">
          <a:xfrm rot="20569136">
            <a:off x="8618538" y="51927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36"/>
          <p:cNvSpPr txBox="1">
            <a:spLocks noChangeArrowheads="1"/>
          </p:cNvSpPr>
          <p:nvPr/>
        </p:nvSpPr>
        <p:spPr bwMode="auto">
          <a:xfrm rot="368503">
            <a:off x="7897813" y="38115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37"/>
          <p:cNvSpPr txBox="1">
            <a:spLocks noChangeArrowheads="1"/>
          </p:cNvSpPr>
          <p:nvPr/>
        </p:nvSpPr>
        <p:spPr bwMode="auto">
          <a:xfrm rot="829244">
            <a:off x="7246938" y="52974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45"/>
          <p:cNvSpPr txBox="1">
            <a:spLocks noChangeArrowheads="1"/>
          </p:cNvSpPr>
          <p:nvPr/>
        </p:nvSpPr>
        <p:spPr bwMode="auto">
          <a:xfrm rot="17097275">
            <a:off x="9240044" y="33345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46"/>
          <p:cNvSpPr txBox="1">
            <a:spLocks noChangeArrowheads="1"/>
          </p:cNvSpPr>
          <p:nvPr/>
        </p:nvSpPr>
        <p:spPr bwMode="auto">
          <a:xfrm rot="2702238">
            <a:off x="10290969" y="408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47"/>
          <p:cNvSpPr txBox="1">
            <a:spLocks noChangeArrowheads="1"/>
          </p:cNvSpPr>
          <p:nvPr/>
        </p:nvSpPr>
        <p:spPr bwMode="auto">
          <a:xfrm rot="18143362">
            <a:off x="9192419" y="45394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49"/>
          <p:cNvSpPr txBox="1">
            <a:spLocks noChangeArrowheads="1"/>
          </p:cNvSpPr>
          <p:nvPr/>
        </p:nvSpPr>
        <p:spPr bwMode="auto">
          <a:xfrm rot="18419575">
            <a:off x="11011694" y="435530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50"/>
          <p:cNvSpPr txBox="1">
            <a:spLocks noChangeArrowheads="1"/>
          </p:cNvSpPr>
          <p:nvPr/>
        </p:nvSpPr>
        <p:spPr bwMode="auto">
          <a:xfrm rot="17959444">
            <a:off x="9852819" y="47886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51"/>
          <p:cNvSpPr txBox="1">
            <a:spLocks noChangeArrowheads="1"/>
          </p:cNvSpPr>
          <p:nvPr/>
        </p:nvSpPr>
        <p:spPr bwMode="auto">
          <a:xfrm rot="1549510">
            <a:off x="10906125" y="32019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724" name="文本框 32"/>
          <p:cNvSpPr txBox="1"/>
          <p:nvPr/>
        </p:nvSpPr>
        <p:spPr>
          <a:xfrm rot="4190103">
            <a:off x="5917406" y="33424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25" name="文本框 34"/>
          <p:cNvSpPr txBox="1"/>
          <p:nvPr/>
        </p:nvSpPr>
        <p:spPr>
          <a:xfrm rot="8340000">
            <a:off x="6764338" y="41846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26" name="文本框 36"/>
          <p:cNvSpPr txBox="1"/>
          <p:nvPr/>
        </p:nvSpPr>
        <p:spPr>
          <a:xfrm rot="20439237">
            <a:off x="7897813" y="233521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27" name="文本框 37"/>
          <p:cNvSpPr txBox="1"/>
          <p:nvPr/>
        </p:nvSpPr>
        <p:spPr>
          <a:xfrm rot="39237">
            <a:off x="7732713" y="30305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28" name="文本框 45"/>
          <p:cNvSpPr txBox="1"/>
          <p:nvPr/>
        </p:nvSpPr>
        <p:spPr>
          <a:xfrm rot="20439237">
            <a:off x="8645525" y="2363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29" name="文本框 46"/>
          <p:cNvSpPr txBox="1"/>
          <p:nvPr/>
        </p:nvSpPr>
        <p:spPr>
          <a:xfrm rot="20439237">
            <a:off x="9139238" y="2649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0" name="文本框 47"/>
          <p:cNvSpPr txBox="1"/>
          <p:nvPr/>
        </p:nvSpPr>
        <p:spPr>
          <a:xfrm rot="39237">
            <a:off x="9780588" y="3276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1" name="文本框 49"/>
          <p:cNvSpPr txBox="1"/>
          <p:nvPr/>
        </p:nvSpPr>
        <p:spPr>
          <a:xfrm rot="20439237">
            <a:off x="10895013" y="2755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2" name="文本框 50"/>
          <p:cNvSpPr txBox="1"/>
          <p:nvPr/>
        </p:nvSpPr>
        <p:spPr>
          <a:xfrm rot="20439237">
            <a:off x="10183813" y="25781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3" name="文本框 51"/>
          <p:cNvSpPr txBox="1"/>
          <p:nvPr/>
        </p:nvSpPr>
        <p:spPr>
          <a:xfrm rot="20439237">
            <a:off x="10818813" y="372586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4" name="文本框 32"/>
          <p:cNvSpPr txBox="1"/>
          <p:nvPr/>
        </p:nvSpPr>
        <p:spPr>
          <a:xfrm rot="4190103">
            <a:off x="3886994" y="4453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5" name="文本框 34"/>
          <p:cNvSpPr txBox="1"/>
          <p:nvPr/>
        </p:nvSpPr>
        <p:spPr>
          <a:xfrm rot="8340000">
            <a:off x="5432425" y="3754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6" name="文本框 36"/>
          <p:cNvSpPr txBox="1"/>
          <p:nvPr/>
        </p:nvSpPr>
        <p:spPr>
          <a:xfrm rot="2810103">
            <a:off x="5283994" y="23137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7" name="文本框 37"/>
          <p:cNvSpPr txBox="1"/>
          <p:nvPr/>
        </p:nvSpPr>
        <p:spPr>
          <a:xfrm rot="4010103">
            <a:off x="5283994" y="30376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8" name="文本框 45"/>
          <p:cNvSpPr txBox="1"/>
          <p:nvPr/>
        </p:nvSpPr>
        <p:spPr>
          <a:xfrm rot="2810103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39" name="文本框 46"/>
          <p:cNvSpPr txBox="1"/>
          <p:nvPr/>
        </p:nvSpPr>
        <p:spPr>
          <a:xfrm rot="2810103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0" name="文本框 47"/>
          <p:cNvSpPr txBox="1"/>
          <p:nvPr/>
        </p:nvSpPr>
        <p:spPr>
          <a:xfrm rot="4010103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1" name="文本框 49"/>
          <p:cNvSpPr txBox="1"/>
          <p:nvPr/>
        </p:nvSpPr>
        <p:spPr>
          <a:xfrm rot="20439237">
            <a:off x="8499475" y="3392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2" name="文本框 50"/>
          <p:cNvSpPr txBox="1"/>
          <p:nvPr/>
        </p:nvSpPr>
        <p:spPr>
          <a:xfrm rot="4020000">
            <a:off x="7157244" y="3507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3" name="文本框 51"/>
          <p:cNvSpPr txBox="1"/>
          <p:nvPr/>
        </p:nvSpPr>
        <p:spPr>
          <a:xfrm rot="20439237">
            <a:off x="7666038" y="4292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4" name="文本框 32"/>
          <p:cNvSpPr txBox="1"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5" name="文本框 34"/>
          <p:cNvSpPr txBox="1"/>
          <p:nvPr/>
        </p:nvSpPr>
        <p:spPr>
          <a:xfrm rot="8340000">
            <a:off x="2708275" y="47371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6" name="文本框 36"/>
          <p:cNvSpPr txBox="1"/>
          <p:nvPr/>
        </p:nvSpPr>
        <p:spPr>
          <a:xfrm rot="2810103">
            <a:off x="2683669" y="36425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7" name="文本框 37"/>
          <p:cNvSpPr txBox="1"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8" name="文本框 45"/>
          <p:cNvSpPr txBox="1"/>
          <p:nvPr/>
        </p:nvSpPr>
        <p:spPr>
          <a:xfrm rot="2810103">
            <a:off x="3947319" y="366156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49" name="文本框 46"/>
          <p:cNvSpPr txBox="1"/>
          <p:nvPr/>
        </p:nvSpPr>
        <p:spPr>
          <a:xfrm rot="4020000">
            <a:off x="1134269" y="2618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0" name="文本框 47"/>
          <p:cNvSpPr txBox="1"/>
          <p:nvPr/>
        </p:nvSpPr>
        <p:spPr>
          <a:xfrm rot="5220000">
            <a:off x="1135856" y="38631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1" name="文本框 49"/>
          <p:cNvSpPr txBox="1"/>
          <p:nvPr/>
        </p:nvSpPr>
        <p:spPr>
          <a:xfrm rot="4020000">
            <a:off x="3485356" y="4987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2" name="文本框 50"/>
          <p:cNvSpPr txBox="1"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3" name="文本框 51"/>
          <p:cNvSpPr txBox="1"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4" name="文本框 32"/>
          <p:cNvSpPr txBox="1"/>
          <p:nvPr/>
        </p:nvSpPr>
        <p:spPr>
          <a:xfrm rot="20719261">
            <a:off x="885825" y="33528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5" name="文本框 34"/>
          <p:cNvSpPr txBox="1"/>
          <p:nvPr/>
        </p:nvSpPr>
        <p:spPr>
          <a:xfrm rot="8340000">
            <a:off x="1871663" y="34559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6" name="文本框 36"/>
          <p:cNvSpPr txBox="1"/>
          <p:nvPr/>
        </p:nvSpPr>
        <p:spPr>
          <a:xfrm rot="4020000">
            <a:off x="2426494" y="20153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7" name="文本框 37"/>
          <p:cNvSpPr txBox="1"/>
          <p:nvPr/>
        </p:nvSpPr>
        <p:spPr>
          <a:xfrm rot="5220000">
            <a:off x="2426494" y="27392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8" name="文本框 45"/>
          <p:cNvSpPr txBox="1"/>
          <p:nvPr/>
        </p:nvSpPr>
        <p:spPr>
          <a:xfrm rot="2810103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59" name="文本框 46"/>
          <p:cNvSpPr txBox="1"/>
          <p:nvPr/>
        </p:nvSpPr>
        <p:spPr>
          <a:xfrm rot="2810103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0" name="文本框 47"/>
          <p:cNvSpPr txBox="1"/>
          <p:nvPr/>
        </p:nvSpPr>
        <p:spPr>
          <a:xfrm rot="4010103">
            <a:off x="3305969" y="30837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1" name="文本框 49"/>
          <p:cNvSpPr txBox="1"/>
          <p:nvPr/>
        </p:nvSpPr>
        <p:spPr>
          <a:xfrm rot="2810103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2" name="文本框 50"/>
          <p:cNvSpPr txBox="1"/>
          <p:nvPr/>
        </p:nvSpPr>
        <p:spPr>
          <a:xfrm rot="2810103">
            <a:off x="4299744" y="3209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3" name="文本框 51"/>
          <p:cNvSpPr txBox="1"/>
          <p:nvPr/>
        </p:nvSpPr>
        <p:spPr>
          <a:xfrm rot="2810103">
            <a:off x="4793456" y="34948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4" name="文本框 32"/>
          <p:cNvSpPr txBox="1"/>
          <p:nvPr/>
        </p:nvSpPr>
        <p:spPr>
          <a:xfrm rot="5400000">
            <a:off x="6534944" y="49109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5" name="文本框 34"/>
          <p:cNvSpPr txBox="1"/>
          <p:nvPr/>
        </p:nvSpPr>
        <p:spPr>
          <a:xfrm rot="3159237">
            <a:off x="7960519" y="5342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6" name="文本框 36"/>
          <p:cNvSpPr txBox="1"/>
          <p:nvPr/>
        </p:nvSpPr>
        <p:spPr>
          <a:xfrm rot="20439237">
            <a:off x="8516938" y="3900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7" name="文本框 37"/>
          <p:cNvSpPr txBox="1"/>
          <p:nvPr/>
        </p:nvSpPr>
        <p:spPr>
          <a:xfrm rot="39237">
            <a:off x="8516938" y="4624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8" name="文本框 45"/>
          <p:cNvSpPr txBox="1"/>
          <p:nvPr/>
        </p:nvSpPr>
        <p:spPr>
          <a:xfrm rot="20439237">
            <a:off x="9263063" y="39306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69" name="文本框 46"/>
          <p:cNvSpPr txBox="1"/>
          <p:nvPr/>
        </p:nvSpPr>
        <p:spPr>
          <a:xfrm rot="20439237">
            <a:off x="9756775" y="42164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70" name="文本框 47"/>
          <p:cNvSpPr txBox="1"/>
          <p:nvPr/>
        </p:nvSpPr>
        <p:spPr>
          <a:xfrm rot="39237">
            <a:off x="9339263" y="49736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71" name="文本框 49"/>
          <p:cNvSpPr txBox="1"/>
          <p:nvPr/>
        </p:nvSpPr>
        <p:spPr>
          <a:xfrm rot="20439237">
            <a:off x="10450513" y="46037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72" name="文本框 50"/>
          <p:cNvSpPr txBox="1"/>
          <p:nvPr/>
        </p:nvSpPr>
        <p:spPr>
          <a:xfrm rot="20439237">
            <a:off x="10390188" y="50942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73" name="文本框 51"/>
          <p:cNvSpPr txBox="1"/>
          <p:nvPr/>
        </p:nvSpPr>
        <p:spPr>
          <a:xfrm rot="20439237">
            <a:off x="9240838" y="152876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38" name="矩形 6"/>
          <p:cNvSpPr/>
          <p:nvPr/>
        </p:nvSpPr>
        <p:spPr>
          <a:xfrm>
            <a:off x="527050" y="452438"/>
            <a:ext cx="5378450" cy="1876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重阳节，要敬老，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踏秋赏菊去登高。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775" name="矩形 10"/>
          <p:cNvSpPr/>
          <p:nvPr/>
        </p:nvSpPr>
        <p:spPr>
          <a:xfrm>
            <a:off x="527050" y="2852738"/>
            <a:ext cx="290671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节日名称：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76" name="矩形 14"/>
          <p:cNvSpPr/>
          <p:nvPr/>
        </p:nvSpPr>
        <p:spPr>
          <a:xfrm>
            <a:off x="527050" y="4579938"/>
            <a:ext cx="290671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48013" y="2852738"/>
            <a:ext cx="183356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重阳节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125788" y="4484688"/>
            <a:ext cx="2659063" cy="1719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踏秋 赏菊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登高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7588" y="3243263"/>
            <a:ext cx="4481512" cy="3270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988" y="260350"/>
            <a:ext cx="4964112" cy="2906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81" name="矩形 10"/>
          <p:cNvSpPr/>
          <p:nvPr/>
        </p:nvSpPr>
        <p:spPr>
          <a:xfrm>
            <a:off x="527050" y="3716338"/>
            <a:ext cx="1817688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日期：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63750" y="3716338"/>
            <a:ext cx="3451225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农历九月初九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987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1988" name="灯片编号占位符 1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r>
              <a:rPr lang="en-US" altLang="zh-CN" sz="1000" dirty="0">
                <a:solidFill>
                  <a:srgbClr val="898989"/>
                </a:solidFill>
              </a:rPr>
              <a:t>14</a:t>
            </a:r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41989" name="Text Box 10"/>
          <p:cNvSpPr txBox="1"/>
          <p:nvPr/>
        </p:nvSpPr>
        <p:spPr>
          <a:xfrm>
            <a:off x="119063" y="908050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41990" name="文本框 21"/>
          <p:cNvSpPr txBox="1"/>
          <p:nvPr/>
        </p:nvSpPr>
        <p:spPr>
          <a:xfrm>
            <a:off x="2973388" y="369888"/>
            <a:ext cx="49672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i="1" dirty="0">
                <a:solidFill>
                  <a:srgbClr val="29AA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根据实际需要新增页</a:t>
            </a:r>
            <a:endParaRPr lang="zh-CN" altLang="en-US" i="1" dirty="0">
              <a:solidFill>
                <a:srgbClr val="29AAF8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991" name="文本框 2"/>
          <p:cNvSpPr txBox="1"/>
          <p:nvPr/>
        </p:nvSpPr>
        <p:spPr>
          <a:xfrm>
            <a:off x="2263775" y="908050"/>
            <a:ext cx="7326313" cy="1333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    按照时间顺序排列下面的节日，再选一两个说说你是怎样过节的。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1487488" y="2400300"/>
            <a:ext cx="9696450" cy="1563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端午节      清明节        元宵节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春节        重阳节        中秋节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9138" y="4224338"/>
            <a:ext cx="10753725" cy="1563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按一年中时间顺序：春节  元宵节  清明节  端午节  中秋节  重阳节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矩形 1"/>
          <p:cNvSpPr/>
          <p:nvPr/>
        </p:nvSpPr>
        <p:spPr>
          <a:xfrm>
            <a:off x="2055813" y="2514600"/>
            <a:ext cx="8297862" cy="1922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春节到了，家家户户贴春联。初一大早，大人小孩去串门，敬贺新年；到处张灯结彩，一派喜悦的景象。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Text Box 16"/>
          <p:cNvSpPr txBox="1"/>
          <p:nvPr/>
        </p:nvSpPr>
        <p:spPr>
          <a:xfrm>
            <a:off x="1343025" y="-77787"/>
            <a:ext cx="4318000" cy="91440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3A5A8A">
                <a:alpha val="50000"/>
              </a:srgbClr>
            </a:prstShdw>
          </a:effectLst>
        </p:spPr>
        <p:txBody>
          <a:bodyPr wrap="none">
            <a:spAutoFit/>
          </a:bodyPr>
          <a:p>
            <a:pPr eaLnBrk="1" hangingPunct="1"/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</a:t>
            </a:r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课堂小结</a:t>
            </a:r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】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084" name="文本框 1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085" name="文本框 23"/>
          <p:cNvSpPr txBox="1"/>
          <p:nvPr/>
        </p:nvSpPr>
        <p:spPr>
          <a:xfrm>
            <a:off x="2973388" y="369888"/>
            <a:ext cx="49672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i="1" dirty="0">
                <a:solidFill>
                  <a:srgbClr val="29AA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根据实际需要新增页</a:t>
            </a:r>
            <a:endParaRPr lang="zh-CN" altLang="en-US" i="1" dirty="0">
              <a:solidFill>
                <a:srgbClr val="29AAF8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086" name="文本框 1"/>
          <p:cNvSpPr txBox="1"/>
          <p:nvPr/>
        </p:nvSpPr>
        <p:spPr>
          <a:xfrm>
            <a:off x="882650" y="1812925"/>
            <a:ext cx="9669463" cy="2452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这篇课文每一节都是一个传统节日的习俗，朗读时应根据节日的不同用不一样的语调读，如春节应读出欢快的语调，清明节应读出庄重的语调。此外，朗读时应读出节奏感、韵律感。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5238750" y="1239838"/>
            <a:ext cx="1714500" cy="814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213" y="1795463"/>
            <a:ext cx="2949575" cy="663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7412" name="灯片编号占位符 1"/>
          <p:cNvSpPr txBox="1">
            <a:spLocks noGrp="1"/>
          </p:cNvSpPr>
          <p:nvPr>
            <p:ph type="sldNum" sz="quarter" idx="4"/>
          </p:nvPr>
        </p:nvSpPr>
        <p:spPr>
          <a:noFill/>
          <a:ln>
            <a:noFill/>
          </a:ln>
        </p:spPr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r>
              <a:rPr lang="en-US" altLang="zh-CN" sz="1000" dirty="0">
                <a:solidFill>
                  <a:srgbClr val="898989"/>
                </a:solidFill>
              </a:rPr>
              <a:t>2</a:t>
            </a:r>
            <a:endParaRPr lang="zh-CN" altLang="en-US" sz="1000" dirty="0">
              <a:solidFill>
                <a:srgbClr val="898989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9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59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9460" name="灯片编号占位符 1"/>
          <p:cNvSpPr txBox="1">
            <a:spLocks noGrp="1"/>
          </p:cNvSpPr>
          <p:nvPr>
            <p:ph type="sldNum" sz="quarter" idx="4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r>
              <a:rPr lang="en-US" altLang="zh-CN" sz="1000" dirty="0">
                <a:solidFill>
                  <a:srgbClr val="898989"/>
                </a:solidFill>
              </a:rPr>
              <a:t>3</a:t>
            </a:r>
            <a:endParaRPr lang="zh-CN" altLang="en-US" sz="1000" dirty="0">
              <a:solidFill>
                <a:srgbClr val="898989"/>
              </a:solidFill>
            </a:endParaRPr>
          </a:p>
        </p:txBody>
      </p:sp>
      <p:pic>
        <p:nvPicPr>
          <p:cNvPr id="3074" name="图片 1" descr="H:\识字2 传统节日\贴窗花.jpg贴窗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8" y="803275"/>
            <a:ext cx="11025187" cy="5894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1"/>
          <p:cNvSpPr txBox="1"/>
          <p:nvPr/>
        </p:nvSpPr>
        <p:spPr>
          <a:xfrm>
            <a:off x="334432" y="5348872"/>
            <a:ext cx="4800600" cy="91640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R="0" defTabSz="914400" eaLnBrk="1" fontAlgn="auto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春节   贴窗花</a:t>
            </a:r>
            <a:endParaRPr kumimoji="0" lang="zh-CN" altLang="en-US" sz="4800" b="1" kern="1200" cap="none" spc="0" normalizeH="0" baseline="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3" descr="H:\识字2 传统节日\赛龙舟.jpg赛龙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5400"/>
            <a:ext cx="12188825" cy="6961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4"/>
          <p:cNvSpPr txBox="1">
            <a:spLocks noChangeArrowheads="1"/>
          </p:cNvSpPr>
          <p:nvPr/>
        </p:nvSpPr>
        <p:spPr bwMode="auto">
          <a:xfrm>
            <a:off x="1919288" y="1011238"/>
            <a:ext cx="8472488" cy="912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1">
                <a:ln>
                  <a:noFill/>
                </a:ln>
                <a:solidFill>
                  <a:srgbClr val="60DAF6"/>
                </a:solidFill>
                <a:effectLst/>
                <a:uLnTx/>
                <a:uFillTx/>
                <a:latin typeface="华康海报体W12(P)" pitchFamily="82" charset="-122"/>
                <a:ea typeface="华康海报体W12(P)" pitchFamily="82" charset="-122"/>
                <a:cs typeface="+mn-cs"/>
              </a:rPr>
              <a:t>你还知道这样的节日有哪些？</a:t>
            </a:r>
            <a:endParaRPr kumimoji="0" lang="zh-CN" altLang="en-US" sz="5335" b="1" i="0" u="none" strike="noStrike" kern="1200" cap="none" spc="0" normalizeH="0" baseline="0" noProof="1">
              <a:ln>
                <a:noFill/>
              </a:ln>
              <a:solidFill>
                <a:srgbClr val="60DAF6"/>
              </a:solidFill>
              <a:effectLst/>
              <a:uLnTx/>
              <a:uFillTx/>
              <a:latin typeface="华康海报体W12(P)" pitchFamily="82" charset="-122"/>
              <a:ea typeface="华康海报体W12(P)" pitchFamily="82" charset="-122"/>
              <a:cs typeface="+mn-cs"/>
            </a:endParaRPr>
          </a:p>
        </p:txBody>
      </p:sp>
      <p:pic>
        <p:nvPicPr>
          <p:cNvPr id="2355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24172">
            <a:off x="728663" y="447675"/>
            <a:ext cx="496887" cy="496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5"/>
          <p:cNvPicPr>
            <a:picLocks noChangeAspect="1"/>
          </p:cNvPicPr>
          <p:nvPr/>
        </p:nvPicPr>
        <p:blipFill>
          <a:blip r:embed="rId2"/>
          <a:srcRect b="33464"/>
          <a:stretch>
            <a:fillRect/>
          </a:stretch>
        </p:blipFill>
        <p:spPr>
          <a:xfrm>
            <a:off x="10391775" y="4673600"/>
            <a:ext cx="2876550" cy="2417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Freeform 4"/>
          <p:cNvSpPr/>
          <p:nvPr/>
        </p:nvSpPr>
        <p:spPr>
          <a:xfrm rot="328192">
            <a:off x="2840038" y="2973388"/>
            <a:ext cx="385762" cy="190500"/>
          </a:xfrm>
          <a:custGeom>
            <a:avLst/>
            <a:gdLst/>
            <a:ahLst/>
            <a:cxnLst>
              <a:cxn ang="0">
                <a:pos x="0" y="139212"/>
              </a:cxn>
              <a:cxn ang="0">
                <a:pos x="48592" y="190500"/>
              </a:cxn>
              <a:cxn ang="0">
                <a:pos x="385762" y="47102"/>
              </a:cxn>
              <a:cxn ang="0">
                <a:pos x="327253" y="0"/>
              </a:cxn>
              <a:cxn ang="0">
                <a:pos x="0" y="139212"/>
              </a:cxn>
            </a:cxnLst>
            <a:pathLst>
              <a:path w="389" h="182">
                <a:moveTo>
                  <a:pt x="0" y="133"/>
                </a:moveTo>
                <a:lnTo>
                  <a:pt x="49" y="182"/>
                </a:lnTo>
                <a:lnTo>
                  <a:pt x="389" y="45"/>
                </a:lnTo>
                <a:lnTo>
                  <a:pt x="330" y="0"/>
                </a:lnTo>
                <a:lnTo>
                  <a:pt x="0" y="133"/>
                </a:lnTo>
                <a:close/>
              </a:path>
            </a:pathLst>
          </a:custGeom>
          <a:solidFill>
            <a:srgbClr val="D6A203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8" name="Freeform 5"/>
          <p:cNvSpPr/>
          <p:nvPr/>
        </p:nvSpPr>
        <p:spPr>
          <a:xfrm rot="328192">
            <a:off x="3454400" y="3571875"/>
            <a:ext cx="360363" cy="153988"/>
          </a:xfrm>
          <a:custGeom>
            <a:avLst/>
            <a:gdLst/>
            <a:ahLst/>
            <a:cxnLst>
              <a:cxn ang="0">
                <a:pos x="0" y="112991"/>
              </a:cxn>
              <a:cxn ang="0">
                <a:pos x="39384" y="153988"/>
              </a:cxn>
              <a:cxn ang="0">
                <a:pos x="360363" y="41997"/>
              </a:cxn>
              <a:cxn ang="0">
                <a:pos x="304241" y="0"/>
              </a:cxn>
              <a:cxn ang="0">
                <a:pos x="0" y="112991"/>
              </a:cxn>
            </a:cxnLst>
            <a:pathLst>
              <a:path w="366" h="154">
                <a:moveTo>
                  <a:pt x="0" y="113"/>
                </a:moveTo>
                <a:lnTo>
                  <a:pt x="40" y="154"/>
                </a:lnTo>
                <a:lnTo>
                  <a:pt x="366" y="42"/>
                </a:lnTo>
                <a:lnTo>
                  <a:pt x="309" y="0"/>
                </a:lnTo>
                <a:lnTo>
                  <a:pt x="0" y="113"/>
                </a:lnTo>
                <a:close/>
              </a:path>
            </a:pathLst>
          </a:custGeom>
          <a:solidFill>
            <a:srgbClr val="D6A203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9" name="Freeform 6"/>
          <p:cNvSpPr/>
          <p:nvPr/>
        </p:nvSpPr>
        <p:spPr>
          <a:xfrm rot="328192">
            <a:off x="3136900" y="2609850"/>
            <a:ext cx="473075" cy="439738"/>
          </a:xfrm>
          <a:custGeom>
            <a:avLst/>
            <a:gdLst/>
            <a:ahLst/>
            <a:cxnLst>
              <a:cxn ang="0">
                <a:pos x="106745" y="439738"/>
              </a:cxn>
              <a:cxn ang="0">
                <a:pos x="145562" y="147372"/>
              </a:cxn>
              <a:cxn ang="0">
                <a:pos x="473075" y="87948"/>
              </a:cxn>
              <a:cxn ang="0">
                <a:pos x="213490" y="40408"/>
              </a:cxn>
              <a:cxn ang="0">
                <a:pos x="46094" y="394576"/>
              </a:cxn>
              <a:cxn ang="0">
                <a:pos x="106745" y="439738"/>
              </a:cxn>
            </a:cxnLst>
            <a:pathLst>
              <a:path w="195" h="185">
                <a:moveTo>
                  <a:pt x="44" y="185"/>
                </a:moveTo>
                <a:cubicBezTo>
                  <a:pt x="44" y="185"/>
                  <a:pt x="12" y="111"/>
                  <a:pt x="60" y="62"/>
                </a:cubicBezTo>
                <a:cubicBezTo>
                  <a:pt x="109" y="13"/>
                  <a:pt x="167" y="22"/>
                  <a:pt x="195" y="37"/>
                </a:cubicBezTo>
                <a:cubicBezTo>
                  <a:pt x="195" y="37"/>
                  <a:pt x="167" y="0"/>
                  <a:pt x="88" y="17"/>
                </a:cubicBezTo>
                <a:cubicBezTo>
                  <a:pt x="8" y="34"/>
                  <a:pt x="0" y="107"/>
                  <a:pt x="19" y="166"/>
                </a:cubicBezTo>
                <a:lnTo>
                  <a:pt x="44" y="185"/>
                </a:lnTo>
                <a:close/>
              </a:path>
            </a:pathLst>
          </a:custGeom>
          <a:solidFill>
            <a:srgbClr val="D6A203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0" name="Freeform 7"/>
          <p:cNvSpPr/>
          <p:nvPr/>
        </p:nvSpPr>
        <p:spPr>
          <a:xfrm rot="328192">
            <a:off x="3722688" y="2473325"/>
            <a:ext cx="590550" cy="1176338"/>
          </a:xfrm>
          <a:custGeom>
            <a:avLst/>
            <a:gdLst/>
            <a:ahLst/>
            <a:cxnLst>
              <a:cxn ang="0">
                <a:pos x="150140" y="1176338"/>
              </a:cxn>
              <a:cxn ang="0">
                <a:pos x="177665" y="864538"/>
              </a:cxn>
              <a:cxn ang="0">
                <a:pos x="62558" y="0"/>
              </a:cxn>
              <a:cxn ang="0">
                <a:pos x="307787" y="420458"/>
              </a:cxn>
              <a:cxn ang="0">
                <a:pos x="210196" y="708637"/>
              </a:cxn>
              <a:cxn ang="0">
                <a:pos x="90084" y="1133820"/>
              </a:cxn>
              <a:cxn ang="0">
                <a:pos x="150140" y="1176338"/>
              </a:cxn>
            </a:cxnLst>
            <a:pathLst>
              <a:path w="236" h="498">
                <a:moveTo>
                  <a:pt x="60" y="498"/>
                </a:moveTo>
                <a:cubicBezTo>
                  <a:pt x="60" y="498"/>
                  <a:pt x="26" y="410"/>
                  <a:pt x="71" y="366"/>
                </a:cubicBezTo>
                <a:cubicBezTo>
                  <a:pt x="115" y="321"/>
                  <a:pt x="236" y="127"/>
                  <a:pt x="25" y="0"/>
                </a:cubicBezTo>
                <a:cubicBezTo>
                  <a:pt x="25" y="0"/>
                  <a:pt x="128" y="61"/>
                  <a:pt x="123" y="178"/>
                </a:cubicBezTo>
                <a:cubicBezTo>
                  <a:pt x="123" y="178"/>
                  <a:pt x="117" y="259"/>
                  <a:pt x="84" y="300"/>
                </a:cubicBezTo>
                <a:cubicBezTo>
                  <a:pt x="51" y="342"/>
                  <a:pt x="0" y="403"/>
                  <a:pt x="36" y="480"/>
                </a:cubicBezTo>
                <a:lnTo>
                  <a:pt x="60" y="498"/>
                </a:lnTo>
                <a:close/>
              </a:path>
            </a:pathLst>
          </a:custGeom>
          <a:solidFill>
            <a:srgbClr val="D6A203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1" name="Freeform 9"/>
          <p:cNvSpPr/>
          <p:nvPr/>
        </p:nvSpPr>
        <p:spPr>
          <a:xfrm rot="328192">
            <a:off x="3576638" y="4065588"/>
            <a:ext cx="400050" cy="177800"/>
          </a:xfrm>
          <a:custGeom>
            <a:avLst/>
            <a:gdLst/>
            <a:ahLst/>
            <a:cxnLst>
              <a:cxn ang="0">
                <a:pos x="0" y="124791"/>
              </a:cxn>
              <a:cxn ang="0">
                <a:pos x="46772" y="177800"/>
              </a:cxn>
              <a:cxn ang="0">
                <a:pos x="402040" y="55217"/>
              </a:cxn>
              <a:cxn ang="0">
                <a:pos x="340341" y="0"/>
              </a:cxn>
              <a:cxn ang="0">
                <a:pos x="0" y="124791"/>
              </a:cxn>
            </a:cxnLst>
            <a:pathLst>
              <a:path w="402" h="161">
                <a:moveTo>
                  <a:pt x="0" y="113"/>
                </a:moveTo>
                <a:lnTo>
                  <a:pt x="47" y="161"/>
                </a:lnTo>
                <a:lnTo>
                  <a:pt x="404" y="50"/>
                </a:lnTo>
                <a:lnTo>
                  <a:pt x="342" y="0"/>
                </a:lnTo>
                <a:lnTo>
                  <a:pt x="0" y="113"/>
                </a:lnTo>
                <a:close/>
              </a:path>
            </a:pathLst>
          </a:custGeom>
          <a:solidFill>
            <a:srgbClr val="D6A203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2" name="Freeform 10"/>
          <p:cNvSpPr/>
          <p:nvPr/>
        </p:nvSpPr>
        <p:spPr>
          <a:xfrm rot="328192">
            <a:off x="3814763" y="3752850"/>
            <a:ext cx="184150" cy="387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5697" y="32945"/>
              </a:cxn>
              <a:cxn ang="0">
                <a:pos x="184150" y="387350"/>
              </a:cxn>
              <a:cxn ang="0">
                <a:pos x="122435" y="337434"/>
              </a:cxn>
              <a:cxn ang="0">
                <a:pos x="0" y="0"/>
              </a:cxn>
            </a:cxnLst>
            <a:pathLst>
              <a:path w="185" h="388">
                <a:moveTo>
                  <a:pt x="0" y="0"/>
                </a:moveTo>
                <a:lnTo>
                  <a:pt x="66" y="33"/>
                </a:lnTo>
                <a:lnTo>
                  <a:pt x="185" y="388"/>
                </a:lnTo>
                <a:lnTo>
                  <a:pt x="123" y="338"/>
                </a:lnTo>
                <a:lnTo>
                  <a:pt x="0" y="0"/>
                </a:lnTo>
                <a:close/>
              </a:path>
            </a:pathLst>
          </a:custGeom>
          <a:solidFill>
            <a:srgbClr val="FCC72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3" name="Freeform 8"/>
          <p:cNvSpPr/>
          <p:nvPr/>
        </p:nvSpPr>
        <p:spPr>
          <a:xfrm rot="328192">
            <a:off x="3479800" y="3733800"/>
            <a:ext cx="461963" cy="452438"/>
          </a:xfrm>
          <a:custGeom>
            <a:avLst/>
            <a:gdLst/>
            <a:ahLst/>
            <a:cxnLst>
              <a:cxn ang="0">
                <a:pos x="0" y="123392"/>
              </a:cxn>
              <a:cxn ang="0">
                <a:pos x="120990" y="452438"/>
              </a:cxn>
              <a:cxn ang="0">
                <a:pos x="462963" y="339078"/>
              </a:cxn>
              <a:cxn ang="0">
                <a:pos x="339973" y="0"/>
              </a:cxn>
              <a:cxn ang="0">
                <a:pos x="0" y="123392"/>
              </a:cxn>
            </a:cxnLst>
            <a:pathLst>
              <a:path w="462" h="451">
                <a:moveTo>
                  <a:pt x="0" y="123"/>
                </a:moveTo>
                <a:lnTo>
                  <a:pt x="121" y="451"/>
                </a:lnTo>
                <a:lnTo>
                  <a:pt x="463" y="338"/>
                </a:lnTo>
                <a:lnTo>
                  <a:pt x="340" y="0"/>
                </a:lnTo>
                <a:lnTo>
                  <a:pt x="0" y="123"/>
                </a:lnTo>
                <a:close/>
              </a:path>
            </a:pathLst>
          </a:custGeom>
          <a:solidFill>
            <a:srgbClr val="FCC72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4" name="Freeform 3"/>
          <p:cNvSpPr/>
          <p:nvPr/>
        </p:nvSpPr>
        <p:spPr>
          <a:xfrm rot="328192">
            <a:off x="2773363" y="2159000"/>
            <a:ext cx="1370012" cy="1508125"/>
          </a:xfrm>
          <a:custGeom>
            <a:avLst/>
            <a:gdLst/>
            <a:ahLst/>
            <a:cxnLst>
              <a:cxn ang="0">
                <a:pos x="82673" y="995173"/>
              </a:cxn>
              <a:cxn ang="0">
                <a:pos x="413366" y="862799"/>
              </a:cxn>
              <a:cxn ang="0">
                <a:pos x="595247" y="505860"/>
              </a:cxn>
              <a:cxn ang="0">
                <a:pos x="892870" y="813158"/>
              </a:cxn>
              <a:cxn ang="0">
                <a:pos x="755869" y="1508125"/>
              </a:cxn>
              <a:cxn ang="0">
                <a:pos x="1065302" y="1394661"/>
              </a:cxn>
              <a:cxn ang="0">
                <a:pos x="1124355" y="1044814"/>
              </a:cxn>
              <a:cxn ang="0">
                <a:pos x="1093648" y="297843"/>
              </a:cxn>
              <a:cxn ang="0">
                <a:pos x="252744" y="340392"/>
              </a:cxn>
              <a:cxn ang="0">
                <a:pos x="101570" y="501132"/>
              </a:cxn>
              <a:cxn ang="0">
                <a:pos x="82673" y="995173"/>
              </a:cxn>
            </a:cxnLst>
            <a:pathLst>
              <a:path w="580" h="638">
                <a:moveTo>
                  <a:pt x="35" y="421"/>
                </a:moveTo>
                <a:cubicBezTo>
                  <a:pt x="175" y="365"/>
                  <a:pt x="175" y="365"/>
                  <a:pt x="175" y="365"/>
                </a:cubicBezTo>
                <a:cubicBezTo>
                  <a:pt x="175" y="365"/>
                  <a:pt x="128" y="237"/>
                  <a:pt x="252" y="214"/>
                </a:cubicBezTo>
                <a:cubicBezTo>
                  <a:pt x="376" y="192"/>
                  <a:pt x="386" y="297"/>
                  <a:pt x="378" y="344"/>
                </a:cubicBezTo>
                <a:cubicBezTo>
                  <a:pt x="370" y="390"/>
                  <a:pt x="242" y="488"/>
                  <a:pt x="320" y="638"/>
                </a:cubicBezTo>
                <a:cubicBezTo>
                  <a:pt x="451" y="590"/>
                  <a:pt x="451" y="590"/>
                  <a:pt x="451" y="590"/>
                </a:cubicBezTo>
                <a:cubicBezTo>
                  <a:pt x="451" y="590"/>
                  <a:pt x="411" y="521"/>
                  <a:pt x="476" y="442"/>
                </a:cubicBezTo>
                <a:cubicBezTo>
                  <a:pt x="542" y="364"/>
                  <a:pt x="580" y="224"/>
                  <a:pt x="463" y="126"/>
                </a:cubicBezTo>
                <a:cubicBezTo>
                  <a:pt x="463" y="126"/>
                  <a:pt x="320" y="0"/>
                  <a:pt x="107" y="144"/>
                </a:cubicBezTo>
                <a:cubicBezTo>
                  <a:pt x="107" y="144"/>
                  <a:pt x="72" y="161"/>
                  <a:pt x="43" y="212"/>
                </a:cubicBezTo>
                <a:cubicBezTo>
                  <a:pt x="14" y="262"/>
                  <a:pt x="0" y="341"/>
                  <a:pt x="35" y="421"/>
                </a:cubicBezTo>
                <a:close/>
              </a:path>
            </a:pathLst>
          </a:custGeom>
          <a:solidFill>
            <a:srgbClr val="FCC72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5" name="矩形 14"/>
          <p:cNvSpPr/>
          <p:nvPr/>
        </p:nvSpPr>
        <p:spPr>
          <a:xfrm>
            <a:off x="3186113" y="4467225"/>
            <a:ext cx="1250950" cy="400050"/>
          </a:xfrm>
          <a:prstGeom prst="rect">
            <a:avLst/>
          </a:prstGeom>
          <a:solidFill>
            <a:srgbClr val="FCC725"/>
          </a:solidFill>
          <a:ln w="25400">
            <a:noFill/>
          </a:ln>
        </p:spPr>
        <p:txBody>
          <a:bodyPr anchor="ctr"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566" name="Freeform 4"/>
          <p:cNvSpPr/>
          <p:nvPr/>
        </p:nvSpPr>
        <p:spPr>
          <a:xfrm rot="1448142">
            <a:off x="4775200" y="2798763"/>
            <a:ext cx="642938" cy="315912"/>
          </a:xfrm>
          <a:custGeom>
            <a:avLst/>
            <a:gdLst/>
            <a:ahLst/>
            <a:cxnLst>
              <a:cxn ang="0">
                <a:pos x="0" y="230859"/>
              </a:cxn>
              <a:cxn ang="0">
                <a:pos x="80987" y="315912"/>
              </a:cxn>
              <a:cxn ang="0">
                <a:pos x="642938" y="78110"/>
              </a:cxn>
              <a:cxn ang="0">
                <a:pos x="545423" y="0"/>
              </a:cxn>
              <a:cxn ang="0">
                <a:pos x="0" y="230859"/>
              </a:cxn>
            </a:cxnLst>
            <a:pathLst>
              <a:path w="389" h="182">
                <a:moveTo>
                  <a:pt x="0" y="133"/>
                </a:moveTo>
                <a:lnTo>
                  <a:pt x="49" y="182"/>
                </a:lnTo>
                <a:lnTo>
                  <a:pt x="389" y="45"/>
                </a:lnTo>
                <a:lnTo>
                  <a:pt x="330" y="0"/>
                </a:lnTo>
                <a:lnTo>
                  <a:pt x="0" y="133"/>
                </a:lnTo>
                <a:close/>
              </a:path>
            </a:pathLst>
          </a:custGeom>
          <a:solidFill>
            <a:srgbClr val="BE3D5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7" name="Freeform 5"/>
          <p:cNvSpPr/>
          <p:nvPr/>
        </p:nvSpPr>
        <p:spPr>
          <a:xfrm rot="1448142">
            <a:off x="5437188" y="4065588"/>
            <a:ext cx="598487" cy="254000"/>
          </a:xfrm>
          <a:custGeom>
            <a:avLst/>
            <a:gdLst/>
            <a:ahLst/>
            <a:cxnLst>
              <a:cxn ang="0">
                <a:pos x="0" y="186377"/>
              </a:cxn>
              <a:cxn ang="0">
                <a:pos x="65408" y="254000"/>
              </a:cxn>
              <a:cxn ang="0">
                <a:pos x="598487" y="69273"/>
              </a:cxn>
              <a:cxn ang="0">
                <a:pos x="505280" y="0"/>
              </a:cxn>
              <a:cxn ang="0">
                <a:pos x="0" y="186377"/>
              </a:cxn>
            </a:cxnLst>
            <a:pathLst>
              <a:path w="366" h="154">
                <a:moveTo>
                  <a:pt x="0" y="113"/>
                </a:moveTo>
                <a:lnTo>
                  <a:pt x="40" y="154"/>
                </a:lnTo>
                <a:lnTo>
                  <a:pt x="366" y="42"/>
                </a:lnTo>
                <a:lnTo>
                  <a:pt x="309" y="0"/>
                </a:lnTo>
                <a:lnTo>
                  <a:pt x="0" y="113"/>
                </a:lnTo>
                <a:close/>
              </a:path>
            </a:pathLst>
          </a:custGeom>
          <a:solidFill>
            <a:srgbClr val="B1132A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8" name="Freeform 6"/>
          <p:cNvSpPr/>
          <p:nvPr/>
        </p:nvSpPr>
        <p:spPr>
          <a:xfrm rot="1448142">
            <a:off x="5368925" y="2397125"/>
            <a:ext cx="785813" cy="733425"/>
          </a:xfrm>
          <a:custGeom>
            <a:avLst/>
            <a:gdLst/>
            <a:ahLst/>
            <a:cxnLst>
              <a:cxn ang="0">
                <a:pos x="177312" y="733425"/>
              </a:cxn>
              <a:cxn ang="0">
                <a:pos x="241789" y="245796"/>
              </a:cxn>
              <a:cxn ang="0">
                <a:pos x="785813" y="146685"/>
              </a:cxn>
              <a:cxn ang="0">
                <a:pos x="354623" y="67396"/>
              </a:cxn>
              <a:cxn ang="0">
                <a:pos x="76566" y="658100"/>
              </a:cxn>
              <a:cxn ang="0">
                <a:pos x="177312" y="733425"/>
              </a:cxn>
            </a:cxnLst>
            <a:pathLst>
              <a:path w="195" h="185">
                <a:moveTo>
                  <a:pt x="44" y="185"/>
                </a:moveTo>
                <a:cubicBezTo>
                  <a:pt x="44" y="185"/>
                  <a:pt x="12" y="111"/>
                  <a:pt x="60" y="62"/>
                </a:cubicBezTo>
                <a:cubicBezTo>
                  <a:pt x="109" y="13"/>
                  <a:pt x="167" y="22"/>
                  <a:pt x="195" y="37"/>
                </a:cubicBezTo>
                <a:cubicBezTo>
                  <a:pt x="195" y="37"/>
                  <a:pt x="167" y="0"/>
                  <a:pt x="88" y="17"/>
                </a:cubicBezTo>
                <a:cubicBezTo>
                  <a:pt x="8" y="34"/>
                  <a:pt x="0" y="107"/>
                  <a:pt x="19" y="166"/>
                </a:cubicBezTo>
                <a:lnTo>
                  <a:pt x="44" y="185"/>
                </a:lnTo>
                <a:close/>
              </a:path>
            </a:pathLst>
          </a:custGeom>
          <a:solidFill>
            <a:srgbClr val="B1132A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9" name="Freeform 7"/>
          <p:cNvSpPr/>
          <p:nvPr/>
        </p:nvSpPr>
        <p:spPr>
          <a:xfrm rot="1448142">
            <a:off x="6164263" y="2492375"/>
            <a:ext cx="982662" cy="1958975"/>
          </a:xfrm>
          <a:custGeom>
            <a:avLst/>
            <a:gdLst/>
            <a:ahLst/>
            <a:cxnLst>
              <a:cxn ang="0">
                <a:pos x="249829" y="1958975"/>
              </a:cxn>
              <a:cxn ang="0">
                <a:pos x="295631" y="1439729"/>
              </a:cxn>
              <a:cxn ang="0">
                <a:pos x="104096" y="0"/>
              </a:cxn>
              <a:cxn ang="0">
                <a:pos x="512150" y="700196"/>
              </a:cxn>
              <a:cxn ang="0">
                <a:pos x="349761" y="1180105"/>
              </a:cxn>
              <a:cxn ang="0">
                <a:pos x="149898" y="1888169"/>
              </a:cxn>
              <a:cxn ang="0">
                <a:pos x="249829" y="1958975"/>
              </a:cxn>
            </a:cxnLst>
            <a:pathLst>
              <a:path w="236" h="498">
                <a:moveTo>
                  <a:pt x="60" y="498"/>
                </a:moveTo>
                <a:cubicBezTo>
                  <a:pt x="60" y="498"/>
                  <a:pt x="26" y="410"/>
                  <a:pt x="71" y="366"/>
                </a:cubicBezTo>
                <a:cubicBezTo>
                  <a:pt x="115" y="321"/>
                  <a:pt x="236" y="127"/>
                  <a:pt x="25" y="0"/>
                </a:cubicBezTo>
                <a:cubicBezTo>
                  <a:pt x="25" y="0"/>
                  <a:pt x="128" y="61"/>
                  <a:pt x="123" y="178"/>
                </a:cubicBezTo>
                <a:cubicBezTo>
                  <a:pt x="123" y="178"/>
                  <a:pt x="117" y="259"/>
                  <a:pt x="84" y="300"/>
                </a:cubicBezTo>
                <a:cubicBezTo>
                  <a:pt x="51" y="342"/>
                  <a:pt x="0" y="403"/>
                  <a:pt x="36" y="480"/>
                </a:cubicBezTo>
                <a:lnTo>
                  <a:pt x="60" y="498"/>
                </a:lnTo>
                <a:close/>
              </a:path>
            </a:pathLst>
          </a:custGeom>
          <a:solidFill>
            <a:srgbClr val="BE3D5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0" name="Freeform 9"/>
          <p:cNvSpPr/>
          <p:nvPr/>
        </p:nvSpPr>
        <p:spPr>
          <a:xfrm rot="1448142">
            <a:off x="5360988" y="4919663"/>
            <a:ext cx="665162" cy="295275"/>
          </a:xfrm>
          <a:custGeom>
            <a:avLst/>
            <a:gdLst/>
            <a:ahLst/>
            <a:cxnLst>
              <a:cxn ang="0">
                <a:pos x="0" y="207243"/>
              </a:cxn>
              <a:cxn ang="0">
                <a:pos x="77768" y="295275"/>
              </a:cxn>
              <a:cxn ang="0">
                <a:pos x="668471" y="91700"/>
              </a:cxn>
              <a:cxn ang="0">
                <a:pos x="565884" y="0"/>
              </a:cxn>
              <a:cxn ang="0">
                <a:pos x="0" y="207243"/>
              </a:cxn>
            </a:cxnLst>
            <a:pathLst>
              <a:path w="402" h="161">
                <a:moveTo>
                  <a:pt x="0" y="113"/>
                </a:moveTo>
                <a:lnTo>
                  <a:pt x="47" y="161"/>
                </a:lnTo>
                <a:lnTo>
                  <a:pt x="404" y="50"/>
                </a:lnTo>
                <a:lnTo>
                  <a:pt x="342" y="0"/>
                </a:lnTo>
                <a:lnTo>
                  <a:pt x="0" y="113"/>
                </a:lnTo>
                <a:close/>
              </a:path>
            </a:pathLst>
          </a:custGeom>
          <a:solidFill>
            <a:srgbClr val="BE3D5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1" name="Freeform 10"/>
          <p:cNvSpPr/>
          <p:nvPr/>
        </p:nvSpPr>
        <p:spPr>
          <a:xfrm rot="1448142">
            <a:off x="5853113" y="4486275"/>
            <a:ext cx="307975" cy="644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9872" y="54818"/>
              </a:cxn>
              <a:cxn ang="0">
                <a:pos x="307975" y="644525"/>
              </a:cxn>
              <a:cxn ang="0">
                <a:pos x="204762" y="561468"/>
              </a:cxn>
              <a:cxn ang="0">
                <a:pos x="0" y="0"/>
              </a:cxn>
            </a:cxnLst>
            <a:pathLst>
              <a:path w="185" h="388">
                <a:moveTo>
                  <a:pt x="0" y="0"/>
                </a:moveTo>
                <a:lnTo>
                  <a:pt x="66" y="33"/>
                </a:lnTo>
                <a:lnTo>
                  <a:pt x="185" y="388"/>
                </a:lnTo>
                <a:lnTo>
                  <a:pt x="123" y="338"/>
                </a:lnTo>
                <a:lnTo>
                  <a:pt x="0" y="0"/>
                </a:lnTo>
                <a:close/>
              </a:path>
            </a:pathLst>
          </a:custGeom>
          <a:solidFill>
            <a:srgbClr val="B1132A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2" name="Freeform 8"/>
          <p:cNvSpPr/>
          <p:nvPr/>
        </p:nvSpPr>
        <p:spPr>
          <a:xfrm rot="1448142">
            <a:off x="5305425" y="4349750"/>
            <a:ext cx="769938" cy="752475"/>
          </a:xfrm>
          <a:custGeom>
            <a:avLst/>
            <a:gdLst/>
            <a:ahLst/>
            <a:cxnLst>
              <a:cxn ang="0">
                <a:pos x="0" y="205220"/>
              </a:cxn>
              <a:cxn ang="0">
                <a:pos x="201650" y="752475"/>
              </a:cxn>
              <a:cxn ang="0">
                <a:pos x="771605" y="563939"/>
              </a:cxn>
              <a:cxn ang="0">
                <a:pos x="566621" y="0"/>
              </a:cxn>
              <a:cxn ang="0">
                <a:pos x="0" y="205220"/>
              </a:cxn>
            </a:cxnLst>
            <a:pathLst>
              <a:path w="462" h="451">
                <a:moveTo>
                  <a:pt x="0" y="123"/>
                </a:moveTo>
                <a:lnTo>
                  <a:pt x="121" y="451"/>
                </a:lnTo>
                <a:lnTo>
                  <a:pt x="463" y="338"/>
                </a:lnTo>
                <a:lnTo>
                  <a:pt x="340" y="0"/>
                </a:lnTo>
                <a:lnTo>
                  <a:pt x="0" y="123"/>
                </a:lnTo>
                <a:close/>
              </a:path>
            </a:pathLst>
          </a:custGeom>
          <a:solidFill>
            <a:srgbClr val="E71F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3" name="Freeform 3"/>
          <p:cNvSpPr/>
          <p:nvPr/>
        </p:nvSpPr>
        <p:spPr>
          <a:xfrm rot="1448142">
            <a:off x="4708525" y="1682750"/>
            <a:ext cx="2282825" cy="2513013"/>
          </a:xfrm>
          <a:custGeom>
            <a:avLst/>
            <a:gdLst/>
            <a:ahLst/>
            <a:cxnLst>
              <a:cxn ang="0">
                <a:pos x="137757" y="1658273"/>
              </a:cxn>
              <a:cxn ang="0">
                <a:pos x="688783" y="1437696"/>
              </a:cxn>
              <a:cxn ang="0">
                <a:pos x="991848" y="842923"/>
              </a:cxn>
              <a:cxn ang="0">
                <a:pos x="1487772" y="1354979"/>
              </a:cxn>
              <a:cxn ang="0">
                <a:pos x="1259490" y="2513013"/>
              </a:cxn>
              <a:cxn ang="0">
                <a:pos x="1775093" y="2323946"/>
              </a:cxn>
              <a:cxn ang="0">
                <a:pos x="1873491" y="1740990"/>
              </a:cxn>
              <a:cxn ang="0">
                <a:pos x="1822324" y="496300"/>
              </a:cxn>
              <a:cxn ang="0">
                <a:pos x="421142" y="567200"/>
              </a:cxn>
              <a:cxn ang="0">
                <a:pos x="169244" y="835045"/>
              </a:cxn>
              <a:cxn ang="0">
                <a:pos x="137757" y="1658273"/>
              </a:cxn>
            </a:cxnLst>
            <a:pathLst>
              <a:path w="580" h="638">
                <a:moveTo>
                  <a:pt x="35" y="421"/>
                </a:moveTo>
                <a:cubicBezTo>
                  <a:pt x="175" y="365"/>
                  <a:pt x="175" y="365"/>
                  <a:pt x="175" y="365"/>
                </a:cubicBezTo>
                <a:cubicBezTo>
                  <a:pt x="175" y="365"/>
                  <a:pt x="128" y="237"/>
                  <a:pt x="252" y="214"/>
                </a:cubicBezTo>
                <a:cubicBezTo>
                  <a:pt x="376" y="192"/>
                  <a:pt x="386" y="297"/>
                  <a:pt x="378" y="344"/>
                </a:cubicBezTo>
                <a:cubicBezTo>
                  <a:pt x="370" y="390"/>
                  <a:pt x="242" y="488"/>
                  <a:pt x="320" y="638"/>
                </a:cubicBezTo>
                <a:cubicBezTo>
                  <a:pt x="451" y="590"/>
                  <a:pt x="451" y="590"/>
                  <a:pt x="451" y="590"/>
                </a:cubicBezTo>
                <a:cubicBezTo>
                  <a:pt x="451" y="590"/>
                  <a:pt x="411" y="521"/>
                  <a:pt x="476" y="442"/>
                </a:cubicBezTo>
                <a:cubicBezTo>
                  <a:pt x="542" y="364"/>
                  <a:pt x="580" y="224"/>
                  <a:pt x="463" y="126"/>
                </a:cubicBezTo>
                <a:cubicBezTo>
                  <a:pt x="463" y="126"/>
                  <a:pt x="320" y="0"/>
                  <a:pt x="107" y="144"/>
                </a:cubicBezTo>
                <a:cubicBezTo>
                  <a:pt x="107" y="144"/>
                  <a:pt x="72" y="161"/>
                  <a:pt x="43" y="212"/>
                </a:cubicBezTo>
                <a:cubicBezTo>
                  <a:pt x="14" y="262"/>
                  <a:pt x="0" y="341"/>
                  <a:pt x="35" y="421"/>
                </a:cubicBezTo>
                <a:close/>
              </a:path>
            </a:pathLst>
          </a:custGeom>
          <a:solidFill>
            <a:srgbClr val="E71F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4" name="矩形 23"/>
          <p:cNvSpPr/>
          <p:nvPr/>
        </p:nvSpPr>
        <p:spPr>
          <a:xfrm>
            <a:off x="5181600" y="5340350"/>
            <a:ext cx="1250950" cy="398463"/>
          </a:xfrm>
          <a:prstGeom prst="rect">
            <a:avLst/>
          </a:prstGeom>
          <a:solidFill>
            <a:srgbClr val="E71F3C"/>
          </a:solidFill>
          <a:ln w="25400">
            <a:noFill/>
          </a:ln>
        </p:spPr>
        <p:txBody>
          <a:bodyPr anchor="ctr"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575" name="Freeform 4"/>
          <p:cNvSpPr/>
          <p:nvPr/>
        </p:nvSpPr>
        <p:spPr>
          <a:xfrm rot="1960988">
            <a:off x="7358063" y="2670175"/>
            <a:ext cx="385762" cy="188913"/>
          </a:xfrm>
          <a:custGeom>
            <a:avLst/>
            <a:gdLst/>
            <a:ahLst/>
            <a:cxnLst>
              <a:cxn ang="0">
                <a:pos x="0" y="138052"/>
              </a:cxn>
              <a:cxn ang="0">
                <a:pos x="48592" y="188913"/>
              </a:cxn>
              <a:cxn ang="0">
                <a:pos x="385762" y="46709"/>
              </a:cxn>
              <a:cxn ang="0">
                <a:pos x="327253" y="0"/>
              </a:cxn>
              <a:cxn ang="0">
                <a:pos x="0" y="138052"/>
              </a:cxn>
            </a:cxnLst>
            <a:pathLst>
              <a:path w="389" h="182">
                <a:moveTo>
                  <a:pt x="0" y="133"/>
                </a:moveTo>
                <a:lnTo>
                  <a:pt x="49" y="182"/>
                </a:lnTo>
                <a:lnTo>
                  <a:pt x="389" y="45"/>
                </a:lnTo>
                <a:lnTo>
                  <a:pt x="330" y="0"/>
                </a:lnTo>
                <a:lnTo>
                  <a:pt x="0" y="133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6" name="Freeform 5"/>
          <p:cNvSpPr/>
          <p:nvPr/>
        </p:nvSpPr>
        <p:spPr>
          <a:xfrm rot="1960988">
            <a:off x="7640638" y="3479800"/>
            <a:ext cx="360362" cy="152400"/>
          </a:xfrm>
          <a:custGeom>
            <a:avLst/>
            <a:gdLst/>
            <a:ahLst/>
            <a:cxnLst>
              <a:cxn ang="0">
                <a:pos x="0" y="111826"/>
              </a:cxn>
              <a:cxn ang="0">
                <a:pos x="39384" y="152400"/>
              </a:cxn>
              <a:cxn ang="0">
                <a:pos x="360362" y="41564"/>
              </a:cxn>
              <a:cxn ang="0">
                <a:pos x="304240" y="0"/>
              </a:cxn>
              <a:cxn ang="0">
                <a:pos x="0" y="111826"/>
              </a:cxn>
            </a:cxnLst>
            <a:pathLst>
              <a:path w="366" h="154">
                <a:moveTo>
                  <a:pt x="0" y="113"/>
                </a:moveTo>
                <a:lnTo>
                  <a:pt x="40" y="154"/>
                </a:lnTo>
                <a:lnTo>
                  <a:pt x="366" y="42"/>
                </a:lnTo>
                <a:lnTo>
                  <a:pt x="309" y="0"/>
                </a:lnTo>
                <a:lnTo>
                  <a:pt x="0" y="113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7" name="Freeform 6"/>
          <p:cNvSpPr/>
          <p:nvPr/>
        </p:nvSpPr>
        <p:spPr>
          <a:xfrm rot="1960988">
            <a:off x="7726363" y="2489200"/>
            <a:ext cx="473075" cy="439738"/>
          </a:xfrm>
          <a:custGeom>
            <a:avLst/>
            <a:gdLst/>
            <a:ahLst/>
            <a:cxnLst>
              <a:cxn ang="0">
                <a:pos x="106745" y="439738"/>
              </a:cxn>
              <a:cxn ang="0">
                <a:pos x="145562" y="147372"/>
              </a:cxn>
              <a:cxn ang="0">
                <a:pos x="473075" y="87948"/>
              </a:cxn>
              <a:cxn ang="0">
                <a:pos x="213490" y="40408"/>
              </a:cxn>
              <a:cxn ang="0">
                <a:pos x="46094" y="394576"/>
              </a:cxn>
              <a:cxn ang="0">
                <a:pos x="106745" y="439738"/>
              </a:cxn>
            </a:cxnLst>
            <a:pathLst>
              <a:path w="195" h="185">
                <a:moveTo>
                  <a:pt x="44" y="185"/>
                </a:moveTo>
                <a:cubicBezTo>
                  <a:pt x="44" y="185"/>
                  <a:pt x="12" y="111"/>
                  <a:pt x="60" y="62"/>
                </a:cubicBezTo>
                <a:cubicBezTo>
                  <a:pt x="109" y="13"/>
                  <a:pt x="167" y="22"/>
                  <a:pt x="195" y="37"/>
                </a:cubicBezTo>
                <a:cubicBezTo>
                  <a:pt x="195" y="37"/>
                  <a:pt x="167" y="0"/>
                  <a:pt x="88" y="17"/>
                </a:cubicBezTo>
                <a:cubicBezTo>
                  <a:pt x="8" y="34"/>
                  <a:pt x="0" y="107"/>
                  <a:pt x="19" y="166"/>
                </a:cubicBezTo>
                <a:lnTo>
                  <a:pt x="44" y="185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8" name="Freeform 7"/>
          <p:cNvSpPr/>
          <p:nvPr/>
        </p:nvSpPr>
        <p:spPr>
          <a:xfrm rot="1960988">
            <a:off x="8134350" y="2620963"/>
            <a:ext cx="590550" cy="1174750"/>
          </a:xfrm>
          <a:custGeom>
            <a:avLst/>
            <a:gdLst/>
            <a:ahLst/>
            <a:cxnLst>
              <a:cxn ang="0">
                <a:pos x="150140" y="1174750"/>
              </a:cxn>
              <a:cxn ang="0">
                <a:pos x="177665" y="863370"/>
              </a:cxn>
              <a:cxn ang="0">
                <a:pos x="62558" y="0"/>
              </a:cxn>
              <a:cxn ang="0">
                <a:pos x="307787" y="419891"/>
              </a:cxn>
              <a:cxn ang="0">
                <a:pos x="210196" y="707681"/>
              </a:cxn>
              <a:cxn ang="0">
                <a:pos x="90084" y="1132289"/>
              </a:cxn>
              <a:cxn ang="0">
                <a:pos x="150140" y="1174750"/>
              </a:cxn>
            </a:cxnLst>
            <a:pathLst>
              <a:path w="236" h="498">
                <a:moveTo>
                  <a:pt x="60" y="498"/>
                </a:moveTo>
                <a:cubicBezTo>
                  <a:pt x="60" y="498"/>
                  <a:pt x="26" y="410"/>
                  <a:pt x="71" y="366"/>
                </a:cubicBezTo>
                <a:cubicBezTo>
                  <a:pt x="115" y="321"/>
                  <a:pt x="236" y="127"/>
                  <a:pt x="25" y="0"/>
                </a:cubicBezTo>
                <a:cubicBezTo>
                  <a:pt x="25" y="0"/>
                  <a:pt x="128" y="61"/>
                  <a:pt x="123" y="178"/>
                </a:cubicBezTo>
                <a:cubicBezTo>
                  <a:pt x="123" y="178"/>
                  <a:pt x="117" y="259"/>
                  <a:pt x="84" y="300"/>
                </a:cubicBezTo>
                <a:cubicBezTo>
                  <a:pt x="51" y="342"/>
                  <a:pt x="0" y="403"/>
                  <a:pt x="36" y="480"/>
                </a:cubicBezTo>
                <a:lnTo>
                  <a:pt x="60" y="498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79" name="Freeform 9"/>
          <p:cNvSpPr/>
          <p:nvPr/>
        </p:nvSpPr>
        <p:spPr>
          <a:xfrm rot="1960988">
            <a:off x="7516813" y="3981450"/>
            <a:ext cx="400050" cy="177800"/>
          </a:xfrm>
          <a:custGeom>
            <a:avLst/>
            <a:gdLst/>
            <a:ahLst/>
            <a:cxnLst>
              <a:cxn ang="0">
                <a:pos x="0" y="124791"/>
              </a:cxn>
              <a:cxn ang="0">
                <a:pos x="46772" y="177800"/>
              </a:cxn>
              <a:cxn ang="0">
                <a:pos x="402040" y="55217"/>
              </a:cxn>
              <a:cxn ang="0">
                <a:pos x="340341" y="0"/>
              </a:cxn>
              <a:cxn ang="0">
                <a:pos x="0" y="124791"/>
              </a:cxn>
            </a:cxnLst>
            <a:pathLst>
              <a:path w="402" h="161">
                <a:moveTo>
                  <a:pt x="0" y="113"/>
                </a:moveTo>
                <a:lnTo>
                  <a:pt x="47" y="161"/>
                </a:lnTo>
                <a:lnTo>
                  <a:pt x="404" y="50"/>
                </a:lnTo>
                <a:lnTo>
                  <a:pt x="342" y="0"/>
                </a:lnTo>
                <a:lnTo>
                  <a:pt x="0" y="113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0" name="Freeform 10"/>
          <p:cNvSpPr/>
          <p:nvPr/>
        </p:nvSpPr>
        <p:spPr>
          <a:xfrm rot="1960988">
            <a:off x="7834313" y="3751263"/>
            <a:ext cx="184150" cy="387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5697" y="32945"/>
              </a:cxn>
              <a:cxn ang="0">
                <a:pos x="184150" y="387350"/>
              </a:cxn>
              <a:cxn ang="0">
                <a:pos x="122435" y="337434"/>
              </a:cxn>
              <a:cxn ang="0">
                <a:pos x="0" y="0"/>
              </a:cxn>
            </a:cxnLst>
            <a:pathLst>
              <a:path w="185" h="388">
                <a:moveTo>
                  <a:pt x="0" y="0"/>
                </a:moveTo>
                <a:lnTo>
                  <a:pt x="66" y="33"/>
                </a:lnTo>
                <a:lnTo>
                  <a:pt x="185" y="388"/>
                </a:lnTo>
                <a:lnTo>
                  <a:pt x="123" y="338"/>
                </a:lnTo>
                <a:lnTo>
                  <a:pt x="0" y="0"/>
                </a:lnTo>
                <a:close/>
              </a:path>
            </a:pathLst>
          </a:custGeom>
          <a:solidFill>
            <a:srgbClr val="146BA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1" name="Freeform 8"/>
          <p:cNvSpPr/>
          <p:nvPr/>
        </p:nvSpPr>
        <p:spPr>
          <a:xfrm rot="1960988">
            <a:off x="7513638" y="3643313"/>
            <a:ext cx="461962" cy="450850"/>
          </a:xfrm>
          <a:custGeom>
            <a:avLst/>
            <a:gdLst/>
            <a:ahLst/>
            <a:cxnLst>
              <a:cxn ang="0">
                <a:pos x="0" y="122959"/>
              </a:cxn>
              <a:cxn ang="0">
                <a:pos x="120990" y="450850"/>
              </a:cxn>
              <a:cxn ang="0">
                <a:pos x="462962" y="337888"/>
              </a:cxn>
              <a:cxn ang="0">
                <a:pos x="339972" y="0"/>
              </a:cxn>
              <a:cxn ang="0">
                <a:pos x="0" y="122959"/>
              </a:cxn>
            </a:cxnLst>
            <a:pathLst>
              <a:path w="462" h="451">
                <a:moveTo>
                  <a:pt x="0" y="123"/>
                </a:moveTo>
                <a:lnTo>
                  <a:pt x="121" y="451"/>
                </a:lnTo>
                <a:lnTo>
                  <a:pt x="463" y="338"/>
                </a:lnTo>
                <a:lnTo>
                  <a:pt x="340" y="0"/>
                </a:lnTo>
                <a:lnTo>
                  <a:pt x="0" y="123"/>
                </a:lnTo>
                <a:close/>
              </a:path>
            </a:pathLst>
          </a:custGeom>
          <a:solidFill>
            <a:srgbClr val="1C8EE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2" name="Freeform 3"/>
          <p:cNvSpPr/>
          <p:nvPr/>
        </p:nvSpPr>
        <p:spPr>
          <a:xfrm rot="1960988">
            <a:off x="7313613" y="2066925"/>
            <a:ext cx="1370012" cy="1508125"/>
          </a:xfrm>
          <a:custGeom>
            <a:avLst/>
            <a:gdLst/>
            <a:ahLst/>
            <a:cxnLst>
              <a:cxn ang="0">
                <a:pos x="82673" y="995173"/>
              </a:cxn>
              <a:cxn ang="0">
                <a:pos x="413366" y="862799"/>
              </a:cxn>
              <a:cxn ang="0">
                <a:pos x="595247" y="505860"/>
              </a:cxn>
              <a:cxn ang="0">
                <a:pos x="892870" y="813158"/>
              </a:cxn>
              <a:cxn ang="0">
                <a:pos x="755869" y="1508125"/>
              </a:cxn>
              <a:cxn ang="0">
                <a:pos x="1065302" y="1394661"/>
              </a:cxn>
              <a:cxn ang="0">
                <a:pos x="1124355" y="1044814"/>
              </a:cxn>
              <a:cxn ang="0">
                <a:pos x="1093648" y="297843"/>
              </a:cxn>
              <a:cxn ang="0">
                <a:pos x="252744" y="340392"/>
              </a:cxn>
              <a:cxn ang="0">
                <a:pos x="101570" y="501132"/>
              </a:cxn>
              <a:cxn ang="0">
                <a:pos x="82673" y="995173"/>
              </a:cxn>
            </a:cxnLst>
            <a:pathLst>
              <a:path w="580" h="638">
                <a:moveTo>
                  <a:pt x="35" y="421"/>
                </a:moveTo>
                <a:cubicBezTo>
                  <a:pt x="175" y="365"/>
                  <a:pt x="175" y="365"/>
                  <a:pt x="175" y="365"/>
                </a:cubicBezTo>
                <a:cubicBezTo>
                  <a:pt x="175" y="365"/>
                  <a:pt x="128" y="237"/>
                  <a:pt x="252" y="214"/>
                </a:cubicBezTo>
                <a:cubicBezTo>
                  <a:pt x="376" y="192"/>
                  <a:pt x="386" y="297"/>
                  <a:pt x="378" y="344"/>
                </a:cubicBezTo>
                <a:cubicBezTo>
                  <a:pt x="370" y="390"/>
                  <a:pt x="242" y="488"/>
                  <a:pt x="320" y="638"/>
                </a:cubicBezTo>
                <a:cubicBezTo>
                  <a:pt x="451" y="590"/>
                  <a:pt x="451" y="590"/>
                  <a:pt x="451" y="590"/>
                </a:cubicBezTo>
                <a:cubicBezTo>
                  <a:pt x="451" y="590"/>
                  <a:pt x="411" y="521"/>
                  <a:pt x="476" y="442"/>
                </a:cubicBezTo>
                <a:cubicBezTo>
                  <a:pt x="542" y="364"/>
                  <a:pt x="580" y="224"/>
                  <a:pt x="463" y="126"/>
                </a:cubicBezTo>
                <a:cubicBezTo>
                  <a:pt x="463" y="126"/>
                  <a:pt x="320" y="0"/>
                  <a:pt x="107" y="144"/>
                </a:cubicBezTo>
                <a:cubicBezTo>
                  <a:pt x="107" y="144"/>
                  <a:pt x="72" y="161"/>
                  <a:pt x="43" y="212"/>
                </a:cubicBezTo>
                <a:cubicBezTo>
                  <a:pt x="14" y="262"/>
                  <a:pt x="0" y="341"/>
                  <a:pt x="35" y="421"/>
                </a:cubicBezTo>
                <a:close/>
              </a:path>
            </a:pathLst>
          </a:custGeom>
          <a:solidFill>
            <a:srgbClr val="1C8EE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83" name="矩形 32"/>
          <p:cNvSpPr/>
          <p:nvPr/>
        </p:nvSpPr>
        <p:spPr>
          <a:xfrm>
            <a:off x="7138988" y="4425950"/>
            <a:ext cx="1250950" cy="398463"/>
          </a:xfrm>
          <a:prstGeom prst="rect">
            <a:avLst/>
          </a:prstGeom>
          <a:solidFill>
            <a:srgbClr val="1C8EE4"/>
          </a:solidFill>
          <a:ln w="25400">
            <a:noFill/>
          </a:ln>
        </p:spPr>
        <p:txBody>
          <a:bodyPr anchor="ctr"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5100" y="-22225"/>
            <a:ext cx="12338050" cy="692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矩形 1"/>
          <p:cNvSpPr/>
          <p:nvPr/>
        </p:nvSpPr>
        <p:spPr>
          <a:xfrm>
            <a:off x="1519238" y="762000"/>
            <a:ext cx="4295775" cy="271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春节到，人欢笑，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贴窗花，放鞭炮。元宵节，看花灯，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大街小巷人如潮。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293" name="矩形 14"/>
          <p:cNvSpPr/>
          <p:nvPr/>
        </p:nvSpPr>
        <p:spPr>
          <a:xfrm>
            <a:off x="6707188" y="762000"/>
            <a:ext cx="4297363" cy="271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清明节，雨纷纷，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先人墓前去祭扫。过端午，赛龙舟，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粽子艾香满堂飘。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096000" y="762000"/>
            <a:ext cx="0" cy="2474913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矩形 15"/>
          <p:cNvSpPr/>
          <p:nvPr/>
        </p:nvSpPr>
        <p:spPr>
          <a:xfrm>
            <a:off x="1520825" y="3833813"/>
            <a:ext cx="4294188" cy="271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七月七，来乞巧，牛郎织女会鹊桥。过中秋，吃月饼，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十五圆月当空照。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315" name="矩形 14"/>
          <p:cNvSpPr/>
          <p:nvPr/>
        </p:nvSpPr>
        <p:spPr>
          <a:xfrm>
            <a:off x="6802438" y="3833813"/>
            <a:ext cx="4202113" cy="271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重阳节，要敬老，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踏秋赏菊去登高。转眼又是新春到，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全家团圆真热闹。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96000" y="3875088"/>
            <a:ext cx="20638" cy="270827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-66344" y="1240367"/>
            <a:ext cx="1169551" cy="401320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 eaLnBrk="1" fontAlgn="auto" hangingPunct="1">
              <a:buClrTx/>
              <a:buSzTx/>
              <a:buFontTx/>
              <a:defRPr/>
            </a:pPr>
            <a:r>
              <a:rPr kumimoji="0" lang="zh-CN" altLang="en-US" sz="6400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传统节日</a:t>
            </a:r>
            <a:endParaRPr kumimoji="0" lang="zh-CN" altLang="en-US" sz="6400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32"/>
          <p:cNvSpPr txBox="1">
            <a:spLocks noChangeArrowheads="1"/>
          </p:cNvSpPr>
          <p:nvPr/>
        </p:nvSpPr>
        <p:spPr bwMode="auto">
          <a:xfrm>
            <a:off x="5967413" y="3900488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34"/>
          <p:cNvSpPr txBox="1">
            <a:spLocks noChangeArrowheads="1"/>
          </p:cNvSpPr>
          <p:nvPr/>
        </p:nvSpPr>
        <p:spPr bwMode="auto">
          <a:xfrm rot="21319904">
            <a:off x="10955338" y="21701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36"/>
          <p:cNvSpPr txBox="1">
            <a:spLocks noChangeArrowheads="1"/>
          </p:cNvSpPr>
          <p:nvPr/>
        </p:nvSpPr>
        <p:spPr bwMode="auto">
          <a:xfrm rot="16249135">
            <a:off x="8015288" y="1755775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37"/>
          <p:cNvSpPr txBox="1">
            <a:spLocks noChangeArrowheads="1"/>
          </p:cNvSpPr>
          <p:nvPr/>
        </p:nvSpPr>
        <p:spPr bwMode="auto">
          <a:xfrm rot="17449136">
            <a:off x="7309644" y="22994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 rot="16249135">
            <a:off x="8763794" y="1785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46"/>
          <p:cNvSpPr txBox="1">
            <a:spLocks noChangeArrowheads="1"/>
          </p:cNvSpPr>
          <p:nvPr/>
        </p:nvSpPr>
        <p:spPr bwMode="auto">
          <a:xfrm rot="21175087">
            <a:off x="9623425" y="20939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47"/>
          <p:cNvSpPr txBox="1">
            <a:spLocks noChangeArrowheads="1"/>
          </p:cNvSpPr>
          <p:nvPr/>
        </p:nvSpPr>
        <p:spPr bwMode="auto">
          <a:xfrm rot="17449136">
            <a:off x="10408444" y="33329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49"/>
          <p:cNvSpPr txBox="1">
            <a:spLocks noChangeArrowheads="1"/>
          </p:cNvSpPr>
          <p:nvPr/>
        </p:nvSpPr>
        <p:spPr bwMode="auto">
          <a:xfrm rot="657351">
            <a:off x="11090275" y="15763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50"/>
          <p:cNvSpPr txBox="1">
            <a:spLocks noChangeArrowheads="1"/>
          </p:cNvSpPr>
          <p:nvPr/>
        </p:nvSpPr>
        <p:spPr bwMode="auto">
          <a:xfrm rot="1480325">
            <a:off x="10055225" y="16589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51"/>
          <p:cNvSpPr txBox="1">
            <a:spLocks noChangeArrowheads="1"/>
          </p:cNvSpPr>
          <p:nvPr/>
        </p:nvSpPr>
        <p:spPr bwMode="auto">
          <a:xfrm rot="16249135">
            <a:off x="11356181" y="36202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32"/>
          <p:cNvSpPr txBox="1">
            <a:spLocks noChangeArrowheads="1"/>
          </p:cNvSpPr>
          <p:nvPr/>
        </p:nvSpPr>
        <p:spPr bwMode="auto">
          <a:xfrm>
            <a:off x="4349750" y="4748213"/>
            <a:ext cx="207963" cy="1952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34"/>
          <p:cNvSpPr txBox="1">
            <a:spLocks noChangeArrowheads="1"/>
          </p:cNvSpPr>
          <p:nvPr/>
        </p:nvSpPr>
        <p:spPr bwMode="auto">
          <a:xfrm rot="4149897">
            <a:off x="6152356" y="466486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36"/>
          <p:cNvSpPr txBox="1">
            <a:spLocks noChangeArrowheads="1"/>
          </p:cNvSpPr>
          <p:nvPr/>
        </p:nvSpPr>
        <p:spPr bwMode="auto">
          <a:xfrm rot="20220000">
            <a:off x="5400675" y="173513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37"/>
          <p:cNvSpPr txBox="1">
            <a:spLocks noChangeArrowheads="1"/>
          </p:cNvSpPr>
          <p:nvPr/>
        </p:nvSpPr>
        <p:spPr bwMode="auto">
          <a:xfrm rot="21420000">
            <a:off x="5707063" y="27384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45"/>
          <p:cNvSpPr txBox="1">
            <a:spLocks noChangeArrowheads="1"/>
          </p:cNvSpPr>
          <p:nvPr/>
        </p:nvSpPr>
        <p:spPr bwMode="auto">
          <a:xfrm rot="20220000">
            <a:off x="6148388" y="176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46"/>
          <p:cNvSpPr txBox="1">
            <a:spLocks noChangeArrowheads="1"/>
          </p:cNvSpPr>
          <p:nvPr/>
        </p:nvSpPr>
        <p:spPr bwMode="auto">
          <a:xfrm rot="20220000">
            <a:off x="6640513" y="20510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47"/>
          <p:cNvSpPr txBox="1">
            <a:spLocks noChangeArrowheads="1"/>
          </p:cNvSpPr>
          <p:nvPr/>
        </p:nvSpPr>
        <p:spPr bwMode="auto">
          <a:xfrm rot="21420000">
            <a:off x="6951663" y="29797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49"/>
          <p:cNvSpPr txBox="1">
            <a:spLocks noChangeArrowheads="1"/>
          </p:cNvSpPr>
          <p:nvPr/>
        </p:nvSpPr>
        <p:spPr bwMode="auto">
          <a:xfrm rot="16249135">
            <a:off x="8614569" y="281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50"/>
          <p:cNvSpPr txBox="1">
            <a:spLocks noChangeArrowheads="1"/>
          </p:cNvSpPr>
          <p:nvPr/>
        </p:nvSpPr>
        <p:spPr bwMode="auto">
          <a:xfrm rot="21429897">
            <a:off x="7653338" y="34544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51"/>
          <p:cNvSpPr txBox="1">
            <a:spLocks noChangeArrowheads="1"/>
          </p:cNvSpPr>
          <p:nvPr/>
        </p:nvSpPr>
        <p:spPr bwMode="auto">
          <a:xfrm rot="16249135">
            <a:off x="7995444" y="45791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2"/>
          <p:cNvSpPr txBox="1">
            <a:spLocks noChangeArrowheads="1"/>
          </p:cNvSpPr>
          <p:nvPr/>
        </p:nvSpPr>
        <p:spPr bwMode="auto">
          <a:xfrm rot="1209897">
            <a:off x="1716088" y="5167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 rot="4149897">
            <a:off x="3058319" y="4607719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36"/>
          <p:cNvSpPr txBox="1">
            <a:spLocks noChangeArrowheads="1"/>
          </p:cNvSpPr>
          <p:nvPr/>
        </p:nvSpPr>
        <p:spPr bwMode="auto">
          <a:xfrm rot="20220000">
            <a:off x="2339975" y="43053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37"/>
          <p:cNvSpPr txBox="1">
            <a:spLocks noChangeArrowheads="1"/>
          </p:cNvSpPr>
          <p:nvPr/>
        </p:nvSpPr>
        <p:spPr bwMode="auto">
          <a:xfrm rot="1029897">
            <a:off x="3514725" y="36718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45"/>
          <p:cNvSpPr txBox="1">
            <a:spLocks noChangeArrowheads="1"/>
          </p:cNvSpPr>
          <p:nvPr/>
        </p:nvSpPr>
        <p:spPr bwMode="auto">
          <a:xfrm rot="20220000">
            <a:off x="4416425" y="4195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文本框 46"/>
          <p:cNvSpPr txBox="1">
            <a:spLocks noChangeArrowheads="1"/>
          </p:cNvSpPr>
          <p:nvPr/>
        </p:nvSpPr>
        <p:spPr bwMode="auto">
          <a:xfrm rot="21429897">
            <a:off x="1249363" y="203993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47"/>
          <p:cNvSpPr txBox="1">
            <a:spLocks noChangeArrowheads="1"/>
          </p:cNvSpPr>
          <p:nvPr/>
        </p:nvSpPr>
        <p:spPr bwMode="auto">
          <a:xfrm rot="1029897">
            <a:off x="1304925" y="453390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49"/>
          <p:cNvSpPr txBox="1">
            <a:spLocks noChangeArrowheads="1"/>
          </p:cNvSpPr>
          <p:nvPr/>
        </p:nvSpPr>
        <p:spPr bwMode="auto">
          <a:xfrm rot="21429897">
            <a:off x="4213225" y="5116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50"/>
          <p:cNvSpPr txBox="1">
            <a:spLocks noChangeArrowheads="1"/>
          </p:cNvSpPr>
          <p:nvPr/>
        </p:nvSpPr>
        <p:spPr bwMode="auto">
          <a:xfrm rot="21429897">
            <a:off x="5743575" y="42275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51"/>
          <p:cNvSpPr txBox="1">
            <a:spLocks noChangeArrowheads="1"/>
          </p:cNvSpPr>
          <p:nvPr/>
        </p:nvSpPr>
        <p:spPr bwMode="auto">
          <a:xfrm rot="21429897">
            <a:off x="5965825" y="52387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 rot="16529158">
            <a:off x="631031" y="27233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34"/>
          <p:cNvSpPr txBox="1">
            <a:spLocks noChangeArrowheads="1"/>
          </p:cNvSpPr>
          <p:nvPr/>
        </p:nvSpPr>
        <p:spPr bwMode="auto">
          <a:xfrm rot="4149897">
            <a:off x="1986756" y="2878931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36"/>
          <p:cNvSpPr txBox="1">
            <a:spLocks noChangeArrowheads="1"/>
          </p:cNvSpPr>
          <p:nvPr/>
        </p:nvSpPr>
        <p:spPr bwMode="auto">
          <a:xfrm rot="21429897">
            <a:off x="630238" y="1782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37"/>
          <p:cNvSpPr txBox="1">
            <a:spLocks noChangeArrowheads="1"/>
          </p:cNvSpPr>
          <p:nvPr/>
        </p:nvSpPr>
        <p:spPr bwMode="auto">
          <a:xfrm rot="1029897">
            <a:off x="1984375" y="2246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5"/>
          <p:cNvSpPr txBox="1">
            <a:spLocks noChangeArrowheads="1"/>
          </p:cNvSpPr>
          <p:nvPr/>
        </p:nvSpPr>
        <p:spPr bwMode="auto">
          <a:xfrm rot="20220000">
            <a:off x="3024188" y="152876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46"/>
          <p:cNvSpPr txBox="1">
            <a:spLocks noChangeArrowheads="1"/>
          </p:cNvSpPr>
          <p:nvPr/>
        </p:nvSpPr>
        <p:spPr bwMode="auto">
          <a:xfrm rot="20220000">
            <a:off x="3783013" y="17541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47"/>
          <p:cNvSpPr txBox="1">
            <a:spLocks noChangeArrowheads="1"/>
          </p:cNvSpPr>
          <p:nvPr/>
        </p:nvSpPr>
        <p:spPr bwMode="auto">
          <a:xfrm rot="21420000">
            <a:off x="3421063" y="2506663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49"/>
          <p:cNvSpPr txBox="1">
            <a:spLocks noChangeArrowheads="1"/>
          </p:cNvSpPr>
          <p:nvPr/>
        </p:nvSpPr>
        <p:spPr bwMode="auto">
          <a:xfrm rot="20220000">
            <a:off x="4568825" y="2051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50"/>
          <p:cNvSpPr txBox="1">
            <a:spLocks noChangeArrowheads="1"/>
          </p:cNvSpPr>
          <p:nvPr/>
        </p:nvSpPr>
        <p:spPr bwMode="auto">
          <a:xfrm rot="20220000">
            <a:off x="3998913" y="2825750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51"/>
          <p:cNvSpPr txBox="1">
            <a:spLocks noChangeArrowheads="1"/>
          </p:cNvSpPr>
          <p:nvPr/>
        </p:nvSpPr>
        <p:spPr bwMode="auto">
          <a:xfrm rot="20220000">
            <a:off x="4846638" y="30083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32"/>
          <p:cNvSpPr txBox="1">
            <a:spLocks noChangeArrowheads="1"/>
          </p:cNvSpPr>
          <p:nvPr/>
        </p:nvSpPr>
        <p:spPr bwMode="auto">
          <a:xfrm rot="1209897">
            <a:off x="7019925" y="4718050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34"/>
          <p:cNvSpPr txBox="1">
            <a:spLocks noChangeArrowheads="1"/>
          </p:cNvSpPr>
          <p:nvPr/>
        </p:nvSpPr>
        <p:spPr bwMode="auto">
          <a:xfrm rot="20569136">
            <a:off x="8618538" y="5192713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36"/>
          <p:cNvSpPr txBox="1">
            <a:spLocks noChangeArrowheads="1"/>
          </p:cNvSpPr>
          <p:nvPr/>
        </p:nvSpPr>
        <p:spPr bwMode="auto">
          <a:xfrm rot="368503">
            <a:off x="7897813" y="3811588"/>
            <a:ext cx="209550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37"/>
          <p:cNvSpPr txBox="1">
            <a:spLocks noChangeArrowheads="1"/>
          </p:cNvSpPr>
          <p:nvPr/>
        </p:nvSpPr>
        <p:spPr bwMode="auto">
          <a:xfrm rot="829244">
            <a:off x="7246938" y="52974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45"/>
          <p:cNvSpPr txBox="1">
            <a:spLocks noChangeArrowheads="1"/>
          </p:cNvSpPr>
          <p:nvPr/>
        </p:nvSpPr>
        <p:spPr bwMode="auto">
          <a:xfrm rot="17097275">
            <a:off x="9240044" y="33345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46"/>
          <p:cNvSpPr txBox="1">
            <a:spLocks noChangeArrowheads="1"/>
          </p:cNvSpPr>
          <p:nvPr/>
        </p:nvSpPr>
        <p:spPr bwMode="auto">
          <a:xfrm rot="2702238">
            <a:off x="10290969" y="408384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47"/>
          <p:cNvSpPr txBox="1">
            <a:spLocks noChangeArrowheads="1"/>
          </p:cNvSpPr>
          <p:nvPr/>
        </p:nvSpPr>
        <p:spPr bwMode="auto">
          <a:xfrm rot="18143362">
            <a:off x="9192419" y="453945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49"/>
          <p:cNvSpPr txBox="1">
            <a:spLocks noChangeArrowheads="1"/>
          </p:cNvSpPr>
          <p:nvPr/>
        </p:nvSpPr>
        <p:spPr bwMode="auto">
          <a:xfrm rot="18419575">
            <a:off x="11011694" y="4355306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文本框 50"/>
          <p:cNvSpPr txBox="1">
            <a:spLocks noChangeArrowheads="1"/>
          </p:cNvSpPr>
          <p:nvPr/>
        </p:nvSpPr>
        <p:spPr bwMode="auto">
          <a:xfrm rot="17959444">
            <a:off x="9852819" y="4788694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文本框 51"/>
          <p:cNvSpPr txBox="1">
            <a:spLocks noChangeArrowheads="1"/>
          </p:cNvSpPr>
          <p:nvPr/>
        </p:nvSpPr>
        <p:spPr bwMode="auto">
          <a:xfrm rot="1549510">
            <a:off x="10906125" y="3201988"/>
            <a:ext cx="207963" cy="1936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5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665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412" name="文本框 32"/>
          <p:cNvSpPr txBox="1"/>
          <p:nvPr/>
        </p:nvSpPr>
        <p:spPr>
          <a:xfrm rot="4190103">
            <a:off x="5917406" y="33424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3" name="文本框 34"/>
          <p:cNvSpPr txBox="1"/>
          <p:nvPr/>
        </p:nvSpPr>
        <p:spPr>
          <a:xfrm rot="8340000">
            <a:off x="6764338" y="418465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4" name="文本框 36"/>
          <p:cNvSpPr txBox="1"/>
          <p:nvPr/>
        </p:nvSpPr>
        <p:spPr>
          <a:xfrm rot="20439237">
            <a:off x="7897813" y="233521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5" name="文本框 37"/>
          <p:cNvSpPr txBox="1"/>
          <p:nvPr/>
        </p:nvSpPr>
        <p:spPr>
          <a:xfrm rot="39237">
            <a:off x="7732713" y="30305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6" name="文本框 45"/>
          <p:cNvSpPr txBox="1"/>
          <p:nvPr/>
        </p:nvSpPr>
        <p:spPr>
          <a:xfrm rot="20439237">
            <a:off x="8645525" y="23637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7" name="文本框 46"/>
          <p:cNvSpPr txBox="1"/>
          <p:nvPr/>
        </p:nvSpPr>
        <p:spPr>
          <a:xfrm rot="20439237">
            <a:off x="9139238" y="26495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8" name="文本框 47"/>
          <p:cNvSpPr txBox="1"/>
          <p:nvPr/>
        </p:nvSpPr>
        <p:spPr>
          <a:xfrm rot="39237">
            <a:off x="9780588" y="3276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19" name="文本框 49"/>
          <p:cNvSpPr txBox="1"/>
          <p:nvPr/>
        </p:nvSpPr>
        <p:spPr>
          <a:xfrm rot="20439237">
            <a:off x="10895013" y="2755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0" name="文本框 50"/>
          <p:cNvSpPr txBox="1"/>
          <p:nvPr/>
        </p:nvSpPr>
        <p:spPr>
          <a:xfrm rot="20439237">
            <a:off x="10183813" y="25781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1" name="文本框 51"/>
          <p:cNvSpPr txBox="1"/>
          <p:nvPr/>
        </p:nvSpPr>
        <p:spPr>
          <a:xfrm rot="20439237">
            <a:off x="10818813" y="3725863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2" name="文本框 32"/>
          <p:cNvSpPr txBox="1"/>
          <p:nvPr/>
        </p:nvSpPr>
        <p:spPr>
          <a:xfrm rot="4190103">
            <a:off x="3886994" y="4453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3" name="文本框 34"/>
          <p:cNvSpPr txBox="1"/>
          <p:nvPr/>
        </p:nvSpPr>
        <p:spPr>
          <a:xfrm rot="8340000">
            <a:off x="5432425" y="375443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4" name="文本框 36"/>
          <p:cNvSpPr txBox="1"/>
          <p:nvPr/>
        </p:nvSpPr>
        <p:spPr>
          <a:xfrm rot="2810103">
            <a:off x="5283994" y="23137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5" name="文本框 37"/>
          <p:cNvSpPr txBox="1"/>
          <p:nvPr/>
        </p:nvSpPr>
        <p:spPr>
          <a:xfrm rot="4010103">
            <a:off x="5283994" y="30376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6" name="文本框 45"/>
          <p:cNvSpPr txBox="1"/>
          <p:nvPr/>
        </p:nvSpPr>
        <p:spPr>
          <a:xfrm rot="2810103">
            <a:off x="6030913" y="23431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7" name="文本框 46"/>
          <p:cNvSpPr txBox="1"/>
          <p:nvPr/>
        </p:nvSpPr>
        <p:spPr>
          <a:xfrm rot="2810103">
            <a:off x="6524625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8" name="文本框 47"/>
          <p:cNvSpPr txBox="1"/>
          <p:nvPr/>
        </p:nvSpPr>
        <p:spPr>
          <a:xfrm rot="4010103">
            <a:off x="6524625" y="33528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29" name="文本框 49"/>
          <p:cNvSpPr txBox="1"/>
          <p:nvPr/>
        </p:nvSpPr>
        <p:spPr>
          <a:xfrm rot="20439237">
            <a:off x="8499475" y="3392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0" name="文本框 50"/>
          <p:cNvSpPr txBox="1"/>
          <p:nvPr/>
        </p:nvSpPr>
        <p:spPr>
          <a:xfrm rot="4020000">
            <a:off x="7157244" y="3507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1" name="文本框 51"/>
          <p:cNvSpPr txBox="1"/>
          <p:nvPr/>
        </p:nvSpPr>
        <p:spPr>
          <a:xfrm rot="20439237">
            <a:off x="7666038" y="42926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2" name="文本框 32"/>
          <p:cNvSpPr txBox="1"/>
          <p:nvPr/>
        </p:nvSpPr>
        <p:spPr>
          <a:xfrm rot="5400000">
            <a:off x="1720850" y="43053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3" name="文本框 34"/>
          <p:cNvSpPr txBox="1"/>
          <p:nvPr/>
        </p:nvSpPr>
        <p:spPr>
          <a:xfrm rot="8340000">
            <a:off x="2708275" y="47371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4" name="文本框 36"/>
          <p:cNvSpPr txBox="1"/>
          <p:nvPr/>
        </p:nvSpPr>
        <p:spPr>
          <a:xfrm rot="2810103">
            <a:off x="2683669" y="36425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5" name="文本框 37"/>
          <p:cNvSpPr txBox="1"/>
          <p:nvPr/>
        </p:nvSpPr>
        <p:spPr>
          <a:xfrm rot="5220000">
            <a:off x="3262313" y="40195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6" name="文本框 45"/>
          <p:cNvSpPr txBox="1"/>
          <p:nvPr/>
        </p:nvSpPr>
        <p:spPr>
          <a:xfrm rot="2810103">
            <a:off x="3947319" y="366156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7" name="文本框 46"/>
          <p:cNvSpPr txBox="1"/>
          <p:nvPr/>
        </p:nvSpPr>
        <p:spPr>
          <a:xfrm rot="4020000">
            <a:off x="1134269" y="26185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8" name="文本框 47"/>
          <p:cNvSpPr txBox="1"/>
          <p:nvPr/>
        </p:nvSpPr>
        <p:spPr>
          <a:xfrm rot="5220000">
            <a:off x="1135856" y="38631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39" name="文本框 49"/>
          <p:cNvSpPr txBox="1"/>
          <p:nvPr/>
        </p:nvSpPr>
        <p:spPr>
          <a:xfrm rot="4020000">
            <a:off x="3485356" y="4987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0" name="文本框 50"/>
          <p:cNvSpPr txBox="1"/>
          <p:nvPr/>
        </p:nvSpPr>
        <p:spPr>
          <a:xfrm rot="4020000">
            <a:off x="5135563" y="4489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1" name="文本框 51"/>
          <p:cNvSpPr txBox="1"/>
          <p:nvPr/>
        </p:nvSpPr>
        <p:spPr>
          <a:xfrm rot="4020000">
            <a:off x="5629275" y="47752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2" name="文本框 32"/>
          <p:cNvSpPr txBox="1"/>
          <p:nvPr/>
        </p:nvSpPr>
        <p:spPr>
          <a:xfrm rot="20719261">
            <a:off x="885825" y="33528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3" name="文本框 34"/>
          <p:cNvSpPr txBox="1"/>
          <p:nvPr/>
        </p:nvSpPr>
        <p:spPr>
          <a:xfrm rot="8340000">
            <a:off x="1871663" y="345598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4" name="文本框 36"/>
          <p:cNvSpPr txBox="1"/>
          <p:nvPr/>
        </p:nvSpPr>
        <p:spPr>
          <a:xfrm rot="4020000">
            <a:off x="2426494" y="20153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5" name="文本框 37"/>
          <p:cNvSpPr txBox="1"/>
          <p:nvPr/>
        </p:nvSpPr>
        <p:spPr>
          <a:xfrm rot="5220000">
            <a:off x="2426494" y="27392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6" name="文本框 45"/>
          <p:cNvSpPr txBox="1"/>
          <p:nvPr/>
        </p:nvSpPr>
        <p:spPr>
          <a:xfrm rot="2810103">
            <a:off x="3173413" y="20447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7" name="文本框 46"/>
          <p:cNvSpPr txBox="1"/>
          <p:nvPr/>
        </p:nvSpPr>
        <p:spPr>
          <a:xfrm rot="2810103">
            <a:off x="3667125" y="23304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8" name="文本框 47"/>
          <p:cNvSpPr txBox="1"/>
          <p:nvPr/>
        </p:nvSpPr>
        <p:spPr>
          <a:xfrm rot="4010103">
            <a:off x="3305969" y="3083719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49" name="文本框 49"/>
          <p:cNvSpPr txBox="1"/>
          <p:nvPr/>
        </p:nvSpPr>
        <p:spPr>
          <a:xfrm rot="2810103">
            <a:off x="4449763" y="262890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0" name="文本框 50"/>
          <p:cNvSpPr txBox="1"/>
          <p:nvPr/>
        </p:nvSpPr>
        <p:spPr>
          <a:xfrm rot="2810103">
            <a:off x="4299744" y="32091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1" name="文本框 51"/>
          <p:cNvSpPr txBox="1"/>
          <p:nvPr/>
        </p:nvSpPr>
        <p:spPr>
          <a:xfrm rot="2810103">
            <a:off x="4793456" y="349488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2" name="文本框 32"/>
          <p:cNvSpPr txBox="1"/>
          <p:nvPr/>
        </p:nvSpPr>
        <p:spPr>
          <a:xfrm rot="5400000">
            <a:off x="6534944" y="49109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3" name="文本框 34"/>
          <p:cNvSpPr txBox="1"/>
          <p:nvPr/>
        </p:nvSpPr>
        <p:spPr>
          <a:xfrm rot="3159237">
            <a:off x="7960519" y="5342731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4" name="文本框 36"/>
          <p:cNvSpPr txBox="1"/>
          <p:nvPr/>
        </p:nvSpPr>
        <p:spPr>
          <a:xfrm rot="20439237">
            <a:off x="8516938" y="39004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5" name="文本框 37"/>
          <p:cNvSpPr txBox="1"/>
          <p:nvPr/>
        </p:nvSpPr>
        <p:spPr>
          <a:xfrm rot="39237">
            <a:off x="8516938" y="46243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6" name="文本框 45"/>
          <p:cNvSpPr txBox="1"/>
          <p:nvPr/>
        </p:nvSpPr>
        <p:spPr>
          <a:xfrm rot="20439237">
            <a:off x="9263063" y="39306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7" name="文本框 46"/>
          <p:cNvSpPr txBox="1"/>
          <p:nvPr/>
        </p:nvSpPr>
        <p:spPr>
          <a:xfrm rot="20439237">
            <a:off x="9756775" y="4216400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8" name="文本框 47"/>
          <p:cNvSpPr txBox="1"/>
          <p:nvPr/>
        </p:nvSpPr>
        <p:spPr>
          <a:xfrm rot="39237">
            <a:off x="9339263" y="4973638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59" name="文本框 49"/>
          <p:cNvSpPr txBox="1"/>
          <p:nvPr/>
        </p:nvSpPr>
        <p:spPr>
          <a:xfrm rot="20439237">
            <a:off x="10450513" y="4603750"/>
            <a:ext cx="209550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60" name="文本框 50"/>
          <p:cNvSpPr txBox="1"/>
          <p:nvPr/>
        </p:nvSpPr>
        <p:spPr>
          <a:xfrm rot="20439237">
            <a:off x="10390188" y="5094288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61" name="文本框 51"/>
          <p:cNvSpPr txBox="1"/>
          <p:nvPr/>
        </p:nvSpPr>
        <p:spPr>
          <a:xfrm rot="20439237">
            <a:off x="9240838" y="1528763"/>
            <a:ext cx="207963" cy="193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fontAlgn="auto" hangingPunct="1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665" kern="1200" cap="none" spc="0" normalizeH="0" baseline="0" noProof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zh-CN" altLang="zh-CN" sz="665" kern="1200" cap="none" spc="0" normalizeH="0" baseline="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945063" y="933450"/>
            <a:ext cx="1246188" cy="8001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751" name="矩形 6"/>
          <p:cNvSpPr/>
          <p:nvPr/>
        </p:nvSpPr>
        <p:spPr>
          <a:xfrm>
            <a:off x="4846638" y="646113"/>
            <a:ext cx="5281612" cy="2135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春节到，人欢笑，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贴窗花，放鞭炮。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0150" y="3141663"/>
            <a:ext cx="4614863" cy="326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688" y="2852738"/>
            <a:ext cx="3730625" cy="359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0"/>
          <p:cNvSpPr/>
          <p:nvPr/>
        </p:nvSpPr>
        <p:spPr>
          <a:xfrm>
            <a:off x="2255838" y="1028700"/>
            <a:ext cx="2362200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节日名称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0"/>
          <p:cNvSpPr/>
          <p:nvPr/>
        </p:nvSpPr>
        <p:spPr>
          <a:xfrm>
            <a:off x="2255838" y="1892300"/>
            <a:ext cx="2362200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945063" y="1989138"/>
            <a:ext cx="1919288" cy="76676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469" name="TextBox 8"/>
          <p:cNvSpPr txBox="1"/>
          <p:nvPr/>
        </p:nvSpPr>
        <p:spPr>
          <a:xfrm>
            <a:off x="527050" y="155575"/>
            <a:ext cx="3073400" cy="823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marR="0" defTabSz="914400" eaLnBrk="1" fontAlgn="auto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4265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我问你答：</a:t>
            </a:r>
            <a:endParaRPr kumimoji="0" lang="en-US" altLang="zh-CN" sz="4265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345363" y="1989138"/>
            <a:ext cx="1919288" cy="76676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/>
      <p:bldP spid="13" grpId="0"/>
      <p:bldP spid="3" grpId="0" bldLvl="0" animBg="1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矩形 6"/>
          <p:cNvSpPr/>
          <p:nvPr/>
        </p:nvSpPr>
        <p:spPr>
          <a:xfrm>
            <a:off x="814388" y="452438"/>
            <a:ext cx="5089525" cy="174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元宵节，看花灯，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大街小巷人如潮。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矩形 10"/>
          <p:cNvSpPr/>
          <p:nvPr/>
        </p:nvSpPr>
        <p:spPr>
          <a:xfrm>
            <a:off x="5808663" y="547688"/>
            <a:ext cx="290671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节日名称：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20" name="矩形 14"/>
          <p:cNvSpPr/>
          <p:nvPr/>
        </p:nvSpPr>
        <p:spPr>
          <a:xfrm>
            <a:off x="5808663" y="1509713"/>
            <a:ext cx="2906713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01050" y="547688"/>
            <a:ext cx="1817688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元宵节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01050" y="1509713"/>
            <a:ext cx="2687638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看花灯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9138" y="2755900"/>
            <a:ext cx="5289550" cy="3522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b="5185"/>
          <a:stretch>
            <a:fillRect/>
          </a:stretch>
        </p:blipFill>
        <p:spPr>
          <a:xfrm>
            <a:off x="6191250" y="2755900"/>
            <a:ext cx="5618163" cy="355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矩形 6"/>
          <p:cNvSpPr/>
          <p:nvPr/>
        </p:nvSpPr>
        <p:spPr>
          <a:xfrm>
            <a:off x="1295400" y="547688"/>
            <a:ext cx="4992688" cy="174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清明节，雨纷纷，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先人墓前去祭扫。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矩形 10"/>
          <p:cNvSpPr/>
          <p:nvPr/>
        </p:nvSpPr>
        <p:spPr>
          <a:xfrm>
            <a:off x="1295400" y="2660650"/>
            <a:ext cx="2906713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节日名称：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08" name="矩形 14"/>
          <p:cNvSpPr/>
          <p:nvPr/>
        </p:nvSpPr>
        <p:spPr>
          <a:xfrm>
            <a:off x="1295400" y="4154488"/>
            <a:ext cx="2906713" cy="749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活动形式：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87788" y="2660650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清明节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30663" y="4156075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扫墓。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3338" y="165100"/>
            <a:ext cx="4321175" cy="2919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" name="Picture 2" descr="https://timgsa.baidu.com/timg?image&amp;quality=80&amp;size=b9999_10000&amp;sec=1491833805434&amp;di=a3ed1847264f9c2fe425404e0fd73abd&amp;imgtype=0&amp;src=http%3A%2F%2Fimgmini.eastday.com%2Fmobile%2F20160403064528_ca6176a9b492e9788638431c4016b1bf_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338" y="3429000"/>
            <a:ext cx="4481512" cy="2976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5" name="矩形 10"/>
          <p:cNvSpPr/>
          <p:nvPr/>
        </p:nvSpPr>
        <p:spPr>
          <a:xfrm>
            <a:off x="1295400" y="3524250"/>
            <a:ext cx="1817688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日期：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35263" y="3524250"/>
            <a:ext cx="2908300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公历</a:t>
            </a: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月</a:t>
            </a: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43.xml><?xml version="1.0" encoding="utf-8"?>
<p:tagLst xmlns:p="http://schemas.openxmlformats.org/presentationml/2006/main">
  <p:tag name="PA" val="v3.0.1"/>
</p:tagLst>
</file>

<file path=ppt/tags/tag44.xml><?xml version="1.0" encoding="utf-8"?>
<p:tagLst xmlns:p="http://schemas.openxmlformats.org/presentationml/2006/main">
  <p:tag name="PA" val="v3.0.1"/>
</p:tagLst>
</file>

<file path=ppt/tags/tag45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1296</Words>
  <Application>WPS 演示</Application>
  <PresentationFormat/>
  <Paragraphs>1155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Century Gothic</vt:lpstr>
      <vt:lpstr>冬青黑体简体中文 W3</vt:lpstr>
      <vt:lpstr>黑体</vt:lpstr>
      <vt:lpstr>华康海报体W12(P)</vt:lpstr>
      <vt:lpstr>楷体</vt:lpstr>
      <vt:lpstr>华文彩云</vt:lpstr>
      <vt:lpstr>+mn-ea</vt:lpstr>
      <vt:lpstr>Segoe Print</vt:lpstr>
      <vt:lpstr>Wingdings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179</cp:revision>
  <dcterms:created xsi:type="dcterms:W3CDTF">2019-06-19T02:08:00Z</dcterms:created>
  <dcterms:modified xsi:type="dcterms:W3CDTF">2021-08-02T03:32:59Z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