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7"/>
  </p:notesMasterIdLst>
  <p:handoutMasterIdLst>
    <p:handoutMasterId r:id="rId16"/>
  </p:handoutMasterIdLst>
  <p:sldIdLst>
    <p:sldId id="388" r:id="rId3"/>
    <p:sldId id="365" r:id="rId4"/>
    <p:sldId id="371" r:id="rId5"/>
    <p:sldId id="425" r:id="rId6"/>
    <p:sldId id="417" r:id="rId8"/>
    <p:sldId id="402" r:id="rId9"/>
    <p:sldId id="373" r:id="rId10"/>
    <p:sldId id="366" r:id="rId11"/>
    <p:sldId id="367" r:id="rId12"/>
    <p:sldId id="368" r:id="rId13"/>
    <p:sldId id="418" r:id="rId14"/>
    <p:sldId id="420" r:id="rId15"/>
  </p:sldIdLst>
  <p:sldSz cx="12192000" cy="6858000"/>
  <p:notesSz cx="6858000" cy="9144000"/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30B85"/>
    <a:srgbClr val="550396"/>
    <a:srgbClr val="FFFFFF"/>
    <a:srgbClr val="FF00FF"/>
    <a:srgbClr val="0000FF"/>
    <a:srgbClr val="CCFFCC"/>
    <a:srgbClr val="FFFFCC"/>
    <a:srgbClr val="AEFF0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9398"/>
    <p:restoredTop sz="94660"/>
  </p:normalViewPr>
  <p:slideViewPr>
    <p:cSldViewPr showGuides="1">
      <p:cViewPr varScale="1">
        <p:scale>
          <a:sx n="86" d="100"/>
          <a:sy n="86" d="100"/>
        </p:scale>
        <p:origin x="114" y="366"/>
      </p:cViewPr>
      <p:guideLst>
        <p:guide orient="horz" pos="2156"/>
        <p:guide pos="383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5" cy="72005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notesMaster" Target="notesMasters/notesMaster1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9" Type="http://schemas.openxmlformats.org/officeDocument/2006/relationships/tableStyles" Target="tableStyles.xml"/><Relationship Id="rId18" Type="http://schemas.openxmlformats.org/officeDocument/2006/relationships/viewProps" Target="viewProps.xml"/><Relationship Id="rId17" Type="http://schemas.openxmlformats.org/officeDocument/2006/relationships/presProps" Target="presProps.xml"/><Relationship Id="rId16" Type="http://schemas.openxmlformats.org/officeDocument/2006/relationships/handoutMaster" Target="handoutMasters/handoutMaster1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buFontTx/>
              <a:buNone/>
              <a:defRPr sz="1200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状元成才路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buFontTx/>
              <a:buNone/>
              <a:defRPr sz="1200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buFontTx/>
              <a:buNone/>
              <a:defRPr sz="1200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状元成才路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p>
            <a:pPr lvl="0" algn="r" eaLnBrk="1" fontAlgn="base" hangingPunct="1"/>
            <a:fld id="{9A0DB2DC-4C9A-4742-B13C-FB6460FD3503}" type="slidenum">
              <a:rPr lang="zh-CN" altLang="en-US" sz="1200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z="1200" strike="noStrike" noProof="1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buFontTx/>
              <a:buNone/>
              <a:defRPr sz="1200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绿色圃中小学教育</a:t>
            </a: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http://www.LSPJY.com   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buFontTx/>
              <a:buNone/>
              <a:defRPr sz="1200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单击此处编辑母版文本样式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第二级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914400" marR="0" lvl="2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第三级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371600" marR="0" lvl="3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第四级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828800" marR="0" lvl="4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第五级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buFontTx/>
              <a:buNone/>
              <a:defRPr sz="1200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绿色圃中小学教育</a:t>
            </a: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http://www.LSPJY.com   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p>
            <a:pPr lvl="0" algn="r" eaLnBrk="1" fontAlgn="base" hangingPunct="1"/>
            <a:fld id="{9A0DB2DC-4C9A-4742-B13C-FB6460FD3503}" type="slidenum">
              <a:rPr lang="zh-CN" altLang="en-US" sz="1200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z="1200" strike="noStrike" noProof="1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2289" name="幻灯片图像占位符 1"/>
          <p:cNvSpPr>
            <a:spLocks noGrp="1" noRot="1" noTextEdit="1"/>
          </p:cNvSpPr>
          <p:nvPr>
            <p:ph type="sldImg"/>
          </p:nvPr>
        </p:nvSpPr>
        <p:spPr>
          <a:ln>
            <a:solidFill>
              <a:srgbClr val="000000"/>
            </a:solidFill>
            <a:miter/>
          </a:ln>
        </p:spPr>
      </p:sp>
      <p:sp>
        <p:nvSpPr>
          <p:cNvPr id="12290" name="文本占位符 2"/>
          <p:cNvSpPr>
            <a:spLocks noGrp="1"/>
          </p:cNvSpPr>
          <p:nvPr>
            <p:ph type="body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p>
            <a:pPr lvl="0"/>
            <a:endParaRPr lang="zh-CN" alt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6713"/>
          </a:xfrm>
        </p:spPr>
        <p:txBody>
          <a:bodyPr/>
          <a:lstStyle>
            <a:lvl1pPr fontAlgn="auto">
              <a:buFontTx/>
              <a:buNone/>
              <a:defRPr sz="1200" noProof="1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6713"/>
          </a:xfrm>
        </p:spPr>
        <p:txBody>
          <a:bodyPr/>
          <a:lstStyle>
            <a:lvl1pPr algn="ctr" fontAlgn="auto">
              <a:buFontTx/>
              <a:buNone/>
              <a:defRPr sz="1200" noProof="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6713"/>
          </a:xfrm>
        </p:spPr>
        <p:txBody>
          <a:bodyPr vert="horz" wrap="square" lIns="91440" tIns="45720" rIns="91440" bIns="45720" numCol="1" anchor="t" anchorCtr="0" compatLnSpc="1"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pPr fontAlgn="base"/>
            <a:fld id="{263DB197-84B0-484E-9C0F-88358ECCB797}" type="datetimeFigureOut">
              <a:rPr lang="zh-CN" altLang="en-US" strike="noStrike" noProof="1" smtClean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pPr fontAlgn="base"/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pPr fontAlgn="base"/>
            <a:fld id="{E077DA78-E013-4A8C-AD75-63A150561B10}" type="slidenum">
              <a:rPr lang="zh-CN" altLang="en-US" strike="noStrike" noProof="1" smtClean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pPr fontAlgn="base"/>
            <a:fld id="{263DB197-84B0-484E-9C0F-88358ECCB797}" type="datetimeFigureOut">
              <a:rPr lang="zh-CN" altLang="en-US" strike="noStrike" noProof="1" smtClean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pPr fontAlgn="base"/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pPr fontAlgn="base"/>
            <a:fld id="{E077DA78-E013-4A8C-AD75-63A150561B10}" type="slidenum">
              <a:rPr lang="zh-CN" altLang="en-US" strike="noStrike" noProof="1" smtClean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pPr fontAlgn="base"/>
            <a:fld id="{263DB197-84B0-484E-9C0F-88358ECCB797}" type="datetimeFigureOut">
              <a:rPr lang="zh-CN" altLang="en-US" strike="noStrike" noProof="1" smtClean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pPr fontAlgn="base"/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pPr fontAlgn="base"/>
            <a:fld id="{E077DA78-E013-4A8C-AD75-63A150561B10}" type="slidenum">
              <a:rPr lang="zh-CN" altLang="en-US" strike="noStrike" noProof="1" smtClean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7" Type="http://schemas.openxmlformats.org/officeDocument/2006/relationships/theme" Target="../theme/theme1.xml"/><Relationship Id="rId6" Type="http://schemas.openxmlformats.org/officeDocument/2006/relationships/image" Target="../media/image1.jpeg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0">
          <a:blip r:embed="rId6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58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8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8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8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8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9pPr>
    </p:titleStyle>
    <p:bodyStyle>
      <a:lvl1pPr marL="457200" indent="-457200" algn="l" rtl="0" eaLnBrk="0" fontAlgn="base" hangingPunct="0">
        <a:spcBef>
          <a:spcPts val="125"/>
        </a:spcBef>
        <a:spcAft>
          <a:spcPct val="0"/>
        </a:spcAft>
        <a:buFont typeface="Arial" panose="020B0604020202020204" pitchFamily="34" charset="0"/>
        <a:buChar char="•"/>
        <a:defRPr sz="4200" kern="1200">
          <a:solidFill>
            <a:schemeClr val="tx1"/>
          </a:solidFill>
          <a:latin typeface="+mn-lt"/>
          <a:ea typeface="+mn-ea"/>
          <a:cs typeface="+mn-cs"/>
        </a:defRPr>
      </a:lvl1pPr>
      <a:lvl2pPr marL="990600" indent="-381000" algn="l" rtl="0" eaLnBrk="0" fontAlgn="base" hangingPunct="0">
        <a:spcBef>
          <a:spcPts val="125"/>
        </a:spcBef>
        <a:spcAft>
          <a:spcPct val="0"/>
        </a:spcAft>
        <a:buFont typeface="Arial" panose="020B0604020202020204" pitchFamily="34" charset="0"/>
        <a:buChar char="–"/>
        <a:defRPr sz="3700" kern="1200">
          <a:solidFill>
            <a:schemeClr val="tx1"/>
          </a:solidFill>
          <a:latin typeface="+mn-lt"/>
          <a:ea typeface="+mn-ea"/>
          <a:cs typeface="+mn-cs"/>
        </a:defRPr>
      </a:lvl2pPr>
      <a:lvl3pPr marL="1524000" indent="-304800" algn="l" rtl="0" eaLnBrk="0" fontAlgn="base" hangingPunct="0">
        <a:spcBef>
          <a:spcPts val="125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3600" indent="-304800" algn="l" rtl="0" eaLnBrk="0" fontAlgn="base" hangingPunct="0">
        <a:spcBef>
          <a:spcPts val="125"/>
        </a:spcBef>
        <a:spcAft>
          <a:spcPct val="0"/>
        </a:spcAft>
        <a:buFont typeface="Arial" panose="020B0604020202020204" pitchFamily="34" charset="0"/>
        <a:buChar char="–"/>
        <a:defRPr sz="26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200" indent="-304800" algn="l" rtl="0" eaLnBrk="0" fontAlgn="base" hangingPunct="0">
        <a:spcBef>
          <a:spcPts val="125"/>
        </a:spcBef>
        <a:spcAft>
          <a:spcPct val="0"/>
        </a:spcAft>
        <a:buFont typeface="Arial" panose="020B0604020202020204" pitchFamily="34" charset="0"/>
        <a:buChar char="»"/>
        <a:defRPr sz="2600" kern="1200">
          <a:solidFill>
            <a:schemeClr val="tx1"/>
          </a:solidFill>
          <a:latin typeface="+mn-lt"/>
          <a:ea typeface="+mn-ea"/>
          <a:cs typeface="+mn-cs"/>
        </a:defRPr>
      </a:lvl5pPr>
      <a:lvl6pPr marL="3352800" indent="-304800" algn="l" defTabSz="1219200" rtl="0" eaLnBrk="1" latinLnBrk="0" hangingPunct="1">
        <a:spcBef>
          <a:spcPts val="130"/>
        </a:spcBef>
        <a:buFont typeface="Arial" panose="020B0604020202020204" pitchFamily="34" charset="0"/>
        <a:buChar char="•"/>
        <a:defRPr sz="2665" kern="1200">
          <a:solidFill>
            <a:schemeClr val="tx1"/>
          </a:solidFill>
          <a:latin typeface="+mn-lt"/>
          <a:ea typeface="+mn-ea"/>
          <a:cs typeface="+mn-cs"/>
        </a:defRPr>
      </a:lvl6pPr>
      <a:lvl7pPr marL="3962400" indent="-304800" algn="l" defTabSz="1219200" rtl="0" eaLnBrk="1" latinLnBrk="0" hangingPunct="1">
        <a:spcBef>
          <a:spcPts val="130"/>
        </a:spcBef>
        <a:buFont typeface="Arial" panose="020B0604020202020204" pitchFamily="34" charset="0"/>
        <a:buChar char="•"/>
        <a:defRPr sz="2665" kern="1200">
          <a:solidFill>
            <a:schemeClr val="tx1"/>
          </a:solidFill>
          <a:latin typeface="+mn-lt"/>
          <a:ea typeface="+mn-ea"/>
          <a:cs typeface="+mn-cs"/>
        </a:defRPr>
      </a:lvl7pPr>
      <a:lvl8pPr marL="4572000" indent="-304800" algn="l" defTabSz="1219200" rtl="0" eaLnBrk="1" latinLnBrk="0" hangingPunct="1">
        <a:spcBef>
          <a:spcPts val="130"/>
        </a:spcBef>
        <a:buFont typeface="Arial" panose="020B0604020202020204" pitchFamily="34" charset="0"/>
        <a:buChar char="•"/>
        <a:defRPr sz="2665" kern="1200">
          <a:solidFill>
            <a:schemeClr val="tx1"/>
          </a:solidFill>
          <a:latin typeface="+mn-lt"/>
          <a:ea typeface="+mn-ea"/>
          <a:cs typeface="+mn-cs"/>
        </a:defRPr>
      </a:lvl8pPr>
      <a:lvl9pPr marL="5181600" indent="-304800" algn="l" defTabSz="1219200" rtl="0" eaLnBrk="1" latinLnBrk="0" hangingPunct="1">
        <a:spcBef>
          <a:spcPts val="130"/>
        </a:spcBef>
        <a:buFont typeface="Arial" panose="020B0604020202020204" pitchFamily="34" charset="0"/>
        <a:buChar char="•"/>
        <a:defRPr sz="266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600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200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800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400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8000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600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200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800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0.jpeg"/><Relationship Id="rId1" Type="http://schemas.openxmlformats.org/officeDocument/2006/relationships/image" Target="../media/image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.xml"/><Relationship Id="rId1" Type="http://schemas.openxmlformats.org/officeDocument/2006/relationships/image" Target="../media/image3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4.jpeg"/><Relationship Id="rId1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5.png"/><Relationship Id="rId1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7.jpeg"/><Relationship Id="rId1" Type="http://schemas.openxmlformats.org/officeDocument/2006/relationships/image" Target="../media/image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8.jpeg"/><Relationship Id="rId1" Type="http://schemas.openxmlformats.org/officeDocument/2006/relationships/image" Target="../media/image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9.jpeg"/><Relationship Id="rId1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8194" name="副标题 2"/>
          <p:cNvSpPr txBox="1"/>
          <p:nvPr/>
        </p:nvSpPr>
        <p:spPr>
          <a:xfrm>
            <a:off x="1936750" y="1284288"/>
            <a:ext cx="6721475" cy="620712"/>
          </a:xfrm>
          <a:prstGeom prst="rect">
            <a:avLst/>
          </a:prstGeom>
          <a:noFill/>
          <a:ln w="9525">
            <a:noFill/>
          </a:ln>
        </p:spPr>
        <p:txBody>
          <a:bodyPr anchor="t"/>
          <a:p>
            <a:pPr algn="ctr"/>
            <a:r>
              <a:rPr lang="zh-CN" altLang="zh-CN" sz="2800" dirty="0">
                <a:solidFill>
                  <a:srgbClr val="550396"/>
                </a:solidFill>
                <a:latin typeface="黑体" panose="02010609060101010101" pitchFamily="49" charset="-122"/>
                <a:ea typeface="黑体" panose="02010609060101010101" pitchFamily="49" charset="-122"/>
                <a:sym typeface="宋体" panose="02010600030101010101" pitchFamily="2" charset="-122"/>
              </a:rPr>
              <a:t>人教部编版语文二年级下册</a:t>
            </a:r>
            <a:r>
              <a:rPr lang="zh-CN" altLang="en-US" sz="2800" b="1" dirty="0">
                <a:solidFill>
                  <a:srgbClr val="550396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语文园地四</a:t>
            </a:r>
            <a:endParaRPr lang="zh-CN" altLang="en-US" sz="2800" b="1" dirty="0">
              <a:solidFill>
                <a:srgbClr val="550396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algn="ctr"/>
            <a:endParaRPr lang="zh-CN" altLang="en-US" sz="2800" b="1" dirty="0">
              <a:solidFill>
                <a:srgbClr val="550396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8195" name="标题 1"/>
          <p:cNvSpPr txBox="1"/>
          <p:nvPr/>
        </p:nvSpPr>
        <p:spPr>
          <a:xfrm>
            <a:off x="3744913" y="2132013"/>
            <a:ext cx="4176712" cy="777875"/>
          </a:xfrm>
          <a:prstGeom prst="rect">
            <a:avLst/>
          </a:prstGeom>
          <a:noFill/>
          <a:ln w="12700">
            <a:noFill/>
          </a:ln>
        </p:spPr>
        <p:txBody>
          <a:bodyPr anchor="t"/>
          <a:p>
            <a:pPr algn="ctr"/>
            <a:r>
              <a:rPr lang="zh-CN" altLang="en-US" sz="5400" b="1" dirty="0">
                <a:solidFill>
                  <a:srgbClr val="550396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看图写话</a:t>
            </a:r>
            <a:endParaRPr lang="zh-CN" altLang="en-US" sz="5400" b="1" dirty="0">
              <a:solidFill>
                <a:srgbClr val="550396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8433" name="图片 1" descr="view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8434" name="图片 3" descr="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625475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8435" name="文本框 1"/>
          <p:cNvSpPr txBox="1"/>
          <p:nvPr/>
        </p:nvSpPr>
        <p:spPr>
          <a:xfrm>
            <a:off x="6907213" y="1344613"/>
            <a:ext cx="4706937" cy="13843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en-US" sz="28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时间：天黑了</a:t>
            </a:r>
            <a:endParaRPr lang="zh-CN" altLang="en-US" sz="28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endParaRPr lang="zh-CN" altLang="en-US" sz="28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  <a:sym typeface="宋体" panose="02010600030101010101" pitchFamily="2" charset="-122"/>
            </a:endParaRPr>
          </a:p>
          <a:p>
            <a:r>
              <a:rPr lang="zh-CN" altLang="en-US" sz="28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sym typeface="宋体" panose="02010600030101010101" pitchFamily="2" charset="-122"/>
              </a:rPr>
              <a:t>事情：蛋壳当床</a:t>
            </a:r>
            <a:endParaRPr lang="zh-CN" altLang="en-US" sz="28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  <a:sym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9457" name="图片 1" descr="view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" name="矩形 4"/>
          <p:cNvSpPr/>
          <p:nvPr>
            <p:custDataLst>
              <p:tags r:id="rId2"/>
            </p:custDataLst>
          </p:nvPr>
        </p:nvSpPr>
        <p:spPr>
          <a:xfrm>
            <a:off x="1947863" y="1727200"/>
            <a:ext cx="9340850" cy="43910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25000"/>
              </a:lnSpc>
              <a:spcBef>
                <a:spcPts val="9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3200" b="1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   </a:t>
            </a:r>
            <a:r>
              <a:rPr kumimoji="0" lang="zh-CN" altLang="en-US" sz="3200" b="1" i="0" u="none" strike="noStrike" kern="100" cap="none" spc="0" normalizeH="0" baseline="0" noProof="0" dirty="0">
                <a:ln>
                  <a:noFill/>
                </a:ln>
                <a:solidFill>
                  <a:srgbClr val="930B85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/>
                <a:sym typeface="+mn-ea"/>
              </a:rPr>
              <a:t>写话时要注意</a:t>
            </a:r>
            <a:r>
              <a:rPr kumimoji="0" lang="zh-CN" altLang="en-US" sz="3200" b="1" i="0" u="none" strike="noStrike" kern="100" cap="none" spc="0" normalizeH="0" baseline="0" noProof="0" dirty="0">
                <a:ln>
                  <a:noFill/>
                </a:ln>
                <a:solidFill>
                  <a:srgbClr val="930B85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/>
              </a:rPr>
              <a:t>：</a:t>
            </a:r>
            <a:endParaRPr kumimoji="0" lang="zh-CN" altLang="en-US" sz="3200" b="1" i="0" u="none" strike="noStrike" kern="100" cap="none" spc="0" normalizeH="0" baseline="0" noProof="0" dirty="0">
              <a:ln>
                <a:noFill/>
              </a:ln>
              <a:solidFill>
                <a:srgbClr val="930B85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/>
            </a:endParaRPr>
          </a:p>
          <a:p>
            <a:pPr marL="0" marR="0" lvl="0" indent="624205" algn="just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3200" b="1" i="0" u="none" strike="noStrike" kern="1200" cap="none" spc="0" normalizeH="0" baseline="0" noProof="1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+mn-ea"/>
              </a:rPr>
              <a:t>1、题目写在第一行中间。</a:t>
            </a:r>
            <a:endParaRPr kumimoji="0" lang="zh-CN" altLang="en-US" sz="3200" b="1" i="0" u="none" strike="noStrike" kern="1200" cap="none" spc="0" normalizeH="0" baseline="0" noProof="1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  <a:p>
            <a:pPr marL="0" marR="0" lvl="0" indent="624205" algn="just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3200" b="1" i="0" u="none" strike="noStrike" kern="1200" cap="none" spc="0" normalizeH="0" baseline="0" noProof="1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+mn-ea"/>
              </a:rPr>
              <a:t>2、自然段的开头空两格。</a:t>
            </a:r>
            <a:endParaRPr kumimoji="0" lang="zh-CN" altLang="en-US" sz="3200" b="1" i="0" u="none" strike="noStrike" kern="1200" cap="none" spc="0" normalizeH="0" baseline="0" noProof="1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  <a:p>
            <a:pPr marL="0" marR="0" lvl="0" indent="624205" algn="just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3200" b="1" i="0" u="none" strike="noStrike" kern="1200" cap="none" spc="0" normalizeH="0" baseline="0" noProof="1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+mn-ea"/>
              </a:rPr>
              <a:t>3、用上恰当的标点符号。</a:t>
            </a:r>
            <a:endParaRPr kumimoji="0" lang="zh-CN" altLang="en-US" sz="3200" b="1" i="0" u="none" strike="noStrike" kern="1200" cap="none" spc="0" normalizeH="0" baseline="0" noProof="1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25000"/>
              </a:lnSpc>
              <a:spcBef>
                <a:spcPts val="9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3200" b="1" i="0" u="none" strike="noStrike" kern="1200" cap="none" spc="0" normalizeH="0" baseline="0" noProof="1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+mn-ea"/>
              </a:rPr>
              <a:t>   4、要写完整的话，表达要有顺序。</a:t>
            </a:r>
            <a:endParaRPr kumimoji="0" lang="zh-CN" altLang="en-US" sz="3200" b="1" i="0" u="none" strike="noStrike" kern="1200" cap="none" spc="0" normalizeH="0" baseline="0" noProof="1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  <a:p>
            <a:pPr marL="0" marR="0" lvl="0" indent="624205" algn="just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3200" b="1" i="0" u="none" strike="noStrike" kern="1200" cap="none" spc="0" normalizeH="0" baseline="0" noProof="1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+mn-ea"/>
              </a:rPr>
              <a:t> </a:t>
            </a:r>
            <a:endParaRPr kumimoji="0" lang="zh-CN" altLang="en-US" sz="3200" b="1" i="0" u="none" strike="noStrike" kern="1200" cap="none" spc="0" normalizeH="0" baseline="0" noProof="1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grpSp>
        <p:nvGrpSpPr>
          <p:cNvPr id="3" name="组合 16"/>
          <p:cNvGrpSpPr/>
          <p:nvPr/>
        </p:nvGrpSpPr>
        <p:grpSpPr>
          <a:xfrm>
            <a:off x="911194" y="444795"/>
            <a:ext cx="1431296" cy="1292751"/>
            <a:chOff x="3821113" y="336551"/>
            <a:chExt cx="1412875" cy="915988"/>
          </a:xfrm>
          <a:solidFill>
            <a:schemeClr val="accent1">
              <a:lumMod val="60000"/>
              <a:lumOff val="40000"/>
            </a:schemeClr>
          </a:solidFill>
        </p:grpSpPr>
        <p:sp>
          <p:nvSpPr>
            <p:cNvPr id="17" name="Freeform 159"/>
            <p:cNvSpPr/>
            <p:nvPr/>
          </p:nvSpPr>
          <p:spPr bwMode="auto">
            <a:xfrm>
              <a:off x="4660901" y="419101"/>
              <a:ext cx="104775" cy="127000"/>
            </a:xfrm>
            <a:custGeom>
              <a:avLst/>
              <a:gdLst>
                <a:gd name="T0" fmla="*/ 128 w 136"/>
                <a:gd name="T1" fmla="*/ 4 h 162"/>
                <a:gd name="T2" fmla="*/ 136 w 136"/>
                <a:gd name="T3" fmla="*/ 53 h 162"/>
                <a:gd name="T4" fmla="*/ 96 w 136"/>
                <a:gd name="T5" fmla="*/ 135 h 162"/>
                <a:gd name="T6" fmla="*/ 90 w 136"/>
                <a:gd name="T7" fmla="*/ 129 h 162"/>
                <a:gd name="T8" fmla="*/ 92 w 136"/>
                <a:gd name="T9" fmla="*/ 108 h 162"/>
                <a:gd name="T10" fmla="*/ 0 w 136"/>
                <a:gd name="T11" fmla="*/ 161 h 162"/>
                <a:gd name="T12" fmla="*/ 34 w 136"/>
                <a:gd name="T13" fmla="*/ 148 h 162"/>
                <a:gd name="T14" fmla="*/ 71 w 136"/>
                <a:gd name="T15" fmla="*/ 121 h 162"/>
                <a:gd name="T16" fmla="*/ 90 w 136"/>
                <a:gd name="T17" fmla="*/ 87 h 162"/>
                <a:gd name="T18" fmla="*/ 97 w 136"/>
                <a:gd name="T19" fmla="*/ 88 h 162"/>
                <a:gd name="T20" fmla="*/ 103 w 136"/>
                <a:gd name="T21" fmla="*/ 114 h 162"/>
                <a:gd name="T22" fmla="*/ 123 w 136"/>
                <a:gd name="T23" fmla="*/ 12 h 162"/>
                <a:gd name="T24" fmla="*/ 103 w 136"/>
                <a:gd name="T25" fmla="*/ 43 h 162"/>
                <a:gd name="T26" fmla="*/ 36 w 136"/>
                <a:gd name="T27" fmla="*/ 84 h 162"/>
                <a:gd name="T28" fmla="*/ 103 w 136"/>
                <a:gd name="T29" fmla="*/ 7 h 162"/>
                <a:gd name="T30" fmla="*/ 128 w 136"/>
                <a:gd name="T31" fmla="*/ 4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36" h="162">
                  <a:moveTo>
                    <a:pt x="128" y="4"/>
                  </a:moveTo>
                  <a:cubicBezTo>
                    <a:pt x="135" y="16"/>
                    <a:pt x="136" y="35"/>
                    <a:pt x="136" y="53"/>
                  </a:cubicBezTo>
                  <a:cubicBezTo>
                    <a:pt x="135" y="88"/>
                    <a:pt x="122" y="122"/>
                    <a:pt x="96" y="135"/>
                  </a:cubicBezTo>
                  <a:cubicBezTo>
                    <a:pt x="94" y="133"/>
                    <a:pt x="91" y="132"/>
                    <a:pt x="90" y="129"/>
                  </a:cubicBezTo>
                  <a:cubicBezTo>
                    <a:pt x="94" y="125"/>
                    <a:pt x="94" y="115"/>
                    <a:pt x="92" y="108"/>
                  </a:cubicBezTo>
                  <a:cubicBezTo>
                    <a:pt x="72" y="135"/>
                    <a:pt x="44" y="162"/>
                    <a:pt x="0" y="161"/>
                  </a:cubicBezTo>
                  <a:cubicBezTo>
                    <a:pt x="10" y="153"/>
                    <a:pt x="23" y="153"/>
                    <a:pt x="34" y="148"/>
                  </a:cubicBezTo>
                  <a:cubicBezTo>
                    <a:pt x="47" y="141"/>
                    <a:pt x="58" y="129"/>
                    <a:pt x="71" y="121"/>
                  </a:cubicBezTo>
                  <a:cubicBezTo>
                    <a:pt x="79" y="112"/>
                    <a:pt x="81" y="96"/>
                    <a:pt x="90" y="87"/>
                  </a:cubicBezTo>
                  <a:cubicBezTo>
                    <a:pt x="94" y="86"/>
                    <a:pt x="94" y="88"/>
                    <a:pt x="97" y="88"/>
                  </a:cubicBezTo>
                  <a:cubicBezTo>
                    <a:pt x="100" y="93"/>
                    <a:pt x="101" y="105"/>
                    <a:pt x="103" y="114"/>
                  </a:cubicBezTo>
                  <a:cubicBezTo>
                    <a:pt x="129" y="95"/>
                    <a:pt x="124" y="46"/>
                    <a:pt x="123" y="12"/>
                  </a:cubicBezTo>
                  <a:cubicBezTo>
                    <a:pt x="114" y="15"/>
                    <a:pt x="112" y="32"/>
                    <a:pt x="103" y="43"/>
                  </a:cubicBezTo>
                  <a:cubicBezTo>
                    <a:pt x="87" y="64"/>
                    <a:pt x="65" y="80"/>
                    <a:pt x="36" y="84"/>
                  </a:cubicBezTo>
                  <a:cubicBezTo>
                    <a:pt x="65" y="65"/>
                    <a:pt x="103" y="50"/>
                    <a:pt x="103" y="7"/>
                  </a:cubicBezTo>
                  <a:cubicBezTo>
                    <a:pt x="113" y="0"/>
                    <a:pt x="125" y="10"/>
                    <a:pt x="128" y="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5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8" name="Freeform 160"/>
            <p:cNvSpPr/>
            <p:nvPr/>
          </p:nvSpPr>
          <p:spPr bwMode="auto">
            <a:xfrm>
              <a:off x="4814888" y="558801"/>
              <a:ext cx="30163" cy="23813"/>
            </a:xfrm>
            <a:custGeom>
              <a:avLst/>
              <a:gdLst>
                <a:gd name="T0" fmla="*/ 38 w 38"/>
                <a:gd name="T1" fmla="*/ 27 h 32"/>
                <a:gd name="T2" fmla="*/ 4 w 38"/>
                <a:gd name="T3" fmla="*/ 24 h 32"/>
                <a:gd name="T4" fmla="*/ 0 w 38"/>
                <a:gd name="T5" fmla="*/ 21 h 32"/>
                <a:gd name="T6" fmla="*/ 38 w 38"/>
                <a:gd name="T7" fmla="*/ 27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32">
                  <a:moveTo>
                    <a:pt x="38" y="27"/>
                  </a:moveTo>
                  <a:cubicBezTo>
                    <a:pt x="28" y="32"/>
                    <a:pt x="18" y="16"/>
                    <a:pt x="4" y="24"/>
                  </a:cubicBezTo>
                  <a:cubicBezTo>
                    <a:pt x="4" y="23"/>
                    <a:pt x="2" y="21"/>
                    <a:pt x="0" y="21"/>
                  </a:cubicBezTo>
                  <a:cubicBezTo>
                    <a:pt x="6" y="0"/>
                    <a:pt x="33" y="17"/>
                    <a:pt x="38" y="2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5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9" name="Freeform 161"/>
            <p:cNvSpPr/>
            <p:nvPr/>
          </p:nvSpPr>
          <p:spPr bwMode="auto">
            <a:xfrm>
              <a:off x="4808538" y="590551"/>
              <a:ext cx="36513" cy="63500"/>
            </a:xfrm>
            <a:custGeom>
              <a:avLst/>
              <a:gdLst>
                <a:gd name="T0" fmla="*/ 25 w 47"/>
                <a:gd name="T1" fmla="*/ 0 h 81"/>
                <a:gd name="T2" fmla="*/ 28 w 47"/>
                <a:gd name="T3" fmla="*/ 1 h 81"/>
                <a:gd name="T4" fmla="*/ 35 w 47"/>
                <a:gd name="T5" fmla="*/ 32 h 81"/>
                <a:gd name="T6" fmla="*/ 42 w 47"/>
                <a:gd name="T7" fmla="*/ 70 h 81"/>
                <a:gd name="T8" fmla="*/ 18 w 47"/>
                <a:gd name="T9" fmla="*/ 78 h 81"/>
                <a:gd name="T10" fmla="*/ 16 w 47"/>
                <a:gd name="T11" fmla="*/ 65 h 81"/>
                <a:gd name="T12" fmla="*/ 25 w 47"/>
                <a:gd name="T13" fmla="*/ 66 h 81"/>
                <a:gd name="T14" fmla="*/ 27 w 47"/>
                <a:gd name="T15" fmla="*/ 53 h 81"/>
                <a:gd name="T16" fmla="*/ 27 w 47"/>
                <a:gd name="T17" fmla="*/ 45 h 81"/>
                <a:gd name="T18" fmla="*/ 7 w 47"/>
                <a:gd name="T19" fmla="*/ 56 h 81"/>
                <a:gd name="T20" fmla="*/ 13 w 47"/>
                <a:gd name="T21" fmla="*/ 34 h 81"/>
                <a:gd name="T22" fmla="*/ 6 w 47"/>
                <a:gd name="T23" fmla="*/ 2 h 81"/>
                <a:gd name="T24" fmla="*/ 23 w 47"/>
                <a:gd name="T25" fmla="*/ 27 h 81"/>
                <a:gd name="T26" fmla="*/ 25 w 47"/>
                <a:gd name="T27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7" h="81">
                  <a:moveTo>
                    <a:pt x="25" y="0"/>
                  </a:moveTo>
                  <a:cubicBezTo>
                    <a:pt x="26" y="1"/>
                    <a:pt x="27" y="1"/>
                    <a:pt x="28" y="1"/>
                  </a:cubicBezTo>
                  <a:cubicBezTo>
                    <a:pt x="36" y="10"/>
                    <a:pt x="32" y="21"/>
                    <a:pt x="35" y="32"/>
                  </a:cubicBezTo>
                  <a:cubicBezTo>
                    <a:pt x="37" y="44"/>
                    <a:pt x="47" y="55"/>
                    <a:pt x="42" y="70"/>
                  </a:cubicBezTo>
                  <a:cubicBezTo>
                    <a:pt x="35" y="75"/>
                    <a:pt x="30" y="81"/>
                    <a:pt x="18" y="78"/>
                  </a:cubicBezTo>
                  <a:cubicBezTo>
                    <a:pt x="19" y="73"/>
                    <a:pt x="12" y="70"/>
                    <a:pt x="16" y="65"/>
                  </a:cubicBezTo>
                  <a:cubicBezTo>
                    <a:pt x="19" y="62"/>
                    <a:pt x="22" y="65"/>
                    <a:pt x="25" y="66"/>
                  </a:cubicBezTo>
                  <a:cubicBezTo>
                    <a:pt x="27" y="65"/>
                    <a:pt x="36" y="54"/>
                    <a:pt x="27" y="53"/>
                  </a:cubicBezTo>
                  <a:cubicBezTo>
                    <a:pt x="32" y="51"/>
                    <a:pt x="27" y="49"/>
                    <a:pt x="27" y="45"/>
                  </a:cubicBezTo>
                  <a:cubicBezTo>
                    <a:pt x="17" y="45"/>
                    <a:pt x="20" y="58"/>
                    <a:pt x="7" y="56"/>
                  </a:cubicBezTo>
                  <a:cubicBezTo>
                    <a:pt x="0" y="49"/>
                    <a:pt x="7" y="39"/>
                    <a:pt x="13" y="34"/>
                  </a:cubicBezTo>
                  <a:cubicBezTo>
                    <a:pt x="16" y="19"/>
                    <a:pt x="5" y="12"/>
                    <a:pt x="6" y="2"/>
                  </a:cubicBezTo>
                  <a:cubicBezTo>
                    <a:pt x="16" y="6"/>
                    <a:pt x="18" y="18"/>
                    <a:pt x="23" y="27"/>
                  </a:cubicBezTo>
                  <a:cubicBezTo>
                    <a:pt x="29" y="20"/>
                    <a:pt x="21" y="9"/>
                    <a:pt x="2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5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0" name="Freeform 162"/>
            <p:cNvSpPr/>
            <p:nvPr/>
          </p:nvSpPr>
          <p:spPr bwMode="auto">
            <a:xfrm>
              <a:off x="4667251" y="617538"/>
              <a:ext cx="55563" cy="58738"/>
            </a:xfrm>
            <a:custGeom>
              <a:avLst/>
              <a:gdLst>
                <a:gd name="T0" fmla="*/ 41 w 72"/>
                <a:gd name="T1" fmla="*/ 67 h 76"/>
                <a:gd name="T2" fmla="*/ 52 w 72"/>
                <a:gd name="T3" fmla="*/ 56 h 76"/>
                <a:gd name="T4" fmla="*/ 33 w 72"/>
                <a:gd name="T5" fmla="*/ 51 h 76"/>
                <a:gd name="T6" fmla="*/ 19 w 72"/>
                <a:gd name="T7" fmla="*/ 46 h 76"/>
                <a:gd name="T8" fmla="*/ 0 w 72"/>
                <a:gd name="T9" fmla="*/ 11 h 76"/>
                <a:gd name="T10" fmla="*/ 24 w 72"/>
                <a:gd name="T11" fmla="*/ 26 h 76"/>
                <a:gd name="T12" fmla="*/ 19 w 72"/>
                <a:gd name="T13" fmla="*/ 1 h 76"/>
                <a:gd name="T14" fmla="*/ 38 w 72"/>
                <a:gd name="T15" fmla="*/ 27 h 76"/>
                <a:gd name="T16" fmla="*/ 59 w 72"/>
                <a:gd name="T17" fmla="*/ 43 h 76"/>
                <a:gd name="T18" fmla="*/ 41 w 72"/>
                <a:gd name="T19" fmla="*/ 67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2" h="76">
                  <a:moveTo>
                    <a:pt x="41" y="67"/>
                  </a:moveTo>
                  <a:cubicBezTo>
                    <a:pt x="41" y="60"/>
                    <a:pt x="50" y="61"/>
                    <a:pt x="52" y="56"/>
                  </a:cubicBezTo>
                  <a:cubicBezTo>
                    <a:pt x="49" y="44"/>
                    <a:pt x="38" y="39"/>
                    <a:pt x="33" y="51"/>
                  </a:cubicBezTo>
                  <a:cubicBezTo>
                    <a:pt x="26" y="53"/>
                    <a:pt x="25" y="48"/>
                    <a:pt x="19" y="46"/>
                  </a:cubicBezTo>
                  <a:cubicBezTo>
                    <a:pt x="20" y="28"/>
                    <a:pt x="11" y="19"/>
                    <a:pt x="0" y="11"/>
                  </a:cubicBezTo>
                  <a:cubicBezTo>
                    <a:pt x="10" y="4"/>
                    <a:pt x="19" y="19"/>
                    <a:pt x="24" y="26"/>
                  </a:cubicBezTo>
                  <a:cubicBezTo>
                    <a:pt x="30" y="20"/>
                    <a:pt x="21" y="10"/>
                    <a:pt x="19" y="1"/>
                  </a:cubicBezTo>
                  <a:cubicBezTo>
                    <a:pt x="31" y="0"/>
                    <a:pt x="37" y="14"/>
                    <a:pt x="38" y="27"/>
                  </a:cubicBezTo>
                  <a:cubicBezTo>
                    <a:pt x="45" y="34"/>
                    <a:pt x="50" y="32"/>
                    <a:pt x="59" y="43"/>
                  </a:cubicBezTo>
                  <a:cubicBezTo>
                    <a:pt x="72" y="58"/>
                    <a:pt x="62" y="76"/>
                    <a:pt x="41" y="6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5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1" name="Freeform 163"/>
            <p:cNvSpPr/>
            <p:nvPr/>
          </p:nvSpPr>
          <p:spPr bwMode="auto">
            <a:xfrm>
              <a:off x="4768851" y="666751"/>
              <a:ext cx="34925" cy="31750"/>
            </a:xfrm>
            <a:custGeom>
              <a:avLst/>
              <a:gdLst>
                <a:gd name="T0" fmla="*/ 26 w 44"/>
                <a:gd name="T1" fmla="*/ 0 h 42"/>
                <a:gd name="T2" fmla="*/ 38 w 44"/>
                <a:gd name="T3" fmla="*/ 3 h 42"/>
                <a:gd name="T4" fmla="*/ 0 w 44"/>
                <a:gd name="T5" fmla="*/ 28 h 42"/>
                <a:gd name="T6" fmla="*/ 21 w 44"/>
                <a:gd name="T7" fmla="*/ 20 h 42"/>
                <a:gd name="T8" fmla="*/ 26 w 44"/>
                <a:gd name="T9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42">
                  <a:moveTo>
                    <a:pt x="26" y="0"/>
                  </a:moveTo>
                  <a:cubicBezTo>
                    <a:pt x="30" y="2"/>
                    <a:pt x="33" y="0"/>
                    <a:pt x="38" y="3"/>
                  </a:cubicBezTo>
                  <a:cubicBezTo>
                    <a:pt x="44" y="19"/>
                    <a:pt x="17" y="42"/>
                    <a:pt x="0" y="28"/>
                  </a:cubicBezTo>
                  <a:cubicBezTo>
                    <a:pt x="2" y="21"/>
                    <a:pt x="15" y="24"/>
                    <a:pt x="21" y="20"/>
                  </a:cubicBezTo>
                  <a:cubicBezTo>
                    <a:pt x="21" y="11"/>
                    <a:pt x="21" y="7"/>
                    <a:pt x="2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5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2" name="Freeform 164"/>
            <p:cNvSpPr/>
            <p:nvPr/>
          </p:nvSpPr>
          <p:spPr bwMode="auto">
            <a:xfrm>
              <a:off x="4738688" y="698501"/>
              <a:ext cx="80963" cy="55563"/>
            </a:xfrm>
            <a:custGeom>
              <a:avLst/>
              <a:gdLst>
                <a:gd name="T0" fmla="*/ 103 w 103"/>
                <a:gd name="T1" fmla="*/ 10 h 71"/>
                <a:gd name="T2" fmla="*/ 40 w 103"/>
                <a:gd name="T3" fmla="*/ 41 h 71"/>
                <a:gd name="T4" fmla="*/ 74 w 103"/>
                <a:gd name="T5" fmla="*/ 43 h 71"/>
                <a:gd name="T6" fmla="*/ 77 w 103"/>
                <a:gd name="T7" fmla="*/ 53 h 71"/>
                <a:gd name="T8" fmla="*/ 26 w 103"/>
                <a:gd name="T9" fmla="*/ 39 h 71"/>
                <a:gd name="T10" fmla="*/ 0 w 103"/>
                <a:gd name="T11" fmla="*/ 24 h 71"/>
                <a:gd name="T12" fmla="*/ 47 w 103"/>
                <a:gd name="T13" fmla="*/ 31 h 71"/>
                <a:gd name="T14" fmla="*/ 84 w 103"/>
                <a:gd name="T15" fmla="*/ 18 h 71"/>
                <a:gd name="T16" fmla="*/ 103 w 103"/>
                <a:gd name="T17" fmla="*/ 10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3" h="71">
                  <a:moveTo>
                    <a:pt x="103" y="10"/>
                  </a:moveTo>
                  <a:cubicBezTo>
                    <a:pt x="93" y="31"/>
                    <a:pt x="68" y="42"/>
                    <a:pt x="40" y="41"/>
                  </a:cubicBezTo>
                  <a:cubicBezTo>
                    <a:pt x="46" y="55"/>
                    <a:pt x="66" y="55"/>
                    <a:pt x="74" y="43"/>
                  </a:cubicBezTo>
                  <a:cubicBezTo>
                    <a:pt x="77" y="43"/>
                    <a:pt x="78" y="48"/>
                    <a:pt x="77" y="53"/>
                  </a:cubicBezTo>
                  <a:cubicBezTo>
                    <a:pt x="61" y="71"/>
                    <a:pt x="31" y="60"/>
                    <a:pt x="26" y="39"/>
                  </a:cubicBezTo>
                  <a:cubicBezTo>
                    <a:pt x="16" y="35"/>
                    <a:pt x="3" y="35"/>
                    <a:pt x="0" y="24"/>
                  </a:cubicBezTo>
                  <a:cubicBezTo>
                    <a:pt x="15" y="26"/>
                    <a:pt x="34" y="32"/>
                    <a:pt x="47" y="31"/>
                  </a:cubicBezTo>
                  <a:cubicBezTo>
                    <a:pt x="61" y="29"/>
                    <a:pt x="75" y="26"/>
                    <a:pt x="84" y="18"/>
                  </a:cubicBezTo>
                  <a:cubicBezTo>
                    <a:pt x="84" y="13"/>
                    <a:pt x="96" y="0"/>
                    <a:pt x="103" y="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5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3" name="Freeform 165"/>
            <p:cNvSpPr>
              <a:spLocks noEditPoints="1"/>
            </p:cNvSpPr>
            <p:nvPr/>
          </p:nvSpPr>
          <p:spPr bwMode="auto">
            <a:xfrm>
              <a:off x="4014788" y="860426"/>
              <a:ext cx="76200" cy="93663"/>
            </a:xfrm>
            <a:custGeom>
              <a:avLst/>
              <a:gdLst>
                <a:gd name="T0" fmla="*/ 88 w 97"/>
                <a:gd name="T1" fmla="*/ 22 h 120"/>
                <a:gd name="T2" fmla="*/ 67 w 97"/>
                <a:gd name="T3" fmla="*/ 90 h 120"/>
                <a:gd name="T4" fmla="*/ 40 w 97"/>
                <a:gd name="T5" fmla="*/ 7 h 120"/>
                <a:gd name="T6" fmla="*/ 64 w 97"/>
                <a:gd name="T7" fmla="*/ 1 h 120"/>
                <a:gd name="T8" fmla="*/ 88 w 97"/>
                <a:gd name="T9" fmla="*/ 22 h 120"/>
                <a:gd name="T10" fmla="*/ 49 w 97"/>
                <a:gd name="T11" fmla="*/ 12 h 120"/>
                <a:gd name="T12" fmla="*/ 23 w 97"/>
                <a:gd name="T13" fmla="*/ 62 h 120"/>
                <a:gd name="T14" fmla="*/ 53 w 97"/>
                <a:gd name="T15" fmla="*/ 85 h 120"/>
                <a:gd name="T16" fmla="*/ 65 w 97"/>
                <a:gd name="T17" fmla="*/ 14 h 120"/>
                <a:gd name="T18" fmla="*/ 49 w 97"/>
                <a:gd name="T19" fmla="*/ 12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7" h="120">
                  <a:moveTo>
                    <a:pt x="88" y="22"/>
                  </a:moveTo>
                  <a:cubicBezTo>
                    <a:pt x="97" y="53"/>
                    <a:pt x="79" y="74"/>
                    <a:pt x="67" y="90"/>
                  </a:cubicBezTo>
                  <a:cubicBezTo>
                    <a:pt x="3" y="120"/>
                    <a:pt x="0" y="27"/>
                    <a:pt x="40" y="7"/>
                  </a:cubicBezTo>
                  <a:cubicBezTo>
                    <a:pt x="46" y="4"/>
                    <a:pt x="62" y="0"/>
                    <a:pt x="64" y="1"/>
                  </a:cubicBezTo>
                  <a:cubicBezTo>
                    <a:pt x="74" y="3"/>
                    <a:pt x="76" y="16"/>
                    <a:pt x="88" y="22"/>
                  </a:cubicBezTo>
                  <a:close/>
                  <a:moveTo>
                    <a:pt x="49" y="12"/>
                  </a:moveTo>
                  <a:cubicBezTo>
                    <a:pt x="35" y="19"/>
                    <a:pt x="21" y="44"/>
                    <a:pt x="23" y="62"/>
                  </a:cubicBezTo>
                  <a:cubicBezTo>
                    <a:pt x="25" y="76"/>
                    <a:pt x="39" y="88"/>
                    <a:pt x="53" y="85"/>
                  </a:cubicBezTo>
                  <a:cubicBezTo>
                    <a:pt x="78" y="80"/>
                    <a:pt x="93" y="30"/>
                    <a:pt x="65" y="14"/>
                  </a:cubicBezTo>
                  <a:cubicBezTo>
                    <a:pt x="56" y="16"/>
                    <a:pt x="56" y="14"/>
                    <a:pt x="49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5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4" name="Freeform 166"/>
            <p:cNvSpPr>
              <a:spLocks noEditPoints="1"/>
            </p:cNvSpPr>
            <p:nvPr/>
          </p:nvSpPr>
          <p:spPr bwMode="auto">
            <a:xfrm>
              <a:off x="4051301" y="941388"/>
              <a:ext cx="41275" cy="42863"/>
            </a:xfrm>
            <a:custGeom>
              <a:avLst/>
              <a:gdLst>
                <a:gd name="T0" fmla="*/ 39 w 54"/>
                <a:gd name="T1" fmla="*/ 0 h 56"/>
                <a:gd name="T2" fmla="*/ 6 w 54"/>
                <a:gd name="T3" fmla="*/ 36 h 56"/>
                <a:gd name="T4" fmla="*/ 39 w 54"/>
                <a:gd name="T5" fmla="*/ 0 h 56"/>
                <a:gd name="T6" fmla="*/ 17 w 54"/>
                <a:gd name="T7" fmla="*/ 33 h 56"/>
                <a:gd name="T8" fmla="*/ 31 w 54"/>
                <a:gd name="T9" fmla="*/ 10 h 56"/>
                <a:gd name="T10" fmla="*/ 17 w 54"/>
                <a:gd name="T11" fmla="*/ 33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4" h="56">
                  <a:moveTo>
                    <a:pt x="39" y="0"/>
                  </a:moveTo>
                  <a:cubicBezTo>
                    <a:pt x="54" y="22"/>
                    <a:pt x="25" y="56"/>
                    <a:pt x="6" y="36"/>
                  </a:cubicBezTo>
                  <a:cubicBezTo>
                    <a:pt x="0" y="10"/>
                    <a:pt x="18" y="2"/>
                    <a:pt x="39" y="0"/>
                  </a:cubicBezTo>
                  <a:close/>
                  <a:moveTo>
                    <a:pt x="17" y="33"/>
                  </a:moveTo>
                  <a:cubicBezTo>
                    <a:pt x="29" y="34"/>
                    <a:pt x="35" y="15"/>
                    <a:pt x="31" y="10"/>
                  </a:cubicBezTo>
                  <a:cubicBezTo>
                    <a:pt x="21" y="13"/>
                    <a:pt x="7" y="23"/>
                    <a:pt x="17" y="3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5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5" name="Freeform 167"/>
            <p:cNvSpPr>
              <a:spLocks noEditPoints="1"/>
            </p:cNvSpPr>
            <p:nvPr/>
          </p:nvSpPr>
          <p:spPr bwMode="auto">
            <a:xfrm>
              <a:off x="3821113" y="336551"/>
              <a:ext cx="1412875" cy="915988"/>
            </a:xfrm>
            <a:custGeom>
              <a:avLst/>
              <a:gdLst>
                <a:gd name="T0" fmla="*/ 1275 w 1814"/>
                <a:gd name="T1" fmla="*/ 596 h 1176"/>
                <a:gd name="T2" fmla="*/ 1511 w 1814"/>
                <a:gd name="T3" fmla="*/ 722 h 1176"/>
                <a:gd name="T4" fmla="*/ 1757 w 1814"/>
                <a:gd name="T5" fmla="*/ 1140 h 1176"/>
                <a:gd name="T6" fmla="*/ 647 w 1814"/>
                <a:gd name="T7" fmla="*/ 1151 h 1176"/>
                <a:gd name="T8" fmla="*/ 142 w 1814"/>
                <a:gd name="T9" fmla="*/ 937 h 1176"/>
                <a:gd name="T10" fmla="*/ 308 w 1814"/>
                <a:gd name="T11" fmla="*/ 586 h 1176"/>
                <a:gd name="T12" fmla="*/ 593 w 1814"/>
                <a:gd name="T13" fmla="*/ 819 h 1176"/>
                <a:gd name="T14" fmla="*/ 786 w 1814"/>
                <a:gd name="T15" fmla="*/ 995 h 1176"/>
                <a:gd name="T16" fmla="*/ 966 w 1814"/>
                <a:gd name="T17" fmla="*/ 667 h 1176"/>
                <a:gd name="T18" fmla="*/ 775 w 1814"/>
                <a:gd name="T19" fmla="*/ 492 h 1176"/>
                <a:gd name="T20" fmla="*/ 684 w 1814"/>
                <a:gd name="T21" fmla="*/ 288 h 1176"/>
                <a:gd name="T22" fmla="*/ 1522 w 1814"/>
                <a:gd name="T23" fmla="*/ 264 h 1176"/>
                <a:gd name="T24" fmla="*/ 998 w 1814"/>
                <a:gd name="T25" fmla="*/ 310 h 1176"/>
                <a:gd name="T26" fmla="*/ 1259 w 1814"/>
                <a:gd name="T27" fmla="*/ 179 h 1176"/>
                <a:gd name="T28" fmla="*/ 1372 w 1814"/>
                <a:gd name="T29" fmla="*/ 145 h 1176"/>
                <a:gd name="T30" fmla="*/ 1010 w 1814"/>
                <a:gd name="T31" fmla="*/ 44 h 1176"/>
                <a:gd name="T32" fmla="*/ 820 w 1814"/>
                <a:gd name="T33" fmla="*/ 453 h 1176"/>
                <a:gd name="T34" fmla="*/ 818 w 1814"/>
                <a:gd name="T35" fmla="*/ 376 h 1176"/>
                <a:gd name="T36" fmla="*/ 1159 w 1814"/>
                <a:gd name="T37" fmla="*/ 100 h 1176"/>
                <a:gd name="T38" fmla="*/ 826 w 1814"/>
                <a:gd name="T39" fmla="*/ 371 h 1176"/>
                <a:gd name="T40" fmla="*/ 1420 w 1814"/>
                <a:gd name="T41" fmla="*/ 448 h 1176"/>
                <a:gd name="T42" fmla="*/ 1162 w 1814"/>
                <a:gd name="T43" fmla="*/ 579 h 1176"/>
                <a:gd name="T44" fmla="*/ 1101 w 1814"/>
                <a:gd name="T45" fmla="*/ 340 h 1176"/>
                <a:gd name="T46" fmla="*/ 962 w 1814"/>
                <a:gd name="T47" fmla="*/ 451 h 1176"/>
                <a:gd name="T48" fmla="*/ 1326 w 1814"/>
                <a:gd name="T49" fmla="*/ 514 h 1176"/>
                <a:gd name="T50" fmla="*/ 383 w 1814"/>
                <a:gd name="T51" fmla="*/ 596 h 1176"/>
                <a:gd name="T52" fmla="*/ 1221 w 1814"/>
                <a:gd name="T53" fmla="*/ 613 h 1176"/>
                <a:gd name="T54" fmla="*/ 1117 w 1814"/>
                <a:gd name="T55" fmla="*/ 669 h 1176"/>
                <a:gd name="T56" fmla="*/ 332 w 1814"/>
                <a:gd name="T57" fmla="*/ 619 h 1176"/>
                <a:gd name="T58" fmla="*/ 1128 w 1814"/>
                <a:gd name="T59" fmla="*/ 684 h 1176"/>
                <a:gd name="T60" fmla="*/ 1108 w 1814"/>
                <a:gd name="T61" fmla="*/ 721 h 1176"/>
                <a:gd name="T62" fmla="*/ 1354 w 1814"/>
                <a:gd name="T63" fmla="*/ 654 h 1176"/>
                <a:gd name="T64" fmla="*/ 476 w 1814"/>
                <a:gd name="T65" fmla="*/ 778 h 1176"/>
                <a:gd name="T66" fmla="*/ 1263 w 1814"/>
                <a:gd name="T67" fmla="*/ 792 h 1176"/>
                <a:gd name="T68" fmla="*/ 791 w 1814"/>
                <a:gd name="T69" fmla="*/ 900 h 1176"/>
                <a:gd name="T70" fmla="*/ 978 w 1814"/>
                <a:gd name="T71" fmla="*/ 876 h 1176"/>
                <a:gd name="T72" fmla="*/ 1405 w 1814"/>
                <a:gd name="T73" fmla="*/ 748 h 1176"/>
                <a:gd name="T74" fmla="*/ 1320 w 1814"/>
                <a:gd name="T75" fmla="*/ 785 h 1176"/>
                <a:gd name="T76" fmla="*/ 1337 w 1814"/>
                <a:gd name="T77" fmla="*/ 798 h 1176"/>
                <a:gd name="T78" fmla="*/ 1488 w 1814"/>
                <a:gd name="T79" fmla="*/ 812 h 1176"/>
                <a:gd name="T80" fmla="*/ 1499 w 1814"/>
                <a:gd name="T81" fmla="*/ 822 h 1176"/>
                <a:gd name="T82" fmla="*/ 1471 w 1814"/>
                <a:gd name="T83" fmla="*/ 932 h 1176"/>
                <a:gd name="T84" fmla="*/ 1084 w 1814"/>
                <a:gd name="T85" fmla="*/ 782 h 1176"/>
                <a:gd name="T86" fmla="*/ 1147 w 1814"/>
                <a:gd name="T87" fmla="*/ 986 h 1176"/>
                <a:gd name="T88" fmla="*/ 1223 w 1814"/>
                <a:gd name="T89" fmla="*/ 816 h 1176"/>
                <a:gd name="T90" fmla="*/ 441 w 1814"/>
                <a:gd name="T91" fmla="*/ 932 h 1176"/>
                <a:gd name="T92" fmla="*/ 603 w 1814"/>
                <a:gd name="T93" fmla="*/ 834 h 1176"/>
                <a:gd name="T94" fmla="*/ 201 w 1814"/>
                <a:gd name="T95" fmla="*/ 924 h 1176"/>
                <a:gd name="T96" fmla="*/ 460 w 1814"/>
                <a:gd name="T97" fmla="*/ 874 h 1176"/>
                <a:gd name="T98" fmla="*/ 622 w 1814"/>
                <a:gd name="T99" fmla="*/ 899 h 1176"/>
                <a:gd name="T100" fmla="*/ 1542 w 1814"/>
                <a:gd name="T101" fmla="*/ 935 h 1176"/>
                <a:gd name="T102" fmla="*/ 1027 w 1814"/>
                <a:gd name="T103" fmla="*/ 910 h 1176"/>
                <a:gd name="T104" fmla="*/ 1130 w 1814"/>
                <a:gd name="T105" fmla="*/ 998 h 1176"/>
                <a:gd name="T106" fmla="*/ 1479 w 1814"/>
                <a:gd name="T107" fmla="*/ 1025 h 1176"/>
                <a:gd name="T108" fmla="*/ 970 w 1814"/>
                <a:gd name="T109" fmla="*/ 1020 h 1176"/>
                <a:gd name="T110" fmla="*/ 479 w 1814"/>
                <a:gd name="T111" fmla="*/ 952 h 1176"/>
                <a:gd name="T112" fmla="*/ 425 w 1814"/>
                <a:gd name="T113" fmla="*/ 1019 h 1176"/>
                <a:gd name="T114" fmla="*/ 441 w 1814"/>
                <a:gd name="T115" fmla="*/ 1122 h 1176"/>
                <a:gd name="T116" fmla="*/ 1696 w 1814"/>
                <a:gd name="T117" fmla="*/ 1131 h 1176"/>
                <a:gd name="T118" fmla="*/ 1251 w 1814"/>
                <a:gd name="T119" fmla="*/ 1138 h 1176"/>
                <a:gd name="T120" fmla="*/ 550 w 1814"/>
                <a:gd name="T121" fmla="*/ 1104 h 1176"/>
                <a:gd name="T122" fmla="*/ 409 w 1814"/>
                <a:gd name="T123" fmla="*/ 1089 h 1176"/>
                <a:gd name="T124" fmla="*/ 1005 w 1814"/>
                <a:gd name="T125" fmla="*/ 1043 h 1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814" h="1176">
                  <a:moveTo>
                    <a:pt x="1444" y="374"/>
                  </a:moveTo>
                  <a:cubicBezTo>
                    <a:pt x="1454" y="380"/>
                    <a:pt x="1469" y="389"/>
                    <a:pt x="1483" y="386"/>
                  </a:cubicBezTo>
                  <a:cubicBezTo>
                    <a:pt x="1492" y="384"/>
                    <a:pt x="1499" y="372"/>
                    <a:pt x="1509" y="378"/>
                  </a:cubicBezTo>
                  <a:cubicBezTo>
                    <a:pt x="1509" y="380"/>
                    <a:pt x="1509" y="382"/>
                    <a:pt x="1511" y="382"/>
                  </a:cubicBezTo>
                  <a:cubicBezTo>
                    <a:pt x="1501" y="399"/>
                    <a:pt x="1486" y="424"/>
                    <a:pt x="1469" y="437"/>
                  </a:cubicBezTo>
                  <a:cubicBezTo>
                    <a:pt x="1461" y="443"/>
                    <a:pt x="1449" y="444"/>
                    <a:pt x="1436" y="448"/>
                  </a:cubicBezTo>
                  <a:cubicBezTo>
                    <a:pt x="1426" y="473"/>
                    <a:pt x="1392" y="497"/>
                    <a:pt x="1357" y="488"/>
                  </a:cubicBezTo>
                  <a:cubicBezTo>
                    <a:pt x="1356" y="496"/>
                    <a:pt x="1376" y="495"/>
                    <a:pt x="1375" y="507"/>
                  </a:cubicBezTo>
                  <a:cubicBezTo>
                    <a:pt x="1358" y="515"/>
                    <a:pt x="1336" y="523"/>
                    <a:pt x="1315" y="525"/>
                  </a:cubicBezTo>
                  <a:cubicBezTo>
                    <a:pt x="1298" y="547"/>
                    <a:pt x="1277" y="565"/>
                    <a:pt x="1258" y="585"/>
                  </a:cubicBezTo>
                  <a:cubicBezTo>
                    <a:pt x="1255" y="586"/>
                    <a:pt x="1253" y="587"/>
                    <a:pt x="1249" y="586"/>
                  </a:cubicBezTo>
                  <a:cubicBezTo>
                    <a:pt x="1257" y="593"/>
                    <a:pt x="1264" y="595"/>
                    <a:pt x="1275" y="596"/>
                  </a:cubicBezTo>
                  <a:cubicBezTo>
                    <a:pt x="1275" y="600"/>
                    <a:pt x="1278" y="602"/>
                    <a:pt x="1277" y="606"/>
                  </a:cubicBezTo>
                  <a:cubicBezTo>
                    <a:pt x="1294" y="607"/>
                    <a:pt x="1327" y="607"/>
                    <a:pt x="1344" y="620"/>
                  </a:cubicBezTo>
                  <a:cubicBezTo>
                    <a:pt x="1351" y="619"/>
                    <a:pt x="1357" y="625"/>
                    <a:pt x="1362" y="623"/>
                  </a:cubicBezTo>
                  <a:cubicBezTo>
                    <a:pt x="1368" y="627"/>
                    <a:pt x="1373" y="633"/>
                    <a:pt x="1376" y="640"/>
                  </a:cubicBezTo>
                  <a:cubicBezTo>
                    <a:pt x="1386" y="636"/>
                    <a:pt x="1395" y="627"/>
                    <a:pt x="1406" y="629"/>
                  </a:cubicBezTo>
                  <a:cubicBezTo>
                    <a:pt x="1406" y="643"/>
                    <a:pt x="1413" y="654"/>
                    <a:pt x="1417" y="669"/>
                  </a:cubicBezTo>
                  <a:cubicBezTo>
                    <a:pt x="1432" y="669"/>
                    <a:pt x="1441" y="665"/>
                    <a:pt x="1453" y="669"/>
                  </a:cubicBezTo>
                  <a:cubicBezTo>
                    <a:pt x="1455" y="675"/>
                    <a:pt x="1455" y="679"/>
                    <a:pt x="1456" y="685"/>
                  </a:cubicBezTo>
                  <a:cubicBezTo>
                    <a:pt x="1457" y="690"/>
                    <a:pt x="1463" y="689"/>
                    <a:pt x="1464" y="694"/>
                  </a:cubicBezTo>
                  <a:cubicBezTo>
                    <a:pt x="1465" y="701"/>
                    <a:pt x="1466" y="705"/>
                    <a:pt x="1462" y="709"/>
                  </a:cubicBezTo>
                  <a:cubicBezTo>
                    <a:pt x="1465" y="713"/>
                    <a:pt x="1470" y="715"/>
                    <a:pt x="1469" y="722"/>
                  </a:cubicBezTo>
                  <a:cubicBezTo>
                    <a:pt x="1480" y="715"/>
                    <a:pt x="1503" y="709"/>
                    <a:pt x="1511" y="722"/>
                  </a:cubicBezTo>
                  <a:cubicBezTo>
                    <a:pt x="1510" y="732"/>
                    <a:pt x="1507" y="743"/>
                    <a:pt x="1506" y="747"/>
                  </a:cubicBezTo>
                  <a:cubicBezTo>
                    <a:pt x="1515" y="743"/>
                    <a:pt x="1531" y="746"/>
                    <a:pt x="1538" y="755"/>
                  </a:cubicBezTo>
                  <a:cubicBezTo>
                    <a:pt x="1534" y="774"/>
                    <a:pt x="1536" y="781"/>
                    <a:pt x="1533" y="804"/>
                  </a:cubicBezTo>
                  <a:cubicBezTo>
                    <a:pt x="1548" y="851"/>
                    <a:pt x="1590" y="895"/>
                    <a:pt x="1592" y="953"/>
                  </a:cubicBezTo>
                  <a:cubicBezTo>
                    <a:pt x="1592" y="958"/>
                    <a:pt x="1593" y="964"/>
                    <a:pt x="1593" y="970"/>
                  </a:cubicBezTo>
                  <a:cubicBezTo>
                    <a:pt x="1593" y="996"/>
                    <a:pt x="1572" y="1015"/>
                    <a:pt x="1550" y="1026"/>
                  </a:cubicBezTo>
                  <a:cubicBezTo>
                    <a:pt x="1601" y="1031"/>
                    <a:pt x="1671" y="1037"/>
                    <a:pt x="1725" y="1036"/>
                  </a:cubicBezTo>
                  <a:cubicBezTo>
                    <a:pt x="1749" y="1036"/>
                    <a:pt x="1783" y="1040"/>
                    <a:pt x="1798" y="1054"/>
                  </a:cubicBezTo>
                  <a:cubicBezTo>
                    <a:pt x="1808" y="1062"/>
                    <a:pt x="1814" y="1091"/>
                    <a:pt x="1811" y="1111"/>
                  </a:cubicBezTo>
                  <a:cubicBezTo>
                    <a:pt x="1811" y="1112"/>
                    <a:pt x="1809" y="1114"/>
                    <a:pt x="1807" y="1117"/>
                  </a:cubicBezTo>
                  <a:cubicBezTo>
                    <a:pt x="1806" y="1120"/>
                    <a:pt x="1808" y="1122"/>
                    <a:pt x="1807" y="1124"/>
                  </a:cubicBezTo>
                  <a:cubicBezTo>
                    <a:pt x="1799" y="1138"/>
                    <a:pt x="1775" y="1133"/>
                    <a:pt x="1757" y="1140"/>
                  </a:cubicBezTo>
                  <a:cubicBezTo>
                    <a:pt x="1741" y="1138"/>
                    <a:pt x="1714" y="1139"/>
                    <a:pt x="1691" y="1138"/>
                  </a:cubicBezTo>
                  <a:cubicBezTo>
                    <a:pt x="1648" y="1138"/>
                    <a:pt x="1606" y="1155"/>
                    <a:pt x="1568" y="1156"/>
                  </a:cubicBezTo>
                  <a:cubicBezTo>
                    <a:pt x="1541" y="1157"/>
                    <a:pt x="1521" y="1154"/>
                    <a:pt x="1494" y="1158"/>
                  </a:cubicBezTo>
                  <a:cubicBezTo>
                    <a:pt x="1460" y="1164"/>
                    <a:pt x="1426" y="1160"/>
                    <a:pt x="1390" y="1162"/>
                  </a:cubicBezTo>
                  <a:cubicBezTo>
                    <a:pt x="1355" y="1164"/>
                    <a:pt x="1321" y="1169"/>
                    <a:pt x="1276" y="1167"/>
                  </a:cubicBezTo>
                  <a:cubicBezTo>
                    <a:pt x="1282" y="1171"/>
                    <a:pt x="1293" y="1169"/>
                    <a:pt x="1300" y="1172"/>
                  </a:cubicBezTo>
                  <a:cubicBezTo>
                    <a:pt x="1275" y="1173"/>
                    <a:pt x="1245" y="1176"/>
                    <a:pt x="1223" y="1170"/>
                  </a:cubicBezTo>
                  <a:cubicBezTo>
                    <a:pt x="1187" y="1170"/>
                    <a:pt x="1141" y="1169"/>
                    <a:pt x="1107" y="1166"/>
                  </a:cubicBezTo>
                  <a:cubicBezTo>
                    <a:pt x="1087" y="1164"/>
                    <a:pt x="1066" y="1167"/>
                    <a:pt x="1046" y="1163"/>
                  </a:cubicBezTo>
                  <a:cubicBezTo>
                    <a:pt x="1037" y="1162"/>
                    <a:pt x="1019" y="1159"/>
                    <a:pt x="1007" y="1158"/>
                  </a:cubicBezTo>
                  <a:cubicBezTo>
                    <a:pt x="946" y="1156"/>
                    <a:pt x="891" y="1156"/>
                    <a:pt x="831" y="1155"/>
                  </a:cubicBezTo>
                  <a:cubicBezTo>
                    <a:pt x="772" y="1153"/>
                    <a:pt x="707" y="1157"/>
                    <a:pt x="647" y="1151"/>
                  </a:cubicBezTo>
                  <a:cubicBezTo>
                    <a:pt x="616" y="1148"/>
                    <a:pt x="585" y="1145"/>
                    <a:pt x="558" y="1143"/>
                  </a:cubicBezTo>
                  <a:cubicBezTo>
                    <a:pt x="524" y="1142"/>
                    <a:pt x="493" y="1136"/>
                    <a:pt x="456" y="1132"/>
                  </a:cubicBezTo>
                  <a:cubicBezTo>
                    <a:pt x="430" y="1130"/>
                    <a:pt x="403" y="1130"/>
                    <a:pt x="376" y="1129"/>
                  </a:cubicBezTo>
                  <a:cubicBezTo>
                    <a:pt x="309" y="1125"/>
                    <a:pt x="249" y="1127"/>
                    <a:pt x="189" y="1122"/>
                  </a:cubicBezTo>
                  <a:cubicBezTo>
                    <a:pt x="125" y="1117"/>
                    <a:pt x="59" y="1111"/>
                    <a:pt x="7" y="1077"/>
                  </a:cubicBezTo>
                  <a:cubicBezTo>
                    <a:pt x="7" y="1067"/>
                    <a:pt x="0" y="1059"/>
                    <a:pt x="1" y="1049"/>
                  </a:cubicBezTo>
                  <a:cubicBezTo>
                    <a:pt x="3" y="1031"/>
                    <a:pt x="26" y="1023"/>
                    <a:pt x="29" y="1006"/>
                  </a:cubicBezTo>
                  <a:cubicBezTo>
                    <a:pt x="41" y="999"/>
                    <a:pt x="54" y="1001"/>
                    <a:pt x="69" y="1003"/>
                  </a:cubicBezTo>
                  <a:cubicBezTo>
                    <a:pt x="88" y="1004"/>
                    <a:pt x="107" y="998"/>
                    <a:pt x="125" y="1000"/>
                  </a:cubicBezTo>
                  <a:cubicBezTo>
                    <a:pt x="126" y="993"/>
                    <a:pt x="121" y="985"/>
                    <a:pt x="122" y="975"/>
                  </a:cubicBezTo>
                  <a:cubicBezTo>
                    <a:pt x="124" y="963"/>
                    <a:pt x="133" y="956"/>
                    <a:pt x="133" y="947"/>
                  </a:cubicBezTo>
                  <a:cubicBezTo>
                    <a:pt x="139" y="943"/>
                    <a:pt x="141" y="943"/>
                    <a:pt x="142" y="937"/>
                  </a:cubicBezTo>
                  <a:cubicBezTo>
                    <a:pt x="146" y="936"/>
                    <a:pt x="145" y="933"/>
                    <a:pt x="150" y="935"/>
                  </a:cubicBezTo>
                  <a:cubicBezTo>
                    <a:pt x="154" y="930"/>
                    <a:pt x="159" y="924"/>
                    <a:pt x="162" y="917"/>
                  </a:cubicBezTo>
                  <a:cubicBezTo>
                    <a:pt x="172" y="914"/>
                    <a:pt x="174" y="917"/>
                    <a:pt x="184" y="918"/>
                  </a:cubicBezTo>
                  <a:cubicBezTo>
                    <a:pt x="181" y="891"/>
                    <a:pt x="190" y="857"/>
                    <a:pt x="202" y="842"/>
                  </a:cubicBezTo>
                  <a:cubicBezTo>
                    <a:pt x="206" y="840"/>
                    <a:pt x="209" y="838"/>
                    <a:pt x="213" y="836"/>
                  </a:cubicBezTo>
                  <a:cubicBezTo>
                    <a:pt x="243" y="837"/>
                    <a:pt x="259" y="839"/>
                    <a:pt x="283" y="832"/>
                  </a:cubicBezTo>
                  <a:cubicBezTo>
                    <a:pt x="253" y="811"/>
                    <a:pt x="223" y="767"/>
                    <a:pt x="217" y="723"/>
                  </a:cubicBezTo>
                  <a:cubicBezTo>
                    <a:pt x="215" y="712"/>
                    <a:pt x="215" y="698"/>
                    <a:pt x="218" y="690"/>
                  </a:cubicBezTo>
                  <a:cubicBezTo>
                    <a:pt x="224" y="673"/>
                    <a:pt x="259" y="656"/>
                    <a:pt x="288" y="652"/>
                  </a:cubicBezTo>
                  <a:cubicBezTo>
                    <a:pt x="307" y="650"/>
                    <a:pt x="333" y="651"/>
                    <a:pt x="345" y="660"/>
                  </a:cubicBezTo>
                  <a:cubicBezTo>
                    <a:pt x="330" y="637"/>
                    <a:pt x="307" y="622"/>
                    <a:pt x="288" y="604"/>
                  </a:cubicBezTo>
                  <a:cubicBezTo>
                    <a:pt x="295" y="595"/>
                    <a:pt x="296" y="582"/>
                    <a:pt x="308" y="586"/>
                  </a:cubicBezTo>
                  <a:cubicBezTo>
                    <a:pt x="320" y="591"/>
                    <a:pt x="341" y="616"/>
                    <a:pt x="346" y="625"/>
                  </a:cubicBezTo>
                  <a:cubicBezTo>
                    <a:pt x="333" y="570"/>
                    <a:pt x="378" y="542"/>
                    <a:pt x="404" y="508"/>
                  </a:cubicBezTo>
                  <a:cubicBezTo>
                    <a:pt x="407" y="510"/>
                    <a:pt x="412" y="510"/>
                    <a:pt x="415" y="512"/>
                  </a:cubicBezTo>
                  <a:cubicBezTo>
                    <a:pt x="413" y="535"/>
                    <a:pt x="430" y="554"/>
                    <a:pt x="426" y="583"/>
                  </a:cubicBezTo>
                  <a:cubicBezTo>
                    <a:pt x="423" y="608"/>
                    <a:pt x="402" y="613"/>
                    <a:pt x="388" y="629"/>
                  </a:cubicBezTo>
                  <a:cubicBezTo>
                    <a:pt x="405" y="624"/>
                    <a:pt x="420" y="618"/>
                    <a:pt x="436" y="623"/>
                  </a:cubicBezTo>
                  <a:cubicBezTo>
                    <a:pt x="460" y="630"/>
                    <a:pt x="474" y="653"/>
                    <a:pt x="489" y="669"/>
                  </a:cubicBezTo>
                  <a:cubicBezTo>
                    <a:pt x="493" y="686"/>
                    <a:pt x="500" y="703"/>
                    <a:pt x="500" y="721"/>
                  </a:cubicBezTo>
                  <a:cubicBezTo>
                    <a:pt x="500" y="758"/>
                    <a:pt x="480" y="792"/>
                    <a:pt x="465" y="817"/>
                  </a:cubicBezTo>
                  <a:cubicBezTo>
                    <a:pt x="468" y="818"/>
                    <a:pt x="478" y="820"/>
                    <a:pt x="484" y="823"/>
                  </a:cubicBezTo>
                  <a:cubicBezTo>
                    <a:pt x="512" y="820"/>
                    <a:pt x="543" y="812"/>
                    <a:pt x="580" y="816"/>
                  </a:cubicBezTo>
                  <a:cubicBezTo>
                    <a:pt x="585" y="816"/>
                    <a:pt x="589" y="819"/>
                    <a:pt x="593" y="819"/>
                  </a:cubicBezTo>
                  <a:cubicBezTo>
                    <a:pt x="600" y="820"/>
                    <a:pt x="607" y="818"/>
                    <a:pt x="612" y="819"/>
                  </a:cubicBezTo>
                  <a:cubicBezTo>
                    <a:pt x="615" y="821"/>
                    <a:pt x="616" y="825"/>
                    <a:pt x="619" y="827"/>
                  </a:cubicBezTo>
                  <a:cubicBezTo>
                    <a:pt x="622" y="829"/>
                    <a:pt x="626" y="828"/>
                    <a:pt x="628" y="829"/>
                  </a:cubicBezTo>
                  <a:cubicBezTo>
                    <a:pt x="636" y="835"/>
                    <a:pt x="641" y="845"/>
                    <a:pt x="652" y="847"/>
                  </a:cubicBezTo>
                  <a:cubicBezTo>
                    <a:pt x="655" y="857"/>
                    <a:pt x="669" y="855"/>
                    <a:pt x="667" y="867"/>
                  </a:cubicBezTo>
                  <a:cubicBezTo>
                    <a:pt x="665" y="876"/>
                    <a:pt x="648" y="877"/>
                    <a:pt x="639" y="876"/>
                  </a:cubicBezTo>
                  <a:cubicBezTo>
                    <a:pt x="640" y="882"/>
                    <a:pt x="645" y="887"/>
                    <a:pt x="642" y="890"/>
                  </a:cubicBezTo>
                  <a:cubicBezTo>
                    <a:pt x="646" y="913"/>
                    <a:pt x="692" y="920"/>
                    <a:pt x="669" y="947"/>
                  </a:cubicBezTo>
                  <a:cubicBezTo>
                    <a:pt x="652" y="948"/>
                    <a:pt x="643" y="948"/>
                    <a:pt x="624" y="950"/>
                  </a:cubicBezTo>
                  <a:cubicBezTo>
                    <a:pt x="641" y="964"/>
                    <a:pt x="646" y="988"/>
                    <a:pt x="641" y="1013"/>
                  </a:cubicBezTo>
                  <a:cubicBezTo>
                    <a:pt x="696" y="1020"/>
                    <a:pt x="760" y="1023"/>
                    <a:pt x="826" y="1030"/>
                  </a:cubicBezTo>
                  <a:cubicBezTo>
                    <a:pt x="811" y="1020"/>
                    <a:pt x="796" y="1010"/>
                    <a:pt x="786" y="995"/>
                  </a:cubicBezTo>
                  <a:cubicBezTo>
                    <a:pt x="780" y="978"/>
                    <a:pt x="772" y="960"/>
                    <a:pt x="774" y="944"/>
                  </a:cubicBezTo>
                  <a:cubicBezTo>
                    <a:pt x="775" y="938"/>
                    <a:pt x="778" y="935"/>
                    <a:pt x="779" y="928"/>
                  </a:cubicBezTo>
                  <a:cubicBezTo>
                    <a:pt x="780" y="912"/>
                    <a:pt x="778" y="902"/>
                    <a:pt x="785" y="888"/>
                  </a:cubicBezTo>
                  <a:cubicBezTo>
                    <a:pt x="787" y="884"/>
                    <a:pt x="788" y="879"/>
                    <a:pt x="790" y="876"/>
                  </a:cubicBezTo>
                  <a:cubicBezTo>
                    <a:pt x="794" y="869"/>
                    <a:pt x="801" y="865"/>
                    <a:pt x="805" y="859"/>
                  </a:cubicBezTo>
                  <a:cubicBezTo>
                    <a:pt x="807" y="856"/>
                    <a:pt x="807" y="851"/>
                    <a:pt x="809" y="849"/>
                  </a:cubicBezTo>
                  <a:cubicBezTo>
                    <a:pt x="813" y="845"/>
                    <a:pt x="819" y="838"/>
                    <a:pt x="820" y="829"/>
                  </a:cubicBezTo>
                  <a:cubicBezTo>
                    <a:pt x="836" y="809"/>
                    <a:pt x="853" y="777"/>
                    <a:pt x="872" y="753"/>
                  </a:cubicBezTo>
                  <a:cubicBezTo>
                    <a:pt x="878" y="746"/>
                    <a:pt x="887" y="741"/>
                    <a:pt x="894" y="733"/>
                  </a:cubicBezTo>
                  <a:cubicBezTo>
                    <a:pt x="909" y="715"/>
                    <a:pt x="920" y="691"/>
                    <a:pt x="936" y="679"/>
                  </a:cubicBezTo>
                  <a:cubicBezTo>
                    <a:pt x="940" y="675"/>
                    <a:pt x="947" y="673"/>
                    <a:pt x="951" y="670"/>
                  </a:cubicBezTo>
                  <a:cubicBezTo>
                    <a:pt x="955" y="668"/>
                    <a:pt x="961" y="667"/>
                    <a:pt x="966" y="667"/>
                  </a:cubicBezTo>
                  <a:cubicBezTo>
                    <a:pt x="988" y="644"/>
                    <a:pt x="1034" y="636"/>
                    <a:pt x="1059" y="609"/>
                  </a:cubicBezTo>
                  <a:cubicBezTo>
                    <a:pt x="1064" y="608"/>
                    <a:pt x="1064" y="611"/>
                    <a:pt x="1068" y="610"/>
                  </a:cubicBezTo>
                  <a:cubicBezTo>
                    <a:pt x="1070" y="597"/>
                    <a:pt x="1074" y="588"/>
                    <a:pt x="1083" y="580"/>
                  </a:cubicBezTo>
                  <a:cubicBezTo>
                    <a:pt x="1078" y="578"/>
                    <a:pt x="1072" y="573"/>
                    <a:pt x="1067" y="578"/>
                  </a:cubicBezTo>
                  <a:cubicBezTo>
                    <a:pt x="1046" y="572"/>
                    <a:pt x="1030" y="562"/>
                    <a:pt x="1014" y="550"/>
                  </a:cubicBezTo>
                  <a:cubicBezTo>
                    <a:pt x="984" y="573"/>
                    <a:pt x="946" y="548"/>
                    <a:pt x="911" y="556"/>
                  </a:cubicBezTo>
                  <a:cubicBezTo>
                    <a:pt x="910" y="554"/>
                    <a:pt x="909" y="552"/>
                    <a:pt x="905" y="553"/>
                  </a:cubicBezTo>
                  <a:cubicBezTo>
                    <a:pt x="903" y="547"/>
                    <a:pt x="902" y="545"/>
                    <a:pt x="906" y="542"/>
                  </a:cubicBezTo>
                  <a:cubicBezTo>
                    <a:pt x="891" y="542"/>
                    <a:pt x="865" y="548"/>
                    <a:pt x="849" y="534"/>
                  </a:cubicBezTo>
                  <a:cubicBezTo>
                    <a:pt x="847" y="524"/>
                    <a:pt x="867" y="526"/>
                    <a:pt x="871" y="517"/>
                  </a:cubicBezTo>
                  <a:cubicBezTo>
                    <a:pt x="839" y="519"/>
                    <a:pt x="804" y="512"/>
                    <a:pt x="784" y="493"/>
                  </a:cubicBezTo>
                  <a:cubicBezTo>
                    <a:pt x="780" y="494"/>
                    <a:pt x="779" y="491"/>
                    <a:pt x="775" y="492"/>
                  </a:cubicBezTo>
                  <a:cubicBezTo>
                    <a:pt x="768" y="485"/>
                    <a:pt x="760" y="479"/>
                    <a:pt x="754" y="470"/>
                  </a:cubicBezTo>
                  <a:cubicBezTo>
                    <a:pt x="747" y="466"/>
                    <a:pt x="738" y="464"/>
                    <a:pt x="735" y="454"/>
                  </a:cubicBezTo>
                  <a:cubicBezTo>
                    <a:pt x="737" y="454"/>
                    <a:pt x="736" y="453"/>
                    <a:pt x="735" y="453"/>
                  </a:cubicBezTo>
                  <a:cubicBezTo>
                    <a:pt x="749" y="444"/>
                    <a:pt x="776" y="460"/>
                    <a:pt x="789" y="449"/>
                  </a:cubicBezTo>
                  <a:cubicBezTo>
                    <a:pt x="772" y="447"/>
                    <a:pt x="754" y="439"/>
                    <a:pt x="739" y="429"/>
                  </a:cubicBezTo>
                  <a:cubicBezTo>
                    <a:pt x="731" y="424"/>
                    <a:pt x="727" y="417"/>
                    <a:pt x="719" y="409"/>
                  </a:cubicBezTo>
                  <a:cubicBezTo>
                    <a:pt x="710" y="400"/>
                    <a:pt x="700" y="395"/>
                    <a:pt x="695" y="381"/>
                  </a:cubicBezTo>
                  <a:cubicBezTo>
                    <a:pt x="690" y="362"/>
                    <a:pt x="690" y="344"/>
                    <a:pt x="679" y="328"/>
                  </a:cubicBezTo>
                  <a:cubicBezTo>
                    <a:pt x="690" y="317"/>
                    <a:pt x="699" y="332"/>
                    <a:pt x="708" y="336"/>
                  </a:cubicBezTo>
                  <a:cubicBezTo>
                    <a:pt x="715" y="339"/>
                    <a:pt x="722" y="341"/>
                    <a:pt x="730" y="342"/>
                  </a:cubicBezTo>
                  <a:cubicBezTo>
                    <a:pt x="723" y="335"/>
                    <a:pt x="709" y="324"/>
                    <a:pt x="698" y="316"/>
                  </a:cubicBezTo>
                  <a:cubicBezTo>
                    <a:pt x="695" y="305"/>
                    <a:pt x="679" y="300"/>
                    <a:pt x="684" y="288"/>
                  </a:cubicBezTo>
                  <a:cubicBezTo>
                    <a:pt x="692" y="285"/>
                    <a:pt x="696" y="293"/>
                    <a:pt x="702" y="295"/>
                  </a:cubicBezTo>
                  <a:cubicBezTo>
                    <a:pt x="714" y="293"/>
                    <a:pt x="720" y="296"/>
                    <a:pt x="733" y="293"/>
                  </a:cubicBezTo>
                  <a:cubicBezTo>
                    <a:pt x="797" y="283"/>
                    <a:pt x="803" y="203"/>
                    <a:pt x="839" y="161"/>
                  </a:cubicBezTo>
                  <a:cubicBezTo>
                    <a:pt x="843" y="150"/>
                    <a:pt x="846" y="141"/>
                    <a:pt x="857" y="135"/>
                  </a:cubicBezTo>
                  <a:cubicBezTo>
                    <a:pt x="890" y="72"/>
                    <a:pt x="969" y="19"/>
                    <a:pt x="1056" y="37"/>
                  </a:cubicBezTo>
                  <a:cubicBezTo>
                    <a:pt x="1066" y="39"/>
                    <a:pt x="1077" y="45"/>
                    <a:pt x="1089" y="49"/>
                  </a:cubicBezTo>
                  <a:cubicBezTo>
                    <a:pt x="1139" y="0"/>
                    <a:pt x="1234" y="16"/>
                    <a:pt x="1294" y="45"/>
                  </a:cubicBezTo>
                  <a:cubicBezTo>
                    <a:pt x="1294" y="52"/>
                    <a:pt x="1293" y="57"/>
                    <a:pt x="1286" y="55"/>
                  </a:cubicBezTo>
                  <a:cubicBezTo>
                    <a:pt x="1325" y="74"/>
                    <a:pt x="1364" y="99"/>
                    <a:pt x="1377" y="139"/>
                  </a:cubicBezTo>
                  <a:cubicBezTo>
                    <a:pt x="1387" y="141"/>
                    <a:pt x="1396" y="134"/>
                    <a:pt x="1400" y="145"/>
                  </a:cubicBezTo>
                  <a:cubicBezTo>
                    <a:pt x="1399" y="152"/>
                    <a:pt x="1391" y="152"/>
                    <a:pt x="1388" y="153"/>
                  </a:cubicBezTo>
                  <a:cubicBezTo>
                    <a:pt x="1415" y="207"/>
                    <a:pt x="1447" y="280"/>
                    <a:pt x="1522" y="264"/>
                  </a:cubicBezTo>
                  <a:cubicBezTo>
                    <a:pt x="1529" y="258"/>
                    <a:pt x="1533" y="241"/>
                    <a:pt x="1545" y="249"/>
                  </a:cubicBezTo>
                  <a:cubicBezTo>
                    <a:pt x="1550" y="318"/>
                    <a:pt x="1519" y="381"/>
                    <a:pt x="1444" y="374"/>
                  </a:cubicBezTo>
                  <a:close/>
                  <a:moveTo>
                    <a:pt x="842" y="434"/>
                  </a:moveTo>
                  <a:cubicBezTo>
                    <a:pt x="841" y="434"/>
                    <a:pt x="839" y="435"/>
                    <a:pt x="841" y="436"/>
                  </a:cubicBezTo>
                  <a:cubicBezTo>
                    <a:pt x="866" y="453"/>
                    <a:pt x="925" y="469"/>
                    <a:pt x="953" y="446"/>
                  </a:cubicBezTo>
                  <a:cubicBezTo>
                    <a:pt x="960" y="440"/>
                    <a:pt x="965" y="419"/>
                    <a:pt x="972" y="418"/>
                  </a:cubicBezTo>
                  <a:cubicBezTo>
                    <a:pt x="989" y="417"/>
                    <a:pt x="970" y="445"/>
                    <a:pt x="972" y="452"/>
                  </a:cubicBezTo>
                  <a:cubicBezTo>
                    <a:pt x="1003" y="439"/>
                    <a:pt x="1003" y="395"/>
                    <a:pt x="1022" y="371"/>
                  </a:cubicBezTo>
                  <a:cubicBezTo>
                    <a:pt x="991" y="372"/>
                    <a:pt x="970" y="370"/>
                    <a:pt x="948" y="363"/>
                  </a:cubicBezTo>
                  <a:cubicBezTo>
                    <a:pt x="936" y="359"/>
                    <a:pt x="921" y="356"/>
                    <a:pt x="914" y="346"/>
                  </a:cubicBezTo>
                  <a:cubicBezTo>
                    <a:pt x="924" y="337"/>
                    <a:pt x="936" y="344"/>
                    <a:pt x="952" y="341"/>
                  </a:cubicBezTo>
                  <a:cubicBezTo>
                    <a:pt x="973" y="337"/>
                    <a:pt x="985" y="315"/>
                    <a:pt x="998" y="310"/>
                  </a:cubicBezTo>
                  <a:cubicBezTo>
                    <a:pt x="985" y="330"/>
                    <a:pt x="968" y="348"/>
                    <a:pt x="941" y="351"/>
                  </a:cubicBezTo>
                  <a:cubicBezTo>
                    <a:pt x="1009" y="379"/>
                    <a:pt x="1091" y="350"/>
                    <a:pt x="1122" y="295"/>
                  </a:cubicBezTo>
                  <a:cubicBezTo>
                    <a:pt x="1124" y="287"/>
                    <a:pt x="1121" y="274"/>
                    <a:pt x="1125" y="269"/>
                  </a:cubicBezTo>
                  <a:cubicBezTo>
                    <a:pt x="1128" y="269"/>
                    <a:pt x="1127" y="265"/>
                    <a:pt x="1130" y="266"/>
                  </a:cubicBezTo>
                  <a:cubicBezTo>
                    <a:pt x="1140" y="271"/>
                    <a:pt x="1136" y="281"/>
                    <a:pt x="1140" y="291"/>
                  </a:cubicBezTo>
                  <a:cubicBezTo>
                    <a:pt x="1133" y="300"/>
                    <a:pt x="1136" y="312"/>
                    <a:pt x="1130" y="323"/>
                  </a:cubicBezTo>
                  <a:cubicBezTo>
                    <a:pt x="1179" y="311"/>
                    <a:pt x="1214" y="290"/>
                    <a:pt x="1234" y="251"/>
                  </a:cubicBezTo>
                  <a:cubicBezTo>
                    <a:pt x="1249" y="222"/>
                    <a:pt x="1249" y="192"/>
                    <a:pt x="1240" y="158"/>
                  </a:cubicBezTo>
                  <a:cubicBezTo>
                    <a:pt x="1238" y="151"/>
                    <a:pt x="1230" y="143"/>
                    <a:pt x="1236" y="136"/>
                  </a:cubicBezTo>
                  <a:cubicBezTo>
                    <a:pt x="1241" y="134"/>
                    <a:pt x="1242" y="138"/>
                    <a:pt x="1245" y="140"/>
                  </a:cubicBezTo>
                  <a:cubicBezTo>
                    <a:pt x="1241" y="151"/>
                    <a:pt x="1252" y="163"/>
                    <a:pt x="1253" y="174"/>
                  </a:cubicBezTo>
                  <a:cubicBezTo>
                    <a:pt x="1254" y="176"/>
                    <a:pt x="1258" y="175"/>
                    <a:pt x="1259" y="179"/>
                  </a:cubicBezTo>
                  <a:cubicBezTo>
                    <a:pt x="1264" y="208"/>
                    <a:pt x="1288" y="231"/>
                    <a:pt x="1317" y="244"/>
                  </a:cubicBezTo>
                  <a:cubicBezTo>
                    <a:pt x="1324" y="254"/>
                    <a:pt x="1335" y="263"/>
                    <a:pt x="1340" y="276"/>
                  </a:cubicBezTo>
                  <a:cubicBezTo>
                    <a:pt x="1342" y="282"/>
                    <a:pt x="1341" y="291"/>
                    <a:pt x="1347" y="296"/>
                  </a:cubicBezTo>
                  <a:cubicBezTo>
                    <a:pt x="1352" y="286"/>
                    <a:pt x="1346" y="280"/>
                    <a:pt x="1346" y="269"/>
                  </a:cubicBezTo>
                  <a:cubicBezTo>
                    <a:pt x="1357" y="263"/>
                    <a:pt x="1358" y="274"/>
                    <a:pt x="1363" y="279"/>
                  </a:cubicBezTo>
                  <a:cubicBezTo>
                    <a:pt x="1363" y="281"/>
                    <a:pt x="1360" y="279"/>
                    <a:pt x="1360" y="281"/>
                  </a:cubicBezTo>
                  <a:cubicBezTo>
                    <a:pt x="1371" y="297"/>
                    <a:pt x="1367" y="322"/>
                    <a:pt x="1362" y="342"/>
                  </a:cubicBezTo>
                  <a:cubicBezTo>
                    <a:pt x="1375" y="340"/>
                    <a:pt x="1375" y="326"/>
                    <a:pt x="1382" y="318"/>
                  </a:cubicBezTo>
                  <a:cubicBezTo>
                    <a:pt x="1390" y="300"/>
                    <a:pt x="1398" y="288"/>
                    <a:pt x="1400" y="266"/>
                  </a:cubicBezTo>
                  <a:cubicBezTo>
                    <a:pt x="1402" y="236"/>
                    <a:pt x="1389" y="212"/>
                    <a:pt x="1378" y="194"/>
                  </a:cubicBezTo>
                  <a:cubicBezTo>
                    <a:pt x="1373" y="184"/>
                    <a:pt x="1354" y="161"/>
                    <a:pt x="1356" y="154"/>
                  </a:cubicBezTo>
                  <a:cubicBezTo>
                    <a:pt x="1358" y="146"/>
                    <a:pt x="1369" y="149"/>
                    <a:pt x="1372" y="145"/>
                  </a:cubicBezTo>
                  <a:cubicBezTo>
                    <a:pt x="1330" y="131"/>
                    <a:pt x="1309" y="80"/>
                    <a:pt x="1255" y="90"/>
                  </a:cubicBezTo>
                  <a:cubicBezTo>
                    <a:pt x="1253" y="88"/>
                    <a:pt x="1249" y="87"/>
                    <a:pt x="1250" y="82"/>
                  </a:cubicBezTo>
                  <a:cubicBezTo>
                    <a:pt x="1287" y="68"/>
                    <a:pt x="1316" y="98"/>
                    <a:pt x="1341" y="112"/>
                  </a:cubicBezTo>
                  <a:cubicBezTo>
                    <a:pt x="1345" y="124"/>
                    <a:pt x="1357" y="128"/>
                    <a:pt x="1368" y="134"/>
                  </a:cubicBezTo>
                  <a:cubicBezTo>
                    <a:pt x="1344" y="99"/>
                    <a:pt x="1307" y="66"/>
                    <a:pt x="1261" y="65"/>
                  </a:cubicBezTo>
                  <a:cubicBezTo>
                    <a:pt x="1253" y="56"/>
                    <a:pt x="1266" y="54"/>
                    <a:pt x="1270" y="47"/>
                  </a:cubicBezTo>
                  <a:cubicBezTo>
                    <a:pt x="1225" y="27"/>
                    <a:pt x="1166" y="18"/>
                    <a:pt x="1115" y="40"/>
                  </a:cubicBezTo>
                  <a:cubicBezTo>
                    <a:pt x="1111" y="47"/>
                    <a:pt x="1104" y="51"/>
                    <a:pt x="1099" y="57"/>
                  </a:cubicBezTo>
                  <a:cubicBezTo>
                    <a:pt x="1105" y="61"/>
                    <a:pt x="1114" y="63"/>
                    <a:pt x="1118" y="69"/>
                  </a:cubicBezTo>
                  <a:cubicBezTo>
                    <a:pt x="1117" y="72"/>
                    <a:pt x="1117" y="77"/>
                    <a:pt x="1112" y="78"/>
                  </a:cubicBezTo>
                  <a:cubicBezTo>
                    <a:pt x="1106" y="79"/>
                    <a:pt x="1104" y="72"/>
                    <a:pt x="1099" y="69"/>
                  </a:cubicBezTo>
                  <a:cubicBezTo>
                    <a:pt x="1079" y="56"/>
                    <a:pt x="1040" y="42"/>
                    <a:pt x="1010" y="44"/>
                  </a:cubicBezTo>
                  <a:cubicBezTo>
                    <a:pt x="995" y="47"/>
                    <a:pt x="984" y="51"/>
                    <a:pt x="971" y="54"/>
                  </a:cubicBezTo>
                  <a:cubicBezTo>
                    <a:pt x="897" y="70"/>
                    <a:pt x="861" y="146"/>
                    <a:pt x="833" y="209"/>
                  </a:cubicBezTo>
                  <a:cubicBezTo>
                    <a:pt x="822" y="231"/>
                    <a:pt x="815" y="244"/>
                    <a:pt x="801" y="260"/>
                  </a:cubicBezTo>
                  <a:cubicBezTo>
                    <a:pt x="780" y="286"/>
                    <a:pt x="744" y="314"/>
                    <a:pt x="703" y="302"/>
                  </a:cubicBezTo>
                  <a:cubicBezTo>
                    <a:pt x="705" y="312"/>
                    <a:pt x="717" y="313"/>
                    <a:pt x="719" y="322"/>
                  </a:cubicBezTo>
                  <a:cubicBezTo>
                    <a:pt x="729" y="323"/>
                    <a:pt x="733" y="333"/>
                    <a:pt x="740" y="337"/>
                  </a:cubicBezTo>
                  <a:cubicBezTo>
                    <a:pt x="747" y="340"/>
                    <a:pt x="757" y="337"/>
                    <a:pt x="760" y="346"/>
                  </a:cubicBezTo>
                  <a:cubicBezTo>
                    <a:pt x="745" y="360"/>
                    <a:pt x="713" y="347"/>
                    <a:pt x="697" y="342"/>
                  </a:cubicBezTo>
                  <a:cubicBezTo>
                    <a:pt x="704" y="362"/>
                    <a:pt x="707" y="383"/>
                    <a:pt x="718" y="397"/>
                  </a:cubicBezTo>
                  <a:cubicBezTo>
                    <a:pt x="721" y="401"/>
                    <a:pt x="727" y="405"/>
                    <a:pt x="732" y="409"/>
                  </a:cubicBezTo>
                  <a:cubicBezTo>
                    <a:pt x="753" y="428"/>
                    <a:pt x="783" y="448"/>
                    <a:pt x="815" y="436"/>
                  </a:cubicBezTo>
                  <a:cubicBezTo>
                    <a:pt x="825" y="439"/>
                    <a:pt x="823" y="445"/>
                    <a:pt x="820" y="453"/>
                  </a:cubicBezTo>
                  <a:cubicBezTo>
                    <a:pt x="803" y="455"/>
                    <a:pt x="779" y="466"/>
                    <a:pt x="759" y="462"/>
                  </a:cubicBezTo>
                  <a:cubicBezTo>
                    <a:pt x="775" y="482"/>
                    <a:pt x="810" y="503"/>
                    <a:pt x="841" y="508"/>
                  </a:cubicBezTo>
                  <a:cubicBezTo>
                    <a:pt x="859" y="510"/>
                    <a:pt x="885" y="501"/>
                    <a:pt x="892" y="512"/>
                  </a:cubicBezTo>
                  <a:cubicBezTo>
                    <a:pt x="890" y="521"/>
                    <a:pt x="877" y="521"/>
                    <a:pt x="872" y="532"/>
                  </a:cubicBezTo>
                  <a:cubicBezTo>
                    <a:pt x="890" y="540"/>
                    <a:pt x="908" y="524"/>
                    <a:pt x="925" y="530"/>
                  </a:cubicBezTo>
                  <a:cubicBezTo>
                    <a:pt x="928" y="534"/>
                    <a:pt x="925" y="539"/>
                    <a:pt x="925" y="543"/>
                  </a:cubicBezTo>
                  <a:cubicBezTo>
                    <a:pt x="953" y="545"/>
                    <a:pt x="978" y="553"/>
                    <a:pt x="1005" y="543"/>
                  </a:cubicBezTo>
                  <a:cubicBezTo>
                    <a:pt x="998" y="536"/>
                    <a:pt x="988" y="534"/>
                    <a:pt x="985" y="524"/>
                  </a:cubicBezTo>
                  <a:cubicBezTo>
                    <a:pt x="952" y="534"/>
                    <a:pt x="900" y="503"/>
                    <a:pt x="920" y="467"/>
                  </a:cubicBezTo>
                  <a:cubicBezTo>
                    <a:pt x="881" y="465"/>
                    <a:pt x="838" y="457"/>
                    <a:pt x="823" y="428"/>
                  </a:cubicBezTo>
                  <a:cubicBezTo>
                    <a:pt x="832" y="416"/>
                    <a:pt x="859" y="434"/>
                    <a:pt x="867" y="417"/>
                  </a:cubicBezTo>
                  <a:cubicBezTo>
                    <a:pt x="846" y="410"/>
                    <a:pt x="827" y="394"/>
                    <a:pt x="818" y="376"/>
                  </a:cubicBezTo>
                  <a:cubicBezTo>
                    <a:pt x="814" y="369"/>
                    <a:pt x="807" y="357"/>
                    <a:pt x="813" y="347"/>
                  </a:cubicBezTo>
                  <a:cubicBezTo>
                    <a:pt x="828" y="345"/>
                    <a:pt x="820" y="367"/>
                    <a:pt x="834" y="363"/>
                  </a:cubicBezTo>
                  <a:cubicBezTo>
                    <a:pt x="828" y="356"/>
                    <a:pt x="821" y="346"/>
                    <a:pt x="818" y="336"/>
                  </a:cubicBezTo>
                  <a:cubicBezTo>
                    <a:pt x="815" y="326"/>
                    <a:pt x="810" y="302"/>
                    <a:pt x="815" y="296"/>
                  </a:cubicBezTo>
                  <a:cubicBezTo>
                    <a:pt x="817" y="302"/>
                    <a:pt x="829" y="306"/>
                    <a:pt x="823" y="313"/>
                  </a:cubicBezTo>
                  <a:cubicBezTo>
                    <a:pt x="865" y="352"/>
                    <a:pt x="922" y="305"/>
                    <a:pt x="936" y="261"/>
                  </a:cubicBezTo>
                  <a:cubicBezTo>
                    <a:pt x="942" y="242"/>
                    <a:pt x="941" y="220"/>
                    <a:pt x="948" y="202"/>
                  </a:cubicBezTo>
                  <a:cubicBezTo>
                    <a:pt x="955" y="198"/>
                    <a:pt x="963" y="188"/>
                    <a:pt x="965" y="183"/>
                  </a:cubicBezTo>
                  <a:cubicBezTo>
                    <a:pt x="958" y="186"/>
                    <a:pt x="950" y="203"/>
                    <a:pt x="942" y="190"/>
                  </a:cubicBezTo>
                  <a:cubicBezTo>
                    <a:pt x="962" y="156"/>
                    <a:pt x="998" y="113"/>
                    <a:pt x="1048" y="102"/>
                  </a:cubicBezTo>
                  <a:cubicBezTo>
                    <a:pt x="1080" y="94"/>
                    <a:pt x="1107" y="93"/>
                    <a:pt x="1142" y="92"/>
                  </a:cubicBezTo>
                  <a:cubicBezTo>
                    <a:pt x="1151" y="91"/>
                    <a:pt x="1157" y="87"/>
                    <a:pt x="1159" y="100"/>
                  </a:cubicBezTo>
                  <a:cubicBezTo>
                    <a:pt x="1151" y="109"/>
                    <a:pt x="1148" y="102"/>
                    <a:pt x="1140" y="102"/>
                  </a:cubicBezTo>
                  <a:cubicBezTo>
                    <a:pt x="1115" y="98"/>
                    <a:pt x="1099" y="105"/>
                    <a:pt x="1081" y="107"/>
                  </a:cubicBezTo>
                  <a:cubicBezTo>
                    <a:pt x="1031" y="111"/>
                    <a:pt x="990" y="136"/>
                    <a:pt x="967" y="171"/>
                  </a:cubicBezTo>
                  <a:cubicBezTo>
                    <a:pt x="974" y="171"/>
                    <a:pt x="980" y="169"/>
                    <a:pt x="983" y="164"/>
                  </a:cubicBezTo>
                  <a:cubicBezTo>
                    <a:pt x="992" y="166"/>
                    <a:pt x="995" y="170"/>
                    <a:pt x="991" y="179"/>
                  </a:cubicBezTo>
                  <a:cubicBezTo>
                    <a:pt x="986" y="177"/>
                    <a:pt x="986" y="181"/>
                    <a:pt x="982" y="181"/>
                  </a:cubicBezTo>
                  <a:cubicBezTo>
                    <a:pt x="956" y="198"/>
                    <a:pt x="955" y="230"/>
                    <a:pt x="947" y="260"/>
                  </a:cubicBezTo>
                  <a:cubicBezTo>
                    <a:pt x="938" y="295"/>
                    <a:pt x="915" y="318"/>
                    <a:pt x="887" y="333"/>
                  </a:cubicBezTo>
                  <a:cubicBezTo>
                    <a:pt x="877" y="333"/>
                    <a:pt x="868" y="342"/>
                    <a:pt x="856" y="342"/>
                  </a:cubicBezTo>
                  <a:cubicBezTo>
                    <a:pt x="844" y="342"/>
                    <a:pt x="835" y="333"/>
                    <a:pt x="826" y="333"/>
                  </a:cubicBezTo>
                  <a:cubicBezTo>
                    <a:pt x="831" y="353"/>
                    <a:pt x="844" y="365"/>
                    <a:pt x="864" y="367"/>
                  </a:cubicBezTo>
                  <a:cubicBezTo>
                    <a:pt x="860" y="381"/>
                    <a:pt x="836" y="375"/>
                    <a:pt x="826" y="371"/>
                  </a:cubicBezTo>
                  <a:cubicBezTo>
                    <a:pt x="836" y="396"/>
                    <a:pt x="858" y="406"/>
                    <a:pt x="885" y="408"/>
                  </a:cubicBezTo>
                  <a:cubicBezTo>
                    <a:pt x="882" y="427"/>
                    <a:pt x="857" y="431"/>
                    <a:pt x="842" y="434"/>
                  </a:cubicBezTo>
                  <a:close/>
                  <a:moveTo>
                    <a:pt x="1496" y="277"/>
                  </a:moveTo>
                  <a:cubicBezTo>
                    <a:pt x="1431" y="269"/>
                    <a:pt x="1405" y="202"/>
                    <a:pt x="1377" y="156"/>
                  </a:cubicBezTo>
                  <a:cubicBezTo>
                    <a:pt x="1376" y="156"/>
                    <a:pt x="1375" y="156"/>
                    <a:pt x="1373" y="156"/>
                  </a:cubicBezTo>
                  <a:cubicBezTo>
                    <a:pt x="1373" y="158"/>
                    <a:pt x="1371" y="158"/>
                    <a:pt x="1370" y="159"/>
                  </a:cubicBezTo>
                  <a:cubicBezTo>
                    <a:pt x="1380" y="182"/>
                    <a:pt x="1402" y="208"/>
                    <a:pt x="1407" y="237"/>
                  </a:cubicBezTo>
                  <a:cubicBezTo>
                    <a:pt x="1414" y="277"/>
                    <a:pt x="1401" y="306"/>
                    <a:pt x="1386" y="337"/>
                  </a:cubicBezTo>
                  <a:cubicBezTo>
                    <a:pt x="1380" y="340"/>
                    <a:pt x="1378" y="347"/>
                    <a:pt x="1373" y="352"/>
                  </a:cubicBezTo>
                  <a:cubicBezTo>
                    <a:pt x="1384" y="374"/>
                    <a:pt x="1389" y="411"/>
                    <a:pt x="1360" y="419"/>
                  </a:cubicBezTo>
                  <a:cubicBezTo>
                    <a:pt x="1363" y="441"/>
                    <a:pt x="1353" y="456"/>
                    <a:pt x="1350" y="477"/>
                  </a:cubicBezTo>
                  <a:cubicBezTo>
                    <a:pt x="1380" y="482"/>
                    <a:pt x="1412" y="475"/>
                    <a:pt x="1420" y="448"/>
                  </a:cubicBezTo>
                  <a:cubicBezTo>
                    <a:pt x="1405" y="445"/>
                    <a:pt x="1382" y="444"/>
                    <a:pt x="1382" y="431"/>
                  </a:cubicBezTo>
                  <a:cubicBezTo>
                    <a:pt x="1421" y="449"/>
                    <a:pt x="1474" y="434"/>
                    <a:pt x="1487" y="396"/>
                  </a:cubicBezTo>
                  <a:cubicBezTo>
                    <a:pt x="1465" y="398"/>
                    <a:pt x="1449" y="389"/>
                    <a:pt x="1433" y="381"/>
                  </a:cubicBezTo>
                  <a:cubicBezTo>
                    <a:pt x="1417" y="373"/>
                    <a:pt x="1403" y="368"/>
                    <a:pt x="1406" y="353"/>
                  </a:cubicBezTo>
                  <a:cubicBezTo>
                    <a:pt x="1420" y="358"/>
                    <a:pt x="1430" y="364"/>
                    <a:pt x="1444" y="366"/>
                  </a:cubicBezTo>
                  <a:cubicBezTo>
                    <a:pt x="1504" y="372"/>
                    <a:pt x="1536" y="322"/>
                    <a:pt x="1533" y="270"/>
                  </a:cubicBezTo>
                  <a:cubicBezTo>
                    <a:pt x="1521" y="275"/>
                    <a:pt x="1512" y="279"/>
                    <a:pt x="1496" y="277"/>
                  </a:cubicBezTo>
                  <a:close/>
                  <a:moveTo>
                    <a:pt x="936" y="463"/>
                  </a:moveTo>
                  <a:cubicBezTo>
                    <a:pt x="916" y="485"/>
                    <a:pt x="939" y="511"/>
                    <a:pt x="963" y="515"/>
                  </a:cubicBezTo>
                  <a:cubicBezTo>
                    <a:pt x="968" y="512"/>
                    <a:pt x="976" y="511"/>
                    <a:pt x="981" y="508"/>
                  </a:cubicBezTo>
                  <a:cubicBezTo>
                    <a:pt x="1005" y="528"/>
                    <a:pt x="1034" y="543"/>
                    <a:pt x="1061" y="561"/>
                  </a:cubicBezTo>
                  <a:cubicBezTo>
                    <a:pt x="1096" y="570"/>
                    <a:pt x="1129" y="581"/>
                    <a:pt x="1162" y="579"/>
                  </a:cubicBezTo>
                  <a:cubicBezTo>
                    <a:pt x="1188" y="585"/>
                    <a:pt x="1228" y="583"/>
                    <a:pt x="1249" y="569"/>
                  </a:cubicBezTo>
                  <a:cubicBezTo>
                    <a:pt x="1253" y="570"/>
                    <a:pt x="1254" y="567"/>
                    <a:pt x="1259" y="568"/>
                  </a:cubicBezTo>
                  <a:cubicBezTo>
                    <a:pt x="1294" y="534"/>
                    <a:pt x="1332" y="497"/>
                    <a:pt x="1346" y="446"/>
                  </a:cubicBezTo>
                  <a:cubicBezTo>
                    <a:pt x="1343" y="436"/>
                    <a:pt x="1348" y="430"/>
                    <a:pt x="1349" y="422"/>
                  </a:cubicBezTo>
                  <a:cubicBezTo>
                    <a:pt x="1349" y="420"/>
                    <a:pt x="1350" y="417"/>
                    <a:pt x="1350" y="417"/>
                  </a:cubicBezTo>
                  <a:cubicBezTo>
                    <a:pt x="1350" y="404"/>
                    <a:pt x="1346" y="393"/>
                    <a:pt x="1344" y="384"/>
                  </a:cubicBezTo>
                  <a:cubicBezTo>
                    <a:pt x="1340" y="370"/>
                    <a:pt x="1343" y="355"/>
                    <a:pt x="1339" y="341"/>
                  </a:cubicBezTo>
                  <a:cubicBezTo>
                    <a:pt x="1342" y="333"/>
                    <a:pt x="1344" y="317"/>
                    <a:pt x="1336" y="311"/>
                  </a:cubicBezTo>
                  <a:cubicBezTo>
                    <a:pt x="1343" y="251"/>
                    <a:pt x="1277" y="244"/>
                    <a:pt x="1256" y="204"/>
                  </a:cubicBezTo>
                  <a:cubicBezTo>
                    <a:pt x="1255" y="278"/>
                    <a:pt x="1198" y="322"/>
                    <a:pt x="1127" y="333"/>
                  </a:cubicBezTo>
                  <a:cubicBezTo>
                    <a:pt x="1121" y="337"/>
                    <a:pt x="1118" y="344"/>
                    <a:pt x="1112" y="347"/>
                  </a:cubicBezTo>
                  <a:cubicBezTo>
                    <a:pt x="1107" y="345"/>
                    <a:pt x="1102" y="341"/>
                    <a:pt x="1101" y="340"/>
                  </a:cubicBezTo>
                  <a:cubicBezTo>
                    <a:pt x="1105" y="328"/>
                    <a:pt x="1126" y="325"/>
                    <a:pt x="1123" y="310"/>
                  </a:cubicBezTo>
                  <a:cubicBezTo>
                    <a:pt x="1115" y="322"/>
                    <a:pt x="1096" y="341"/>
                    <a:pt x="1084" y="348"/>
                  </a:cubicBezTo>
                  <a:cubicBezTo>
                    <a:pt x="1070" y="357"/>
                    <a:pt x="1051" y="359"/>
                    <a:pt x="1037" y="370"/>
                  </a:cubicBezTo>
                  <a:cubicBezTo>
                    <a:pt x="1016" y="384"/>
                    <a:pt x="1017" y="420"/>
                    <a:pt x="1001" y="442"/>
                  </a:cubicBezTo>
                  <a:cubicBezTo>
                    <a:pt x="992" y="454"/>
                    <a:pt x="981" y="456"/>
                    <a:pt x="970" y="467"/>
                  </a:cubicBezTo>
                  <a:cubicBezTo>
                    <a:pt x="980" y="472"/>
                    <a:pt x="990" y="479"/>
                    <a:pt x="995" y="490"/>
                  </a:cubicBezTo>
                  <a:cubicBezTo>
                    <a:pt x="993" y="493"/>
                    <a:pt x="992" y="496"/>
                    <a:pt x="987" y="495"/>
                  </a:cubicBezTo>
                  <a:cubicBezTo>
                    <a:pt x="981" y="486"/>
                    <a:pt x="970" y="471"/>
                    <a:pt x="957" y="477"/>
                  </a:cubicBezTo>
                  <a:cubicBezTo>
                    <a:pt x="952" y="489"/>
                    <a:pt x="961" y="497"/>
                    <a:pt x="961" y="505"/>
                  </a:cubicBezTo>
                  <a:cubicBezTo>
                    <a:pt x="949" y="502"/>
                    <a:pt x="944" y="489"/>
                    <a:pt x="946" y="475"/>
                  </a:cubicBezTo>
                  <a:cubicBezTo>
                    <a:pt x="942" y="476"/>
                    <a:pt x="938" y="483"/>
                    <a:pt x="935" y="478"/>
                  </a:cubicBezTo>
                  <a:cubicBezTo>
                    <a:pt x="937" y="463"/>
                    <a:pt x="961" y="462"/>
                    <a:pt x="962" y="451"/>
                  </a:cubicBezTo>
                  <a:cubicBezTo>
                    <a:pt x="955" y="456"/>
                    <a:pt x="947" y="461"/>
                    <a:pt x="936" y="463"/>
                  </a:cubicBezTo>
                  <a:close/>
                  <a:moveTo>
                    <a:pt x="1351" y="345"/>
                  </a:moveTo>
                  <a:cubicBezTo>
                    <a:pt x="1353" y="335"/>
                    <a:pt x="1361" y="314"/>
                    <a:pt x="1354" y="306"/>
                  </a:cubicBezTo>
                  <a:cubicBezTo>
                    <a:pt x="1352" y="320"/>
                    <a:pt x="1350" y="334"/>
                    <a:pt x="1351" y="345"/>
                  </a:cubicBezTo>
                  <a:close/>
                  <a:moveTo>
                    <a:pt x="1361" y="409"/>
                  </a:moveTo>
                  <a:cubicBezTo>
                    <a:pt x="1373" y="400"/>
                    <a:pt x="1372" y="375"/>
                    <a:pt x="1365" y="361"/>
                  </a:cubicBezTo>
                  <a:cubicBezTo>
                    <a:pt x="1360" y="361"/>
                    <a:pt x="1356" y="361"/>
                    <a:pt x="1352" y="360"/>
                  </a:cubicBezTo>
                  <a:cubicBezTo>
                    <a:pt x="1351" y="378"/>
                    <a:pt x="1358" y="394"/>
                    <a:pt x="1361" y="409"/>
                  </a:cubicBezTo>
                  <a:close/>
                  <a:moveTo>
                    <a:pt x="1326" y="514"/>
                  </a:moveTo>
                  <a:cubicBezTo>
                    <a:pt x="1334" y="508"/>
                    <a:pt x="1344" y="510"/>
                    <a:pt x="1354" y="504"/>
                  </a:cubicBezTo>
                  <a:cubicBezTo>
                    <a:pt x="1350" y="499"/>
                    <a:pt x="1347" y="492"/>
                    <a:pt x="1341" y="489"/>
                  </a:cubicBezTo>
                  <a:cubicBezTo>
                    <a:pt x="1337" y="498"/>
                    <a:pt x="1327" y="506"/>
                    <a:pt x="1326" y="514"/>
                  </a:cubicBezTo>
                  <a:close/>
                  <a:moveTo>
                    <a:pt x="399" y="573"/>
                  </a:moveTo>
                  <a:cubicBezTo>
                    <a:pt x="402" y="569"/>
                    <a:pt x="408" y="568"/>
                    <a:pt x="415" y="568"/>
                  </a:cubicBezTo>
                  <a:cubicBezTo>
                    <a:pt x="414" y="554"/>
                    <a:pt x="410" y="540"/>
                    <a:pt x="405" y="525"/>
                  </a:cubicBezTo>
                  <a:cubicBezTo>
                    <a:pt x="391" y="542"/>
                    <a:pt x="370" y="554"/>
                    <a:pt x="361" y="576"/>
                  </a:cubicBezTo>
                  <a:cubicBezTo>
                    <a:pt x="370" y="576"/>
                    <a:pt x="374" y="586"/>
                    <a:pt x="374" y="590"/>
                  </a:cubicBezTo>
                  <a:cubicBezTo>
                    <a:pt x="389" y="584"/>
                    <a:pt x="374" y="571"/>
                    <a:pt x="371" y="561"/>
                  </a:cubicBezTo>
                  <a:cubicBezTo>
                    <a:pt x="373" y="561"/>
                    <a:pt x="373" y="560"/>
                    <a:pt x="374" y="560"/>
                  </a:cubicBezTo>
                  <a:cubicBezTo>
                    <a:pt x="381" y="562"/>
                    <a:pt x="382" y="569"/>
                    <a:pt x="389" y="571"/>
                  </a:cubicBezTo>
                  <a:cubicBezTo>
                    <a:pt x="394" y="561"/>
                    <a:pt x="394" y="558"/>
                    <a:pt x="393" y="545"/>
                  </a:cubicBezTo>
                  <a:cubicBezTo>
                    <a:pt x="395" y="545"/>
                    <a:pt x="396" y="543"/>
                    <a:pt x="399" y="543"/>
                  </a:cubicBezTo>
                  <a:cubicBezTo>
                    <a:pt x="411" y="548"/>
                    <a:pt x="400" y="565"/>
                    <a:pt x="399" y="573"/>
                  </a:cubicBezTo>
                  <a:close/>
                  <a:moveTo>
                    <a:pt x="383" y="596"/>
                  </a:moveTo>
                  <a:cubicBezTo>
                    <a:pt x="392" y="592"/>
                    <a:pt x="400" y="593"/>
                    <a:pt x="408" y="598"/>
                  </a:cubicBezTo>
                  <a:cubicBezTo>
                    <a:pt x="412" y="593"/>
                    <a:pt x="418" y="583"/>
                    <a:pt x="414" y="574"/>
                  </a:cubicBezTo>
                  <a:cubicBezTo>
                    <a:pt x="403" y="584"/>
                    <a:pt x="386" y="580"/>
                    <a:pt x="383" y="596"/>
                  </a:cubicBezTo>
                  <a:close/>
                  <a:moveTo>
                    <a:pt x="361" y="632"/>
                  </a:moveTo>
                  <a:cubicBezTo>
                    <a:pt x="364" y="614"/>
                    <a:pt x="375" y="595"/>
                    <a:pt x="359" y="579"/>
                  </a:cubicBezTo>
                  <a:cubicBezTo>
                    <a:pt x="353" y="597"/>
                    <a:pt x="352" y="617"/>
                    <a:pt x="361" y="632"/>
                  </a:cubicBezTo>
                  <a:close/>
                  <a:moveTo>
                    <a:pt x="1209" y="605"/>
                  </a:moveTo>
                  <a:cubicBezTo>
                    <a:pt x="1202" y="605"/>
                    <a:pt x="1209" y="599"/>
                    <a:pt x="1204" y="598"/>
                  </a:cubicBezTo>
                  <a:cubicBezTo>
                    <a:pt x="1207" y="599"/>
                    <a:pt x="1209" y="593"/>
                    <a:pt x="1206" y="593"/>
                  </a:cubicBezTo>
                  <a:cubicBezTo>
                    <a:pt x="1178" y="596"/>
                    <a:pt x="1142" y="593"/>
                    <a:pt x="1119" y="586"/>
                  </a:cubicBezTo>
                  <a:cubicBezTo>
                    <a:pt x="1123" y="637"/>
                    <a:pt x="1192" y="644"/>
                    <a:pt x="1209" y="605"/>
                  </a:cubicBezTo>
                  <a:close/>
                  <a:moveTo>
                    <a:pt x="1221" y="613"/>
                  </a:moveTo>
                  <a:cubicBezTo>
                    <a:pt x="1209" y="628"/>
                    <a:pt x="1179" y="649"/>
                    <a:pt x="1153" y="642"/>
                  </a:cubicBezTo>
                  <a:cubicBezTo>
                    <a:pt x="1144" y="640"/>
                    <a:pt x="1138" y="633"/>
                    <a:pt x="1129" y="631"/>
                  </a:cubicBezTo>
                  <a:cubicBezTo>
                    <a:pt x="1126" y="623"/>
                    <a:pt x="1117" y="621"/>
                    <a:pt x="1113" y="614"/>
                  </a:cubicBezTo>
                  <a:cubicBezTo>
                    <a:pt x="1115" y="605"/>
                    <a:pt x="1111" y="594"/>
                    <a:pt x="1108" y="588"/>
                  </a:cubicBezTo>
                  <a:cubicBezTo>
                    <a:pt x="1101" y="588"/>
                    <a:pt x="1100" y="597"/>
                    <a:pt x="1093" y="598"/>
                  </a:cubicBezTo>
                  <a:cubicBezTo>
                    <a:pt x="1095" y="616"/>
                    <a:pt x="1108" y="631"/>
                    <a:pt x="1119" y="641"/>
                  </a:cubicBezTo>
                  <a:cubicBezTo>
                    <a:pt x="1142" y="664"/>
                    <a:pt x="1178" y="683"/>
                    <a:pt x="1210" y="661"/>
                  </a:cubicBezTo>
                  <a:cubicBezTo>
                    <a:pt x="1201" y="683"/>
                    <a:pt x="1168" y="689"/>
                    <a:pt x="1150" y="672"/>
                  </a:cubicBezTo>
                  <a:cubicBezTo>
                    <a:pt x="1121" y="663"/>
                    <a:pt x="1092" y="633"/>
                    <a:pt x="1084" y="606"/>
                  </a:cubicBezTo>
                  <a:cubicBezTo>
                    <a:pt x="1079" y="614"/>
                    <a:pt x="1075" y="621"/>
                    <a:pt x="1073" y="629"/>
                  </a:cubicBezTo>
                  <a:cubicBezTo>
                    <a:pt x="1078" y="637"/>
                    <a:pt x="1082" y="643"/>
                    <a:pt x="1089" y="649"/>
                  </a:cubicBezTo>
                  <a:cubicBezTo>
                    <a:pt x="1098" y="655"/>
                    <a:pt x="1109" y="664"/>
                    <a:pt x="1117" y="669"/>
                  </a:cubicBezTo>
                  <a:cubicBezTo>
                    <a:pt x="1131" y="678"/>
                    <a:pt x="1148" y="690"/>
                    <a:pt x="1162" y="694"/>
                  </a:cubicBezTo>
                  <a:cubicBezTo>
                    <a:pt x="1193" y="702"/>
                    <a:pt x="1225" y="681"/>
                    <a:pt x="1241" y="660"/>
                  </a:cubicBezTo>
                  <a:cubicBezTo>
                    <a:pt x="1245" y="654"/>
                    <a:pt x="1246" y="647"/>
                    <a:pt x="1250" y="641"/>
                  </a:cubicBezTo>
                  <a:cubicBezTo>
                    <a:pt x="1257" y="631"/>
                    <a:pt x="1273" y="622"/>
                    <a:pt x="1264" y="608"/>
                  </a:cubicBezTo>
                  <a:cubicBezTo>
                    <a:pt x="1262" y="610"/>
                    <a:pt x="1249" y="603"/>
                    <a:pt x="1250" y="610"/>
                  </a:cubicBezTo>
                  <a:cubicBezTo>
                    <a:pt x="1248" y="613"/>
                    <a:pt x="1258" y="620"/>
                    <a:pt x="1255" y="624"/>
                  </a:cubicBezTo>
                  <a:cubicBezTo>
                    <a:pt x="1247" y="627"/>
                    <a:pt x="1241" y="621"/>
                    <a:pt x="1236" y="616"/>
                  </a:cubicBezTo>
                  <a:cubicBezTo>
                    <a:pt x="1238" y="608"/>
                    <a:pt x="1235" y="598"/>
                    <a:pt x="1233" y="590"/>
                  </a:cubicBezTo>
                  <a:cubicBezTo>
                    <a:pt x="1230" y="593"/>
                    <a:pt x="1222" y="592"/>
                    <a:pt x="1221" y="594"/>
                  </a:cubicBezTo>
                  <a:cubicBezTo>
                    <a:pt x="1225" y="598"/>
                    <a:pt x="1221" y="607"/>
                    <a:pt x="1221" y="613"/>
                  </a:cubicBezTo>
                  <a:close/>
                  <a:moveTo>
                    <a:pt x="349" y="649"/>
                  </a:moveTo>
                  <a:cubicBezTo>
                    <a:pt x="345" y="639"/>
                    <a:pt x="339" y="628"/>
                    <a:pt x="332" y="619"/>
                  </a:cubicBezTo>
                  <a:cubicBezTo>
                    <a:pt x="325" y="611"/>
                    <a:pt x="314" y="599"/>
                    <a:pt x="305" y="605"/>
                  </a:cubicBezTo>
                  <a:cubicBezTo>
                    <a:pt x="316" y="618"/>
                    <a:pt x="336" y="633"/>
                    <a:pt x="349" y="649"/>
                  </a:cubicBezTo>
                  <a:close/>
                  <a:moveTo>
                    <a:pt x="378" y="604"/>
                  </a:moveTo>
                  <a:cubicBezTo>
                    <a:pt x="375" y="612"/>
                    <a:pt x="370" y="618"/>
                    <a:pt x="369" y="627"/>
                  </a:cubicBezTo>
                  <a:cubicBezTo>
                    <a:pt x="379" y="624"/>
                    <a:pt x="385" y="616"/>
                    <a:pt x="391" y="609"/>
                  </a:cubicBezTo>
                  <a:cubicBezTo>
                    <a:pt x="394" y="609"/>
                    <a:pt x="400" y="605"/>
                    <a:pt x="396" y="603"/>
                  </a:cubicBezTo>
                  <a:cubicBezTo>
                    <a:pt x="394" y="604"/>
                    <a:pt x="385" y="606"/>
                    <a:pt x="378" y="604"/>
                  </a:cubicBezTo>
                  <a:close/>
                  <a:moveTo>
                    <a:pt x="1277" y="620"/>
                  </a:moveTo>
                  <a:cubicBezTo>
                    <a:pt x="1277" y="621"/>
                    <a:pt x="1277" y="622"/>
                    <a:pt x="1277" y="623"/>
                  </a:cubicBezTo>
                  <a:cubicBezTo>
                    <a:pt x="1256" y="653"/>
                    <a:pt x="1234" y="698"/>
                    <a:pt x="1190" y="704"/>
                  </a:cubicBezTo>
                  <a:cubicBezTo>
                    <a:pt x="1168" y="706"/>
                    <a:pt x="1149" y="701"/>
                    <a:pt x="1134" y="691"/>
                  </a:cubicBezTo>
                  <a:cubicBezTo>
                    <a:pt x="1132" y="689"/>
                    <a:pt x="1131" y="685"/>
                    <a:pt x="1128" y="684"/>
                  </a:cubicBezTo>
                  <a:cubicBezTo>
                    <a:pt x="1125" y="682"/>
                    <a:pt x="1121" y="683"/>
                    <a:pt x="1118" y="681"/>
                  </a:cubicBezTo>
                  <a:cubicBezTo>
                    <a:pt x="1103" y="673"/>
                    <a:pt x="1094" y="657"/>
                    <a:pt x="1078" y="655"/>
                  </a:cubicBezTo>
                  <a:cubicBezTo>
                    <a:pt x="1071" y="646"/>
                    <a:pt x="1059" y="636"/>
                    <a:pt x="1058" y="625"/>
                  </a:cubicBezTo>
                  <a:cubicBezTo>
                    <a:pt x="1040" y="636"/>
                    <a:pt x="1007" y="653"/>
                    <a:pt x="993" y="664"/>
                  </a:cubicBezTo>
                  <a:cubicBezTo>
                    <a:pt x="988" y="667"/>
                    <a:pt x="982" y="669"/>
                    <a:pt x="980" y="671"/>
                  </a:cubicBezTo>
                  <a:cubicBezTo>
                    <a:pt x="975" y="677"/>
                    <a:pt x="982" y="691"/>
                    <a:pt x="985" y="699"/>
                  </a:cubicBezTo>
                  <a:cubicBezTo>
                    <a:pt x="987" y="706"/>
                    <a:pt x="991" y="713"/>
                    <a:pt x="992" y="721"/>
                  </a:cubicBezTo>
                  <a:cubicBezTo>
                    <a:pt x="1000" y="721"/>
                    <a:pt x="1009" y="724"/>
                    <a:pt x="1014" y="722"/>
                  </a:cubicBezTo>
                  <a:cubicBezTo>
                    <a:pt x="1017" y="717"/>
                    <a:pt x="1014" y="702"/>
                    <a:pt x="1017" y="694"/>
                  </a:cubicBezTo>
                  <a:cubicBezTo>
                    <a:pt x="1023" y="692"/>
                    <a:pt x="1025" y="694"/>
                    <a:pt x="1031" y="691"/>
                  </a:cubicBezTo>
                  <a:cubicBezTo>
                    <a:pt x="1040" y="698"/>
                    <a:pt x="1051" y="700"/>
                    <a:pt x="1064" y="704"/>
                  </a:cubicBezTo>
                  <a:cubicBezTo>
                    <a:pt x="1080" y="708"/>
                    <a:pt x="1094" y="715"/>
                    <a:pt x="1108" y="721"/>
                  </a:cubicBezTo>
                  <a:cubicBezTo>
                    <a:pt x="1126" y="728"/>
                    <a:pt x="1143" y="733"/>
                    <a:pt x="1160" y="741"/>
                  </a:cubicBezTo>
                  <a:cubicBezTo>
                    <a:pt x="1176" y="748"/>
                    <a:pt x="1193" y="756"/>
                    <a:pt x="1208" y="766"/>
                  </a:cubicBezTo>
                  <a:cubicBezTo>
                    <a:pt x="1223" y="776"/>
                    <a:pt x="1231" y="796"/>
                    <a:pt x="1253" y="794"/>
                  </a:cubicBezTo>
                  <a:cubicBezTo>
                    <a:pt x="1247" y="757"/>
                    <a:pt x="1269" y="713"/>
                    <a:pt x="1276" y="680"/>
                  </a:cubicBezTo>
                  <a:cubicBezTo>
                    <a:pt x="1287" y="660"/>
                    <a:pt x="1301" y="643"/>
                    <a:pt x="1307" y="619"/>
                  </a:cubicBezTo>
                  <a:cubicBezTo>
                    <a:pt x="1294" y="619"/>
                    <a:pt x="1291" y="616"/>
                    <a:pt x="1277" y="616"/>
                  </a:cubicBezTo>
                  <a:cubicBezTo>
                    <a:pt x="1277" y="618"/>
                    <a:pt x="1277" y="619"/>
                    <a:pt x="1277" y="620"/>
                  </a:cubicBezTo>
                  <a:close/>
                  <a:moveTo>
                    <a:pt x="1354" y="654"/>
                  </a:moveTo>
                  <a:cubicBezTo>
                    <a:pt x="1359" y="652"/>
                    <a:pt x="1362" y="647"/>
                    <a:pt x="1368" y="645"/>
                  </a:cubicBezTo>
                  <a:cubicBezTo>
                    <a:pt x="1359" y="633"/>
                    <a:pt x="1342" y="631"/>
                    <a:pt x="1326" y="624"/>
                  </a:cubicBezTo>
                  <a:cubicBezTo>
                    <a:pt x="1325" y="624"/>
                    <a:pt x="1324" y="624"/>
                    <a:pt x="1324" y="625"/>
                  </a:cubicBezTo>
                  <a:cubicBezTo>
                    <a:pt x="1331" y="637"/>
                    <a:pt x="1340" y="647"/>
                    <a:pt x="1354" y="654"/>
                  </a:cubicBezTo>
                  <a:close/>
                  <a:moveTo>
                    <a:pt x="401" y="676"/>
                  </a:moveTo>
                  <a:cubicBezTo>
                    <a:pt x="398" y="680"/>
                    <a:pt x="383" y="681"/>
                    <a:pt x="376" y="681"/>
                  </a:cubicBezTo>
                  <a:cubicBezTo>
                    <a:pt x="374" y="681"/>
                    <a:pt x="373" y="682"/>
                    <a:pt x="371" y="682"/>
                  </a:cubicBezTo>
                  <a:cubicBezTo>
                    <a:pt x="350" y="681"/>
                    <a:pt x="337" y="664"/>
                    <a:pt x="310" y="662"/>
                  </a:cubicBezTo>
                  <a:cubicBezTo>
                    <a:pt x="296" y="661"/>
                    <a:pt x="281" y="664"/>
                    <a:pt x="268" y="669"/>
                  </a:cubicBezTo>
                  <a:cubicBezTo>
                    <a:pt x="249" y="675"/>
                    <a:pt x="239" y="680"/>
                    <a:pt x="227" y="696"/>
                  </a:cubicBezTo>
                  <a:cubicBezTo>
                    <a:pt x="224" y="743"/>
                    <a:pt x="247" y="768"/>
                    <a:pt x="263" y="799"/>
                  </a:cubicBezTo>
                  <a:cubicBezTo>
                    <a:pt x="285" y="819"/>
                    <a:pt x="305" y="840"/>
                    <a:pt x="340" y="841"/>
                  </a:cubicBezTo>
                  <a:cubicBezTo>
                    <a:pt x="360" y="841"/>
                    <a:pt x="377" y="825"/>
                    <a:pt x="395" y="826"/>
                  </a:cubicBezTo>
                  <a:cubicBezTo>
                    <a:pt x="405" y="826"/>
                    <a:pt x="415" y="832"/>
                    <a:pt x="426" y="831"/>
                  </a:cubicBezTo>
                  <a:cubicBezTo>
                    <a:pt x="443" y="828"/>
                    <a:pt x="459" y="805"/>
                    <a:pt x="467" y="791"/>
                  </a:cubicBezTo>
                  <a:cubicBezTo>
                    <a:pt x="470" y="786"/>
                    <a:pt x="475" y="781"/>
                    <a:pt x="476" y="778"/>
                  </a:cubicBezTo>
                  <a:cubicBezTo>
                    <a:pt x="494" y="737"/>
                    <a:pt x="494" y="690"/>
                    <a:pt x="466" y="656"/>
                  </a:cubicBezTo>
                  <a:cubicBezTo>
                    <a:pt x="454" y="651"/>
                    <a:pt x="447" y="636"/>
                    <a:pt x="434" y="632"/>
                  </a:cubicBezTo>
                  <a:cubicBezTo>
                    <a:pt x="406" y="625"/>
                    <a:pt x="380" y="644"/>
                    <a:pt x="366" y="659"/>
                  </a:cubicBezTo>
                  <a:cubicBezTo>
                    <a:pt x="374" y="668"/>
                    <a:pt x="379" y="670"/>
                    <a:pt x="393" y="666"/>
                  </a:cubicBezTo>
                  <a:cubicBezTo>
                    <a:pt x="395" y="658"/>
                    <a:pt x="386" y="653"/>
                    <a:pt x="391" y="649"/>
                  </a:cubicBezTo>
                  <a:cubicBezTo>
                    <a:pt x="402" y="652"/>
                    <a:pt x="409" y="667"/>
                    <a:pt x="401" y="676"/>
                  </a:cubicBezTo>
                  <a:close/>
                  <a:moveTo>
                    <a:pt x="1263" y="792"/>
                  </a:moveTo>
                  <a:cubicBezTo>
                    <a:pt x="1267" y="787"/>
                    <a:pt x="1265" y="781"/>
                    <a:pt x="1270" y="776"/>
                  </a:cubicBezTo>
                  <a:cubicBezTo>
                    <a:pt x="1269" y="756"/>
                    <a:pt x="1278" y="745"/>
                    <a:pt x="1286" y="731"/>
                  </a:cubicBezTo>
                  <a:cubicBezTo>
                    <a:pt x="1303" y="702"/>
                    <a:pt x="1320" y="681"/>
                    <a:pt x="1342" y="660"/>
                  </a:cubicBezTo>
                  <a:cubicBezTo>
                    <a:pt x="1330" y="654"/>
                    <a:pt x="1326" y="640"/>
                    <a:pt x="1315" y="634"/>
                  </a:cubicBezTo>
                  <a:cubicBezTo>
                    <a:pt x="1285" y="673"/>
                    <a:pt x="1260" y="741"/>
                    <a:pt x="1263" y="792"/>
                  </a:cubicBezTo>
                  <a:close/>
                  <a:moveTo>
                    <a:pt x="1352" y="669"/>
                  </a:moveTo>
                  <a:cubicBezTo>
                    <a:pt x="1329" y="682"/>
                    <a:pt x="1310" y="707"/>
                    <a:pt x="1296" y="731"/>
                  </a:cubicBezTo>
                  <a:cubicBezTo>
                    <a:pt x="1284" y="751"/>
                    <a:pt x="1278" y="769"/>
                    <a:pt x="1279" y="791"/>
                  </a:cubicBezTo>
                  <a:cubicBezTo>
                    <a:pt x="1306" y="737"/>
                    <a:pt x="1344" y="689"/>
                    <a:pt x="1405" y="672"/>
                  </a:cubicBezTo>
                  <a:cubicBezTo>
                    <a:pt x="1403" y="662"/>
                    <a:pt x="1403" y="651"/>
                    <a:pt x="1398" y="644"/>
                  </a:cubicBezTo>
                  <a:cubicBezTo>
                    <a:pt x="1380" y="645"/>
                    <a:pt x="1364" y="657"/>
                    <a:pt x="1352" y="669"/>
                  </a:cubicBezTo>
                  <a:close/>
                  <a:moveTo>
                    <a:pt x="941" y="689"/>
                  </a:moveTo>
                  <a:cubicBezTo>
                    <a:pt x="931" y="702"/>
                    <a:pt x="923" y="718"/>
                    <a:pt x="909" y="727"/>
                  </a:cubicBezTo>
                  <a:cubicBezTo>
                    <a:pt x="903" y="742"/>
                    <a:pt x="889" y="749"/>
                    <a:pt x="880" y="761"/>
                  </a:cubicBezTo>
                  <a:cubicBezTo>
                    <a:pt x="866" y="777"/>
                    <a:pt x="858" y="798"/>
                    <a:pt x="842" y="813"/>
                  </a:cubicBezTo>
                  <a:cubicBezTo>
                    <a:pt x="841" y="821"/>
                    <a:pt x="835" y="828"/>
                    <a:pt x="830" y="836"/>
                  </a:cubicBezTo>
                  <a:cubicBezTo>
                    <a:pt x="822" y="862"/>
                    <a:pt x="800" y="876"/>
                    <a:pt x="791" y="900"/>
                  </a:cubicBezTo>
                  <a:cubicBezTo>
                    <a:pt x="783" y="924"/>
                    <a:pt x="795" y="952"/>
                    <a:pt x="794" y="983"/>
                  </a:cubicBezTo>
                  <a:cubicBezTo>
                    <a:pt x="804" y="1002"/>
                    <a:pt x="824" y="1019"/>
                    <a:pt x="847" y="1026"/>
                  </a:cubicBezTo>
                  <a:cubicBezTo>
                    <a:pt x="873" y="1034"/>
                    <a:pt x="913" y="1043"/>
                    <a:pt x="936" y="1026"/>
                  </a:cubicBezTo>
                  <a:cubicBezTo>
                    <a:pt x="918" y="996"/>
                    <a:pt x="923" y="952"/>
                    <a:pt x="943" y="930"/>
                  </a:cubicBezTo>
                  <a:cubicBezTo>
                    <a:pt x="941" y="905"/>
                    <a:pt x="919" y="884"/>
                    <a:pt x="892" y="883"/>
                  </a:cubicBezTo>
                  <a:cubicBezTo>
                    <a:pt x="887" y="883"/>
                    <a:pt x="881" y="889"/>
                    <a:pt x="876" y="883"/>
                  </a:cubicBezTo>
                  <a:cubicBezTo>
                    <a:pt x="883" y="868"/>
                    <a:pt x="909" y="877"/>
                    <a:pt x="922" y="879"/>
                  </a:cubicBezTo>
                  <a:cubicBezTo>
                    <a:pt x="924" y="867"/>
                    <a:pt x="910" y="863"/>
                    <a:pt x="912" y="854"/>
                  </a:cubicBezTo>
                  <a:cubicBezTo>
                    <a:pt x="927" y="858"/>
                    <a:pt x="939" y="872"/>
                    <a:pt x="932" y="889"/>
                  </a:cubicBezTo>
                  <a:cubicBezTo>
                    <a:pt x="937" y="893"/>
                    <a:pt x="941" y="897"/>
                    <a:pt x="946" y="900"/>
                  </a:cubicBezTo>
                  <a:cubicBezTo>
                    <a:pt x="955" y="907"/>
                    <a:pt x="955" y="922"/>
                    <a:pt x="968" y="924"/>
                  </a:cubicBezTo>
                  <a:cubicBezTo>
                    <a:pt x="972" y="903"/>
                    <a:pt x="969" y="887"/>
                    <a:pt x="978" y="876"/>
                  </a:cubicBezTo>
                  <a:cubicBezTo>
                    <a:pt x="972" y="862"/>
                    <a:pt x="976" y="848"/>
                    <a:pt x="972" y="833"/>
                  </a:cubicBezTo>
                  <a:cubicBezTo>
                    <a:pt x="971" y="829"/>
                    <a:pt x="968" y="826"/>
                    <a:pt x="967" y="822"/>
                  </a:cubicBezTo>
                  <a:cubicBezTo>
                    <a:pt x="966" y="817"/>
                    <a:pt x="968" y="812"/>
                    <a:pt x="967" y="807"/>
                  </a:cubicBezTo>
                  <a:cubicBezTo>
                    <a:pt x="965" y="793"/>
                    <a:pt x="958" y="781"/>
                    <a:pt x="956" y="770"/>
                  </a:cubicBezTo>
                  <a:cubicBezTo>
                    <a:pt x="953" y="755"/>
                    <a:pt x="965" y="740"/>
                    <a:pt x="983" y="750"/>
                  </a:cubicBezTo>
                  <a:cubicBezTo>
                    <a:pt x="985" y="738"/>
                    <a:pt x="975" y="730"/>
                    <a:pt x="983" y="722"/>
                  </a:cubicBezTo>
                  <a:cubicBezTo>
                    <a:pt x="978" y="708"/>
                    <a:pt x="972" y="693"/>
                    <a:pt x="963" y="679"/>
                  </a:cubicBezTo>
                  <a:cubicBezTo>
                    <a:pt x="957" y="683"/>
                    <a:pt x="949" y="685"/>
                    <a:pt x="941" y="689"/>
                  </a:cubicBezTo>
                  <a:close/>
                  <a:moveTo>
                    <a:pt x="1320" y="785"/>
                  </a:moveTo>
                  <a:cubicBezTo>
                    <a:pt x="1336" y="786"/>
                    <a:pt x="1344" y="779"/>
                    <a:pt x="1356" y="771"/>
                  </a:cubicBezTo>
                  <a:cubicBezTo>
                    <a:pt x="1366" y="765"/>
                    <a:pt x="1378" y="763"/>
                    <a:pt x="1387" y="758"/>
                  </a:cubicBezTo>
                  <a:cubicBezTo>
                    <a:pt x="1393" y="755"/>
                    <a:pt x="1398" y="751"/>
                    <a:pt x="1405" y="748"/>
                  </a:cubicBezTo>
                  <a:cubicBezTo>
                    <a:pt x="1425" y="741"/>
                    <a:pt x="1447" y="735"/>
                    <a:pt x="1464" y="725"/>
                  </a:cubicBezTo>
                  <a:cubicBezTo>
                    <a:pt x="1458" y="722"/>
                    <a:pt x="1453" y="718"/>
                    <a:pt x="1453" y="711"/>
                  </a:cubicBezTo>
                  <a:cubicBezTo>
                    <a:pt x="1421" y="709"/>
                    <a:pt x="1400" y="725"/>
                    <a:pt x="1380" y="731"/>
                  </a:cubicBezTo>
                  <a:cubicBezTo>
                    <a:pt x="1397" y="713"/>
                    <a:pt x="1424" y="704"/>
                    <a:pt x="1457" y="701"/>
                  </a:cubicBezTo>
                  <a:cubicBezTo>
                    <a:pt x="1450" y="694"/>
                    <a:pt x="1442" y="692"/>
                    <a:pt x="1441" y="681"/>
                  </a:cubicBezTo>
                  <a:cubicBezTo>
                    <a:pt x="1416" y="689"/>
                    <a:pt x="1393" y="710"/>
                    <a:pt x="1365" y="716"/>
                  </a:cubicBezTo>
                  <a:cubicBezTo>
                    <a:pt x="1381" y="701"/>
                    <a:pt x="1404" y="692"/>
                    <a:pt x="1422" y="679"/>
                  </a:cubicBezTo>
                  <a:cubicBezTo>
                    <a:pt x="1355" y="691"/>
                    <a:pt x="1321" y="735"/>
                    <a:pt x="1292" y="786"/>
                  </a:cubicBezTo>
                  <a:cubicBezTo>
                    <a:pt x="1309" y="780"/>
                    <a:pt x="1316" y="757"/>
                    <a:pt x="1329" y="752"/>
                  </a:cubicBezTo>
                  <a:cubicBezTo>
                    <a:pt x="1324" y="760"/>
                    <a:pt x="1321" y="770"/>
                    <a:pt x="1315" y="777"/>
                  </a:cubicBezTo>
                  <a:cubicBezTo>
                    <a:pt x="1325" y="772"/>
                    <a:pt x="1331" y="763"/>
                    <a:pt x="1342" y="758"/>
                  </a:cubicBezTo>
                  <a:cubicBezTo>
                    <a:pt x="1336" y="768"/>
                    <a:pt x="1329" y="777"/>
                    <a:pt x="1320" y="785"/>
                  </a:cubicBezTo>
                  <a:close/>
                  <a:moveTo>
                    <a:pt x="1078" y="735"/>
                  </a:moveTo>
                  <a:cubicBezTo>
                    <a:pt x="1131" y="746"/>
                    <a:pt x="1173" y="767"/>
                    <a:pt x="1215" y="788"/>
                  </a:cubicBezTo>
                  <a:cubicBezTo>
                    <a:pt x="1221" y="791"/>
                    <a:pt x="1215" y="787"/>
                    <a:pt x="1215" y="787"/>
                  </a:cubicBezTo>
                  <a:cubicBezTo>
                    <a:pt x="1209" y="780"/>
                    <a:pt x="1204" y="776"/>
                    <a:pt x="1196" y="772"/>
                  </a:cubicBezTo>
                  <a:cubicBezTo>
                    <a:pt x="1169" y="756"/>
                    <a:pt x="1135" y="734"/>
                    <a:pt x="1102" y="731"/>
                  </a:cubicBezTo>
                  <a:cubicBezTo>
                    <a:pt x="1082" y="720"/>
                    <a:pt x="1054" y="711"/>
                    <a:pt x="1026" y="707"/>
                  </a:cubicBezTo>
                  <a:cubicBezTo>
                    <a:pt x="1025" y="712"/>
                    <a:pt x="1024" y="713"/>
                    <a:pt x="1024" y="720"/>
                  </a:cubicBezTo>
                  <a:cubicBezTo>
                    <a:pt x="1037" y="728"/>
                    <a:pt x="1058" y="731"/>
                    <a:pt x="1078" y="735"/>
                  </a:cubicBezTo>
                  <a:close/>
                  <a:moveTo>
                    <a:pt x="1463" y="737"/>
                  </a:moveTo>
                  <a:cubicBezTo>
                    <a:pt x="1439" y="748"/>
                    <a:pt x="1415" y="755"/>
                    <a:pt x="1391" y="767"/>
                  </a:cubicBezTo>
                  <a:cubicBezTo>
                    <a:pt x="1383" y="771"/>
                    <a:pt x="1374" y="775"/>
                    <a:pt x="1365" y="777"/>
                  </a:cubicBezTo>
                  <a:cubicBezTo>
                    <a:pt x="1356" y="784"/>
                    <a:pt x="1346" y="791"/>
                    <a:pt x="1337" y="798"/>
                  </a:cubicBezTo>
                  <a:cubicBezTo>
                    <a:pt x="1316" y="907"/>
                    <a:pt x="1316" y="1002"/>
                    <a:pt x="1304" y="1112"/>
                  </a:cubicBezTo>
                  <a:cubicBezTo>
                    <a:pt x="1321" y="1111"/>
                    <a:pt x="1336" y="1101"/>
                    <a:pt x="1356" y="1095"/>
                  </a:cubicBezTo>
                  <a:cubicBezTo>
                    <a:pt x="1387" y="1085"/>
                    <a:pt x="1423" y="1085"/>
                    <a:pt x="1447" y="1072"/>
                  </a:cubicBezTo>
                  <a:cubicBezTo>
                    <a:pt x="1445" y="1073"/>
                    <a:pt x="1454" y="1068"/>
                    <a:pt x="1453" y="1069"/>
                  </a:cubicBezTo>
                  <a:cubicBezTo>
                    <a:pt x="1457" y="1064"/>
                    <a:pt x="1457" y="1055"/>
                    <a:pt x="1462" y="1054"/>
                  </a:cubicBezTo>
                  <a:cubicBezTo>
                    <a:pt x="1464" y="1028"/>
                    <a:pt x="1486" y="985"/>
                    <a:pt x="1467" y="962"/>
                  </a:cubicBezTo>
                  <a:cubicBezTo>
                    <a:pt x="1469" y="956"/>
                    <a:pt x="1464" y="946"/>
                    <a:pt x="1467" y="942"/>
                  </a:cubicBezTo>
                  <a:cubicBezTo>
                    <a:pt x="1460" y="937"/>
                    <a:pt x="1452" y="925"/>
                    <a:pt x="1456" y="917"/>
                  </a:cubicBezTo>
                  <a:cubicBezTo>
                    <a:pt x="1451" y="909"/>
                    <a:pt x="1445" y="905"/>
                    <a:pt x="1448" y="895"/>
                  </a:cubicBezTo>
                  <a:cubicBezTo>
                    <a:pt x="1440" y="894"/>
                    <a:pt x="1446" y="886"/>
                    <a:pt x="1443" y="880"/>
                  </a:cubicBezTo>
                  <a:cubicBezTo>
                    <a:pt x="1454" y="862"/>
                    <a:pt x="1478" y="861"/>
                    <a:pt x="1486" y="842"/>
                  </a:cubicBezTo>
                  <a:cubicBezTo>
                    <a:pt x="1488" y="837"/>
                    <a:pt x="1487" y="823"/>
                    <a:pt x="1488" y="812"/>
                  </a:cubicBezTo>
                  <a:cubicBezTo>
                    <a:pt x="1489" y="791"/>
                    <a:pt x="1487" y="765"/>
                    <a:pt x="1497" y="750"/>
                  </a:cubicBezTo>
                  <a:cubicBezTo>
                    <a:pt x="1494" y="740"/>
                    <a:pt x="1500" y="734"/>
                    <a:pt x="1497" y="725"/>
                  </a:cubicBezTo>
                  <a:cubicBezTo>
                    <a:pt x="1480" y="723"/>
                    <a:pt x="1472" y="733"/>
                    <a:pt x="1463" y="737"/>
                  </a:cubicBezTo>
                  <a:close/>
                  <a:moveTo>
                    <a:pt x="1138" y="762"/>
                  </a:moveTo>
                  <a:cubicBezTo>
                    <a:pt x="1097" y="748"/>
                    <a:pt x="1043" y="737"/>
                    <a:pt x="998" y="732"/>
                  </a:cubicBezTo>
                  <a:cubicBezTo>
                    <a:pt x="997" y="729"/>
                    <a:pt x="995" y="737"/>
                    <a:pt x="992" y="737"/>
                  </a:cubicBezTo>
                  <a:cubicBezTo>
                    <a:pt x="993" y="742"/>
                    <a:pt x="993" y="747"/>
                    <a:pt x="993" y="755"/>
                  </a:cubicBezTo>
                  <a:cubicBezTo>
                    <a:pt x="1026" y="756"/>
                    <a:pt x="1056" y="768"/>
                    <a:pt x="1087" y="773"/>
                  </a:cubicBezTo>
                  <a:cubicBezTo>
                    <a:pt x="1115" y="778"/>
                    <a:pt x="1139" y="788"/>
                    <a:pt x="1164" y="793"/>
                  </a:cubicBezTo>
                  <a:cubicBezTo>
                    <a:pt x="1180" y="797"/>
                    <a:pt x="1198" y="796"/>
                    <a:pt x="1213" y="797"/>
                  </a:cubicBezTo>
                  <a:cubicBezTo>
                    <a:pt x="1185" y="789"/>
                    <a:pt x="1162" y="771"/>
                    <a:pt x="1138" y="762"/>
                  </a:cubicBezTo>
                  <a:close/>
                  <a:moveTo>
                    <a:pt x="1499" y="822"/>
                  </a:moveTo>
                  <a:cubicBezTo>
                    <a:pt x="1504" y="824"/>
                    <a:pt x="1504" y="827"/>
                    <a:pt x="1504" y="832"/>
                  </a:cubicBezTo>
                  <a:cubicBezTo>
                    <a:pt x="1504" y="847"/>
                    <a:pt x="1467" y="868"/>
                    <a:pt x="1459" y="884"/>
                  </a:cubicBezTo>
                  <a:cubicBezTo>
                    <a:pt x="1472" y="894"/>
                    <a:pt x="1479" y="883"/>
                    <a:pt x="1494" y="879"/>
                  </a:cubicBezTo>
                  <a:cubicBezTo>
                    <a:pt x="1501" y="873"/>
                    <a:pt x="1504" y="863"/>
                    <a:pt x="1512" y="858"/>
                  </a:cubicBezTo>
                  <a:cubicBezTo>
                    <a:pt x="1515" y="852"/>
                    <a:pt x="1517" y="839"/>
                    <a:pt x="1525" y="842"/>
                  </a:cubicBezTo>
                  <a:cubicBezTo>
                    <a:pt x="1515" y="866"/>
                    <a:pt x="1505" y="887"/>
                    <a:pt x="1482" y="897"/>
                  </a:cubicBezTo>
                  <a:cubicBezTo>
                    <a:pt x="1476" y="899"/>
                    <a:pt x="1464" y="897"/>
                    <a:pt x="1464" y="909"/>
                  </a:cubicBezTo>
                  <a:cubicBezTo>
                    <a:pt x="1472" y="912"/>
                    <a:pt x="1487" y="910"/>
                    <a:pt x="1494" y="907"/>
                  </a:cubicBezTo>
                  <a:cubicBezTo>
                    <a:pt x="1508" y="899"/>
                    <a:pt x="1510" y="881"/>
                    <a:pt x="1524" y="876"/>
                  </a:cubicBezTo>
                  <a:cubicBezTo>
                    <a:pt x="1514" y="898"/>
                    <a:pt x="1503" y="920"/>
                    <a:pt x="1471" y="920"/>
                  </a:cubicBezTo>
                  <a:cubicBezTo>
                    <a:pt x="1472" y="925"/>
                    <a:pt x="1469" y="925"/>
                    <a:pt x="1469" y="929"/>
                  </a:cubicBezTo>
                  <a:cubicBezTo>
                    <a:pt x="1470" y="929"/>
                    <a:pt x="1471" y="930"/>
                    <a:pt x="1471" y="932"/>
                  </a:cubicBezTo>
                  <a:cubicBezTo>
                    <a:pt x="1493" y="941"/>
                    <a:pt x="1517" y="919"/>
                    <a:pt x="1524" y="898"/>
                  </a:cubicBezTo>
                  <a:cubicBezTo>
                    <a:pt x="1528" y="897"/>
                    <a:pt x="1528" y="891"/>
                    <a:pt x="1534" y="892"/>
                  </a:cubicBezTo>
                  <a:cubicBezTo>
                    <a:pt x="1526" y="919"/>
                    <a:pt x="1510" y="939"/>
                    <a:pt x="1481" y="945"/>
                  </a:cubicBezTo>
                  <a:cubicBezTo>
                    <a:pt x="1482" y="949"/>
                    <a:pt x="1481" y="951"/>
                    <a:pt x="1479" y="954"/>
                  </a:cubicBezTo>
                  <a:cubicBezTo>
                    <a:pt x="1484" y="953"/>
                    <a:pt x="1488" y="957"/>
                    <a:pt x="1493" y="959"/>
                  </a:cubicBezTo>
                  <a:cubicBezTo>
                    <a:pt x="1523" y="946"/>
                    <a:pt x="1545" y="917"/>
                    <a:pt x="1545" y="884"/>
                  </a:cubicBezTo>
                  <a:cubicBezTo>
                    <a:pt x="1546" y="854"/>
                    <a:pt x="1525" y="830"/>
                    <a:pt x="1522" y="799"/>
                  </a:cubicBezTo>
                  <a:cubicBezTo>
                    <a:pt x="1524" y="787"/>
                    <a:pt x="1525" y="771"/>
                    <a:pt x="1520" y="757"/>
                  </a:cubicBezTo>
                  <a:cubicBezTo>
                    <a:pt x="1491" y="759"/>
                    <a:pt x="1502" y="799"/>
                    <a:pt x="1499" y="822"/>
                  </a:cubicBezTo>
                  <a:close/>
                  <a:moveTo>
                    <a:pt x="1165" y="803"/>
                  </a:moveTo>
                  <a:cubicBezTo>
                    <a:pt x="1150" y="801"/>
                    <a:pt x="1133" y="792"/>
                    <a:pt x="1115" y="787"/>
                  </a:cubicBezTo>
                  <a:cubicBezTo>
                    <a:pt x="1104" y="784"/>
                    <a:pt x="1093" y="783"/>
                    <a:pt x="1084" y="782"/>
                  </a:cubicBezTo>
                  <a:cubicBezTo>
                    <a:pt x="1077" y="781"/>
                    <a:pt x="1072" y="779"/>
                    <a:pt x="1066" y="777"/>
                  </a:cubicBezTo>
                  <a:cubicBezTo>
                    <a:pt x="1033" y="769"/>
                    <a:pt x="1003" y="769"/>
                    <a:pt x="976" y="760"/>
                  </a:cubicBezTo>
                  <a:cubicBezTo>
                    <a:pt x="974" y="759"/>
                    <a:pt x="969" y="763"/>
                    <a:pt x="967" y="763"/>
                  </a:cubicBezTo>
                  <a:cubicBezTo>
                    <a:pt x="979" y="801"/>
                    <a:pt x="981" y="839"/>
                    <a:pt x="992" y="880"/>
                  </a:cubicBezTo>
                  <a:cubicBezTo>
                    <a:pt x="1000" y="873"/>
                    <a:pt x="1004" y="862"/>
                    <a:pt x="1021" y="863"/>
                  </a:cubicBezTo>
                  <a:cubicBezTo>
                    <a:pt x="1037" y="877"/>
                    <a:pt x="1043" y="895"/>
                    <a:pt x="1037" y="915"/>
                  </a:cubicBezTo>
                  <a:cubicBezTo>
                    <a:pt x="1035" y="923"/>
                    <a:pt x="1028" y="930"/>
                    <a:pt x="1033" y="937"/>
                  </a:cubicBezTo>
                  <a:cubicBezTo>
                    <a:pt x="1051" y="933"/>
                    <a:pt x="1067" y="935"/>
                    <a:pt x="1082" y="929"/>
                  </a:cubicBezTo>
                  <a:cubicBezTo>
                    <a:pt x="1095" y="923"/>
                    <a:pt x="1108" y="906"/>
                    <a:pt x="1127" y="915"/>
                  </a:cubicBezTo>
                  <a:cubicBezTo>
                    <a:pt x="1137" y="950"/>
                    <a:pt x="1100" y="955"/>
                    <a:pt x="1084" y="971"/>
                  </a:cubicBezTo>
                  <a:cubicBezTo>
                    <a:pt x="1107" y="964"/>
                    <a:pt x="1124" y="964"/>
                    <a:pt x="1149" y="962"/>
                  </a:cubicBezTo>
                  <a:cubicBezTo>
                    <a:pt x="1158" y="969"/>
                    <a:pt x="1147" y="980"/>
                    <a:pt x="1147" y="986"/>
                  </a:cubicBezTo>
                  <a:cubicBezTo>
                    <a:pt x="1147" y="991"/>
                    <a:pt x="1151" y="993"/>
                    <a:pt x="1148" y="1001"/>
                  </a:cubicBezTo>
                  <a:cubicBezTo>
                    <a:pt x="1138" y="1009"/>
                    <a:pt x="1121" y="1021"/>
                    <a:pt x="1107" y="1029"/>
                  </a:cubicBezTo>
                  <a:cubicBezTo>
                    <a:pt x="1117" y="1032"/>
                    <a:pt x="1122" y="1055"/>
                    <a:pt x="1105" y="1056"/>
                  </a:cubicBezTo>
                  <a:cubicBezTo>
                    <a:pt x="1081" y="1057"/>
                    <a:pt x="1042" y="1047"/>
                    <a:pt x="1023" y="1045"/>
                  </a:cubicBezTo>
                  <a:cubicBezTo>
                    <a:pt x="1027" y="1067"/>
                    <a:pt x="1032" y="1087"/>
                    <a:pt x="1042" y="1104"/>
                  </a:cubicBezTo>
                  <a:cubicBezTo>
                    <a:pt x="1105" y="1111"/>
                    <a:pt x="1186" y="1112"/>
                    <a:pt x="1239" y="1102"/>
                  </a:cubicBezTo>
                  <a:cubicBezTo>
                    <a:pt x="1231" y="1054"/>
                    <a:pt x="1239" y="1008"/>
                    <a:pt x="1234" y="960"/>
                  </a:cubicBezTo>
                  <a:cubicBezTo>
                    <a:pt x="1231" y="935"/>
                    <a:pt x="1225" y="910"/>
                    <a:pt x="1221" y="883"/>
                  </a:cubicBezTo>
                  <a:cubicBezTo>
                    <a:pt x="1219" y="866"/>
                    <a:pt x="1221" y="856"/>
                    <a:pt x="1215" y="842"/>
                  </a:cubicBezTo>
                  <a:cubicBezTo>
                    <a:pt x="1218" y="831"/>
                    <a:pt x="1211" y="821"/>
                    <a:pt x="1209" y="811"/>
                  </a:cubicBezTo>
                  <a:cubicBezTo>
                    <a:pt x="1197" y="804"/>
                    <a:pt x="1181" y="806"/>
                    <a:pt x="1165" y="803"/>
                  </a:cubicBezTo>
                  <a:close/>
                  <a:moveTo>
                    <a:pt x="1223" y="816"/>
                  </a:moveTo>
                  <a:cubicBezTo>
                    <a:pt x="1232" y="851"/>
                    <a:pt x="1231" y="888"/>
                    <a:pt x="1238" y="927"/>
                  </a:cubicBezTo>
                  <a:cubicBezTo>
                    <a:pt x="1239" y="933"/>
                    <a:pt x="1242" y="940"/>
                    <a:pt x="1243" y="947"/>
                  </a:cubicBezTo>
                  <a:cubicBezTo>
                    <a:pt x="1250" y="1000"/>
                    <a:pt x="1241" y="1060"/>
                    <a:pt x="1250" y="1106"/>
                  </a:cubicBezTo>
                  <a:cubicBezTo>
                    <a:pt x="1248" y="1109"/>
                    <a:pt x="1242" y="1108"/>
                    <a:pt x="1241" y="1112"/>
                  </a:cubicBezTo>
                  <a:cubicBezTo>
                    <a:pt x="1247" y="1132"/>
                    <a:pt x="1275" y="1135"/>
                    <a:pt x="1294" y="1121"/>
                  </a:cubicBezTo>
                  <a:cubicBezTo>
                    <a:pt x="1303" y="1014"/>
                    <a:pt x="1308" y="902"/>
                    <a:pt x="1325" y="802"/>
                  </a:cubicBezTo>
                  <a:cubicBezTo>
                    <a:pt x="1325" y="801"/>
                    <a:pt x="1324" y="801"/>
                    <a:pt x="1322" y="801"/>
                  </a:cubicBezTo>
                  <a:cubicBezTo>
                    <a:pt x="1301" y="825"/>
                    <a:pt x="1256" y="821"/>
                    <a:pt x="1223" y="816"/>
                  </a:cubicBezTo>
                  <a:close/>
                  <a:moveTo>
                    <a:pt x="638" y="929"/>
                  </a:moveTo>
                  <a:cubicBezTo>
                    <a:pt x="629" y="934"/>
                    <a:pt x="620" y="928"/>
                    <a:pt x="611" y="928"/>
                  </a:cubicBezTo>
                  <a:cubicBezTo>
                    <a:pt x="593" y="927"/>
                    <a:pt x="572" y="931"/>
                    <a:pt x="552" y="932"/>
                  </a:cubicBezTo>
                  <a:cubicBezTo>
                    <a:pt x="517" y="933"/>
                    <a:pt x="479" y="933"/>
                    <a:pt x="441" y="932"/>
                  </a:cubicBezTo>
                  <a:cubicBezTo>
                    <a:pt x="437" y="931"/>
                    <a:pt x="431" y="931"/>
                    <a:pt x="427" y="932"/>
                  </a:cubicBezTo>
                  <a:cubicBezTo>
                    <a:pt x="370" y="937"/>
                    <a:pt x="323" y="934"/>
                    <a:pt x="272" y="937"/>
                  </a:cubicBezTo>
                  <a:cubicBezTo>
                    <a:pt x="258" y="937"/>
                    <a:pt x="241" y="940"/>
                    <a:pt x="232" y="938"/>
                  </a:cubicBezTo>
                  <a:cubicBezTo>
                    <a:pt x="211" y="934"/>
                    <a:pt x="209" y="919"/>
                    <a:pt x="209" y="905"/>
                  </a:cubicBezTo>
                  <a:cubicBezTo>
                    <a:pt x="209" y="888"/>
                    <a:pt x="213" y="873"/>
                    <a:pt x="223" y="864"/>
                  </a:cubicBezTo>
                  <a:cubicBezTo>
                    <a:pt x="243" y="866"/>
                    <a:pt x="267" y="859"/>
                    <a:pt x="282" y="864"/>
                  </a:cubicBezTo>
                  <a:cubicBezTo>
                    <a:pt x="304" y="861"/>
                    <a:pt x="333" y="865"/>
                    <a:pt x="356" y="866"/>
                  </a:cubicBezTo>
                  <a:cubicBezTo>
                    <a:pt x="376" y="866"/>
                    <a:pt x="397" y="863"/>
                    <a:pt x="418" y="862"/>
                  </a:cubicBezTo>
                  <a:cubicBezTo>
                    <a:pt x="440" y="861"/>
                    <a:pt x="463" y="865"/>
                    <a:pt x="486" y="863"/>
                  </a:cubicBezTo>
                  <a:cubicBezTo>
                    <a:pt x="544" y="858"/>
                    <a:pt x="598" y="864"/>
                    <a:pt x="651" y="864"/>
                  </a:cubicBezTo>
                  <a:cubicBezTo>
                    <a:pt x="648" y="858"/>
                    <a:pt x="641" y="854"/>
                    <a:pt x="634" y="849"/>
                  </a:cubicBezTo>
                  <a:cubicBezTo>
                    <a:pt x="624" y="842"/>
                    <a:pt x="616" y="832"/>
                    <a:pt x="603" y="834"/>
                  </a:cubicBezTo>
                  <a:cubicBezTo>
                    <a:pt x="593" y="827"/>
                    <a:pt x="577" y="827"/>
                    <a:pt x="563" y="827"/>
                  </a:cubicBezTo>
                  <a:cubicBezTo>
                    <a:pt x="523" y="827"/>
                    <a:pt x="491" y="836"/>
                    <a:pt x="452" y="828"/>
                  </a:cubicBezTo>
                  <a:cubicBezTo>
                    <a:pt x="442" y="839"/>
                    <a:pt x="428" y="844"/>
                    <a:pt x="409" y="841"/>
                  </a:cubicBezTo>
                  <a:cubicBezTo>
                    <a:pt x="407" y="842"/>
                    <a:pt x="411" y="849"/>
                    <a:pt x="405" y="849"/>
                  </a:cubicBezTo>
                  <a:cubicBezTo>
                    <a:pt x="400" y="851"/>
                    <a:pt x="401" y="846"/>
                    <a:pt x="398" y="847"/>
                  </a:cubicBezTo>
                  <a:cubicBezTo>
                    <a:pt x="399" y="853"/>
                    <a:pt x="396" y="855"/>
                    <a:pt x="393" y="857"/>
                  </a:cubicBezTo>
                  <a:cubicBezTo>
                    <a:pt x="388" y="857"/>
                    <a:pt x="389" y="852"/>
                    <a:pt x="386" y="851"/>
                  </a:cubicBezTo>
                  <a:cubicBezTo>
                    <a:pt x="387" y="855"/>
                    <a:pt x="380" y="858"/>
                    <a:pt x="376" y="854"/>
                  </a:cubicBezTo>
                  <a:cubicBezTo>
                    <a:pt x="376" y="849"/>
                    <a:pt x="380" y="847"/>
                    <a:pt x="380" y="842"/>
                  </a:cubicBezTo>
                  <a:cubicBezTo>
                    <a:pt x="356" y="856"/>
                    <a:pt x="323" y="851"/>
                    <a:pt x="299" y="841"/>
                  </a:cubicBezTo>
                  <a:cubicBezTo>
                    <a:pt x="267" y="853"/>
                    <a:pt x="240" y="841"/>
                    <a:pt x="208" y="854"/>
                  </a:cubicBezTo>
                  <a:cubicBezTo>
                    <a:pt x="199" y="874"/>
                    <a:pt x="187" y="903"/>
                    <a:pt x="201" y="924"/>
                  </a:cubicBezTo>
                  <a:cubicBezTo>
                    <a:pt x="199" y="926"/>
                    <a:pt x="198" y="929"/>
                    <a:pt x="198" y="934"/>
                  </a:cubicBezTo>
                  <a:cubicBezTo>
                    <a:pt x="208" y="948"/>
                    <a:pt x="235" y="944"/>
                    <a:pt x="262" y="943"/>
                  </a:cubicBezTo>
                  <a:cubicBezTo>
                    <a:pt x="289" y="941"/>
                    <a:pt x="322" y="942"/>
                    <a:pt x="353" y="942"/>
                  </a:cubicBezTo>
                  <a:cubicBezTo>
                    <a:pt x="396" y="941"/>
                    <a:pt x="455" y="944"/>
                    <a:pt x="499" y="944"/>
                  </a:cubicBezTo>
                  <a:cubicBezTo>
                    <a:pt x="525" y="944"/>
                    <a:pt x="554" y="944"/>
                    <a:pt x="577" y="943"/>
                  </a:cubicBezTo>
                  <a:cubicBezTo>
                    <a:pt x="608" y="942"/>
                    <a:pt x="635" y="941"/>
                    <a:pt x="659" y="933"/>
                  </a:cubicBezTo>
                  <a:cubicBezTo>
                    <a:pt x="661" y="926"/>
                    <a:pt x="652" y="915"/>
                    <a:pt x="643" y="914"/>
                  </a:cubicBezTo>
                  <a:cubicBezTo>
                    <a:pt x="643" y="917"/>
                    <a:pt x="643" y="925"/>
                    <a:pt x="638" y="929"/>
                  </a:cubicBezTo>
                  <a:close/>
                  <a:moveTo>
                    <a:pt x="515" y="871"/>
                  </a:moveTo>
                  <a:cubicBezTo>
                    <a:pt x="507" y="871"/>
                    <a:pt x="500" y="874"/>
                    <a:pt x="492" y="874"/>
                  </a:cubicBezTo>
                  <a:cubicBezTo>
                    <a:pt x="488" y="874"/>
                    <a:pt x="485" y="872"/>
                    <a:pt x="481" y="872"/>
                  </a:cubicBezTo>
                  <a:cubicBezTo>
                    <a:pt x="474" y="872"/>
                    <a:pt x="467" y="874"/>
                    <a:pt x="460" y="874"/>
                  </a:cubicBezTo>
                  <a:cubicBezTo>
                    <a:pt x="399" y="873"/>
                    <a:pt x="336" y="875"/>
                    <a:pt x="283" y="874"/>
                  </a:cubicBezTo>
                  <a:cubicBezTo>
                    <a:pt x="268" y="874"/>
                    <a:pt x="244" y="869"/>
                    <a:pt x="238" y="883"/>
                  </a:cubicBezTo>
                  <a:cubicBezTo>
                    <a:pt x="255" y="881"/>
                    <a:pt x="268" y="885"/>
                    <a:pt x="279" y="887"/>
                  </a:cubicBezTo>
                  <a:cubicBezTo>
                    <a:pt x="286" y="888"/>
                    <a:pt x="295" y="885"/>
                    <a:pt x="298" y="892"/>
                  </a:cubicBezTo>
                  <a:cubicBezTo>
                    <a:pt x="274" y="892"/>
                    <a:pt x="258" y="889"/>
                    <a:pt x="242" y="895"/>
                  </a:cubicBezTo>
                  <a:cubicBezTo>
                    <a:pt x="248" y="911"/>
                    <a:pt x="270" y="905"/>
                    <a:pt x="288" y="904"/>
                  </a:cubicBezTo>
                  <a:cubicBezTo>
                    <a:pt x="333" y="902"/>
                    <a:pt x="360" y="901"/>
                    <a:pt x="395" y="908"/>
                  </a:cubicBezTo>
                  <a:cubicBezTo>
                    <a:pt x="362" y="908"/>
                    <a:pt x="309" y="911"/>
                    <a:pt x="269" y="913"/>
                  </a:cubicBezTo>
                  <a:cubicBezTo>
                    <a:pt x="255" y="914"/>
                    <a:pt x="244" y="914"/>
                    <a:pt x="244" y="924"/>
                  </a:cubicBezTo>
                  <a:cubicBezTo>
                    <a:pt x="357" y="923"/>
                    <a:pt x="504" y="929"/>
                    <a:pt x="626" y="917"/>
                  </a:cubicBezTo>
                  <a:cubicBezTo>
                    <a:pt x="610" y="902"/>
                    <a:pt x="575" y="917"/>
                    <a:pt x="561" y="909"/>
                  </a:cubicBezTo>
                  <a:cubicBezTo>
                    <a:pt x="577" y="906"/>
                    <a:pt x="603" y="908"/>
                    <a:pt x="622" y="899"/>
                  </a:cubicBezTo>
                  <a:cubicBezTo>
                    <a:pt x="597" y="898"/>
                    <a:pt x="571" y="897"/>
                    <a:pt x="545" y="895"/>
                  </a:cubicBezTo>
                  <a:cubicBezTo>
                    <a:pt x="528" y="895"/>
                    <a:pt x="513" y="900"/>
                    <a:pt x="506" y="893"/>
                  </a:cubicBezTo>
                  <a:cubicBezTo>
                    <a:pt x="542" y="892"/>
                    <a:pt x="570" y="889"/>
                    <a:pt x="603" y="889"/>
                  </a:cubicBezTo>
                  <a:cubicBezTo>
                    <a:pt x="610" y="889"/>
                    <a:pt x="620" y="892"/>
                    <a:pt x="624" y="887"/>
                  </a:cubicBezTo>
                  <a:cubicBezTo>
                    <a:pt x="570" y="889"/>
                    <a:pt x="502" y="886"/>
                    <a:pt x="449" y="878"/>
                  </a:cubicBezTo>
                  <a:cubicBezTo>
                    <a:pt x="496" y="876"/>
                    <a:pt x="549" y="885"/>
                    <a:pt x="596" y="880"/>
                  </a:cubicBezTo>
                  <a:cubicBezTo>
                    <a:pt x="606" y="879"/>
                    <a:pt x="619" y="879"/>
                    <a:pt x="627" y="873"/>
                  </a:cubicBezTo>
                  <a:cubicBezTo>
                    <a:pt x="594" y="877"/>
                    <a:pt x="553" y="868"/>
                    <a:pt x="515" y="871"/>
                  </a:cubicBezTo>
                  <a:close/>
                  <a:moveTo>
                    <a:pt x="1558" y="892"/>
                  </a:moveTo>
                  <a:cubicBezTo>
                    <a:pt x="1555" y="898"/>
                    <a:pt x="1552" y="899"/>
                    <a:pt x="1554" y="907"/>
                  </a:cubicBezTo>
                  <a:cubicBezTo>
                    <a:pt x="1546" y="918"/>
                    <a:pt x="1545" y="929"/>
                    <a:pt x="1537" y="940"/>
                  </a:cubicBezTo>
                  <a:cubicBezTo>
                    <a:pt x="1536" y="945"/>
                    <a:pt x="1541" y="938"/>
                    <a:pt x="1542" y="935"/>
                  </a:cubicBezTo>
                  <a:cubicBezTo>
                    <a:pt x="1557" y="929"/>
                    <a:pt x="1561" y="912"/>
                    <a:pt x="1568" y="897"/>
                  </a:cubicBezTo>
                  <a:cubicBezTo>
                    <a:pt x="1563" y="890"/>
                    <a:pt x="1562" y="880"/>
                    <a:pt x="1557" y="873"/>
                  </a:cubicBezTo>
                  <a:cubicBezTo>
                    <a:pt x="1558" y="877"/>
                    <a:pt x="1557" y="885"/>
                    <a:pt x="1558" y="892"/>
                  </a:cubicBezTo>
                  <a:close/>
                  <a:moveTo>
                    <a:pt x="1074" y="1001"/>
                  </a:moveTo>
                  <a:cubicBezTo>
                    <a:pt x="1103" y="1005"/>
                    <a:pt x="1130" y="992"/>
                    <a:pt x="1135" y="975"/>
                  </a:cubicBezTo>
                  <a:cubicBezTo>
                    <a:pt x="1112" y="970"/>
                    <a:pt x="1071" y="998"/>
                    <a:pt x="1062" y="970"/>
                  </a:cubicBezTo>
                  <a:cubicBezTo>
                    <a:pt x="1080" y="959"/>
                    <a:pt x="1099" y="949"/>
                    <a:pt x="1115" y="935"/>
                  </a:cubicBezTo>
                  <a:cubicBezTo>
                    <a:pt x="1115" y="932"/>
                    <a:pt x="1115" y="929"/>
                    <a:pt x="1115" y="925"/>
                  </a:cubicBezTo>
                  <a:cubicBezTo>
                    <a:pt x="1106" y="921"/>
                    <a:pt x="1097" y="934"/>
                    <a:pt x="1086" y="938"/>
                  </a:cubicBezTo>
                  <a:cubicBezTo>
                    <a:pt x="1073" y="942"/>
                    <a:pt x="1055" y="945"/>
                    <a:pt x="1046" y="947"/>
                  </a:cubicBezTo>
                  <a:cubicBezTo>
                    <a:pt x="1036" y="948"/>
                    <a:pt x="1024" y="948"/>
                    <a:pt x="1021" y="942"/>
                  </a:cubicBezTo>
                  <a:cubicBezTo>
                    <a:pt x="1014" y="930"/>
                    <a:pt x="1025" y="918"/>
                    <a:pt x="1027" y="910"/>
                  </a:cubicBezTo>
                  <a:cubicBezTo>
                    <a:pt x="1030" y="895"/>
                    <a:pt x="1026" y="883"/>
                    <a:pt x="1013" y="874"/>
                  </a:cubicBezTo>
                  <a:cubicBezTo>
                    <a:pt x="1013" y="875"/>
                    <a:pt x="1012" y="876"/>
                    <a:pt x="1011" y="876"/>
                  </a:cubicBezTo>
                  <a:cubicBezTo>
                    <a:pt x="1008" y="900"/>
                    <a:pt x="993" y="929"/>
                    <a:pt x="972" y="939"/>
                  </a:cubicBezTo>
                  <a:cubicBezTo>
                    <a:pt x="969" y="946"/>
                    <a:pt x="966" y="949"/>
                    <a:pt x="968" y="958"/>
                  </a:cubicBezTo>
                  <a:cubicBezTo>
                    <a:pt x="968" y="961"/>
                    <a:pt x="964" y="960"/>
                    <a:pt x="965" y="964"/>
                  </a:cubicBezTo>
                  <a:cubicBezTo>
                    <a:pt x="965" y="982"/>
                    <a:pt x="969" y="998"/>
                    <a:pt x="978" y="1009"/>
                  </a:cubicBezTo>
                  <a:cubicBezTo>
                    <a:pt x="980" y="1011"/>
                    <a:pt x="985" y="1011"/>
                    <a:pt x="987" y="1014"/>
                  </a:cubicBezTo>
                  <a:cubicBezTo>
                    <a:pt x="990" y="1017"/>
                    <a:pt x="991" y="1023"/>
                    <a:pt x="995" y="1025"/>
                  </a:cubicBezTo>
                  <a:cubicBezTo>
                    <a:pt x="1013" y="1039"/>
                    <a:pt x="1039" y="1032"/>
                    <a:pt x="1059" y="1036"/>
                  </a:cubicBezTo>
                  <a:cubicBezTo>
                    <a:pt x="1070" y="1044"/>
                    <a:pt x="1087" y="1047"/>
                    <a:pt x="1098" y="1043"/>
                  </a:cubicBezTo>
                  <a:cubicBezTo>
                    <a:pt x="1093" y="1037"/>
                    <a:pt x="1080" y="1033"/>
                    <a:pt x="1074" y="1025"/>
                  </a:cubicBezTo>
                  <a:cubicBezTo>
                    <a:pt x="1095" y="1019"/>
                    <a:pt x="1124" y="1014"/>
                    <a:pt x="1130" y="998"/>
                  </a:cubicBezTo>
                  <a:cubicBezTo>
                    <a:pt x="1130" y="999"/>
                    <a:pt x="1129" y="999"/>
                    <a:pt x="1129" y="1000"/>
                  </a:cubicBezTo>
                  <a:cubicBezTo>
                    <a:pt x="1117" y="1006"/>
                    <a:pt x="1082" y="1019"/>
                    <a:pt x="1074" y="1001"/>
                  </a:cubicBezTo>
                  <a:close/>
                  <a:moveTo>
                    <a:pt x="995" y="894"/>
                  </a:moveTo>
                  <a:cubicBezTo>
                    <a:pt x="990" y="891"/>
                    <a:pt x="997" y="882"/>
                    <a:pt x="992" y="882"/>
                  </a:cubicBezTo>
                  <a:cubicBezTo>
                    <a:pt x="990" y="887"/>
                    <a:pt x="991" y="896"/>
                    <a:pt x="995" y="894"/>
                  </a:cubicBezTo>
                  <a:close/>
                  <a:moveTo>
                    <a:pt x="981" y="919"/>
                  </a:moveTo>
                  <a:cubicBezTo>
                    <a:pt x="982" y="915"/>
                    <a:pt x="986" y="913"/>
                    <a:pt x="988" y="909"/>
                  </a:cubicBezTo>
                  <a:cubicBezTo>
                    <a:pt x="982" y="910"/>
                    <a:pt x="987" y="899"/>
                    <a:pt x="981" y="899"/>
                  </a:cubicBezTo>
                  <a:cubicBezTo>
                    <a:pt x="982" y="905"/>
                    <a:pt x="978" y="913"/>
                    <a:pt x="981" y="919"/>
                  </a:cubicBezTo>
                  <a:close/>
                  <a:moveTo>
                    <a:pt x="1508" y="970"/>
                  </a:moveTo>
                  <a:cubicBezTo>
                    <a:pt x="1502" y="964"/>
                    <a:pt x="1495" y="972"/>
                    <a:pt x="1488" y="971"/>
                  </a:cubicBezTo>
                  <a:cubicBezTo>
                    <a:pt x="1486" y="989"/>
                    <a:pt x="1480" y="1008"/>
                    <a:pt x="1479" y="1025"/>
                  </a:cubicBezTo>
                  <a:cubicBezTo>
                    <a:pt x="1504" y="1019"/>
                    <a:pt x="1561" y="1025"/>
                    <a:pt x="1568" y="996"/>
                  </a:cubicBezTo>
                  <a:cubicBezTo>
                    <a:pt x="1572" y="998"/>
                    <a:pt x="1570" y="992"/>
                    <a:pt x="1573" y="993"/>
                  </a:cubicBezTo>
                  <a:cubicBezTo>
                    <a:pt x="1573" y="991"/>
                    <a:pt x="1573" y="989"/>
                    <a:pt x="1573" y="986"/>
                  </a:cubicBezTo>
                  <a:cubicBezTo>
                    <a:pt x="1577" y="990"/>
                    <a:pt x="1575" y="982"/>
                    <a:pt x="1579" y="981"/>
                  </a:cubicBezTo>
                  <a:cubicBezTo>
                    <a:pt x="1578" y="957"/>
                    <a:pt x="1581" y="933"/>
                    <a:pt x="1570" y="910"/>
                  </a:cubicBezTo>
                  <a:cubicBezTo>
                    <a:pt x="1561" y="941"/>
                    <a:pt x="1538" y="959"/>
                    <a:pt x="1508" y="970"/>
                  </a:cubicBezTo>
                  <a:close/>
                  <a:moveTo>
                    <a:pt x="182" y="927"/>
                  </a:moveTo>
                  <a:cubicBezTo>
                    <a:pt x="178" y="933"/>
                    <a:pt x="168" y="933"/>
                    <a:pt x="164" y="940"/>
                  </a:cubicBezTo>
                  <a:cubicBezTo>
                    <a:pt x="173" y="944"/>
                    <a:pt x="186" y="945"/>
                    <a:pt x="196" y="948"/>
                  </a:cubicBezTo>
                  <a:cubicBezTo>
                    <a:pt x="192" y="940"/>
                    <a:pt x="187" y="933"/>
                    <a:pt x="182" y="927"/>
                  </a:cubicBezTo>
                  <a:close/>
                  <a:moveTo>
                    <a:pt x="950" y="1021"/>
                  </a:moveTo>
                  <a:cubicBezTo>
                    <a:pt x="955" y="1020"/>
                    <a:pt x="963" y="1022"/>
                    <a:pt x="970" y="1020"/>
                  </a:cubicBezTo>
                  <a:cubicBezTo>
                    <a:pt x="968" y="1012"/>
                    <a:pt x="964" y="1007"/>
                    <a:pt x="960" y="1003"/>
                  </a:cubicBezTo>
                  <a:cubicBezTo>
                    <a:pt x="962" y="999"/>
                    <a:pt x="957" y="990"/>
                    <a:pt x="956" y="983"/>
                  </a:cubicBezTo>
                  <a:cubicBezTo>
                    <a:pt x="955" y="971"/>
                    <a:pt x="958" y="959"/>
                    <a:pt x="955" y="949"/>
                  </a:cubicBezTo>
                  <a:cubicBezTo>
                    <a:pt x="958" y="947"/>
                    <a:pt x="955" y="946"/>
                    <a:pt x="957" y="943"/>
                  </a:cubicBezTo>
                  <a:cubicBezTo>
                    <a:pt x="952" y="942"/>
                    <a:pt x="949" y="942"/>
                    <a:pt x="946" y="942"/>
                  </a:cubicBezTo>
                  <a:cubicBezTo>
                    <a:pt x="935" y="967"/>
                    <a:pt x="928" y="1003"/>
                    <a:pt x="950" y="1021"/>
                  </a:cubicBezTo>
                  <a:close/>
                  <a:moveTo>
                    <a:pt x="624" y="964"/>
                  </a:moveTo>
                  <a:cubicBezTo>
                    <a:pt x="616" y="962"/>
                    <a:pt x="606" y="957"/>
                    <a:pt x="603" y="953"/>
                  </a:cubicBezTo>
                  <a:cubicBezTo>
                    <a:pt x="604" y="953"/>
                    <a:pt x="605" y="952"/>
                    <a:pt x="604" y="950"/>
                  </a:cubicBezTo>
                  <a:cubicBezTo>
                    <a:pt x="579" y="955"/>
                    <a:pt x="552" y="950"/>
                    <a:pt x="523" y="950"/>
                  </a:cubicBezTo>
                  <a:cubicBezTo>
                    <a:pt x="515" y="950"/>
                    <a:pt x="507" y="954"/>
                    <a:pt x="499" y="954"/>
                  </a:cubicBezTo>
                  <a:cubicBezTo>
                    <a:pt x="492" y="954"/>
                    <a:pt x="486" y="952"/>
                    <a:pt x="479" y="952"/>
                  </a:cubicBezTo>
                  <a:cubicBezTo>
                    <a:pt x="443" y="951"/>
                    <a:pt x="404" y="953"/>
                    <a:pt x="365" y="953"/>
                  </a:cubicBezTo>
                  <a:cubicBezTo>
                    <a:pt x="348" y="953"/>
                    <a:pt x="330" y="954"/>
                    <a:pt x="313" y="954"/>
                  </a:cubicBezTo>
                  <a:cubicBezTo>
                    <a:pt x="299" y="954"/>
                    <a:pt x="286" y="951"/>
                    <a:pt x="273" y="952"/>
                  </a:cubicBezTo>
                  <a:cubicBezTo>
                    <a:pt x="255" y="953"/>
                    <a:pt x="238" y="957"/>
                    <a:pt x="221" y="958"/>
                  </a:cubicBezTo>
                  <a:cubicBezTo>
                    <a:pt x="204" y="959"/>
                    <a:pt x="185" y="954"/>
                    <a:pt x="172" y="960"/>
                  </a:cubicBezTo>
                  <a:cubicBezTo>
                    <a:pt x="168" y="958"/>
                    <a:pt x="173" y="952"/>
                    <a:pt x="168" y="952"/>
                  </a:cubicBezTo>
                  <a:cubicBezTo>
                    <a:pt x="161" y="947"/>
                    <a:pt x="151" y="951"/>
                    <a:pt x="146" y="952"/>
                  </a:cubicBezTo>
                  <a:cubicBezTo>
                    <a:pt x="132" y="966"/>
                    <a:pt x="129" y="989"/>
                    <a:pt x="143" y="1004"/>
                  </a:cubicBezTo>
                  <a:cubicBezTo>
                    <a:pt x="148" y="1013"/>
                    <a:pt x="166" y="1005"/>
                    <a:pt x="172" y="1006"/>
                  </a:cubicBezTo>
                  <a:cubicBezTo>
                    <a:pt x="202" y="1013"/>
                    <a:pt x="240" y="1012"/>
                    <a:pt x="272" y="1013"/>
                  </a:cubicBezTo>
                  <a:cubicBezTo>
                    <a:pt x="293" y="1013"/>
                    <a:pt x="315" y="1018"/>
                    <a:pt x="333" y="1019"/>
                  </a:cubicBezTo>
                  <a:cubicBezTo>
                    <a:pt x="361" y="1021"/>
                    <a:pt x="394" y="1015"/>
                    <a:pt x="425" y="1019"/>
                  </a:cubicBezTo>
                  <a:cubicBezTo>
                    <a:pt x="484" y="1025"/>
                    <a:pt x="541" y="1026"/>
                    <a:pt x="589" y="1023"/>
                  </a:cubicBezTo>
                  <a:cubicBezTo>
                    <a:pt x="601" y="1029"/>
                    <a:pt x="614" y="1025"/>
                    <a:pt x="626" y="1023"/>
                  </a:cubicBezTo>
                  <a:cubicBezTo>
                    <a:pt x="631" y="1002"/>
                    <a:pt x="636" y="982"/>
                    <a:pt x="624" y="964"/>
                  </a:cubicBezTo>
                  <a:close/>
                  <a:moveTo>
                    <a:pt x="128" y="1010"/>
                  </a:moveTo>
                  <a:cubicBezTo>
                    <a:pt x="115" y="1004"/>
                    <a:pt x="89" y="1012"/>
                    <a:pt x="67" y="1011"/>
                  </a:cubicBezTo>
                  <a:cubicBezTo>
                    <a:pt x="57" y="1011"/>
                    <a:pt x="49" y="1009"/>
                    <a:pt x="44" y="1011"/>
                  </a:cubicBezTo>
                  <a:cubicBezTo>
                    <a:pt x="36" y="1015"/>
                    <a:pt x="31" y="1025"/>
                    <a:pt x="26" y="1031"/>
                  </a:cubicBezTo>
                  <a:cubicBezTo>
                    <a:pt x="21" y="1038"/>
                    <a:pt x="12" y="1045"/>
                    <a:pt x="11" y="1053"/>
                  </a:cubicBezTo>
                  <a:cubicBezTo>
                    <a:pt x="11" y="1063"/>
                    <a:pt x="18" y="1067"/>
                    <a:pt x="21" y="1076"/>
                  </a:cubicBezTo>
                  <a:cubicBezTo>
                    <a:pt x="66" y="1101"/>
                    <a:pt x="127" y="1108"/>
                    <a:pt x="191" y="1114"/>
                  </a:cubicBezTo>
                  <a:cubicBezTo>
                    <a:pt x="204" y="1115"/>
                    <a:pt x="218" y="1116"/>
                    <a:pt x="232" y="1117"/>
                  </a:cubicBezTo>
                  <a:cubicBezTo>
                    <a:pt x="304" y="1123"/>
                    <a:pt x="384" y="1120"/>
                    <a:pt x="441" y="1122"/>
                  </a:cubicBezTo>
                  <a:cubicBezTo>
                    <a:pt x="471" y="1124"/>
                    <a:pt x="500" y="1130"/>
                    <a:pt x="530" y="1134"/>
                  </a:cubicBezTo>
                  <a:cubicBezTo>
                    <a:pt x="554" y="1136"/>
                    <a:pt x="579" y="1134"/>
                    <a:pt x="603" y="1136"/>
                  </a:cubicBezTo>
                  <a:cubicBezTo>
                    <a:pt x="625" y="1138"/>
                    <a:pt x="648" y="1142"/>
                    <a:pt x="669" y="1143"/>
                  </a:cubicBezTo>
                  <a:cubicBezTo>
                    <a:pt x="697" y="1146"/>
                    <a:pt x="726" y="1144"/>
                    <a:pt x="754" y="1145"/>
                  </a:cubicBezTo>
                  <a:cubicBezTo>
                    <a:pt x="860" y="1149"/>
                    <a:pt x="960" y="1147"/>
                    <a:pt x="1069" y="1156"/>
                  </a:cubicBezTo>
                  <a:cubicBezTo>
                    <a:pt x="1085" y="1157"/>
                    <a:pt x="1101" y="1160"/>
                    <a:pt x="1117" y="1161"/>
                  </a:cubicBezTo>
                  <a:cubicBezTo>
                    <a:pt x="1139" y="1162"/>
                    <a:pt x="1164" y="1158"/>
                    <a:pt x="1189" y="1158"/>
                  </a:cubicBezTo>
                  <a:cubicBezTo>
                    <a:pt x="1210" y="1159"/>
                    <a:pt x="1230" y="1164"/>
                    <a:pt x="1250" y="1165"/>
                  </a:cubicBezTo>
                  <a:cubicBezTo>
                    <a:pt x="1318" y="1156"/>
                    <a:pt x="1391" y="1157"/>
                    <a:pt x="1461" y="1153"/>
                  </a:cubicBezTo>
                  <a:cubicBezTo>
                    <a:pt x="1492" y="1152"/>
                    <a:pt x="1522" y="1146"/>
                    <a:pt x="1552" y="1146"/>
                  </a:cubicBezTo>
                  <a:cubicBezTo>
                    <a:pt x="1577" y="1146"/>
                    <a:pt x="1595" y="1143"/>
                    <a:pt x="1619" y="1138"/>
                  </a:cubicBezTo>
                  <a:cubicBezTo>
                    <a:pt x="1643" y="1134"/>
                    <a:pt x="1670" y="1131"/>
                    <a:pt x="1696" y="1131"/>
                  </a:cubicBezTo>
                  <a:cubicBezTo>
                    <a:pt x="1730" y="1131"/>
                    <a:pt x="1782" y="1134"/>
                    <a:pt x="1802" y="1112"/>
                  </a:cubicBezTo>
                  <a:cubicBezTo>
                    <a:pt x="1801" y="1102"/>
                    <a:pt x="1798" y="1089"/>
                    <a:pt x="1800" y="1074"/>
                  </a:cubicBezTo>
                  <a:cubicBezTo>
                    <a:pt x="1782" y="1042"/>
                    <a:pt x="1739" y="1047"/>
                    <a:pt x="1694" y="1045"/>
                  </a:cubicBezTo>
                  <a:cubicBezTo>
                    <a:pt x="1667" y="1044"/>
                    <a:pt x="1637" y="1036"/>
                    <a:pt x="1618" y="1041"/>
                  </a:cubicBezTo>
                  <a:cubicBezTo>
                    <a:pt x="1591" y="1033"/>
                    <a:pt x="1555" y="1038"/>
                    <a:pt x="1532" y="1038"/>
                  </a:cubicBezTo>
                  <a:cubicBezTo>
                    <a:pt x="1513" y="1037"/>
                    <a:pt x="1495" y="1030"/>
                    <a:pt x="1477" y="1038"/>
                  </a:cubicBezTo>
                  <a:cubicBezTo>
                    <a:pt x="1478" y="1043"/>
                    <a:pt x="1477" y="1048"/>
                    <a:pt x="1476" y="1054"/>
                  </a:cubicBezTo>
                  <a:cubicBezTo>
                    <a:pt x="1475" y="1059"/>
                    <a:pt x="1476" y="1068"/>
                    <a:pt x="1473" y="1072"/>
                  </a:cubicBezTo>
                  <a:cubicBezTo>
                    <a:pt x="1471" y="1076"/>
                    <a:pt x="1443" y="1087"/>
                    <a:pt x="1437" y="1089"/>
                  </a:cubicBezTo>
                  <a:cubicBezTo>
                    <a:pt x="1421" y="1093"/>
                    <a:pt x="1404" y="1095"/>
                    <a:pt x="1393" y="1097"/>
                  </a:cubicBezTo>
                  <a:cubicBezTo>
                    <a:pt x="1362" y="1105"/>
                    <a:pt x="1335" y="1116"/>
                    <a:pt x="1309" y="1121"/>
                  </a:cubicBezTo>
                  <a:cubicBezTo>
                    <a:pt x="1296" y="1136"/>
                    <a:pt x="1270" y="1146"/>
                    <a:pt x="1251" y="1138"/>
                  </a:cubicBezTo>
                  <a:cubicBezTo>
                    <a:pt x="1242" y="1135"/>
                    <a:pt x="1238" y="1122"/>
                    <a:pt x="1230" y="1119"/>
                  </a:cubicBezTo>
                  <a:cubicBezTo>
                    <a:pt x="1221" y="1115"/>
                    <a:pt x="1202" y="1117"/>
                    <a:pt x="1189" y="1117"/>
                  </a:cubicBezTo>
                  <a:cubicBezTo>
                    <a:pt x="1175" y="1118"/>
                    <a:pt x="1162" y="1120"/>
                    <a:pt x="1150" y="1120"/>
                  </a:cubicBezTo>
                  <a:cubicBezTo>
                    <a:pt x="1111" y="1120"/>
                    <a:pt x="1078" y="1116"/>
                    <a:pt x="1046" y="1121"/>
                  </a:cubicBezTo>
                  <a:cubicBezTo>
                    <a:pt x="1023" y="1110"/>
                    <a:pt x="1021" y="1077"/>
                    <a:pt x="1010" y="1054"/>
                  </a:cubicBezTo>
                  <a:cubicBezTo>
                    <a:pt x="987" y="1055"/>
                    <a:pt x="965" y="1049"/>
                    <a:pt x="943" y="1048"/>
                  </a:cubicBezTo>
                  <a:cubicBezTo>
                    <a:pt x="916" y="1045"/>
                    <a:pt x="889" y="1046"/>
                    <a:pt x="862" y="1045"/>
                  </a:cubicBezTo>
                  <a:cubicBezTo>
                    <a:pt x="854" y="1045"/>
                    <a:pt x="845" y="1041"/>
                    <a:pt x="836" y="1040"/>
                  </a:cubicBezTo>
                  <a:cubicBezTo>
                    <a:pt x="770" y="1034"/>
                    <a:pt x="702" y="1026"/>
                    <a:pt x="637" y="1023"/>
                  </a:cubicBezTo>
                  <a:cubicBezTo>
                    <a:pt x="628" y="1028"/>
                    <a:pt x="628" y="1035"/>
                    <a:pt x="618" y="1040"/>
                  </a:cubicBezTo>
                  <a:cubicBezTo>
                    <a:pt x="627" y="1061"/>
                    <a:pt x="619" y="1087"/>
                    <a:pt x="614" y="1101"/>
                  </a:cubicBezTo>
                  <a:cubicBezTo>
                    <a:pt x="592" y="1108"/>
                    <a:pt x="571" y="1105"/>
                    <a:pt x="550" y="1104"/>
                  </a:cubicBezTo>
                  <a:cubicBezTo>
                    <a:pt x="544" y="1103"/>
                    <a:pt x="537" y="1105"/>
                    <a:pt x="532" y="1105"/>
                  </a:cubicBezTo>
                  <a:cubicBezTo>
                    <a:pt x="512" y="1103"/>
                    <a:pt x="486" y="1097"/>
                    <a:pt x="466" y="1097"/>
                  </a:cubicBezTo>
                  <a:cubicBezTo>
                    <a:pt x="401" y="1097"/>
                    <a:pt x="338" y="1090"/>
                    <a:pt x="275" y="1086"/>
                  </a:cubicBezTo>
                  <a:cubicBezTo>
                    <a:pt x="272" y="1086"/>
                    <a:pt x="268" y="1086"/>
                    <a:pt x="264" y="1086"/>
                  </a:cubicBezTo>
                  <a:cubicBezTo>
                    <a:pt x="228" y="1088"/>
                    <a:pt x="193" y="1095"/>
                    <a:pt x="161" y="1095"/>
                  </a:cubicBezTo>
                  <a:cubicBezTo>
                    <a:pt x="143" y="1078"/>
                    <a:pt x="123" y="1043"/>
                    <a:pt x="143" y="1020"/>
                  </a:cubicBezTo>
                  <a:cubicBezTo>
                    <a:pt x="136" y="1024"/>
                    <a:pt x="135" y="1013"/>
                    <a:pt x="128" y="1010"/>
                  </a:cubicBezTo>
                  <a:close/>
                  <a:moveTo>
                    <a:pt x="146" y="1053"/>
                  </a:moveTo>
                  <a:cubicBezTo>
                    <a:pt x="147" y="1059"/>
                    <a:pt x="159" y="1077"/>
                    <a:pt x="164" y="1080"/>
                  </a:cubicBezTo>
                  <a:cubicBezTo>
                    <a:pt x="172" y="1084"/>
                    <a:pt x="190" y="1083"/>
                    <a:pt x="203" y="1082"/>
                  </a:cubicBezTo>
                  <a:cubicBezTo>
                    <a:pt x="225" y="1082"/>
                    <a:pt x="246" y="1076"/>
                    <a:pt x="269" y="1076"/>
                  </a:cubicBezTo>
                  <a:cubicBezTo>
                    <a:pt x="313" y="1076"/>
                    <a:pt x="360" y="1086"/>
                    <a:pt x="409" y="1089"/>
                  </a:cubicBezTo>
                  <a:cubicBezTo>
                    <a:pt x="431" y="1090"/>
                    <a:pt x="454" y="1087"/>
                    <a:pt x="475" y="1089"/>
                  </a:cubicBezTo>
                  <a:cubicBezTo>
                    <a:pt x="519" y="1091"/>
                    <a:pt x="563" y="1103"/>
                    <a:pt x="602" y="1091"/>
                  </a:cubicBezTo>
                  <a:cubicBezTo>
                    <a:pt x="610" y="1080"/>
                    <a:pt x="615" y="1061"/>
                    <a:pt x="609" y="1051"/>
                  </a:cubicBezTo>
                  <a:cubicBezTo>
                    <a:pt x="607" y="1047"/>
                    <a:pt x="603" y="1046"/>
                    <a:pt x="599" y="1044"/>
                  </a:cubicBezTo>
                  <a:cubicBezTo>
                    <a:pt x="595" y="1041"/>
                    <a:pt x="593" y="1038"/>
                    <a:pt x="588" y="1035"/>
                  </a:cubicBezTo>
                  <a:cubicBezTo>
                    <a:pt x="543" y="1030"/>
                    <a:pt x="494" y="1037"/>
                    <a:pt x="447" y="1033"/>
                  </a:cubicBezTo>
                  <a:cubicBezTo>
                    <a:pt x="440" y="1032"/>
                    <a:pt x="432" y="1028"/>
                    <a:pt x="424" y="1028"/>
                  </a:cubicBezTo>
                  <a:cubicBezTo>
                    <a:pt x="406" y="1026"/>
                    <a:pt x="388" y="1028"/>
                    <a:pt x="370" y="1029"/>
                  </a:cubicBezTo>
                  <a:cubicBezTo>
                    <a:pt x="338" y="1030"/>
                    <a:pt x="304" y="1021"/>
                    <a:pt x="270" y="1021"/>
                  </a:cubicBezTo>
                  <a:cubicBezTo>
                    <a:pt x="234" y="1021"/>
                    <a:pt x="199" y="1020"/>
                    <a:pt x="160" y="1019"/>
                  </a:cubicBezTo>
                  <a:cubicBezTo>
                    <a:pt x="152" y="1028"/>
                    <a:pt x="143" y="1038"/>
                    <a:pt x="146" y="1053"/>
                  </a:cubicBezTo>
                  <a:close/>
                  <a:moveTo>
                    <a:pt x="1005" y="1043"/>
                  </a:moveTo>
                  <a:cubicBezTo>
                    <a:pt x="994" y="1039"/>
                    <a:pt x="986" y="1032"/>
                    <a:pt x="978" y="1025"/>
                  </a:cubicBezTo>
                  <a:cubicBezTo>
                    <a:pt x="969" y="1035"/>
                    <a:pt x="953" y="1030"/>
                    <a:pt x="942" y="1038"/>
                  </a:cubicBezTo>
                  <a:cubicBezTo>
                    <a:pt x="965" y="1040"/>
                    <a:pt x="983" y="1043"/>
                    <a:pt x="1005" y="104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5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endParaRPr>
            </a:p>
          </p:txBody>
        </p:sp>
      </p:grpSp>
      <p:sp>
        <p:nvSpPr>
          <p:cNvPr id="19460" name="文本框 1"/>
          <p:cNvSpPr txBox="1"/>
          <p:nvPr/>
        </p:nvSpPr>
        <p:spPr>
          <a:xfrm>
            <a:off x="3182938" y="955675"/>
            <a:ext cx="5084762" cy="64452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en-US" sz="3600" b="1" dirty="0">
                <a:solidFill>
                  <a:srgbClr val="C00000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写一写这个有趣的故事</a:t>
            </a:r>
            <a:endParaRPr lang="zh-CN" altLang="en-US" sz="3600" b="1" dirty="0">
              <a:solidFill>
                <a:srgbClr val="C00000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20482" name="矩形 4"/>
          <p:cNvSpPr/>
          <p:nvPr/>
        </p:nvSpPr>
        <p:spPr>
          <a:xfrm>
            <a:off x="2097088" y="1806575"/>
            <a:ext cx="7167562" cy="14763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lnSpc>
                <a:spcPct val="125000"/>
              </a:lnSpc>
              <a:spcBef>
                <a:spcPts val="900"/>
              </a:spcBef>
            </a:pPr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   </a:t>
            </a:r>
            <a:r>
              <a:rPr lang="zh-CN" altLang="en-US" sz="7200" b="1" dirty="0">
                <a:solidFill>
                  <a:srgbClr val="930B85"/>
                </a:solidFill>
                <a:latin typeface="Arial" panose="020B0604020202020204" pitchFamily="34" charset="0"/>
                <a:ea typeface="宋体" panose="02010600030101010101" pitchFamily="2" charset="-122"/>
                <a:sym typeface="宋体" panose="02010600030101010101" pitchFamily="2" charset="-122"/>
              </a:rPr>
              <a:t>再 见，谢 谢！</a:t>
            </a:r>
            <a:endParaRPr lang="zh-CN" altLang="en-US" sz="7200" b="1" dirty="0">
              <a:solidFill>
                <a:srgbClr val="930B85"/>
              </a:solidFill>
              <a:latin typeface="Arial" panose="020B0604020202020204" pitchFamily="34" charset="0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9217" name="图片 1" descr="view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524000" y="857250"/>
            <a:ext cx="9144000" cy="51435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9218" name="图片 3" descr="f672dfb0ffdad49a137ec2221bb973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72950" cy="6846888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0241" name="图片 1" descr="view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242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10063" y="1143000"/>
            <a:ext cx="2101850" cy="66198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243" name="矩形 4"/>
          <p:cNvSpPr/>
          <p:nvPr/>
        </p:nvSpPr>
        <p:spPr>
          <a:xfrm>
            <a:off x="1881188" y="1928813"/>
            <a:ext cx="8386762" cy="340042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lnSpc>
                <a:spcPct val="125000"/>
              </a:lnSpc>
              <a:spcBef>
                <a:spcPts val="900"/>
              </a:spcBef>
            </a:pPr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    </a:t>
            </a:r>
            <a:r>
              <a:rPr lang="zh-CN" altLang="en-US" sz="3200" b="1" dirty="0">
                <a:solidFill>
                  <a:srgbClr val="550396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看图，想一想：小虫子、蚂蚁和蝴蝶用鸡蛋壳做了哪些事情？它们有什么有趣的经历？把它们这一天的经历写下来吧！</a:t>
            </a:r>
            <a:endParaRPr lang="en-US" altLang="zh-CN" sz="3200" b="1" dirty="0">
              <a:solidFill>
                <a:srgbClr val="550396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125000"/>
              </a:lnSpc>
              <a:spcBef>
                <a:spcPts val="900"/>
              </a:spcBef>
            </a:pPr>
            <a:r>
              <a:rPr lang="zh-CN" altLang="en-US" sz="3200" b="1" dirty="0">
                <a:solidFill>
                  <a:srgbClr val="550396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写的时候，可以用上下面的词语。</a:t>
            </a:r>
            <a:endParaRPr lang="en-US" altLang="zh-CN" sz="3200" b="1" dirty="0">
              <a:solidFill>
                <a:srgbClr val="550396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125000"/>
              </a:lnSpc>
              <a:spcBef>
                <a:spcPts val="900"/>
              </a:spcBef>
            </a:pPr>
            <a:r>
              <a:rPr lang="zh-CN" altLang="en-US" sz="32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早上  过了一会儿  到了下午  天黑了</a:t>
            </a:r>
            <a:endParaRPr lang="zh-CN" altLang="en-US" sz="32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3" name="组合 16"/>
          <p:cNvGrpSpPr/>
          <p:nvPr/>
        </p:nvGrpSpPr>
        <p:grpSpPr>
          <a:xfrm>
            <a:off x="1786859" y="512736"/>
            <a:ext cx="1431297" cy="1292758"/>
            <a:chOff x="3821113" y="336551"/>
            <a:chExt cx="1412875" cy="915988"/>
          </a:xfrm>
          <a:solidFill>
            <a:schemeClr val="accent1">
              <a:lumMod val="60000"/>
              <a:lumOff val="40000"/>
            </a:schemeClr>
          </a:solidFill>
        </p:grpSpPr>
        <p:sp>
          <p:nvSpPr>
            <p:cNvPr id="17" name="Freeform 159"/>
            <p:cNvSpPr/>
            <p:nvPr/>
          </p:nvSpPr>
          <p:spPr bwMode="auto">
            <a:xfrm>
              <a:off x="4660901" y="419101"/>
              <a:ext cx="104775" cy="127000"/>
            </a:xfrm>
            <a:custGeom>
              <a:avLst/>
              <a:gdLst>
                <a:gd name="T0" fmla="*/ 128 w 136"/>
                <a:gd name="T1" fmla="*/ 4 h 162"/>
                <a:gd name="T2" fmla="*/ 136 w 136"/>
                <a:gd name="T3" fmla="*/ 53 h 162"/>
                <a:gd name="T4" fmla="*/ 96 w 136"/>
                <a:gd name="T5" fmla="*/ 135 h 162"/>
                <a:gd name="T6" fmla="*/ 90 w 136"/>
                <a:gd name="T7" fmla="*/ 129 h 162"/>
                <a:gd name="T8" fmla="*/ 92 w 136"/>
                <a:gd name="T9" fmla="*/ 108 h 162"/>
                <a:gd name="T10" fmla="*/ 0 w 136"/>
                <a:gd name="T11" fmla="*/ 161 h 162"/>
                <a:gd name="T12" fmla="*/ 34 w 136"/>
                <a:gd name="T13" fmla="*/ 148 h 162"/>
                <a:gd name="T14" fmla="*/ 71 w 136"/>
                <a:gd name="T15" fmla="*/ 121 h 162"/>
                <a:gd name="T16" fmla="*/ 90 w 136"/>
                <a:gd name="T17" fmla="*/ 87 h 162"/>
                <a:gd name="T18" fmla="*/ 97 w 136"/>
                <a:gd name="T19" fmla="*/ 88 h 162"/>
                <a:gd name="T20" fmla="*/ 103 w 136"/>
                <a:gd name="T21" fmla="*/ 114 h 162"/>
                <a:gd name="T22" fmla="*/ 123 w 136"/>
                <a:gd name="T23" fmla="*/ 12 h 162"/>
                <a:gd name="T24" fmla="*/ 103 w 136"/>
                <a:gd name="T25" fmla="*/ 43 h 162"/>
                <a:gd name="T26" fmla="*/ 36 w 136"/>
                <a:gd name="T27" fmla="*/ 84 h 162"/>
                <a:gd name="T28" fmla="*/ 103 w 136"/>
                <a:gd name="T29" fmla="*/ 7 h 162"/>
                <a:gd name="T30" fmla="*/ 128 w 136"/>
                <a:gd name="T31" fmla="*/ 4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36" h="162">
                  <a:moveTo>
                    <a:pt x="128" y="4"/>
                  </a:moveTo>
                  <a:cubicBezTo>
                    <a:pt x="135" y="16"/>
                    <a:pt x="136" y="35"/>
                    <a:pt x="136" y="53"/>
                  </a:cubicBezTo>
                  <a:cubicBezTo>
                    <a:pt x="135" y="88"/>
                    <a:pt x="122" y="122"/>
                    <a:pt x="96" y="135"/>
                  </a:cubicBezTo>
                  <a:cubicBezTo>
                    <a:pt x="94" y="133"/>
                    <a:pt x="91" y="132"/>
                    <a:pt x="90" y="129"/>
                  </a:cubicBezTo>
                  <a:cubicBezTo>
                    <a:pt x="94" y="125"/>
                    <a:pt x="94" y="115"/>
                    <a:pt x="92" y="108"/>
                  </a:cubicBezTo>
                  <a:cubicBezTo>
                    <a:pt x="72" y="135"/>
                    <a:pt x="44" y="162"/>
                    <a:pt x="0" y="161"/>
                  </a:cubicBezTo>
                  <a:cubicBezTo>
                    <a:pt x="10" y="153"/>
                    <a:pt x="23" y="153"/>
                    <a:pt x="34" y="148"/>
                  </a:cubicBezTo>
                  <a:cubicBezTo>
                    <a:pt x="47" y="141"/>
                    <a:pt x="58" y="129"/>
                    <a:pt x="71" y="121"/>
                  </a:cubicBezTo>
                  <a:cubicBezTo>
                    <a:pt x="79" y="112"/>
                    <a:pt x="81" y="96"/>
                    <a:pt x="90" y="87"/>
                  </a:cubicBezTo>
                  <a:cubicBezTo>
                    <a:pt x="94" y="86"/>
                    <a:pt x="94" y="88"/>
                    <a:pt x="97" y="88"/>
                  </a:cubicBezTo>
                  <a:cubicBezTo>
                    <a:pt x="100" y="93"/>
                    <a:pt x="101" y="105"/>
                    <a:pt x="103" y="114"/>
                  </a:cubicBezTo>
                  <a:cubicBezTo>
                    <a:pt x="129" y="95"/>
                    <a:pt x="124" y="46"/>
                    <a:pt x="123" y="12"/>
                  </a:cubicBezTo>
                  <a:cubicBezTo>
                    <a:pt x="114" y="15"/>
                    <a:pt x="112" y="32"/>
                    <a:pt x="103" y="43"/>
                  </a:cubicBezTo>
                  <a:cubicBezTo>
                    <a:pt x="87" y="64"/>
                    <a:pt x="65" y="80"/>
                    <a:pt x="36" y="84"/>
                  </a:cubicBezTo>
                  <a:cubicBezTo>
                    <a:pt x="65" y="65"/>
                    <a:pt x="103" y="50"/>
                    <a:pt x="103" y="7"/>
                  </a:cubicBezTo>
                  <a:cubicBezTo>
                    <a:pt x="113" y="0"/>
                    <a:pt x="125" y="10"/>
                    <a:pt x="128" y="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5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8" name="Freeform 160"/>
            <p:cNvSpPr/>
            <p:nvPr/>
          </p:nvSpPr>
          <p:spPr bwMode="auto">
            <a:xfrm>
              <a:off x="4814888" y="558801"/>
              <a:ext cx="30163" cy="23813"/>
            </a:xfrm>
            <a:custGeom>
              <a:avLst/>
              <a:gdLst>
                <a:gd name="T0" fmla="*/ 38 w 38"/>
                <a:gd name="T1" fmla="*/ 27 h 32"/>
                <a:gd name="T2" fmla="*/ 4 w 38"/>
                <a:gd name="T3" fmla="*/ 24 h 32"/>
                <a:gd name="T4" fmla="*/ 0 w 38"/>
                <a:gd name="T5" fmla="*/ 21 h 32"/>
                <a:gd name="T6" fmla="*/ 38 w 38"/>
                <a:gd name="T7" fmla="*/ 27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32">
                  <a:moveTo>
                    <a:pt x="38" y="27"/>
                  </a:moveTo>
                  <a:cubicBezTo>
                    <a:pt x="28" y="32"/>
                    <a:pt x="18" y="16"/>
                    <a:pt x="4" y="24"/>
                  </a:cubicBezTo>
                  <a:cubicBezTo>
                    <a:pt x="4" y="23"/>
                    <a:pt x="2" y="21"/>
                    <a:pt x="0" y="21"/>
                  </a:cubicBezTo>
                  <a:cubicBezTo>
                    <a:pt x="6" y="0"/>
                    <a:pt x="33" y="17"/>
                    <a:pt x="38" y="2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5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9" name="Freeform 161"/>
            <p:cNvSpPr/>
            <p:nvPr/>
          </p:nvSpPr>
          <p:spPr bwMode="auto">
            <a:xfrm>
              <a:off x="4808538" y="590551"/>
              <a:ext cx="36513" cy="63500"/>
            </a:xfrm>
            <a:custGeom>
              <a:avLst/>
              <a:gdLst>
                <a:gd name="T0" fmla="*/ 25 w 47"/>
                <a:gd name="T1" fmla="*/ 0 h 81"/>
                <a:gd name="T2" fmla="*/ 28 w 47"/>
                <a:gd name="T3" fmla="*/ 1 h 81"/>
                <a:gd name="T4" fmla="*/ 35 w 47"/>
                <a:gd name="T5" fmla="*/ 32 h 81"/>
                <a:gd name="T6" fmla="*/ 42 w 47"/>
                <a:gd name="T7" fmla="*/ 70 h 81"/>
                <a:gd name="T8" fmla="*/ 18 w 47"/>
                <a:gd name="T9" fmla="*/ 78 h 81"/>
                <a:gd name="T10" fmla="*/ 16 w 47"/>
                <a:gd name="T11" fmla="*/ 65 h 81"/>
                <a:gd name="T12" fmla="*/ 25 w 47"/>
                <a:gd name="T13" fmla="*/ 66 h 81"/>
                <a:gd name="T14" fmla="*/ 27 w 47"/>
                <a:gd name="T15" fmla="*/ 53 h 81"/>
                <a:gd name="T16" fmla="*/ 27 w 47"/>
                <a:gd name="T17" fmla="*/ 45 h 81"/>
                <a:gd name="T18" fmla="*/ 7 w 47"/>
                <a:gd name="T19" fmla="*/ 56 h 81"/>
                <a:gd name="T20" fmla="*/ 13 w 47"/>
                <a:gd name="T21" fmla="*/ 34 h 81"/>
                <a:gd name="T22" fmla="*/ 6 w 47"/>
                <a:gd name="T23" fmla="*/ 2 h 81"/>
                <a:gd name="T24" fmla="*/ 23 w 47"/>
                <a:gd name="T25" fmla="*/ 27 h 81"/>
                <a:gd name="T26" fmla="*/ 25 w 47"/>
                <a:gd name="T27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7" h="81">
                  <a:moveTo>
                    <a:pt x="25" y="0"/>
                  </a:moveTo>
                  <a:cubicBezTo>
                    <a:pt x="26" y="1"/>
                    <a:pt x="27" y="1"/>
                    <a:pt x="28" y="1"/>
                  </a:cubicBezTo>
                  <a:cubicBezTo>
                    <a:pt x="36" y="10"/>
                    <a:pt x="32" y="21"/>
                    <a:pt x="35" y="32"/>
                  </a:cubicBezTo>
                  <a:cubicBezTo>
                    <a:pt x="37" y="44"/>
                    <a:pt x="47" y="55"/>
                    <a:pt x="42" y="70"/>
                  </a:cubicBezTo>
                  <a:cubicBezTo>
                    <a:pt x="35" y="75"/>
                    <a:pt x="30" y="81"/>
                    <a:pt x="18" y="78"/>
                  </a:cubicBezTo>
                  <a:cubicBezTo>
                    <a:pt x="19" y="73"/>
                    <a:pt x="12" y="70"/>
                    <a:pt x="16" y="65"/>
                  </a:cubicBezTo>
                  <a:cubicBezTo>
                    <a:pt x="19" y="62"/>
                    <a:pt x="22" y="65"/>
                    <a:pt x="25" y="66"/>
                  </a:cubicBezTo>
                  <a:cubicBezTo>
                    <a:pt x="27" y="65"/>
                    <a:pt x="36" y="54"/>
                    <a:pt x="27" y="53"/>
                  </a:cubicBezTo>
                  <a:cubicBezTo>
                    <a:pt x="32" y="51"/>
                    <a:pt x="27" y="49"/>
                    <a:pt x="27" y="45"/>
                  </a:cubicBezTo>
                  <a:cubicBezTo>
                    <a:pt x="17" y="45"/>
                    <a:pt x="20" y="58"/>
                    <a:pt x="7" y="56"/>
                  </a:cubicBezTo>
                  <a:cubicBezTo>
                    <a:pt x="0" y="49"/>
                    <a:pt x="7" y="39"/>
                    <a:pt x="13" y="34"/>
                  </a:cubicBezTo>
                  <a:cubicBezTo>
                    <a:pt x="16" y="19"/>
                    <a:pt x="5" y="12"/>
                    <a:pt x="6" y="2"/>
                  </a:cubicBezTo>
                  <a:cubicBezTo>
                    <a:pt x="16" y="6"/>
                    <a:pt x="18" y="18"/>
                    <a:pt x="23" y="27"/>
                  </a:cubicBezTo>
                  <a:cubicBezTo>
                    <a:pt x="29" y="20"/>
                    <a:pt x="21" y="9"/>
                    <a:pt x="2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5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0" name="Freeform 162"/>
            <p:cNvSpPr/>
            <p:nvPr/>
          </p:nvSpPr>
          <p:spPr bwMode="auto">
            <a:xfrm>
              <a:off x="4667251" y="617538"/>
              <a:ext cx="55563" cy="58738"/>
            </a:xfrm>
            <a:custGeom>
              <a:avLst/>
              <a:gdLst>
                <a:gd name="T0" fmla="*/ 41 w 72"/>
                <a:gd name="T1" fmla="*/ 67 h 76"/>
                <a:gd name="T2" fmla="*/ 52 w 72"/>
                <a:gd name="T3" fmla="*/ 56 h 76"/>
                <a:gd name="T4" fmla="*/ 33 w 72"/>
                <a:gd name="T5" fmla="*/ 51 h 76"/>
                <a:gd name="T6" fmla="*/ 19 w 72"/>
                <a:gd name="T7" fmla="*/ 46 h 76"/>
                <a:gd name="T8" fmla="*/ 0 w 72"/>
                <a:gd name="T9" fmla="*/ 11 h 76"/>
                <a:gd name="T10" fmla="*/ 24 w 72"/>
                <a:gd name="T11" fmla="*/ 26 h 76"/>
                <a:gd name="T12" fmla="*/ 19 w 72"/>
                <a:gd name="T13" fmla="*/ 1 h 76"/>
                <a:gd name="T14" fmla="*/ 38 w 72"/>
                <a:gd name="T15" fmla="*/ 27 h 76"/>
                <a:gd name="T16" fmla="*/ 59 w 72"/>
                <a:gd name="T17" fmla="*/ 43 h 76"/>
                <a:gd name="T18" fmla="*/ 41 w 72"/>
                <a:gd name="T19" fmla="*/ 67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2" h="76">
                  <a:moveTo>
                    <a:pt x="41" y="67"/>
                  </a:moveTo>
                  <a:cubicBezTo>
                    <a:pt x="41" y="60"/>
                    <a:pt x="50" y="61"/>
                    <a:pt x="52" y="56"/>
                  </a:cubicBezTo>
                  <a:cubicBezTo>
                    <a:pt x="49" y="44"/>
                    <a:pt x="38" y="39"/>
                    <a:pt x="33" y="51"/>
                  </a:cubicBezTo>
                  <a:cubicBezTo>
                    <a:pt x="26" y="53"/>
                    <a:pt x="25" y="48"/>
                    <a:pt x="19" y="46"/>
                  </a:cubicBezTo>
                  <a:cubicBezTo>
                    <a:pt x="20" y="28"/>
                    <a:pt x="11" y="19"/>
                    <a:pt x="0" y="11"/>
                  </a:cubicBezTo>
                  <a:cubicBezTo>
                    <a:pt x="10" y="4"/>
                    <a:pt x="19" y="19"/>
                    <a:pt x="24" y="26"/>
                  </a:cubicBezTo>
                  <a:cubicBezTo>
                    <a:pt x="30" y="20"/>
                    <a:pt x="21" y="10"/>
                    <a:pt x="19" y="1"/>
                  </a:cubicBezTo>
                  <a:cubicBezTo>
                    <a:pt x="31" y="0"/>
                    <a:pt x="37" y="14"/>
                    <a:pt x="38" y="27"/>
                  </a:cubicBezTo>
                  <a:cubicBezTo>
                    <a:pt x="45" y="34"/>
                    <a:pt x="50" y="32"/>
                    <a:pt x="59" y="43"/>
                  </a:cubicBezTo>
                  <a:cubicBezTo>
                    <a:pt x="72" y="58"/>
                    <a:pt x="62" y="76"/>
                    <a:pt x="41" y="6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5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1" name="Freeform 163"/>
            <p:cNvSpPr/>
            <p:nvPr/>
          </p:nvSpPr>
          <p:spPr bwMode="auto">
            <a:xfrm>
              <a:off x="4768851" y="666751"/>
              <a:ext cx="34925" cy="31750"/>
            </a:xfrm>
            <a:custGeom>
              <a:avLst/>
              <a:gdLst>
                <a:gd name="T0" fmla="*/ 26 w 44"/>
                <a:gd name="T1" fmla="*/ 0 h 42"/>
                <a:gd name="T2" fmla="*/ 38 w 44"/>
                <a:gd name="T3" fmla="*/ 3 h 42"/>
                <a:gd name="T4" fmla="*/ 0 w 44"/>
                <a:gd name="T5" fmla="*/ 28 h 42"/>
                <a:gd name="T6" fmla="*/ 21 w 44"/>
                <a:gd name="T7" fmla="*/ 20 h 42"/>
                <a:gd name="T8" fmla="*/ 26 w 44"/>
                <a:gd name="T9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42">
                  <a:moveTo>
                    <a:pt x="26" y="0"/>
                  </a:moveTo>
                  <a:cubicBezTo>
                    <a:pt x="30" y="2"/>
                    <a:pt x="33" y="0"/>
                    <a:pt x="38" y="3"/>
                  </a:cubicBezTo>
                  <a:cubicBezTo>
                    <a:pt x="44" y="19"/>
                    <a:pt x="17" y="42"/>
                    <a:pt x="0" y="28"/>
                  </a:cubicBezTo>
                  <a:cubicBezTo>
                    <a:pt x="2" y="21"/>
                    <a:pt x="15" y="24"/>
                    <a:pt x="21" y="20"/>
                  </a:cubicBezTo>
                  <a:cubicBezTo>
                    <a:pt x="21" y="11"/>
                    <a:pt x="21" y="7"/>
                    <a:pt x="2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5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2" name="Freeform 164"/>
            <p:cNvSpPr/>
            <p:nvPr/>
          </p:nvSpPr>
          <p:spPr bwMode="auto">
            <a:xfrm>
              <a:off x="4738688" y="698501"/>
              <a:ext cx="80963" cy="55563"/>
            </a:xfrm>
            <a:custGeom>
              <a:avLst/>
              <a:gdLst>
                <a:gd name="T0" fmla="*/ 103 w 103"/>
                <a:gd name="T1" fmla="*/ 10 h 71"/>
                <a:gd name="T2" fmla="*/ 40 w 103"/>
                <a:gd name="T3" fmla="*/ 41 h 71"/>
                <a:gd name="T4" fmla="*/ 74 w 103"/>
                <a:gd name="T5" fmla="*/ 43 h 71"/>
                <a:gd name="T6" fmla="*/ 77 w 103"/>
                <a:gd name="T7" fmla="*/ 53 h 71"/>
                <a:gd name="T8" fmla="*/ 26 w 103"/>
                <a:gd name="T9" fmla="*/ 39 h 71"/>
                <a:gd name="T10" fmla="*/ 0 w 103"/>
                <a:gd name="T11" fmla="*/ 24 h 71"/>
                <a:gd name="T12" fmla="*/ 47 w 103"/>
                <a:gd name="T13" fmla="*/ 31 h 71"/>
                <a:gd name="T14" fmla="*/ 84 w 103"/>
                <a:gd name="T15" fmla="*/ 18 h 71"/>
                <a:gd name="T16" fmla="*/ 103 w 103"/>
                <a:gd name="T17" fmla="*/ 10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3" h="71">
                  <a:moveTo>
                    <a:pt x="103" y="10"/>
                  </a:moveTo>
                  <a:cubicBezTo>
                    <a:pt x="93" y="31"/>
                    <a:pt x="68" y="42"/>
                    <a:pt x="40" y="41"/>
                  </a:cubicBezTo>
                  <a:cubicBezTo>
                    <a:pt x="46" y="55"/>
                    <a:pt x="66" y="55"/>
                    <a:pt x="74" y="43"/>
                  </a:cubicBezTo>
                  <a:cubicBezTo>
                    <a:pt x="77" y="43"/>
                    <a:pt x="78" y="48"/>
                    <a:pt x="77" y="53"/>
                  </a:cubicBezTo>
                  <a:cubicBezTo>
                    <a:pt x="61" y="71"/>
                    <a:pt x="31" y="60"/>
                    <a:pt x="26" y="39"/>
                  </a:cubicBezTo>
                  <a:cubicBezTo>
                    <a:pt x="16" y="35"/>
                    <a:pt x="3" y="35"/>
                    <a:pt x="0" y="24"/>
                  </a:cubicBezTo>
                  <a:cubicBezTo>
                    <a:pt x="15" y="26"/>
                    <a:pt x="34" y="32"/>
                    <a:pt x="47" y="31"/>
                  </a:cubicBezTo>
                  <a:cubicBezTo>
                    <a:pt x="61" y="29"/>
                    <a:pt x="75" y="26"/>
                    <a:pt x="84" y="18"/>
                  </a:cubicBezTo>
                  <a:cubicBezTo>
                    <a:pt x="84" y="13"/>
                    <a:pt x="96" y="0"/>
                    <a:pt x="103" y="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5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3" name="Freeform 165"/>
            <p:cNvSpPr>
              <a:spLocks noEditPoints="1"/>
            </p:cNvSpPr>
            <p:nvPr/>
          </p:nvSpPr>
          <p:spPr bwMode="auto">
            <a:xfrm>
              <a:off x="4014788" y="860426"/>
              <a:ext cx="76200" cy="93663"/>
            </a:xfrm>
            <a:custGeom>
              <a:avLst/>
              <a:gdLst>
                <a:gd name="T0" fmla="*/ 88 w 97"/>
                <a:gd name="T1" fmla="*/ 22 h 120"/>
                <a:gd name="T2" fmla="*/ 67 w 97"/>
                <a:gd name="T3" fmla="*/ 90 h 120"/>
                <a:gd name="T4" fmla="*/ 40 w 97"/>
                <a:gd name="T5" fmla="*/ 7 h 120"/>
                <a:gd name="T6" fmla="*/ 64 w 97"/>
                <a:gd name="T7" fmla="*/ 1 h 120"/>
                <a:gd name="T8" fmla="*/ 88 w 97"/>
                <a:gd name="T9" fmla="*/ 22 h 120"/>
                <a:gd name="T10" fmla="*/ 49 w 97"/>
                <a:gd name="T11" fmla="*/ 12 h 120"/>
                <a:gd name="T12" fmla="*/ 23 w 97"/>
                <a:gd name="T13" fmla="*/ 62 h 120"/>
                <a:gd name="T14" fmla="*/ 53 w 97"/>
                <a:gd name="T15" fmla="*/ 85 h 120"/>
                <a:gd name="T16" fmla="*/ 65 w 97"/>
                <a:gd name="T17" fmla="*/ 14 h 120"/>
                <a:gd name="T18" fmla="*/ 49 w 97"/>
                <a:gd name="T19" fmla="*/ 12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7" h="120">
                  <a:moveTo>
                    <a:pt x="88" y="22"/>
                  </a:moveTo>
                  <a:cubicBezTo>
                    <a:pt x="97" y="53"/>
                    <a:pt x="79" y="74"/>
                    <a:pt x="67" y="90"/>
                  </a:cubicBezTo>
                  <a:cubicBezTo>
                    <a:pt x="3" y="120"/>
                    <a:pt x="0" y="27"/>
                    <a:pt x="40" y="7"/>
                  </a:cubicBezTo>
                  <a:cubicBezTo>
                    <a:pt x="46" y="4"/>
                    <a:pt x="62" y="0"/>
                    <a:pt x="64" y="1"/>
                  </a:cubicBezTo>
                  <a:cubicBezTo>
                    <a:pt x="74" y="3"/>
                    <a:pt x="76" y="16"/>
                    <a:pt x="88" y="22"/>
                  </a:cubicBezTo>
                  <a:close/>
                  <a:moveTo>
                    <a:pt x="49" y="12"/>
                  </a:moveTo>
                  <a:cubicBezTo>
                    <a:pt x="35" y="19"/>
                    <a:pt x="21" y="44"/>
                    <a:pt x="23" y="62"/>
                  </a:cubicBezTo>
                  <a:cubicBezTo>
                    <a:pt x="25" y="76"/>
                    <a:pt x="39" y="88"/>
                    <a:pt x="53" y="85"/>
                  </a:cubicBezTo>
                  <a:cubicBezTo>
                    <a:pt x="78" y="80"/>
                    <a:pt x="93" y="30"/>
                    <a:pt x="65" y="14"/>
                  </a:cubicBezTo>
                  <a:cubicBezTo>
                    <a:pt x="56" y="16"/>
                    <a:pt x="56" y="14"/>
                    <a:pt x="49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5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4" name="Freeform 166"/>
            <p:cNvSpPr>
              <a:spLocks noEditPoints="1"/>
            </p:cNvSpPr>
            <p:nvPr/>
          </p:nvSpPr>
          <p:spPr bwMode="auto">
            <a:xfrm>
              <a:off x="4051301" y="941388"/>
              <a:ext cx="41275" cy="42863"/>
            </a:xfrm>
            <a:custGeom>
              <a:avLst/>
              <a:gdLst>
                <a:gd name="T0" fmla="*/ 39 w 54"/>
                <a:gd name="T1" fmla="*/ 0 h 56"/>
                <a:gd name="T2" fmla="*/ 6 w 54"/>
                <a:gd name="T3" fmla="*/ 36 h 56"/>
                <a:gd name="T4" fmla="*/ 39 w 54"/>
                <a:gd name="T5" fmla="*/ 0 h 56"/>
                <a:gd name="T6" fmla="*/ 17 w 54"/>
                <a:gd name="T7" fmla="*/ 33 h 56"/>
                <a:gd name="T8" fmla="*/ 31 w 54"/>
                <a:gd name="T9" fmla="*/ 10 h 56"/>
                <a:gd name="T10" fmla="*/ 17 w 54"/>
                <a:gd name="T11" fmla="*/ 33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4" h="56">
                  <a:moveTo>
                    <a:pt x="39" y="0"/>
                  </a:moveTo>
                  <a:cubicBezTo>
                    <a:pt x="54" y="22"/>
                    <a:pt x="25" y="56"/>
                    <a:pt x="6" y="36"/>
                  </a:cubicBezTo>
                  <a:cubicBezTo>
                    <a:pt x="0" y="10"/>
                    <a:pt x="18" y="2"/>
                    <a:pt x="39" y="0"/>
                  </a:cubicBezTo>
                  <a:close/>
                  <a:moveTo>
                    <a:pt x="17" y="33"/>
                  </a:moveTo>
                  <a:cubicBezTo>
                    <a:pt x="29" y="34"/>
                    <a:pt x="35" y="15"/>
                    <a:pt x="31" y="10"/>
                  </a:cubicBezTo>
                  <a:cubicBezTo>
                    <a:pt x="21" y="13"/>
                    <a:pt x="7" y="23"/>
                    <a:pt x="17" y="3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5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5" name="Freeform 167"/>
            <p:cNvSpPr>
              <a:spLocks noEditPoints="1"/>
            </p:cNvSpPr>
            <p:nvPr/>
          </p:nvSpPr>
          <p:spPr bwMode="auto">
            <a:xfrm>
              <a:off x="3821113" y="336551"/>
              <a:ext cx="1412875" cy="915988"/>
            </a:xfrm>
            <a:custGeom>
              <a:avLst/>
              <a:gdLst>
                <a:gd name="T0" fmla="*/ 1275 w 1814"/>
                <a:gd name="T1" fmla="*/ 596 h 1176"/>
                <a:gd name="T2" fmla="*/ 1511 w 1814"/>
                <a:gd name="T3" fmla="*/ 722 h 1176"/>
                <a:gd name="T4" fmla="*/ 1757 w 1814"/>
                <a:gd name="T5" fmla="*/ 1140 h 1176"/>
                <a:gd name="T6" fmla="*/ 647 w 1814"/>
                <a:gd name="T7" fmla="*/ 1151 h 1176"/>
                <a:gd name="T8" fmla="*/ 142 w 1814"/>
                <a:gd name="T9" fmla="*/ 937 h 1176"/>
                <a:gd name="T10" fmla="*/ 308 w 1814"/>
                <a:gd name="T11" fmla="*/ 586 h 1176"/>
                <a:gd name="T12" fmla="*/ 593 w 1814"/>
                <a:gd name="T13" fmla="*/ 819 h 1176"/>
                <a:gd name="T14" fmla="*/ 786 w 1814"/>
                <a:gd name="T15" fmla="*/ 995 h 1176"/>
                <a:gd name="T16" fmla="*/ 966 w 1814"/>
                <a:gd name="T17" fmla="*/ 667 h 1176"/>
                <a:gd name="T18" fmla="*/ 775 w 1814"/>
                <a:gd name="T19" fmla="*/ 492 h 1176"/>
                <a:gd name="T20" fmla="*/ 684 w 1814"/>
                <a:gd name="T21" fmla="*/ 288 h 1176"/>
                <a:gd name="T22" fmla="*/ 1522 w 1814"/>
                <a:gd name="T23" fmla="*/ 264 h 1176"/>
                <a:gd name="T24" fmla="*/ 998 w 1814"/>
                <a:gd name="T25" fmla="*/ 310 h 1176"/>
                <a:gd name="T26" fmla="*/ 1259 w 1814"/>
                <a:gd name="T27" fmla="*/ 179 h 1176"/>
                <a:gd name="T28" fmla="*/ 1372 w 1814"/>
                <a:gd name="T29" fmla="*/ 145 h 1176"/>
                <a:gd name="T30" fmla="*/ 1010 w 1814"/>
                <a:gd name="T31" fmla="*/ 44 h 1176"/>
                <a:gd name="T32" fmla="*/ 820 w 1814"/>
                <a:gd name="T33" fmla="*/ 453 h 1176"/>
                <a:gd name="T34" fmla="*/ 818 w 1814"/>
                <a:gd name="T35" fmla="*/ 376 h 1176"/>
                <a:gd name="T36" fmla="*/ 1159 w 1814"/>
                <a:gd name="T37" fmla="*/ 100 h 1176"/>
                <a:gd name="T38" fmla="*/ 826 w 1814"/>
                <a:gd name="T39" fmla="*/ 371 h 1176"/>
                <a:gd name="T40" fmla="*/ 1420 w 1814"/>
                <a:gd name="T41" fmla="*/ 448 h 1176"/>
                <a:gd name="T42" fmla="*/ 1162 w 1814"/>
                <a:gd name="T43" fmla="*/ 579 h 1176"/>
                <a:gd name="T44" fmla="*/ 1101 w 1814"/>
                <a:gd name="T45" fmla="*/ 340 h 1176"/>
                <a:gd name="T46" fmla="*/ 962 w 1814"/>
                <a:gd name="T47" fmla="*/ 451 h 1176"/>
                <a:gd name="T48" fmla="*/ 1326 w 1814"/>
                <a:gd name="T49" fmla="*/ 514 h 1176"/>
                <a:gd name="T50" fmla="*/ 383 w 1814"/>
                <a:gd name="T51" fmla="*/ 596 h 1176"/>
                <a:gd name="T52" fmla="*/ 1221 w 1814"/>
                <a:gd name="T53" fmla="*/ 613 h 1176"/>
                <a:gd name="T54" fmla="*/ 1117 w 1814"/>
                <a:gd name="T55" fmla="*/ 669 h 1176"/>
                <a:gd name="T56" fmla="*/ 332 w 1814"/>
                <a:gd name="T57" fmla="*/ 619 h 1176"/>
                <a:gd name="T58" fmla="*/ 1128 w 1814"/>
                <a:gd name="T59" fmla="*/ 684 h 1176"/>
                <a:gd name="T60" fmla="*/ 1108 w 1814"/>
                <a:gd name="T61" fmla="*/ 721 h 1176"/>
                <a:gd name="T62" fmla="*/ 1354 w 1814"/>
                <a:gd name="T63" fmla="*/ 654 h 1176"/>
                <a:gd name="T64" fmla="*/ 476 w 1814"/>
                <a:gd name="T65" fmla="*/ 778 h 1176"/>
                <a:gd name="T66" fmla="*/ 1263 w 1814"/>
                <a:gd name="T67" fmla="*/ 792 h 1176"/>
                <a:gd name="T68" fmla="*/ 791 w 1814"/>
                <a:gd name="T69" fmla="*/ 900 h 1176"/>
                <a:gd name="T70" fmla="*/ 978 w 1814"/>
                <a:gd name="T71" fmla="*/ 876 h 1176"/>
                <a:gd name="T72" fmla="*/ 1405 w 1814"/>
                <a:gd name="T73" fmla="*/ 748 h 1176"/>
                <a:gd name="T74" fmla="*/ 1320 w 1814"/>
                <a:gd name="T75" fmla="*/ 785 h 1176"/>
                <a:gd name="T76" fmla="*/ 1337 w 1814"/>
                <a:gd name="T77" fmla="*/ 798 h 1176"/>
                <a:gd name="T78" fmla="*/ 1488 w 1814"/>
                <a:gd name="T79" fmla="*/ 812 h 1176"/>
                <a:gd name="T80" fmla="*/ 1499 w 1814"/>
                <a:gd name="T81" fmla="*/ 822 h 1176"/>
                <a:gd name="T82" fmla="*/ 1471 w 1814"/>
                <a:gd name="T83" fmla="*/ 932 h 1176"/>
                <a:gd name="T84" fmla="*/ 1084 w 1814"/>
                <a:gd name="T85" fmla="*/ 782 h 1176"/>
                <a:gd name="T86" fmla="*/ 1147 w 1814"/>
                <a:gd name="T87" fmla="*/ 986 h 1176"/>
                <a:gd name="T88" fmla="*/ 1223 w 1814"/>
                <a:gd name="T89" fmla="*/ 816 h 1176"/>
                <a:gd name="T90" fmla="*/ 441 w 1814"/>
                <a:gd name="T91" fmla="*/ 932 h 1176"/>
                <a:gd name="T92" fmla="*/ 603 w 1814"/>
                <a:gd name="T93" fmla="*/ 834 h 1176"/>
                <a:gd name="T94" fmla="*/ 201 w 1814"/>
                <a:gd name="T95" fmla="*/ 924 h 1176"/>
                <a:gd name="T96" fmla="*/ 460 w 1814"/>
                <a:gd name="T97" fmla="*/ 874 h 1176"/>
                <a:gd name="T98" fmla="*/ 622 w 1814"/>
                <a:gd name="T99" fmla="*/ 899 h 1176"/>
                <a:gd name="T100" fmla="*/ 1542 w 1814"/>
                <a:gd name="T101" fmla="*/ 935 h 1176"/>
                <a:gd name="T102" fmla="*/ 1027 w 1814"/>
                <a:gd name="T103" fmla="*/ 910 h 1176"/>
                <a:gd name="T104" fmla="*/ 1130 w 1814"/>
                <a:gd name="T105" fmla="*/ 998 h 1176"/>
                <a:gd name="T106" fmla="*/ 1479 w 1814"/>
                <a:gd name="T107" fmla="*/ 1025 h 1176"/>
                <a:gd name="T108" fmla="*/ 970 w 1814"/>
                <a:gd name="T109" fmla="*/ 1020 h 1176"/>
                <a:gd name="T110" fmla="*/ 479 w 1814"/>
                <a:gd name="T111" fmla="*/ 952 h 1176"/>
                <a:gd name="T112" fmla="*/ 425 w 1814"/>
                <a:gd name="T113" fmla="*/ 1019 h 1176"/>
                <a:gd name="T114" fmla="*/ 441 w 1814"/>
                <a:gd name="T115" fmla="*/ 1122 h 1176"/>
                <a:gd name="T116" fmla="*/ 1696 w 1814"/>
                <a:gd name="T117" fmla="*/ 1131 h 1176"/>
                <a:gd name="T118" fmla="*/ 1251 w 1814"/>
                <a:gd name="T119" fmla="*/ 1138 h 1176"/>
                <a:gd name="T120" fmla="*/ 550 w 1814"/>
                <a:gd name="T121" fmla="*/ 1104 h 1176"/>
                <a:gd name="T122" fmla="*/ 409 w 1814"/>
                <a:gd name="T123" fmla="*/ 1089 h 1176"/>
                <a:gd name="T124" fmla="*/ 1005 w 1814"/>
                <a:gd name="T125" fmla="*/ 1043 h 1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814" h="1176">
                  <a:moveTo>
                    <a:pt x="1444" y="374"/>
                  </a:moveTo>
                  <a:cubicBezTo>
                    <a:pt x="1454" y="380"/>
                    <a:pt x="1469" y="389"/>
                    <a:pt x="1483" y="386"/>
                  </a:cubicBezTo>
                  <a:cubicBezTo>
                    <a:pt x="1492" y="384"/>
                    <a:pt x="1499" y="372"/>
                    <a:pt x="1509" y="378"/>
                  </a:cubicBezTo>
                  <a:cubicBezTo>
                    <a:pt x="1509" y="380"/>
                    <a:pt x="1509" y="382"/>
                    <a:pt x="1511" y="382"/>
                  </a:cubicBezTo>
                  <a:cubicBezTo>
                    <a:pt x="1501" y="399"/>
                    <a:pt x="1486" y="424"/>
                    <a:pt x="1469" y="437"/>
                  </a:cubicBezTo>
                  <a:cubicBezTo>
                    <a:pt x="1461" y="443"/>
                    <a:pt x="1449" y="444"/>
                    <a:pt x="1436" y="448"/>
                  </a:cubicBezTo>
                  <a:cubicBezTo>
                    <a:pt x="1426" y="473"/>
                    <a:pt x="1392" y="497"/>
                    <a:pt x="1357" y="488"/>
                  </a:cubicBezTo>
                  <a:cubicBezTo>
                    <a:pt x="1356" y="496"/>
                    <a:pt x="1376" y="495"/>
                    <a:pt x="1375" y="507"/>
                  </a:cubicBezTo>
                  <a:cubicBezTo>
                    <a:pt x="1358" y="515"/>
                    <a:pt x="1336" y="523"/>
                    <a:pt x="1315" y="525"/>
                  </a:cubicBezTo>
                  <a:cubicBezTo>
                    <a:pt x="1298" y="547"/>
                    <a:pt x="1277" y="565"/>
                    <a:pt x="1258" y="585"/>
                  </a:cubicBezTo>
                  <a:cubicBezTo>
                    <a:pt x="1255" y="586"/>
                    <a:pt x="1253" y="587"/>
                    <a:pt x="1249" y="586"/>
                  </a:cubicBezTo>
                  <a:cubicBezTo>
                    <a:pt x="1257" y="593"/>
                    <a:pt x="1264" y="595"/>
                    <a:pt x="1275" y="596"/>
                  </a:cubicBezTo>
                  <a:cubicBezTo>
                    <a:pt x="1275" y="600"/>
                    <a:pt x="1278" y="602"/>
                    <a:pt x="1277" y="606"/>
                  </a:cubicBezTo>
                  <a:cubicBezTo>
                    <a:pt x="1294" y="607"/>
                    <a:pt x="1327" y="607"/>
                    <a:pt x="1344" y="620"/>
                  </a:cubicBezTo>
                  <a:cubicBezTo>
                    <a:pt x="1351" y="619"/>
                    <a:pt x="1357" y="625"/>
                    <a:pt x="1362" y="623"/>
                  </a:cubicBezTo>
                  <a:cubicBezTo>
                    <a:pt x="1368" y="627"/>
                    <a:pt x="1373" y="633"/>
                    <a:pt x="1376" y="640"/>
                  </a:cubicBezTo>
                  <a:cubicBezTo>
                    <a:pt x="1386" y="636"/>
                    <a:pt x="1395" y="627"/>
                    <a:pt x="1406" y="629"/>
                  </a:cubicBezTo>
                  <a:cubicBezTo>
                    <a:pt x="1406" y="643"/>
                    <a:pt x="1413" y="654"/>
                    <a:pt x="1417" y="669"/>
                  </a:cubicBezTo>
                  <a:cubicBezTo>
                    <a:pt x="1432" y="669"/>
                    <a:pt x="1441" y="665"/>
                    <a:pt x="1453" y="669"/>
                  </a:cubicBezTo>
                  <a:cubicBezTo>
                    <a:pt x="1455" y="675"/>
                    <a:pt x="1455" y="679"/>
                    <a:pt x="1456" y="685"/>
                  </a:cubicBezTo>
                  <a:cubicBezTo>
                    <a:pt x="1457" y="690"/>
                    <a:pt x="1463" y="689"/>
                    <a:pt x="1464" y="694"/>
                  </a:cubicBezTo>
                  <a:cubicBezTo>
                    <a:pt x="1465" y="701"/>
                    <a:pt x="1466" y="705"/>
                    <a:pt x="1462" y="709"/>
                  </a:cubicBezTo>
                  <a:cubicBezTo>
                    <a:pt x="1465" y="713"/>
                    <a:pt x="1470" y="715"/>
                    <a:pt x="1469" y="722"/>
                  </a:cubicBezTo>
                  <a:cubicBezTo>
                    <a:pt x="1480" y="715"/>
                    <a:pt x="1503" y="709"/>
                    <a:pt x="1511" y="722"/>
                  </a:cubicBezTo>
                  <a:cubicBezTo>
                    <a:pt x="1510" y="732"/>
                    <a:pt x="1507" y="743"/>
                    <a:pt x="1506" y="747"/>
                  </a:cubicBezTo>
                  <a:cubicBezTo>
                    <a:pt x="1515" y="743"/>
                    <a:pt x="1531" y="746"/>
                    <a:pt x="1538" y="755"/>
                  </a:cubicBezTo>
                  <a:cubicBezTo>
                    <a:pt x="1534" y="774"/>
                    <a:pt x="1536" y="781"/>
                    <a:pt x="1533" y="804"/>
                  </a:cubicBezTo>
                  <a:cubicBezTo>
                    <a:pt x="1548" y="851"/>
                    <a:pt x="1590" y="895"/>
                    <a:pt x="1592" y="953"/>
                  </a:cubicBezTo>
                  <a:cubicBezTo>
                    <a:pt x="1592" y="958"/>
                    <a:pt x="1593" y="964"/>
                    <a:pt x="1593" y="970"/>
                  </a:cubicBezTo>
                  <a:cubicBezTo>
                    <a:pt x="1593" y="996"/>
                    <a:pt x="1572" y="1015"/>
                    <a:pt x="1550" y="1026"/>
                  </a:cubicBezTo>
                  <a:cubicBezTo>
                    <a:pt x="1601" y="1031"/>
                    <a:pt x="1671" y="1037"/>
                    <a:pt x="1725" y="1036"/>
                  </a:cubicBezTo>
                  <a:cubicBezTo>
                    <a:pt x="1749" y="1036"/>
                    <a:pt x="1783" y="1040"/>
                    <a:pt x="1798" y="1054"/>
                  </a:cubicBezTo>
                  <a:cubicBezTo>
                    <a:pt x="1808" y="1062"/>
                    <a:pt x="1814" y="1091"/>
                    <a:pt x="1811" y="1111"/>
                  </a:cubicBezTo>
                  <a:cubicBezTo>
                    <a:pt x="1811" y="1112"/>
                    <a:pt x="1809" y="1114"/>
                    <a:pt x="1807" y="1117"/>
                  </a:cubicBezTo>
                  <a:cubicBezTo>
                    <a:pt x="1806" y="1120"/>
                    <a:pt x="1808" y="1122"/>
                    <a:pt x="1807" y="1124"/>
                  </a:cubicBezTo>
                  <a:cubicBezTo>
                    <a:pt x="1799" y="1138"/>
                    <a:pt x="1775" y="1133"/>
                    <a:pt x="1757" y="1140"/>
                  </a:cubicBezTo>
                  <a:cubicBezTo>
                    <a:pt x="1741" y="1138"/>
                    <a:pt x="1714" y="1139"/>
                    <a:pt x="1691" y="1138"/>
                  </a:cubicBezTo>
                  <a:cubicBezTo>
                    <a:pt x="1648" y="1138"/>
                    <a:pt x="1606" y="1155"/>
                    <a:pt x="1568" y="1156"/>
                  </a:cubicBezTo>
                  <a:cubicBezTo>
                    <a:pt x="1541" y="1157"/>
                    <a:pt x="1521" y="1154"/>
                    <a:pt x="1494" y="1158"/>
                  </a:cubicBezTo>
                  <a:cubicBezTo>
                    <a:pt x="1460" y="1164"/>
                    <a:pt x="1426" y="1160"/>
                    <a:pt x="1390" y="1162"/>
                  </a:cubicBezTo>
                  <a:cubicBezTo>
                    <a:pt x="1355" y="1164"/>
                    <a:pt x="1321" y="1169"/>
                    <a:pt x="1276" y="1167"/>
                  </a:cubicBezTo>
                  <a:cubicBezTo>
                    <a:pt x="1282" y="1171"/>
                    <a:pt x="1293" y="1169"/>
                    <a:pt x="1300" y="1172"/>
                  </a:cubicBezTo>
                  <a:cubicBezTo>
                    <a:pt x="1275" y="1173"/>
                    <a:pt x="1245" y="1176"/>
                    <a:pt x="1223" y="1170"/>
                  </a:cubicBezTo>
                  <a:cubicBezTo>
                    <a:pt x="1187" y="1170"/>
                    <a:pt x="1141" y="1169"/>
                    <a:pt x="1107" y="1166"/>
                  </a:cubicBezTo>
                  <a:cubicBezTo>
                    <a:pt x="1087" y="1164"/>
                    <a:pt x="1066" y="1167"/>
                    <a:pt x="1046" y="1163"/>
                  </a:cubicBezTo>
                  <a:cubicBezTo>
                    <a:pt x="1037" y="1162"/>
                    <a:pt x="1019" y="1159"/>
                    <a:pt x="1007" y="1158"/>
                  </a:cubicBezTo>
                  <a:cubicBezTo>
                    <a:pt x="946" y="1156"/>
                    <a:pt x="891" y="1156"/>
                    <a:pt x="831" y="1155"/>
                  </a:cubicBezTo>
                  <a:cubicBezTo>
                    <a:pt x="772" y="1153"/>
                    <a:pt x="707" y="1157"/>
                    <a:pt x="647" y="1151"/>
                  </a:cubicBezTo>
                  <a:cubicBezTo>
                    <a:pt x="616" y="1148"/>
                    <a:pt x="585" y="1145"/>
                    <a:pt x="558" y="1143"/>
                  </a:cubicBezTo>
                  <a:cubicBezTo>
                    <a:pt x="524" y="1142"/>
                    <a:pt x="493" y="1136"/>
                    <a:pt x="456" y="1132"/>
                  </a:cubicBezTo>
                  <a:cubicBezTo>
                    <a:pt x="430" y="1130"/>
                    <a:pt x="403" y="1130"/>
                    <a:pt x="376" y="1129"/>
                  </a:cubicBezTo>
                  <a:cubicBezTo>
                    <a:pt x="309" y="1125"/>
                    <a:pt x="249" y="1127"/>
                    <a:pt x="189" y="1122"/>
                  </a:cubicBezTo>
                  <a:cubicBezTo>
                    <a:pt x="125" y="1117"/>
                    <a:pt x="59" y="1111"/>
                    <a:pt x="7" y="1077"/>
                  </a:cubicBezTo>
                  <a:cubicBezTo>
                    <a:pt x="7" y="1067"/>
                    <a:pt x="0" y="1059"/>
                    <a:pt x="1" y="1049"/>
                  </a:cubicBezTo>
                  <a:cubicBezTo>
                    <a:pt x="3" y="1031"/>
                    <a:pt x="26" y="1023"/>
                    <a:pt x="29" y="1006"/>
                  </a:cubicBezTo>
                  <a:cubicBezTo>
                    <a:pt x="41" y="999"/>
                    <a:pt x="54" y="1001"/>
                    <a:pt x="69" y="1003"/>
                  </a:cubicBezTo>
                  <a:cubicBezTo>
                    <a:pt x="88" y="1004"/>
                    <a:pt x="107" y="998"/>
                    <a:pt x="125" y="1000"/>
                  </a:cubicBezTo>
                  <a:cubicBezTo>
                    <a:pt x="126" y="993"/>
                    <a:pt x="121" y="985"/>
                    <a:pt x="122" y="975"/>
                  </a:cubicBezTo>
                  <a:cubicBezTo>
                    <a:pt x="124" y="963"/>
                    <a:pt x="133" y="956"/>
                    <a:pt x="133" y="947"/>
                  </a:cubicBezTo>
                  <a:cubicBezTo>
                    <a:pt x="139" y="943"/>
                    <a:pt x="141" y="943"/>
                    <a:pt x="142" y="937"/>
                  </a:cubicBezTo>
                  <a:cubicBezTo>
                    <a:pt x="146" y="936"/>
                    <a:pt x="145" y="933"/>
                    <a:pt x="150" y="935"/>
                  </a:cubicBezTo>
                  <a:cubicBezTo>
                    <a:pt x="154" y="930"/>
                    <a:pt x="159" y="924"/>
                    <a:pt x="162" y="917"/>
                  </a:cubicBezTo>
                  <a:cubicBezTo>
                    <a:pt x="172" y="914"/>
                    <a:pt x="174" y="917"/>
                    <a:pt x="184" y="918"/>
                  </a:cubicBezTo>
                  <a:cubicBezTo>
                    <a:pt x="181" y="891"/>
                    <a:pt x="190" y="857"/>
                    <a:pt x="202" y="842"/>
                  </a:cubicBezTo>
                  <a:cubicBezTo>
                    <a:pt x="206" y="840"/>
                    <a:pt x="209" y="838"/>
                    <a:pt x="213" y="836"/>
                  </a:cubicBezTo>
                  <a:cubicBezTo>
                    <a:pt x="243" y="837"/>
                    <a:pt x="259" y="839"/>
                    <a:pt x="283" y="832"/>
                  </a:cubicBezTo>
                  <a:cubicBezTo>
                    <a:pt x="253" y="811"/>
                    <a:pt x="223" y="767"/>
                    <a:pt x="217" y="723"/>
                  </a:cubicBezTo>
                  <a:cubicBezTo>
                    <a:pt x="215" y="712"/>
                    <a:pt x="215" y="698"/>
                    <a:pt x="218" y="690"/>
                  </a:cubicBezTo>
                  <a:cubicBezTo>
                    <a:pt x="224" y="673"/>
                    <a:pt x="259" y="656"/>
                    <a:pt x="288" y="652"/>
                  </a:cubicBezTo>
                  <a:cubicBezTo>
                    <a:pt x="307" y="650"/>
                    <a:pt x="333" y="651"/>
                    <a:pt x="345" y="660"/>
                  </a:cubicBezTo>
                  <a:cubicBezTo>
                    <a:pt x="330" y="637"/>
                    <a:pt x="307" y="622"/>
                    <a:pt x="288" y="604"/>
                  </a:cubicBezTo>
                  <a:cubicBezTo>
                    <a:pt x="295" y="595"/>
                    <a:pt x="296" y="582"/>
                    <a:pt x="308" y="586"/>
                  </a:cubicBezTo>
                  <a:cubicBezTo>
                    <a:pt x="320" y="591"/>
                    <a:pt x="341" y="616"/>
                    <a:pt x="346" y="625"/>
                  </a:cubicBezTo>
                  <a:cubicBezTo>
                    <a:pt x="333" y="570"/>
                    <a:pt x="378" y="542"/>
                    <a:pt x="404" y="508"/>
                  </a:cubicBezTo>
                  <a:cubicBezTo>
                    <a:pt x="407" y="510"/>
                    <a:pt x="412" y="510"/>
                    <a:pt x="415" y="512"/>
                  </a:cubicBezTo>
                  <a:cubicBezTo>
                    <a:pt x="413" y="535"/>
                    <a:pt x="430" y="554"/>
                    <a:pt x="426" y="583"/>
                  </a:cubicBezTo>
                  <a:cubicBezTo>
                    <a:pt x="423" y="608"/>
                    <a:pt x="402" y="613"/>
                    <a:pt x="388" y="629"/>
                  </a:cubicBezTo>
                  <a:cubicBezTo>
                    <a:pt x="405" y="624"/>
                    <a:pt x="420" y="618"/>
                    <a:pt x="436" y="623"/>
                  </a:cubicBezTo>
                  <a:cubicBezTo>
                    <a:pt x="460" y="630"/>
                    <a:pt x="474" y="653"/>
                    <a:pt x="489" y="669"/>
                  </a:cubicBezTo>
                  <a:cubicBezTo>
                    <a:pt x="493" y="686"/>
                    <a:pt x="500" y="703"/>
                    <a:pt x="500" y="721"/>
                  </a:cubicBezTo>
                  <a:cubicBezTo>
                    <a:pt x="500" y="758"/>
                    <a:pt x="480" y="792"/>
                    <a:pt x="465" y="817"/>
                  </a:cubicBezTo>
                  <a:cubicBezTo>
                    <a:pt x="468" y="818"/>
                    <a:pt x="478" y="820"/>
                    <a:pt x="484" y="823"/>
                  </a:cubicBezTo>
                  <a:cubicBezTo>
                    <a:pt x="512" y="820"/>
                    <a:pt x="543" y="812"/>
                    <a:pt x="580" y="816"/>
                  </a:cubicBezTo>
                  <a:cubicBezTo>
                    <a:pt x="585" y="816"/>
                    <a:pt x="589" y="819"/>
                    <a:pt x="593" y="819"/>
                  </a:cubicBezTo>
                  <a:cubicBezTo>
                    <a:pt x="600" y="820"/>
                    <a:pt x="607" y="818"/>
                    <a:pt x="612" y="819"/>
                  </a:cubicBezTo>
                  <a:cubicBezTo>
                    <a:pt x="615" y="821"/>
                    <a:pt x="616" y="825"/>
                    <a:pt x="619" y="827"/>
                  </a:cubicBezTo>
                  <a:cubicBezTo>
                    <a:pt x="622" y="829"/>
                    <a:pt x="626" y="828"/>
                    <a:pt x="628" y="829"/>
                  </a:cubicBezTo>
                  <a:cubicBezTo>
                    <a:pt x="636" y="835"/>
                    <a:pt x="641" y="845"/>
                    <a:pt x="652" y="847"/>
                  </a:cubicBezTo>
                  <a:cubicBezTo>
                    <a:pt x="655" y="857"/>
                    <a:pt x="669" y="855"/>
                    <a:pt x="667" y="867"/>
                  </a:cubicBezTo>
                  <a:cubicBezTo>
                    <a:pt x="665" y="876"/>
                    <a:pt x="648" y="877"/>
                    <a:pt x="639" y="876"/>
                  </a:cubicBezTo>
                  <a:cubicBezTo>
                    <a:pt x="640" y="882"/>
                    <a:pt x="645" y="887"/>
                    <a:pt x="642" y="890"/>
                  </a:cubicBezTo>
                  <a:cubicBezTo>
                    <a:pt x="646" y="913"/>
                    <a:pt x="692" y="920"/>
                    <a:pt x="669" y="947"/>
                  </a:cubicBezTo>
                  <a:cubicBezTo>
                    <a:pt x="652" y="948"/>
                    <a:pt x="643" y="948"/>
                    <a:pt x="624" y="950"/>
                  </a:cubicBezTo>
                  <a:cubicBezTo>
                    <a:pt x="641" y="964"/>
                    <a:pt x="646" y="988"/>
                    <a:pt x="641" y="1013"/>
                  </a:cubicBezTo>
                  <a:cubicBezTo>
                    <a:pt x="696" y="1020"/>
                    <a:pt x="760" y="1023"/>
                    <a:pt x="826" y="1030"/>
                  </a:cubicBezTo>
                  <a:cubicBezTo>
                    <a:pt x="811" y="1020"/>
                    <a:pt x="796" y="1010"/>
                    <a:pt x="786" y="995"/>
                  </a:cubicBezTo>
                  <a:cubicBezTo>
                    <a:pt x="780" y="978"/>
                    <a:pt x="772" y="960"/>
                    <a:pt x="774" y="944"/>
                  </a:cubicBezTo>
                  <a:cubicBezTo>
                    <a:pt x="775" y="938"/>
                    <a:pt x="778" y="935"/>
                    <a:pt x="779" y="928"/>
                  </a:cubicBezTo>
                  <a:cubicBezTo>
                    <a:pt x="780" y="912"/>
                    <a:pt x="778" y="902"/>
                    <a:pt x="785" y="888"/>
                  </a:cubicBezTo>
                  <a:cubicBezTo>
                    <a:pt x="787" y="884"/>
                    <a:pt x="788" y="879"/>
                    <a:pt x="790" y="876"/>
                  </a:cubicBezTo>
                  <a:cubicBezTo>
                    <a:pt x="794" y="869"/>
                    <a:pt x="801" y="865"/>
                    <a:pt x="805" y="859"/>
                  </a:cubicBezTo>
                  <a:cubicBezTo>
                    <a:pt x="807" y="856"/>
                    <a:pt x="807" y="851"/>
                    <a:pt x="809" y="849"/>
                  </a:cubicBezTo>
                  <a:cubicBezTo>
                    <a:pt x="813" y="845"/>
                    <a:pt x="819" y="838"/>
                    <a:pt x="820" y="829"/>
                  </a:cubicBezTo>
                  <a:cubicBezTo>
                    <a:pt x="836" y="809"/>
                    <a:pt x="853" y="777"/>
                    <a:pt x="872" y="753"/>
                  </a:cubicBezTo>
                  <a:cubicBezTo>
                    <a:pt x="878" y="746"/>
                    <a:pt x="887" y="741"/>
                    <a:pt x="894" y="733"/>
                  </a:cubicBezTo>
                  <a:cubicBezTo>
                    <a:pt x="909" y="715"/>
                    <a:pt x="920" y="691"/>
                    <a:pt x="936" y="679"/>
                  </a:cubicBezTo>
                  <a:cubicBezTo>
                    <a:pt x="940" y="675"/>
                    <a:pt x="947" y="673"/>
                    <a:pt x="951" y="670"/>
                  </a:cubicBezTo>
                  <a:cubicBezTo>
                    <a:pt x="955" y="668"/>
                    <a:pt x="961" y="667"/>
                    <a:pt x="966" y="667"/>
                  </a:cubicBezTo>
                  <a:cubicBezTo>
                    <a:pt x="988" y="644"/>
                    <a:pt x="1034" y="636"/>
                    <a:pt x="1059" y="609"/>
                  </a:cubicBezTo>
                  <a:cubicBezTo>
                    <a:pt x="1064" y="608"/>
                    <a:pt x="1064" y="611"/>
                    <a:pt x="1068" y="610"/>
                  </a:cubicBezTo>
                  <a:cubicBezTo>
                    <a:pt x="1070" y="597"/>
                    <a:pt x="1074" y="588"/>
                    <a:pt x="1083" y="580"/>
                  </a:cubicBezTo>
                  <a:cubicBezTo>
                    <a:pt x="1078" y="578"/>
                    <a:pt x="1072" y="573"/>
                    <a:pt x="1067" y="578"/>
                  </a:cubicBezTo>
                  <a:cubicBezTo>
                    <a:pt x="1046" y="572"/>
                    <a:pt x="1030" y="562"/>
                    <a:pt x="1014" y="550"/>
                  </a:cubicBezTo>
                  <a:cubicBezTo>
                    <a:pt x="984" y="573"/>
                    <a:pt x="946" y="548"/>
                    <a:pt x="911" y="556"/>
                  </a:cubicBezTo>
                  <a:cubicBezTo>
                    <a:pt x="910" y="554"/>
                    <a:pt x="909" y="552"/>
                    <a:pt x="905" y="553"/>
                  </a:cubicBezTo>
                  <a:cubicBezTo>
                    <a:pt x="903" y="547"/>
                    <a:pt x="902" y="545"/>
                    <a:pt x="906" y="542"/>
                  </a:cubicBezTo>
                  <a:cubicBezTo>
                    <a:pt x="891" y="542"/>
                    <a:pt x="865" y="548"/>
                    <a:pt x="849" y="534"/>
                  </a:cubicBezTo>
                  <a:cubicBezTo>
                    <a:pt x="847" y="524"/>
                    <a:pt x="867" y="526"/>
                    <a:pt x="871" y="517"/>
                  </a:cubicBezTo>
                  <a:cubicBezTo>
                    <a:pt x="839" y="519"/>
                    <a:pt x="804" y="512"/>
                    <a:pt x="784" y="493"/>
                  </a:cubicBezTo>
                  <a:cubicBezTo>
                    <a:pt x="780" y="494"/>
                    <a:pt x="779" y="491"/>
                    <a:pt x="775" y="492"/>
                  </a:cubicBezTo>
                  <a:cubicBezTo>
                    <a:pt x="768" y="485"/>
                    <a:pt x="760" y="479"/>
                    <a:pt x="754" y="470"/>
                  </a:cubicBezTo>
                  <a:cubicBezTo>
                    <a:pt x="747" y="466"/>
                    <a:pt x="738" y="464"/>
                    <a:pt x="735" y="454"/>
                  </a:cubicBezTo>
                  <a:cubicBezTo>
                    <a:pt x="737" y="454"/>
                    <a:pt x="736" y="453"/>
                    <a:pt x="735" y="453"/>
                  </a:cubicBezTo>
                  <a:cubicBezTo>
                    <a:pt x="749" y="444"/>
                    <a:pt x="776" y="460"/>
                    <a:pt x="789" y="449"/>
                  </a:cubicBezTo>
                  <a:cubicBezTo>
                    <a:pt x="772" y="447"/>
                    <a:pt x="754" y="439"/>
                    <a:pt x="739" y="429"/>
                  </a:cubicBezTo>
                  <a:cubicBezTo>
                    <a:pt x="731" y="424"/>
                    <a:pt x="727" y="417"/>
                    <a:pt x="719" y="409"/>
                  </a:cubicBezTo>
                  <a:cubicBezTo>
                    <a:pt x="710" y="400"/>
                    <a:pt x="700" y="395"/>
                    <a:pt x="695" y="381"/>
                  </a:cubicBezTo>
                  <a:cubicBezTo>
                    <a:pt x="690" y="362"/>
                    <a:pt x="690" y="344"/>
                    <a:pt x="679" y="328"/>
                  </a:cubicBezTo>
                  <a:cubicBezTo>
                    <a:pt x="690" y="317"/>
                    <a:pt x="699" y="332"/>
                    <a:pt x="708" y="336"/>
                  </a:cubicBezTo>
                  <a:cubicBezTo>
                    <a:pt x="715" y="339"/>
                    <a:pt x="722" y="341"/>
                    <a:pt x="730" y="342"/>
                  </a:cubicBezTo>
                  <a:cubicBezTo>
                    <a:pt x="723" y="335"/>
                    <a:pt x="709" y="324"/>
                    <a:pt x="698" y="316"/>
                  </a:cubicBezTo>
                  <a:cubicBezTo>
                    <a:pt x="695" y="305"/>
                    <a:pt x="679" y="300"/>
                    <a:pt x="684" y="288"/>
                  </a:cubicBezTo>
                  <a:cubicBezTo>
                    <a:pt x="692" y="285"/>
                    <a:pt x="696" y="293"/>
                    <a:pt x="702" y="295"/>
                  </a:cubicBezTo>
                  <a:cubicBezTo>
                    <a:pt x="714" y="293"/>
                    <a:pt x="720" y="296"/>
                    <a:pt x="733" y="293"/>
                  </a:cubicBezTo>
                  <a:cubicBezTo>
                    <a:pt x="797" y="283"/>
                    <a:pt x="803" y="203"/>
                    <a:pt x="839" y="161"/>
                  </a:cubicBezTo>
                  <a:cubicBezTo>
                    <a:pt x="843" y="150"/>
                    <a:pt x="846" y="141"/>
                    <a:pt x="857" y="135"/>
                  </a:cubicBezTo>
                  <a:cubicBezTo>
                    <a:pt x="890" y="72"/>
                    <a:pt x="969" y="19"/>
                    <a:pt x="1056" y="37"/>
                  </a:cubicBezTo>
                  <a:cubicBezTo>
                    <a:pt x="1066" y="39"/>
                    <a:pt x="1077" y="45"/>
                    <a:pt x="1089" y="49"/>
                  </a:cubicBezTo>
                  <a:cubicBezTo>
                    <a:pt x="1139" y="0"/>
                    <a:pt x="1234" y="16"/>
                    <a:pt x="1294" y="45"/>
                  </a:cubicBezTo>
                  <a:cubicBezTo>
                    <a:pt x="1294" y="52"/>
                    <a:pt x="1293" y="57"/>
                    <a:pt x="1286" y="55"/>
                  </a:cubicBezTo>
                  <a:cubicBezTo>
                    <a:pt x="1325" y="74"/>
                    <a:pt x="1364" y="99"/>
                    <a:pt x="1377" y="139"/>
                  </a:cubicBezTo>
                  <a:cubicBezTo>
                    <a:pt x="1387" y="141"/>
                    <a:pt x="1396" y="134"/>
                    <a:pt x="1400" y="145"/>
                  </a:cubicBezTo>
                  <a:cubicBezTo>
                    <a:pt x="1399" y="152"/>
                    <a:pt x="1391" y="152"/>
                    <a:pt x="1388" y="153"/>
                  </a:cubicBezTo>
                  <a:cubicBezTo>
                    <a:pt x="1415" y="207"/>
                    <a:pt x="1447" y="280"/>
                    <a:pt x="1522" y="264"/>
                  </a:cubicBezTo>
                  <a:cubicBezTo>
                    <a:pt x="1529" y="258"/>
                    <a:pt x="1533" y="241"/>
                    <a:pt x="1545" y="249"/>
                  </a:cubicBezTo>
                  <a:cubicBezTo>
                    <a:pt x="1550" y="318"/>
                    <a:pt x="1519" y="381"/>
                    <a:pt x="1444" y="374"/>
                  </a:cubicBezTo>
                  <a:close/>
                  <a:moveTo>
                    <a:pt x="842" y="434"/>
                  </a:moveTo>
                  <a:cubicBezTo>
                    <a:pt x="841" y="434"/>
                    <a:pt x="839" y="435"/>
                    <a:pt x="841" y="436"/>
                  </a:cubicBezTo>
                  <a:cubicBezTo>
                    <a:pt x="866" y="453"/>
                    <a:pt x="925" y="469"/>
                    <a:pt x="953" y="446"/>
                  </a:cubicBezTo>
                  <a:cubicBezTo>
                    <a:pt x="960" y="440"/>
                    <a:pt x="965" y="419"/>
                    <a:pt x="972" y="418"/>
                  </a:cubicBezTo>
                  <a:cubicBezTo>
                    <a:pt x="989" y="417"/>
                    <a:pt x="970" y="445"/>
                    <a:pt x="972" y="452"/>
                  </a:cubicBezTo>
                  <a:cubicBezTo>
                    <a:pt x="1003" y="439"/>
                    <a:pt x="1003" y="395"/>
                    <a:pt x="1022" y="371"/>
                  </a:cubicBezTo>
                  <a:cubicBezTo>
                    <a:pt x="991" y="372"/>
                    <a:pt x="970" y="370"/>
                    <a:pt x="948" y="363"/>
                  </a:cubicBezTo>
                  <a:cubicBezTo>
                    <a:pt x="936" y="359"/>
                    <a:pt x="921" y="356"/>
                    <a:pt x="914" y="346"/>
                  </a:cubicBezTo>
                  <a:cubicBezTo>
                    <a:pt x="924" y="337"/>
                    <a:pt x="936" y="344"/>
                    <a:pt x="952" y="341"/>
                  </a:cubicBezTo>
                  <a:cubicBezTo>
                    <a:pt x="973" y="337"/>
                    <a:pt x="985" y="315"/>
                    <a:pt x="998" y="310"/>
                  </a:cubicBezTo>
                  <a:cubicBezTo>
                    <a:pt x="985" y="330"/>
                    <a:pt x="968" y="348"/>
                    <a:pt x="941" y="351"/>
                  </a:cubicBezTo>
                  <a:cubicBezTo>
                    <a:pt x="1009" y="379"/>
                    <a:pt x="1091" y="350"/>
                    <a:pt x="1122" y="295"/>
                  </a:cubicBezTo>
                  <a:cubicBezTo>
                    <a:pt x="1124" y="287"/>
                    <a:pt x="1121" y="274"/>
                    <a:pt x="1125" y="269"/>
                  </a:cubicBezTo>
                  <a:cubicBezTo>
                    <a:pt x="1128" y="269"/>
                    <a:pt x="1127" y="265"/>
                    <a:pt x="1130" y="266"/>
                  </a:cubicBezTo>
                  <a:cubicBezTo>
                    <a:pt x="1140" y="271"/>
                    <a:pt x="1136" y="281"/>
                    <a:pt x="1140" y="291"/>
                  </a:cubicBezTo>
                  <a:cubicBezTo>
                    <a:pt x="1133" y="300"/>
                    <a:pt x="1136" y="312"/>
                    <a:pt x="1130" y="323"/>
                  </a:cubicBezTo>
                  <a:cubicBezTo>
                    <a:pt x="1179" y="311"/>
                    <a:pt x="1214" y="290"/>
                    <a:pt x="1234" y="251"/>
                  </a:cubicBezTo>
                  <a:cubicBezTo>
                    <a:pt x="1249" y="222"/>
                    <a:pt x="1249" y="192"/>
                    <a:pt x="1240" y="158"/>
                  </a:cubicBezTo>
                  <a:cubicBezTo>
                    <a:pt x="1238" y="151"/>
                    <a:pt x="1230" y="143"/>
                    <a:pt x="1236" y="136"/>
                  </a:cubicBezTo>
                  <a:cubicBezTo>
                    <a:pt x="1241" y="134"/>
                    <a:pt x="1242" y="138"/>
                    <a:pt x="1245" y="140"/>
                  </a:cubicBezTo>
                  <a:cubicBezTo>
                    <a:pt x="1241" y="151"/>
                    <a:pt x="1252" y="163"/>
                    <a:pt x="1253" y="174"/>
                  </a:cubicBezTo>
                  <a:cubicBezTo>
                    <a:pt x="1254" y="176"/>
                    <a:pt x="1258" y="175"/>
                    <a:pt x="1259" y="179"/>
                  </a:cubicBezTo>
                  <a:cubicBezTo>
                    <a:pt x="1264" y="208"/>
                    <a:pt x="1288" y="231"/>
                    <a:pt x="1317" y="244"/>
                  </a:cubicBezTo>
                  <a:cubicBezTo>
                    <a:pt x="1324" y="254"/>
                    <a:pt x="1335" y="263"/>
                    <a:pt x="1340" y="276"/>
                  </a:cubicBezTo>
                  <a:cubicBezTo>
                    <a:pt x="1342" y="282"/>
                    <a:pt x="1341" y="291"/>
                    <a:pt x="1347" y="296"/>
                  </a:cubicBezTo>
                  <a:cubicBezTo>
                    <a:pt x="1352" y="286"/>
                    <a:pt x="1346" y="280"/>
                    <a:pt x="1346" y="269"/>
                  </a:cubicBezTo>
                  <a:cubicBezTo>
                    <a:pt x="1357" y="263"/>
                    <a:pt x="1358" y="274"/>
                    <a:pt x="1363" y="279"/>
                  </a:cubicBezTo>
                  <a:cubicBezTo>
                    <a:pt x="1363" y="281"/>
                    <a:pt x="1360" y="279"/>
                    <a:pt x="1360" y="281"/>
                  </a:cubicBezTo>
                  <a:cubicBezTo>
                    <a:pt x="1371" y="297"/>
                    <a:pt x="1367" y="322"/>
                    <a:pt x="1362" y="342"/>
                  </a:cubicBezTo>
                  <a:cubicBezTo>
                    <a:pt x="1375" y="340"/>
                    <a:pt x="1375" y="326"/>
                    <a:pt x="1382" y="318"/>
                  </a:cubicBezTo>
                  <a:cubicBezTo>
                    <a:pt x="1390" y="300"/>
                    <a:pt x="1398" y="288"/>
                    <a:pt x="1400" y="266"/>
                  </a:cubicBezTo>
                  <a:cubicBezTo>
                    <a:pt x="1402" y="236"/>
                    <a:pt x="1389" y="212"/>
                    <a:pt x="1378" y="194"/>
                  </a:cubicBezTo>
                  <a:cubicBezTo>
                    <a:pt x="1373" y="184"/>
                    <a:pt x="1354" y="161"/>
                    <a:pt x="1356" y="154"/>
                  </a:cubicBezTo>
                  <a:cubicBezTo>
                    <a:pt x="1358" y="146"/>
                    <a:pt x="1369" y="149"/>
                    <a:pt x="1372" y="145"/>
                  </a:cubicBezTo>
                  <a:cubicBezTo>
                    <a:pt x="1330" y="131"/>
                    <a:pt x="1309" y="80"/>
                    <a:pt x="1255" y="90"/>
                  </a:cubicBezTo>
                  <a:cubicBezTo>
                    <a:pt x="1253" y="88"/>
                    <a:pt x="1249" y="87"/>
                    <a:pt x="1250" y="82"/>
                  </a:cubicBezTo>
                  <a:cubicBezTo>
                    <a:pt x="1287" y="68"/>
                    <a:pt x="1316" y="98"/>
                    <a:pt x="1341" y="112"/>
                  </a:cubicBezTo>
                  <a:cubicBezTo>
                    <a:pt x="1345" y="124"/>
                    <a:pt x="1357" y="128"/>
                    <a:pt x="1368" y="134"/>
                  </a:cubicBezTo>
                  <a:cubicBezTo>
                    <a:pt x="1344" y="99"/>
                    <a:pt x="1307" y="66"/>
                    <a:pt x="1261" y="65"/>
                  </a:cubicBezTo>
                  <a:cubicBezTo>
                    <a:pt x="1253" y="56"/>
                    <a:pt x="1266" y="54"/>
                    <a:pt x="1270" y="47"/>
                  </a:cubicBezTo>
                  <a:cubicBezTo>
                    <a:pt x="1225" y="27"/>
                    <a:pt x="1166" y="18"/>
                    <a:pt x="1115" y="40"/>
                  </a:cubicBezTo>
                  <a:cubicBezTo>
                    <a:pt x="1111" y="47"/>
                    <a:pt x="1104" y="51"/>
                    <a:pt x="1099" y="57"/>
                  </a:cubicBezTo>
                  <a:cubicBezTo>
                    <a:pt x="1105" y="61"/>
                    <a:pt x="1114" y="63"/>
                    <a:pt x="1118" y="69"/>
                  </a:cubicBezTo>
                  <a:cubicBezTo>
                    <a:pt x="1117" y="72"/>
                    <a:pt x="1117" y="77"/>
                    <a:pt x="1112" y="78"/>
                  </a:cubicBezTo>
                  <a:cubicBezTo>
                    <a:pt x="1106" y="79"/>
                    <a:pt x="1104" y="72"/>
                    <a:pt x="1099" y="69"/>
                  </a:cubicBezTo>
                  <a:cubicBezTo>
                    <a:pt x="1079" y="56"/>
                    <a:pt x="1040" y="42"/>
                    <a:pt x="1010" y="44"/>
                  </a:cubicBezTo>
                  <a:cubicBezTo>
                    <a:pt x="995" y="47"/>
                    <a:pt x="984" y="51"/>
                    <a:pt x="971" y="54"/>
                  </a:cubicBezTo>
                  <a:cubicBezTo>
                    <a:pt x="897" y="70"/>
                    <a:pt x="861" y="146"/>
                    <a:pt x="833" y="209"/>
                  </a:cubicBezTo>
                  <a:cubicBezTo>
                    <a:pt x="822" y="231"/>
                    <a:pt x="815" y="244"/>
                    <a:pt x="801" y="260"/>
                  </a:cubicBezTo>
                  <a:cubicBezTo>
                    <a:pt x="780" y="286"/>
                    <a:pt x="744" y="314"/>
                    <a:pt x="703" y="302"/>
                  </a:cubicBezTo>
                  <a:cubicBezTo>
                    <a:pt x="705" y="312"/>
                    <a:pt x="717" y="313"/>
                    <a:pt x="719" y="322"/>
                  </a:cubicBezTo>
                  <a:cubicBezTo>
                    <a:pt x="729" y="323"/>
                    <a:pt x="733" y="333"/>
                    <a:pt x="740" y="337"/>
                  </a:cubicBezTo>
                  <a:cubicBezTo>
                    <a:pt x="747" y="340"/>
                    <a:pt x="757" y="337"/>
                    <a:pt x="760" y="346"/>
                  </a:cubicBezTo>
                  <a:cubicBezTo>
                    <a:pt x="745" y="360"/>
                    <a:pt x="713" y="347"/>
                    <a:pt x="697" y="342"/>
                  </a:cubicBezTo>
                  <a:cubicBezTo>
                    <a:pt x="704" y="362"/>
                    <a:pt x="707" y="383"/>
                    <a:pt x="718" y="397"/>
                  </a:cubicBezTo>
                  <a:cubicBezTo>
                    <a:pt x="721" y="401"/>
                    <a:pt x="727" y="405"/>
                    <a:pt x="732" y="409"/>
                  </a:cubicBezTo>
                  <a:cubicBezTo>
                    <a:pt x="753" y="428"/>
                    <a:pt x="783" y="448"/>
                    <a:pt x="815" y="436"/>
                  </a:cubicBezTo>
                  <a:cubicBezTo>
                    <a:pt x="825" y="439"/>
                    <a:pt x="823" y="445"/>
                    <a:pt x="820" y="453"/>
                  </a:cubicBezTo>
                  <a:cubicBezTo>
                    <a:pt x="803" y="455"/>
                    <a:pt x="779" y="466"/>
                    <a:pt x="759" y="462"/>
                  </a:cubicBezTo>
                  <a:cubicBezTo>
                    <a:pt x="775" y="482"/>
                    <a:pt x="810" y="503"/>
                    <a:pt x="841" y="508"/>
                  </a:cubicBezTo>
                  <a:cubicBezTo>
                    <a:pt x="859" y="510"/>
                    <a:pt x="885" y="501"/>
                    <a:pt x="892" y="512"/>
                  </a:cubicBezTo>
                  <a:cubicBezTo>
                    <a:pt x="890" y="521"/>
                    <a:pt x="877" y="521"/>
                    <a:pt x="872" y="532"/>
                  </a:cubicBezTo>
                  <a:cubicBezTo>
                    <a:pt x="890" y="540"/>
                    <a:pt x="908" y="524"/>
                    <a:pt x="925" y="530"/>
                  </a:cubicBezTo>
                  <a:cubicBezTo>
                    <a:pt x="928" y="534"/>
                    <a:pt x="925" y="539"/>
                    <a:pt x="925" y="543"/>
                  </a:cubicBezTo>
                  <a:cubicBezTo>
                    <a:pt x="953" y="545"/>
                    <a:pt x="978" y="553"/>
                    <a:pt x="1005" y="543"/>
                  </a:cubicBezTo>
                  <a:cubicBezTo>
                    <a:pt x="998" y="536"/>
                    <a:pt x="988" y="534"/>
                    <a:pt x="985" y="524"/>
                  </a:cubicBezTo>
                  <a:cubicBezTo>
                    <a:pt x="952" y="534"/>
                    <a:pt x="900" y="503"/>
                    <a:pt x="920" y="467"/>
                  </a:cubicBezTo>
                  <a:cubicBezTo>
                    <a:pt x="881" y="465"/>
                    <a:pt x="838" y="457"/>
                    <a:pt x="823" y="428"/>
                  </a:cubicBezTo>
                  <a:cubicBezTo>
                    <a:pt x="832" y="416"/>
                    <a:pt x="859" y="434"/>
                    <a:pt x="867" y="417"/>
                  </a:cubicBezTo>
                  <a:cubicBezTo>
                    <a:pt x="846" y="410"/>
                    <a:pt x="827" y="394"/>
                    <a:pt x="818" y="376"/>
                  </a:cubicBezTo>
                  <a:cubicBezTo>
                    <a:pt x="814" y="369"/>
                    <a:pt x="807" y="357"/>
                    <a:pt x="813" y="347"/>
                  </a:cubicBezTo>
                  <a:cubicBezTo>
                    <a:pt x="828" y="345"/>
                    <a:pt x="820" y="367"/>
                    <a:pt x="834" y="363"/>
                  </a:cubicBezTo>
                  <a:cubicBezTo>
                    <a:pt x="828" y="356"/>
                    <a:pt x="821" y="346"/>
                    <a:pt x="818" y="336"/>
                  </a:cubicBezTo>
                  <a:cubicBezTo>
                    <a:pt x="815" y="326"/>
                    <a:pt x="810" y="302"/>
                    <a:pt x="815" y="296"/>
                  </a:cubicBezTo>
                  <a:cubicBezTo>
                    <a:pt x="817" y="302"/>
                    <a:pt x="829" y="306"/>
                    <a:pt x="823" y="313"/>
                  </a:cubicBezTo>
                  <a:cubicBezTo>
                    <a:pt x="865" y="352"/>
                    <a:pt x="922" y="305"/>
                    <a:pt x="936" y="261"/>
                  </a:cubicBezTo>
                  <a:cubicBezTo>
                    <a:pt x="942" y="242"/>
                    <a:pt x="941" y="220"/>
                    <a:pt x="948" y="202"/>
                  </a:cubicBezTo>
                  <a:cubicBezTo>
                    <a:pt x="955" y="198"/>
                    <a:pt x="963" y="188"/>
                    <a:pt x="965" y="183"/>
                  </a:cubicBezTo>
                  <a:cubicBezTo>
                    <a:pt x="958" y="186"/>
                    <a:pt x="950" y="203"/>
                    <a:pt x="942" y="190"/>
                  </a:cubicBezTo>
                  <a:cubicBezTo>
                    <a:pt x="962" y="156"/>
                    <a:pt x="998" y="113"/>
                    <a:pt x="1048" y="102"/>
                  </a:cubicBezTo>
                  <a:cubicBezTo>
                    <a:pt x="1080" y="94"/>
                    <a:pt x="1107" y="93"/>
                    <a:pt x="1142" y="92"/>
                  </a:cubicBezTo>
                  <a:cubicBezTo>
                    <a:pt x="1151" y="91"/>
                    <a:pt x="1157" y="87"/>
                    <a:pt x="1159" y="100"/>
                  </a:cubicBezTo>
                  <a:cubicBezTo>
                    <a:pt x="1151" y="109"/>
                    <a:pt x="1148" y="102"/>
                    <a:pt x="1140" y="102"/>
                  </a:cubicBezTo>
                  <a:cubicBezTo>
                    <a:pt x="1115" y="98"/>
                    <a:pt x="1099" y="105"/>
                    <a:pt x="1081" y="107"/>
                  </a:cubicBezTo>
                  <a:cubicBezTo>
                    <a:pt x="1031" y="111"/>
                    <a:pt x="990" y="136"/>
                    <a:pt x="967" y="171"/>
                  </a:cubicBezTo>
                  <a:cubicBezTo>
                    <a:pt x="974" y="171"/>
                    <a:pt x="980" y="169"/>
                    <a:pt x="983" y="164"/>
                  </a:cubicBezTo>
                  <a:cubicBezTo>
                    <a:pt x="992" y="166"/>
                    <a:pt x="995" y="170"/>
                    <a:pt x="991" y="179"/>
                  </a:cubicBezTo>
                  <a:cubicBezTo>
                    <a:pt x="986" y="177"/>
                    <a:pt x="986" y="181"/>
                    <a:pt x="982" y="181"/>
                  </a:cubicBezTo>
                  <a:cubicBezTo>
                    <a:pt x="956" y="198"/>
                    <a:pt x="955" y="230"/>
                    <a:pt x="947" y="260"/>
                  </a:cubicBezTo>
                  <a:cubicBezTo>
                    <a:pt x="938" y="295"/>
                    <a:pt x="915" y="318"/>
                    <a:pt x="887" y="333"/>
                  </a:cubicBezTo>
                  <a:cubicBezTo>
                    <a:pt x="877" y="333"/>
                    <a:pt x="868" y="342"/>
                    <a:pt x="856" y="342"/>
                  </a:cubicBezTo>
                  <a:cubicBezTo>
                    <a:pt x="844" y="342"/>
                    <a:pt x="835" y="333"/>
                    <a:pt x="826" y="333"/>
                  </a:cubicBezTo>
                  <a:cubicBezTo>
                    <a:pt x="831" y="353"/>
                    <a:pt x="844" y="365"/>
                    <a:pt x="864" y="367"/>
                  </a:cubicBezTo>
                  <a:cubicBezTo>
                    <a:pt x="860" y="381"/>
                    <a:pt x="836" y="375"/>
                    <a:pt x="826" y="371"/>
                  </a:cubicBezTo>
                  <a:cubicBezTo>
                    <a:pt x="836" y="396"/>
                    <a:pt x="858" y="406"/>
                    <a:pt x="885" y="408"/>
                  </a:cubicBezTo>
                  <a:cubicBezTo>
                    <a:pt x="882" y="427"/>
                    <a:pt x="857" y="431"/>
                    <a:pt x="842" y="434"/>
                  </a:cubicBezTo>
                  <a:close/>
                  <a:moveTo>
                    <a:pt x="1496" y="277"/>
                  </a:moveTo>
                  <a:cubicBezTo>
                    <a:pt x="1431" y="269"/>
                    <a:pt x="1405" y="202"/>
                    <a:pt x="1377" y="156"/>
                  </a:cubicBezTo>
                  <a:cubicBezTo>
                    <a:pt x="1376" y="156"/>
                    <a:pt x="1375" y="156"/>
                    <a:pt x="1373" y="156"/>
                  </a:cubicBezTo>
                  <a:cubicBezTo>
                    <a:pt x="1373" y="158"/>
                    <a:pt x="1371" y="158"/>
                    <a:pt x="1370" y="159"/>
                  </a:cubicBezTo>
                  <a:cubicBezTo>
                    <a:pt x="1380" y="182"/>
                    <a:pt x="1402" y="208"/>
                    <a:pt x="1407" y="237"/>
                  </a:cubicBezTo>
                  <a:cubicBezTo>
                    <a:pt x="1414" y="277"/>
                    <a:pt x="1401" y="306"/>
                    <a:pt x="1386" y="337"/>
                  </a:cubicBezTo>
                  <a:cubicBezTo>
                    <a:pt x="1380" y="340"/>
                    <a:pt x="1378" y="347"/>
                    <a:pt x="1373" y="352"/>
                  </a:cubicBezTo>
                  <a:cubicBezTo>
                    <a:pt x="1384" y="374"/>
                    <a:pt x="1389" y="411"/>
                    <a:pt x="1360" y="419"/>
                  </a:cubicBezTo>
                  <a:cubicBezTo>
                    <a:pt x="1363" y="441"/>
                    <a:pt x="1353" y="456"/>
                    <a:pt x="1350" y="477"/>
                  </a:cubicBezTo>
                  <a:cubicBezTo>
                    <a:pt x="1380" y="482"/>
                    <a:pt x="1412" y="475"/>
                    <a:pt x="1420" y="448"/>
                  </a:cubicBezTo>
                  <a:cubicBezTo>
                    <a:pt x="1405" y="445"/>
                    <a:pt x="1382" y="444"/>
                    <a:pt x="1382" y="431"/>
                  </a:cubicBezTo>
                  <a:cubicBezTo>
                    <a:pt x="1421" y="449"/>
                    <a:pt x="1474" y="434"/>
                    <a:pt x="1487" y="396"/>
                  </a:cubicBezTo>
                  <a:cubicBezTo>
                    <a:pt x="1465" y="398"/>
                    <a:pt x="1449" y="389"/>
                    <a:pt x="1433" y="381"/>
                  </a:cubicBezTo>
                  <a:cubicBezTo>
                    <a:pt x="1417" y="373"/>
                    <a:pt x="1403" y="368"/>
                    <a:pt x="1406" y="353"/>
                  </a:cubicBezTo>
                  <a:cubicBezTo>
                    <a:pt x="1420" y="358"/>
                    <a:pt x="1430" y="364"/>
                    <a:pt x="1444" y="366"/>
                  </a:cubicBezTo>
                  <a:cubicBezTo>
                    <a:pt x="1504" y="372"/>
                    <a:pt x="1536" y="322"/>
                    <a:pt x="1533" y="270"/>
                  </a:cubicBezTo>
                  <a:cubicBezTo>
                    <a:pt x="1521" y="275"/>
                    <a:pt x="1512" y="279"/>
                    <a:pt x="1496" y="277"/>
                  </a:cubicBezTo>
                  <a:close/>
                  <a:moveTo>
                    <a:pt x="936" y="463"/>
                  </a:moveTo>
                  <a:cubicBezTo>
                    <a:pt x="916" y="485"/>
                    <a:pt x="939" y="511"/>
                    <a:pt x="963" y="515"/>
                  </a:cubicBezTo>
                  <a:cubicBezTo>
                    <a:pt x="968" y="512"/>
                    <a:pt x="976" y="511"/>
                    <a:pt x="981" y="508"/>
                  </a:cubicBezTo>
                  <a:cubicBezTo>
                    <a:pt x="1005" y="528"/>
                    <a:pt x="1034" y="543"/>
                    <a:pt x="1061" y="561"/>
                  </a:cubicBezTo>
                  <a:cubicBezTo>
                    <a:pt x="1096" y="570"/>
                    <a:pt x="1129" y="581"/>
                    <a:pt x="1162" y="579"/>
                  </a:cubicBezTo>
                  <a:cubicBezTo>
                    <a:pt x="1188" y="585"/>
                    <a:pt x="1228" y="583"/>
                    <a:pt x="1249" y="569"/>
                  </a:cubicBezTo>
                  <a:cubicBezTo>
                    <a:pt x="1253" y="570"/>
                    <a:pt x="1254" y="567"/>
                    <a:pt x="1259" y="568"/>
                  </a:cubicBezTo>
                  <a:cubicBezTo>
                    <a:pt x="1294" y="534"/>
                    <a:pt x="1332" y="497"/>
                    <a:pt x="1346" y="446"/>
                  </a:cubicBezTo>
                  <a:cubicBezTo>
                    <a:pt x="1343" y="436"/>
                    <a:pt x="1348" y="430"/>
                    <a:pt x="1349" y="422"/>
                  </a:cubicBezTo>
                  <a:cubicBezTo>
                    <a:pt x="1349" y="420"/>
                    <a:pt x="1350" y="417"/>
                    <a:pt x="1350" y="417"/>
                  </a:cubicBezTo>
                  <a:cubicBezTo>
                    <a:pt x="1350" y="404"/>
                    <a:pt x="1346" y="393"/>
                    <a:pt x="1344" y="384"/>
                  </a:cubicBezTo>
                  <a:cubicBezTo>
                    <a:pt x="1340" y="370"/>
                    <a:pt x="1343" y="355"/>
                    <a:pt x="1339" y="341"/>
                  </a:cubicBezTo>
                  <a:cubicBezTo>
                    <a:pt x="1342" y="333"/>
                    <a:pt x="1344" y="317"/>
                    <a:pt x="1336" y="311"/>
                  </a:cubicBezTo>
                  <a:cubicBezTo>
                    <a:pt x="1343" y="251"/>
                    <a:pt x="1277" y="244"/>
                    <a:pt x="1256" y="204"/>
                  </a:cubicBezTo>
                  <a:cubicBezTo>
                    <a:pt x="1255" y="278"/>
                    <a:pt x="1198" y="322"/>
                    <a:pt x="1127" y="333"/>
                  </a:cubicBezTo>
                  <a:cubicBezTo>
                    <a:pt x="1121" y="337"/>
                    <a:pt x="1118" y="344"/>
                    <a:pt x="1112" y="347"/>
                  </a:cubicBezTo>
                  <a:cubicBezTo>
                    <a:pt x="1107" y="345"/>
                    <a:pt x="1102" y="341"/>
                    <a:pt x="1101" y="340"/>
                  </a:cubicBezTo>
                  <a:cubicBezTo>
                    <a:pt x="1105" y="328"/>
                    <a:pt x="1126" y="325"/>
                    <a:pt x="1123" y="310"/>
                  </a:cubicBezTo>
                  <a:cubicBezTo>
                    <a:pt x="1115" y="322"/>
                    <a:pt x="1096" y="341"/>
                    <a:pt x="1084" y="348"/>
                  </a:cubicBezTo>
                  <a:cubicBezTo>
                    <a:pt x="1070" y="357"/>
                    <a:pt x="1051" y="359"/>
                    <a:pt x="1037" y="370"/>
                  </a:cubicBezTo>
                  <a:cubicBezTo>
                    <a:pt x="1016" y="384"/>
                    <a:pt x="1017" y="420"/>
                    <a:pt x="1001" y="442"/>
                  </a:cubicBezTo>
                  <a:cubicBezTo>
                    <a:pt x="992" y="454"/>
                    <a:pt x="981" y="456"/>
                    <a:pt x="970" y="467"/>
                  </a:cubicBezTo>
                  <a:cubicBezTo>
                    <a:pt x="980" y="472"/>
                    <a:pt x="990" y="479"/>
                    <a:pt x="995" y="490"/>
                  </a:cubicBezTo>
                  <a:cubicBezTo>
                    <a:pt x="993" y="493"/>
                    <a:pt x="992" y="496"/>
                    <a:pt x="987" y="495"/>
                  </a:cubicBezTo>
                  <a:cubicBezTo>
                    <a:pt x="981" y="486"/>
                    <a:pt x="970" y="471"/>
                    <a:pt x="957" y="477"/>
                  </a:cubicBezTo>
                  <a:cubicBezTo>
                    <a:pt x="952" y="489"/>
                    <a:pt x="961" y="497"/>
                    <a:pt x="961" y="505"/>
                  </a:cubicBezTo>
                  <a:cubicBezTo>
                    <a:pt x="949" y="502"/>
                    <a:pt x="944" y="489"/>
                    <a:pt x="946" y="475"/>
                  </a:cubicBezTo>
                  <a:cubicBezTo>
                    <a:pt x="942" y="476"/>
                    <a:pt x="938" y="483"/>
                    <a:pt x="935" y="478"/>
                  </a:cubicBezTo>
                  <a:cubicBezTo>
                    <a:pt x="937" y="463"/>
                    <a:pt x="961" y="462"/>
                    <a:pt x="962" y="451"/>
                  </a:cubicBezTo>
                  <a:cubicBezTo>
                    <a:pt x="955" y="456"/>
                    <a:pt x="947" y="461"/>
                    <a:pt x="936" y="463"/>
                  </a:cubicBezTo>
                  <a:close/>
                  <a:moveTo>
                    <a:pt x="1351" y="345"/>
                  </a:moveTo>
                  <a:cubicBezTo>
                    <a:pt x="1353" y="335"/>
                    <a:pt x="1361" y="314"/>
                    <a:pt x="1354" y="306"/>
                  </a:cubicBezTo>
                  <a:cubicBezTo>
                    <a:pt x="1352" y="320"/>
                    <a:pt x="1350" y="334"/>
                    <a:pt x="1351" y="345"/>
                  </a:cubicBezTo>
                  <a:close/>
                  <a:moveTo>
                    <a:pt x="1361" y="409"/>
                  </a:moveTo>
                  <a:cubicBezTo>
                    <a:pt x="1373" y="400"/>
                    <a:pt x="1372" y="375"/>
                    <a:pt x="1365" y="361"/>
                  </a:cubicBezTo>
                  <a:cubicBezTo>
                    <a:pt x="1360" y="361"/>
                    <a:pt x="1356" y="361"/>
                    <a:pt x="1352" y="360"/>
                  </a:cubicBezTo>
                  <a:cubicBezTo>
                    <a:pt x="1351" y="378"/>
                    <a:pt x="1358" y="394"/>
                    <a:pt x="1361" y="409"/>
                  </a:cubicBezTo>
                  <a:close/>
                  <a:moveTo>
                    <a:pt x="1326" y="514"/>
                  </a:moveTo>
                  <a:cubicBezTo>
                    <a:pt x="1334" y="508"/>
                    <a:pt x="1344" y="510"/>
                    <a:pt x="1354" y="504"/>
                  </a:cubicBezTo>
                  <a:cubicBezTo>
                    <a:pt x="1350" y="499"/>
                    <a:pt x="1347" y="492"/>
                    <a:pt x="1341" y="489"/>
                  </a:cubicBezTo>
                  <a:cubicBezTo>
                    <a:pt x="1337" y="498"/>
                    <a:pt x="1327" y="506"/>
                    <a:pt x="1326" y="514"/>
                  </a:cubicBezTo>
                  <a:close/>
                  <a:moveTo>
                    <a:pt x="399" y="573"/>
                  </a:moveTo>
                  <a:cubicBezTo>
                    <a:pt x="402" y="569"/>
                    <a:pt x="408" y="568"/>
                    <a:pt x="415" y="568"/>
                  </a:cubicBezTo>
                  <a:cubicBezTo>
                    <a:pt x="414" y="554"/>
                    <a:pt x="410" y="540"/>
                    <a:pt x="405" y="525"/>
                  </a:cubicBezTo>
                  <a:cubicBezTo>
                    <a:pt x="391" y="542"/>
                    <a:pt x="370" y="554"/>
                    <a:pt x="361" y="576"/>
                  </a:cubicBezTo>
                  <a:cubicBezTo>
                    <a:pt x="370" y="576"/>
                    <a:pt x="374" y="586"/>
                    <a:pt x="374" y="590"/>
                  </a:cubicBezTo>
                  <a:cubicBezTo>
                    <a:pt x="389" y="584"/>
                    <a:pt x="374" y="571"/>
                    <a:pt x="371" y="561"/>
                  </a:cubicBezTo>
                  <a:cubicBezTo>
                    <a:pt x="373" y="561"/>
                    <a:pt x="373" y="560"/>
                    <a:pt x="374" y="560"/>
                  </a:cubicBezTo>
                  <a:cubicBezTo>
                    <a:pt x="381" y="562"/>
                    <a:pt x="382" y="569"/>
                    <a:pt x="389" y="571"/>
                  </a:cubicBezTo>
                  <a:cubicBezTo>
                    <a:pt x="394" y="561"/>
                    <a:pt x="394" y="558"/>
                    <a:pt x="393" y="545"/>
                  </a:cubicBezTo>
                  <a:cubicBezTo>
                    <a:pt x="395" y="545"/>
                    <a:pt x="396" y="543"/>
                    <a:pt x="399" y="543"/>
                  </a:cubicBezTo>
                  <a:cubicBezTo>
                    <a:pt x="411" y="548"/>
                    <a:pt x="400" y="565"/>
                    <a:pt x="399" y="573"/>
                  </a:cubicBezTo>
                  <a:close/>
                  <a:moveTo>
                    <a:pt x="383" y="596"/>
                  </a:moveTo>
                  <a:cubicBezTo>
                    <a:pt x="392" y="592"/>
                    <a:pt x="400" y="593"/>
                    <a:pt x="408" y="598"/>
                  </a:cubicBezTo>
                  <a:cubicBezTo>
                    <a:pt x="412" y="593"/>
                    <a:pt x="418" y="583"/>
                    <a:pt x="414" y="574"/>
                  </a:cubicBezTo>
                  <a:cubicBezTo>
                    <a:pt x="403" y="584"/>
                    <a:pt x="386" y="580"/>
                    <a:pt x="383" y="596"/>
                  </a:cubicBezTo>
                  <a:close/>
                  <a:moveTo>
                    <a:pt x="361" y="632"/>
                  </a:moveTo>
                  <a:cubicBezTo>
                    <a:pt x="364" y="614"/>
                    <a:pt x="375" y="595"/>
                    <a:pt x="359" y="579"/>
                  </a:cubicBezTo>
                  <a:cubicBezTo>
                    <a:pt x="353" y="597"/>
                    <a:pt x="352" y="617"/>
                    <a:pt x="361" y="632"/>
                  </a:cubicBezTo>
                  <a:close/>
                  <a:moveTo>
                    <a:pt x="1209" y="605"/>
                  </a:moveTo>
                  <a:cubicBezTo>
                    <a:pt x="1202" y="605"/>
                    <a:pt x="1209" y="599"/>
                    <a:pt x="1204" y="598"/>
                  </a:cubicBezTo>
                  <a:cubicBezTo>
                    <a:pt x="1207" y="599"/>
                    <a:pt x="1209" y="593"/>
                    <a:pt x="1206" y="593"/>
                  </a:cubicBezTo>
                  <a:cubicBezTo>
                    <a:pt x="1178" y="596"/>
                    <a:pt x="1142" y="593"/>
                    <a:pt x="1119" y="586"/>
                  </a:cubicBezTo>
                  <a:cubicBezTo>
                    <a:pt x="1123" y="637"/>
                    <a:pt x="1192" y="644"/>
                    <a:pt x="1209" y="605"/>
                  </a:cubicBezTo>
                  <a:close/>
                  <a:moveTo>
                    <a:pt x="1221" y="613"/>
                  </a:moveTo>
                  <a:cubicBezTo>
                    <a:pt x="1209" y="628"/>
                    <a:pt x="1179" y="649"/>
                    <a:pt x="1153" y="642"/>
                  </a:cubicBezTo>
                  <a:cubicBezTo>
                    <a:pt x="1144" y="640"/>
                    <a:pt x="1138" y="633"/>
                    <a:pt x="1129" y="631"/>
                  </a:cubicBezTo>
                  <a:cubicBezTo>
                    <a:pt x="1126" y="623"/>
                    <a:pt x="1117" y="621"/>
                    <a:pt x="1113" y="614"/>
                  </a:cubicBezTo>
                  <a:cubicBezTo>
                    <a:pt x="1115" y="605"/>
                    <a:pt x="1111" y="594"/>
                    <a:pt x="1108" y="588"/>
                  </a:cubicBezTo>
                  <a:cubicBezTo>
                    <a:pt x="1101" y="588"/>
                    <a:pt x="1100" y="597"/>
                    <a:pt x="1093" y="598"/>
                  </a:cubicBezTo>
                  <a:cubicBezTo>
                    <a:pt x="1095" y="616"/>
                    <a:pt x="1108" y="631"/>
                    <a:pt x="1119" y="641"/>
                  </a:cubicBezTo>
                  <a:cubicBezTo>
                    <a:pt x="1142" y="664"/>
                    <a:pt x="1178" y="683"/>
                    <a:pt x="1210" y="661"/>
                  </a:cubicBezTo>
                  <a:cubicBezTo>
                    <a:pt x="1201" y="683"/>
                    <a:pt x="1168" y="689"/>
                    <a:pt x="1150" y="672"/>
                  </a:cubicBezTo>
                  <a:cubicBezTo>
                    <a:pt x="1121" y="663"/>
                    <a:pt x="1092" y="633"/>
                    <a:pt x="1084" y="606"/>
                  </a:cubicBezTo>
                  <a:cubicBezTo>
                    <a:pt x="1079" y="614"/>
                    <a:pt x="1075" y="621"/>
                    <a:pt x="1073" y="629"/>
                  </a:cubicBezTo>
                  <a:cubicBezTo>
                    <a:pt x="1078" y="637"/>
                    <a:pt x="1082" y="643"/>
                    <a:pt x="1089" y="649"/>
                  </a:cubicBezTo>
                  <a:cubicBezTo>
                    <a:pt x="1098" y="655"/>
                    <a:pt x="1109" y="664"/>
                    <a:pt x="1117" y="669"/>
                  </a:cubicBezTo>
                  <a:cubicBezTo>
                    <a:pt x="1131" y="678"/>
                    <a:pt x="1148" y="690"/>
                    <a:pt x="1162" y="694"/>
                  </a:cubicBezTo>
                  <a:cubicBezTo>
                    <a:pt x="1193" y="702"/>
                    <a:pt x="1225" y="681"/>
                    <a:pt x="1241" y="660"/>
                  </a:cubicBezTo>
                  <a:cubicBezTo>
                    <a:pt x="1245" y="654"/>
                    <a:pt x="1246" y="647"/>
                    <a:pt x="1250" y="641"/>
                  </a:cubicBezTo>
                  <a:cubicBezTo>
                    <a:pt x="1257" y="631"/>
                    <a:pt x="1273" y="622"/>
                    <a:pt x="1264" y="608"/>
                  </a:cubicBezTo>
                  <a:cubicBezTo>
                    <a:pt x="1262" y="610"/>
                    <a:pt x="1249" y="603"/>
                    <a:pt x="1250" y="610"/>
                  </a:cubicBezTo>
                  <a:cubicBezTo>
                    <a:pt x="1248" y="613"/>
                    <a:pt x="1258" y="620"/>
                    <a:pt x="1255" y="624"/>
                  </a:cubicBezTo>
                  <a:cubicBezTo>
                    <a:pt x="1247" y="627"/>
                    <a:pt x="1241" y="621"/>
                    <a:pt x="1236" y="616"/>
                  </a:cubicBezTo>
                  <a:cubicBezTo>
                    <a:pt x="1238" y="608"/>
                    <a:pt x="1235" y="598"/>
                    <a:pt x="1233" y="590"/>
                  </a:cubicBezTo>
                  <a:cubicBezTo>
                    <a:pt x="1230" y="593"/>
                    <a:pt x="1222" y="592"/>
                    <a:pt x="1221" y="594"/>
                  </a:cubicBezTo>
                  <a:cubicBezTo>
                    <a:pt x="1225" y="598"/>
                    <a:pt x="1221" y="607"/>
                    <a:pt x="1221" y="613"/>
                  </a:cubicBezTo>
                  <a:close/>
                  <a:moveTo>
                    <a:pt x="349" y="649"/>
                  </a:moveTo>
                  <a:cubicBezTo>
                    <a:pt x="345" y="639"/>
                    <a:pt x="339" y="628"/>
                    <a:pt x="332" y="619"/>
                  </a:cubicBezTo>
                  <a:cubicBezTo>
                    <a:pt x="325" y="611"/>
                    <a:pt x="314" y="599"/>
                    <a:pt x="305" y="605"/>
                  </a:cubicBezTo>
                  <a:cubicBezTo>
                    <a:pt x="316" y="618"/>
                    <a:pt x="336" y="633"/>
                    <a:pt x="349" y="649"/>
                  </a:cubicBezTo>
                  <a:close/>
                  <a:moveTo>
                    <a:pt x="378" y="604"/>
                  </a:moveTo>
                  <a:cubicBezTo>
                    <a:pt x="375" y="612"/>
                    <a:pt x="370" y="618"/>
                    <a:pt x="369" y="627"/>
                  </a:cubicBezTo>
                  <a:cubicBezTo>
                    <a:pt x="379" y="624"/>
                    <a:pt x="385" y="616"/>
                    <a:pt x="391" y="609"/>
                  </a:cubicBezTo>
                  <a:cubicBezTo>
                    <a:pt x="394" y="609"/>
                    <a:pt x="400" y="605"/>
                    <a:pt x="396" y="603"/>
                  </a:cubicBezTo>
                  <a:cubicBezTo>
                    <a:pt x="394" y="604"/>
                    <a:pt x="385" y="606"/>
                    <a:pt x="378" y="604"/>
                  </a:cubicBezTo>
                  <a:close/>
                  <a:moveTo>
                    <a:pt x="1277" y="620"/>
                  </a:moveTo>
                  <a:cubicBezTo>
                    <a:pt x="1277" y="621"/>
                    <a:pt x="1277" y="622"/>
                    <a:pt x="1277" y="623"/>
                  </a:cubicBezTo>
                  <a:cubicBezTo>
                    <a:pt x="1256" y="653"/>
                    <a:pt x="1234" y="698"/>
                    <a:pt x="1190" y="704"/>
                  </a:cubicBezTo>
                  <a:cubicBezTo>
                    <a:pt x="1168" y="706"/>
                    <a:pt x="1149" y="701"/>
                    <a:pt x="1134" y="691"/>
                  </a:cubicBezTo>
                  <a:cubicBezTo>
                    <a:pt x="1132" y="689"/>
                    <a:pt x="1131" y="685"/>
                    <a:pt x="1128" y="684"/>
                  </a:cubicBezTo>
                  <a:cubicBezTo>
                    <a:pt x="1125" y="682"/>
                    <a:pt x="1121" y="683"/>
                    <a:pt x="1118" y="681"/>
                  </a:cubicBezTo>
                  <a:cubicBezTo>
                    <a:pt x="1103" y="673"/>
                    <a:pt x="1094" y="657"/>
                    <a:pt x="1078" y="655"/>
                  </a:cubicBezTo>
                  <a:cubicBezTo>
                    <a:pt x="1071" y="646"/>
                    <a:pt x="1059" y="636"/>
                    <a:pt x="1058" y="625"/>
                  </a:cubicBezTo>
                  <a:cubicBezTo>
                    <a:pt x="1040" y="636"/>
                    <a:pt x="1007" y="653"/>
                    <a:pt x="993" y="664"/>
                  </a:cubicBezTo>
                  <a:cubicBezTo>
                    <a:pt x="988" y="667"/>
                    <a:pt x="982" y="669"/>
                    <a:pt x="980" y="671"/>
                  </a:cubicBezTo>
                  <a:cubicBezTo>
                    <a:pt x="975" y="677"/>
                    <a:pt x="982" y="691"/>
                    <a:pt x="985" y="699"/>
                  </a:cubicBezTo>
                  <a:cubicBezTo>
                    <a:pt x="987" y="706"/>
                    <a:pt x="991" y="713"/>
                    <a:pt x="992" y="721"/>
                  </a:cubicBezTo>
                  <a:cubicBezTo>
                    <a:pt x="1000" y="721"/>
                    <a:pt x="1009" y="724"/>
                    <a:pt x="1014" y="722"/>
                  </a:cubicBezTo>
                  <a:cubicBezTo>
                    <a:pt x="1017" y="717"/>
                    <a:pt x="1014" y="702"/>
                    <a:pt x="1017" y="694"/>
                  </a:cubicBezTo>
                  <a:cubicBezTo>
                    <a:pt x="1023" y="692"/>
                    <a:pt x="1025" y="694"/>
                    <a:pt x="1031" y="691"/>
                  </a:cubicBezTo>
                  <a:cubicBezTo>
                    <a:pt x="1040" y="698"/>
                    <a:pt x="1051" y="700"/>
                    <a:pt x="1064" y="704"/>
                  </a:cubicBezTo>
                  <a:cubicBezTo>
                    <a:pt x="1080" y="708"/>
                    <a:pt x="1094" y="715"/>
                    <a:pt x="1108" y="721"/>
                  </a:cubicBezTo>
                  <a:cubicBezTo>
                    <a:pt x="1126" y="728"/>
                    <a:pt x="1143" y="733"/>
                    <a:pt x="1160" y="741"/>
                  </a:cubicBezTo>
                  <a:cubicBezTo>
                    <a:pt x="1176" y="748"/>
                    <a:pt x="1193" y="756"/>
                    <a:pt x="1208" y="766"/>
                  </a:cubicBezTo>
                  <a:cubicBezTo>
                    <a:pt x="1223" y="776"/>
                    <a:pt x="1231" y="796"/>
                    <a:pt x="1253" y="794"/>
                  </a:cubicBezTo>
                  <a:cubicBezTo>
                    <a:pt x="1247" y="757"/>
                    <a:pt x="1269" y="713"/>
                    <a:pt x="1276" y="680"/>
                  </a:cubicBezTo>
                  <a:cubicBezTo>
                    <a:pt x="1287" y="660"/>
                    <a:pt x="1301" y="643"/>
                    <a:pt x="1307" y="619"/>
                  </a:cubicBezTo>
                  <a:cubicBezTo>
                    <a:pt x="1294" y="619"/>
                    <a:pt x="1291" y="616"/>
                    <a:pt x="1277" y="616"/>
                  </a:cubicBezTo>
                  <a:cubicBezTo>
                    <a:pt x="1277" y="618"/>
                    <a:pt x="1277" y="619"/>
                    <a:pt x="1277" y="620"/>
                  </a:cubicBezTo>
                  <a:close/>
                  <a:moveTo>
                    <a:pt x="1354" y="654"/>
                  </a:moveTo>
                  <a:cubicBezTo>
                    <a:pt x="1359" y="652"/>
                    <a:pt x="1362" y="647"/>
                    <a:pt x="1368" y="645"/>
                  </a:cubicBezTo>
                  <a:cubicBezTo>
                    <a:pt x="1359" y="633"/>
                    <a:pt x="1342" y="631"/>
                    <a:pt x="1326" y="624"/>
                  </a:cubicBezTo>
                  <a:cubicBezTo>
                    <a:pt x="1325" y="624"/>
                    <a:pt x="1324" y="624"/>
                    <a:pt x="1324" y="625"/>
                  </a:cubicBezTo>
                  <a:cubicBezTo>
                    <a:pt x="1331" y="637"/>
                    <a:pt x="1340" y="647"/>
                    <a:pt x="1354" y="654"/>
                  </a:cubicBezTo>
                  <a:close/>
                  <a:moveTo>
                    <a:pt x="401" y="676"/>
                  </a:moveTo>
                  <a:cubicBezTo>
                    <a:pt x="398" y="680"/>
                    <a:pt x="383" y="681"/>
                    <a:pt x="376" y="681"/>
                  </a:cubicBezTo>
                  <a:cubicBezTo>
                    <a:pt x="374" y="681"/>
                    <a:pt x="373" y="682"/>
                    <a:pt x="371" y="682"/>
                  </a:cubicBezTo>
                  <a:cubicBezTo>
                    <a:pt x="350" y="681"/>
                    <a:pt x="337" y="664"/>
                    <a:pt x="310" y="662"/>
                  </a:cubicBezTo>
                  <a:cubicBezTo>
                    <a:pt x="296" y="661"/>
                    <a:pt x="281" y="664"/>
                    <a:pt x="268" y="669"/>
                  </a:cubicBezTo>
                  <a:cubicBezTo>
                    <a:pt x="249" y="675"/>
                    <a:pt x="239" y="680"/>
                    <a:pt x="227" y="696"/>
                  </a:cubicBezTo>
                  <a:cubicBezTo>
                    <a:pt x="224" y="743"/>
                    <a:pt x="247" y="768"/>
                    <a:pt x="263" y="799"/>
                  </a:cubicBezTo>
                  <a:cubicBezTo>
                    <a:pt x="285" y="819"/>
                    <a:pt x="305" y="840"/>
                    <a:pt x="340" y="841"/>
                  </a:cubicBezTo>
                  <a:cubicBezTo>
                    <a:pt x="360" y="841"/>
                    <a:pt x="377" y="825"/>
                    <a:pt x="395" y="826"/>
                  </a:cubicBezTo>
                  <a:cubicBezTo>
                    <a:pt x="405" y="826"/>
                    <a:pt x="415" y="832"/>
                    <a:pt x="426" y="831"/>
                  </a:cubicBezTo>
                  <a:cubicBezTo>
                    <a:pt x="443" y="828"/>
                    <a:pt x="459" y="805"/>
                    <a:pt x="467" y="791"/>
                  </a:cubicBezTo>
                  <a:cubicBezTo>
                    <a:pt x="470" y="786"/>
                    <a:pt x="475" y="781"/>
                    <a:pt x="476" y="778"/>
                  </a:cubicBezTo>
                  <a:cubicBezTo>
                    <a:pt x="494" y="737"/>
                    <a:pt x="494" y="690"/>
                    <a:pt x="466" y="656"/>
                  </a:cubicBezTo>
                  <a:cubicBezTo>
                    <a:pt x="454" y="651"/>
                    <a:pt x="447" y="636"/>
                    <a:pt x="434" y="632"/>
                  </a:cubicBezTo>
                  <a:cubicBezTo>
                    <a:pt x="406" y="625"/>
                    <a:pt x="380" y="644"/>
                    <a:pt x="366" y="659"/>
                  </a:cubicBezTo>
                  <a:cubicBezTo>
                    <a:pt x="374" y="668"/>
                    <a:pt x="379" y="670"/>
                    <a:pt x="393" y="666"/>
                  </a:cubicBezTo>
                  <a:cubicBezTo>
                    <a:pt x="395" y="658"/>
                    <a:pt x="386" y="653"/>
                    <a:pt x="391" y="649"/>
                  </a:cubicBezTo>
                  <a:cubicBezTo>
                    <a:pt x="402" y="652"/>
                    <a:pt x="409" y="667"/>
                    <a:pt x="401" y="676"/>
                  </a:cubicBezTo>
                  <a:close/>
                  <a:moveTo>
                    <a:pt x="1263" y="792"/>
                  </a:moveTo>
                  <a:cubicBezTo>
                    <a:pt x="1267" y="787"/>
                    <a:pt x="1265" y="781"/>
                    <a:pt x="1270" y="776"/>
                  </a:cubicBezTo>
                  <a:cubicBezTo>
                    <a:pt x="1269" y="756"/>
                    <a:pt x="1278" y="745"/>
                    <a:pt x="1286" y="731"/>
                  </a:cubicBezTo>
                  <a:cubicBezTo>
                    <a:pt x="1303" y="702"/>
                    <a:pt x="1320" y="681"/>
                    <a:pt x="1342" y="660"/>
                  </a:cubicBezTo>
                  <a:cubicBezTo>
                    <a:pt x="1330" y="654"/>
                    <a:pt x="1326" y="640"/>
                    <a:pt x="1315" y="634"/>
                  </a:cubicBezTo>
                  <a:cubicBezTo>
                    <a:pt x="1285" y="673"/>
                    <a:pt x="1260" y="741"/>
                    <a:pt x="1263" y="792"/>
                  </a:cubicBezTo>
                  <a:close/>
                  <a:moveTo>
                    <a:pt x="1352" y="669"/>
                  </a:moveTo>
                  <a:cubicBezTo>
                    <a:pt x="1329" y="682"/>
                    <a:pt x="1310" y="707"/>
                    <a:pt x="1296" y="731"/>
                  </a:cubicBezTo>
                  <a:cubicBezTo>
                    <a:pt x="1284" y="751"/>
                    <a:pt x="1278" y="769"/>
                    <a:pt x="1279" y="791"/>
                  </a:cubicBezTo>
                  <a:cubicBezTo>
                    <a:pt x="1306" y="737"/>
                    <a:pt x="1344" y="689"/>
                    <a:pt x="1405" y="672"/>
                  </a:cubicBezTo>
                  <a:cubicBezTo>
                    <a:pt x="1403" y="662"/>
                    <a:pt x="1403" y="651"/>
                    <a:pt x="1398" y="644"/>
                  </a:cubicBezTo>
                  <a:cubicBezTo>
                    <a:pt x="1380" y="645"/>
                    <a:pt x="1364" y="657"/>
                    <a:pt x="1352" y="669"/>
                  </a:cubicBezTo>
                  <a:close/>
                  <a:moveTo>
                    <a:pt x="941" y="689"/>
                  </a:moveTo>
                  <a:cubicBezTo>
                    <a:pt x="931" y="702"/>
                    <a:pt x="923" y="718"/>
                    <a:pt x="909" y="727"/>
                  </a:cubicBezTo>
                  <a:cubicBezTo>
                    <a:pt x="903" y="742"/>
                    <a:pt x="889" y="749"/>
                    <a:pt x="880" y="761"/>
                  </a:cubicBezTo>
                  <a:cubicBezTo>
                    <a:pt x="866" y="777"/>
                    <a:pt x="858" y="798"/>
                    <a:pt x="842" y="813"/>
                  </a:cubicBezTo>
                  <a:cubicBezTo>
                    <a:pt x="841" y="821"/>
                    <a:pt x="835" y="828"/>
                    <a:pt x="830" y="836"/>
                  </a:cubicBezTo>
                  <a:cubicBezTo>
                    <a:pt x="822" y="862"/>
                    <a:pt x="800" y="876"/>
                    <a:pt x="791" y="900"/>
                  </a:cubicBezTo>
                  <a:cubicBezTo>
                    <a:pt x="783" y="924"/>
                    <a:pt x="795" y="952"/>
                    <a:pt x="794" y="983"/>
                  </a:cubicBezTo>
                  <a:cubicBezTo>
                    <a:pt x="804" y="1002"/>
                    <a:pt x="824" y="1019"/>
                    <a:pt x="847" y="1026"/>
                  </a:cubicBezTo>
                  <a:cubicBezTo>
                    <a:pt x="873" y="1034"/>
                    <a:pt x="913" y="1043"/>
                    <a:pt x="936" y="1026"/>
                  </a:cubicBezTo>
                  <a:cubicBezTo>
                    <a:pt x="918" y="996"/>
                    <a:pt x="923" y="952"/>
                    <a:pt x="943" y="930"/>
                  </a:cubicBezTo>
                  <a:cubicBezTo>
                    <a:pt x="941" y="905"/>
                    <a:pt x="919" y="884"/>
                    <a:pt x="892" y="883"/>
                  </a:cubicBezTo>
                  <a:cubicBezTo>
                    <a:pt x="887" y="883"/>
                    <a:pt x="881" y="889"/>
                    <a:pt x="876" y="883"/>
                  </a:cubicBezTo>
                  <a:cubicBezTo>
                    <a:pt x="883" y="868"/>
                    <a:pt x="909" y="877"/>
                    <a:pt x="922" y="879"/>
                  </a:cubicBezTo>
                  <a:cubicBezTo>
                    <a:pt x="924" y="867"/>
                    <a:pt x="910" y="863"/>
                    <a:pt x="912" y="854"/>
                  </a:cubicBezTo>
                  <a:cubicBezTo>
                    <a:pt x="927" y="858"/>
                    <a:pt x="939" y="872"/>
                    <a:pt x="932" y="889"/>
                  </a:cubicBezTo>
                  <a:cubicBezTo>
                    <a:pt x="937" y="893"/>
                    <a:pt x="941" y="897"/>
                    <a:pt x="946" y="900"/>
                  </a:cubicBezTo>
                  <a:cubicBezTo>
                    <a:pt x="955" y="907"/>
                    <a:pt x="955" y="922"/>
                    <a:pt x="968" y="924"/>
                  </a:cubicBezTo>
                  <a:cubicBezTo>
                    <a:pt x="972" y="903"/>
                    <a:pt x="969" y="887"/>
                    <a:pt x="978" y="876"/>
                  </a:cubicBezTo>
                  <a:cubicBezTo>
                    <a:pt x="972" y="862"/>
                    <a:pt x="976" y="848"/>
                    <a:pt x="972" y="833"/>
                  </a:cubicBezTo>
                  <a:cubicBezTo>
                    <a:pt x="971" y="829"/>
                    <a:pt x="968" y="826"/>
                    <a:pt x="967" y="822"/>
                  </a:cubicBezTo>
                  <a:cubicBezTo>
                    <a:pt x="966" y="817"/>
                    <a:pt x="968" y="812"/>
                    <a:pt x="967" y="807"/>
                  </a:cubicBezTo>
                  <a:cubicBezTo>
                    <a:pt x="965" y="793"/>
                    <a:pt x="958" y="781"/>
                    <a:pt x="956" y="770"/>
                  </a:cubicBezTo>
                  <a:cubicBezTo>
                    <a:pt x="953" y="755"/>
                    <a:pt x="965" y="740"/>
                    <a:pt x="983" y="750"/>
                  </a:cubicBezTo>
                  <a:cubicBezTo>
                    <a:pt x="985" y="738"/>
                    <a:pt x="975" y="730"/>
                    <a:pt x="983" y="722"/>
                  </a:cubicBezTo>
                  <a:cubicBezTo>
                    <a:pt x="978" y="708"/>
                    <a:pt x="972" y="693"/>
                    <a:pt x="963" y="679"/>
                  </a:cubicBezTo>
                  <a:cubicBezTo>
                    <a:pt x="957" y="683"/>
                    <a:pt x="949" y="685"/>
                    <a:pt x="941" y="689"/>
                  </a:cubicBezTo>
                  <a:close/>
                  <a:moveTo>
                    <a:pt x="1320" y="785"/>
                  </a:moveTo>
                  <a:cubicBezTo>
                    <a:pt x="1336" y="786"/>
                    <a:pt x="1344" y="779"/>
                    <a:pt x="1356" y="771"/>
                  </a:cubicBezTo>
                  <a:cubicBezTo>
                    <a:pt x="1366" y="765"/>
                    <a:pt x="1378" y="763"/>
                    <a:pt x="1387" y="758"/>
                  </a:cubicBezTo>
                  <a:cubicBezTo>
                    <a:pt x="1393" y="755"/>
                    <a:pt x="1398" y="751"/>
                    <a:pt x="1405" y="748"/>
                  </a:cubicBezTo>
                  <a:cubicBezTo>
                    <a:pt x="1425" y="741"/>
                    <a:pt x="1447" y="735"/>
                    <a:pt x="1464" y="725"/>
                  </a:cubicBezTo>
                  <a:cubicBezTo>
                    <a:pt x="1458" y="722"/>
                    <a:pt x="1453" y="718"/>
                    <a:pt x="1453" y="711"/>
                  </a:cubicBezTo>
                  <a:cubicBezTo>
                    <a:pt x="1421" y="709"/>
                    <a:pt x="1400" y="725"/>
                    <a:pt x="1380" y="731"/>
                  </a:cubicBezTo>
                  <a:cubicBezTo>
                    <a:pt x="1397" y="713"/>
                    <a:pt x="1424" y="704"/>
                    <a:pt x="1457" y="701"/>
                  </a:cubicBezTo>
                  <a:cubicBezTo>
                    <a:pt x="1450" y="694"/>
                    <a:pt x="1442" y="692"/>
                    <a:pt x="1441" y="681"/>
                  </a:cubicBezTo>
                  <a:cubicBezTo>
                    <a:pt x="1416" y="689"/>
                    <a:pt x="1393" y="710"/>
                    <a:pt x="1365" y="716"/>
                  </a:cubicBezTo>
                  <a:cubicBezTo>
                    <a:pt x="1381" y="701"/>
                    <a:pt x="1404" y="692"/>
                    <a:pt x="1422" y="679"/>
                  </a:cubicBezTo>
                  <a:cubicBezTo>
                    <a:pt x="1355" y="691"/>
                    <a:pt x="1321" y="735"/>
                    <a:pt x="1292" y="786"/>
                  </a:cubicBezTo>
                  <a:cubicBezTo>
                    <a:pt x="1309" y="780"/>
                    <a:pt x="1316" y="757"/>
                    <a:pt x="1329" y="752"/>
                  </a:cubicBezTo>
                  <a:cubicBezTo>
                    <a:pt x="1324" y="760"/>
                    <a:pt x="1321" y="770"/>
                    <a:pt x="1315" y="777"/>
                  </a:cubicBezTo>
                  <a:cubicBezTo>
                    <a:pt x="1325" y="772"/>
                    <a:pt x="1331" y="763"/>
                    <a:pt x="1342" y="758"/>
                  </a:cubicBezTo>
                  <a:cubicBezTo>
                    <a:pt x="1336" y="768"/>
                    <a:pt x="1329" y="777"/>
                    <a:pt x="1320" y="785"/>
                  </a:cubicBezTo>
                  <a:close/>
                  <a:moveTo>
                    <a:pt x="1078" y="735"/>
                  </a:moveTo>
                  <a:cubicBezTo>
                    <a:pt x="1131" y="746"/>
                    <a:pt x="1173" y="767"/>
                    <a:pt x="1215" y="788"/>
                  </a:cubicBezTo>
                  <a:cubicBezTo>
                    <a:pt x="1221" y="791"/>
                    <a:pt x="1215" y="787"/>
                    <a:pt x="1215" y="787"/>
                  </a:cubicBezTo>
                  <a:cubicBezTo>
                    <a:pt x="1209" y="780"/>
                    <a:pt x="1204" y="776"/>
                    <a:pt x="1196" y="772"/>
                  </a:cubicBezTo>
                  <a:cubicBezTo>
                    <a:pt x="1169" y="756"/>
                    <a:pt x="1135" y="734"/>
                    <a:pt x="1102" y="731"/>
                  </a:cubicBezTo>
                  <a:cubicBezTo>
                    <a:pt x="1082" y="720"/>
                    <a:pt x="1054" y="711"/>
                    <a:pt x="1026" y="707"/>
                  </a:cubicBezTo>
                  <a:cubicBezTo>
                    <a:pt x="1025" y="712"/>
                    <a:pt x="1024" y="713"/>
                    <a:pt x="1024" y="720"/>
                  </a:cubicBezTo>
                  <a:cubicBezTo>
                    <a:pt x="1037" y="728"/>
                    <a:pt x="1058" y="731"/>
                    <a:pt x="1078" y="735"/>
                  </a:cubicBezTo>
                  <a:close/>
                  <a:moveTo>
                    <a:pt x="1463" y="737"/>
                  </a:moveTo>
                  <a:cubicBezTo>
                    <a:pt x="1439" y="748"/>
                    <a:pt x="1415" y="755"/>
                    <a:pt x="1391" y="767"/>
                  </a:cubicBezTo>
                  <a:cubicBezTo>
                    <a:pt x="1383" y="771"/>
                    <a:pt x="1374" y="775"/>
                    <a:pt x="1365" y="777"/>
                  </a:cubicBezTo>
                  <a:cubicBezTo>
                    <a:pt x="1356" y="784"/>
                    <a:pt x="1346" y="791"/>
                    <a:pt x="1337" y="798"/>
                  </a:cubicBezTo>
                  <a:cubicBezTo>
                    <a:pt x="1316" y="907"/>
                    <a:pt x="1316" y="1002"/>
                    <a:pt x="1304" y="1112"/>
                  </a:cubicBezTo>
                  <a:cubicBezTo>
                    <a:pt x="1321" y="1111"/>
                    <a:pt x="1336" y="1101"/>
                    <a:pt x="1356" y="1095"/>
                  </a:cubicBezTo>
                  <a:cubicBezTo>
                    <a:pt x="1387" y="1085"/>
                    <a:pt x="1423" y="1085"/>
                    <a:pt x="1447" y="1072"/>
                  </a:cubicBezTo>
                  <a:cubicBezTo>
                    <a:pt x="1445" y="1073"/>
                    <a:pt x="1454" y="1068"/>
                    <a:pt x="1453" y="1069"/>
                  </a:cubicBezTo>
                  <a:cubicBezTo>
                    <a:pt x="1457" y="1064"/>
                    <a:pt x="1457" y="1055"/>
                    <a:pt x="1462" y="1054"/>
                  </a:cubicBezTo>
                  <a:cubicBezTo>
                    <a:pt x="1464" y="1028"/>
                    <a:pt x="1486" y="985"/>
                    <a:pt x="1467" y="962"/>
                  </a:cubicBezTo>
                  <a:cubicBezTo>
                    <a:pt x="1469" y="956"/>
                    <a:pt x="1464" y="946"/>
                    <a:pt x="1467" y="942"/>
                  </a:cubicBezTo>
                  <a:cubicBezTo>
                    <a:pt x="1460" y="937"/>
                    <a:pt x="1452" y="925"/>
                    <a:pt x="1456" y="917"/>
                  </a:cubicBezTo>
                  <a:cubicBezTo>
                    <a:pt x="1451" y="909"/>
                    <a:pt x="1445" y="905"/>
                    <a:pt x="1448" y="895"/>
                  </a:cubicBezTo>
                  <a:cubicBezTo>
                    <a:pt x="1440" y="894"/>
                    <a:pt x="1446" y="886"/>
                    <a:pt x="1443" y="880"/>
                  </a:cubicBezTo>
                  <a:cubicBezTo>
                    <a:pt x="1454" y="862"/>
                    <a:pt x="1478" y="861"/>
                    <a:pt x="1486" y="842"/>
                  </a:cubicBezTo>
                  <a:cubicBezTo>
                    <a:pt x="1488" y="837"/>
                    <a:pt x="1487" y="823"/>
                    <a:pt x="1488" y="812"/>
                  </a:cubicBezTo>
                  <a:cubicBezTo>
                    <a:pt x="1489" y="791"/>
                    <a:pt x="1487" y="765"/>
                    <a:pt x="1497" y="750"/>
                  </a:cubicBezTo>
                  <a:cubicBezTo>
                    <a:pt x="1494" y="740"/>
                    <a:pt x="1500" y="734"/>
                    <a:pt x="1497" y="725"/>
                  </a:cubicBezTo>
                  <a:cubicBezTo>
                    <a:pt x="1480" y="723"/>
                    <a:pt x="1472" y="733"/>
                    <a:pt x="1463" y="737"/>
                  </a:cubicBezTo>
                  <a:close/>
                  <a:moveTo>
                    <a:pt x="1138" y="762"/>
                  </a:moveTo>
                  <a:cubicBezTo>
                    <a:pt x="1097" y="748"/>
                    <a:pt x="1043" y="737"/>
                    <a:pt x="998" y="732"/>
                  </a:cubicBezTo>
                  <a:cubicBezTo>
                    <a:pt x="997" y="729"/>
                    <a:pt x="995" y="737"/>
                    <a:pt x="992" y="737"/>
                  </a:cubicBezTo>
                  <a:cubicBezTo>
                    <a:pt x="993" y="742"/>
                    <a:pt x="993" y="747"/>
                    <a:pt x="993" y="755"/>
                  </a:cubicBezTo>
                  <a:cubicBezTo>
                    <a:pt x="1026" y="756"/>
                    <a:pt x="1056" y="768"/>
                    <a:pt x="1087" y="773"/>
                  </a:cubicBezTo>
                  <a:cubicBezTo>
                    <a:pt x="1115" y="778"/>
                    <a:pt x="1139" y="788"/>
                    <a:pt x="1164" y="793"/>
                  </a:cubicBezTo>
                  <a:cubicBezTo>
                    <a:pt x="1180" y="797"/>
                    <a:pt x="1198" y="796"/>
                    <a:pt x="1213" y="797"/>
                  </a:cubicBezTo>
                  <a:cubicBezTo>
                    <a:pt x="1185" y="789"/>
                    <a:pt x="1162" y="771"/>
                    <a:pt x="1138" y="762"/>
                  </a:cubicBezTo>
                  <a:close/>
                  <a:moveTo>
                    <a:pt x="1499" y="822"/>
                  </a:moveTo>
                  <a:cubicBezTo>
                    <a:pt x="1504" y="824"/>
                    <a:pt x="1504" y="827"/>
                    <a:pt x="1504" y="832"/>
                  </a:cubicBezTo>
                  <a:cubicBezTo>
                    <a:pt x="1504" y="847"/>
                    <a:pt x="1467" y="868"/>
                    <a:pt x="1459" y="884"/>
                  </a:cubicBezTo>
                  <a:cubicBezTo>
                    <a:pt x="1472" y="894"/>
                    <a:pt x="1479" y="883"/>
                    <a:pt x="1494" y="879"/>
                  </a:cubicBezTo>
                  <a:cubicBezTo>
                    <a:pt x="1501" y="873"/>
                    <a:pt x="1504" y="863"/>
                    <a:pt x="1512" y="858"/>
                  </a:cubicBezTo>
                  <a:cubicBezTo>
                    <a:pt x="1515" y="852"/>
                    <a:pt x="1517" y="839"/>
                    <a:pt x="1525" y="842"/>
                  </a:cubicBezTo>
                  <a:cubicBezTo>
                    <a:pt x="1515" y="866"/>
                    <a:pt x="1505" y="887"/>
                    <a:pt x="1482" y="897"/>
                  </a:cubicBezTo>
                  <a:cubicBezTo>
                    <a:pt x="1476" y="899"/>
                    <a:pt x="1464" y="897"/>
                    <a:pt x="1464" y="909"/>
                  </a:cubicBezTo>
                  <a:cubicBezTo>
                    <a:pt x="1472" y="912"/>
                    <a:pt x="1487" y="910"/>
                    <a:pt x="1494" y="907"/>
                  </a:cubicBezTo>
                  <a:cubicBezTo>
                    <a:pt x="1508" y="899"/>
                    <a:pt x="1510" y="881"/>
                    <a:pt x="1524" y="876"/>
                  </a:cubicBezTo>
                  <a:cubicBezTo>
                    <a:pt x="1514" y="898"/>
                    <a:pt x="1503" y="920"/>
                    <a:pt x="1471" y="920"/>
                  </a:cubicBezTo>
                  <a:cubicBezTo>
                    <a:pt x="1472" y="925"/>
                    <a:pt x="1469" y="925"/>
                    <a:pt x="1469" y="929"/>
                  </a:cubicBezTo>
                  <a:cubicBezTo>
                    <a:pt x="1470" y="929"/>
                    <a:pt x="1471" y="930"/>
                    <a:pt x="1471" y="932"/>
                  </a:cubicBezTo>
                  <a:cubicBezTo>
                    <a:pt x="1493" y="941"/>
                    <a:pt x="1517" y="919"/>
                    <a:pt x="1524" y="898"/>
                  </a:cubicBezTo>
                  <a:cubicBezTo>
                    <a:pt x="1528" y="897"/>
                    <a:pt x="1528" y="891"/>
                    <a:pt x="1534" y="892"/>
                  </a:cubicBezTo>
                  <a:cubicBezTo>
                    <a:pt x="1526" y="919"/>
                    <a:pt x="1510" y="939"/>
                    <a:pt x="1481" y="945"/>
                  </a:cubicBezTo>
                  <a:cubicBezTo>
                    <a:pt x="1482" y="949"/>
                    <a:pt x="1481" y="951"/>
                    <a:pt x="1479" y="954"/>
                  </a:cubicBezTo>
                  <a:cubicBezTo>
                    <a:pt x="1484" y="953"/>
                    <a:pt x="1488" y="957"/>
                    <a:pt x="1493" y="959"/>
                  </a:cubicBezTo>
                  <a:cubicBezTo>
                    <a:pt x="1523" y="946"/>
                    <a:pt x="1545" y="917"/>
                    <a:pt x="1545" y="884"/>
                  </a:cubicBezTo>
                  <a:cubicBezTo>
                    <a:pt x="1546" y="854"/>
                    <a:pt x="1525" y="830"/>
                    <a:pt x="1522" y="799"/>
                  </a:cubicBezTo>
                  <a:cubicBezTo>
                    <a:pt x="1524" y="787"/>
                    <a:pt x="1525" y="771"/>
                    <a:pt x="1520" y="757"/>
                  </a:cubicBezTo>
                  <a:cubicBezTo>
                    <a:pt x="1491" y="759"/>
                    <a:pt x="1502" y="799"/>
                    <a:pt x="1499" y="822"/>
                  </a:cubicBezTo>
                  <a:close/>
                  <a:moveTo>
                    <a:pt x="1165" y="803"/>
                  </a:moveTo>
                  <a:cubicBezTo>
                    <a:pt x="1150" y="801"/>
                    <a:pt x="1133" y="792"/>
                    <a:pt x="1115" y="787"/>
                  </a:cubicBezTo>
                  <a:cubicBezTo>
                    <a:pt x="1104" y="784"/>
                    <a:pt x="1093" y="783"/>
                    <a:pt x="1084" y="782"/>
                  </a:cubicBezTo>
                  <a:cubicBezTo>
                    <a:pt x="1077" y="781"/>
                    <a:pt x="1072" y="779"/>
                    <a:pt x="1066" y="777"/>
                  </a:cubicBezTo>
                  <a:cubicBezTo>
                    <a:pt x="1033" y="769"/>
                    <a:pt x="1003" y="769"/>
                    <a:pt x="976" y="760"/>
                  </a:cubicBezTo>
                  <a:cubicBezTo>
                    <a:pt x="974" y="759"/>
                    <a:pt x="969" y="763"/>
                    <a:pt x="967" y="763"/>
                  </a:cubicBezTo>
                  <a:cubicBezTo>
                    <a:pt x="979" y="801"/>
                    <a:pt x="981" y="839"/>
                    <a:pt x="992" y="880"/>
                  </a:cubicBezTo>
                  <a:cubicBezTo>
                    <a:pt x="1000" y="873"/>
                    <a:pt x="1004" y="862"/>
                    <a:pt x="1021" y="863"/>
                  </a:cubicBezTo>
                  <a:cubicBezTo>
                    <a:pt x="1037" y="877"/>
                    <a:pt x="1043" y="895"/>
                    <a:pt x="1037" y="915"/>
                  </a:cubicBezTo>
                  <a:cubicBezTo>
                    <a:pt x="1035" y="923"/>
                    <a:pt x="1028" y="930"/>
                    <a:pt x="1033" y="937"/>
                  </a:cubicBezTo>
                  <a:cubicBezTo>
                    <a:pt x="1051" y="933"/>
                    <a:pt x="1067" y="935"/>
                    <a:pt x="1082" y="929"/>
                  </a:cubicBezTo>
                  <a:cubicBezTo>
                    <a:pt x="1095" y="923"/>
                    <a:pt x="1108" y="906"/>
                    <a:pt x="1127" y="915"/>
                  </a:cubicBezTo>
                  <a:cubicBezTo>
                    <a:pt x="1137" y="950"/>
                    <a:pt x="1100" y="955"/>
                    <a:pt x="1084" y="971"/>
                  </a:cubicBezTo>
                  <a:cubicBezTo>
                    <a:pt x="1107" y="964"/>
                    <a:pt x="1124" y="964"/>
                    <a:pt x="1149" y="962"/>
                  </a:cubicBezTo>
                  <a:cubicBezTo>
                    <a:pt x="1158" y="969"/>
                    <a:pt x="1147" y="980"/>
                    <a:pt x="1147" y="986"/>
                  </a:cubicBezTo>
                  <a:cubicBezTo>
                    <a:pt x="1147" y="991"/>
                    <a:pt x="1151" y="993"/>
                    <a:pt x="1148" y="1001"/>
                  </a:cubicBezTo>
                  <a:cubicBezTo>
                    <a:pt x="1138" y="1009"/>
                    <a:pt x="1121" y="1021"/>
                    <a:pt x="1107" y="1029"/>
                  </a:cubicBezTo>
                  <a:cubicBezTo>
                    <a:pt x="1117" y="1032"/>
                    <a:pt x="1122" y="1055"/>
                    <a:pt x="1105" y="1056"/>
                  </a:cubicBezTo>
                  <a:cubicBezTo>
                    <a:pt x="1081" y="1057"/>
                    <a:pt x="1042" y="1047"/>
                    <a:pt x="1023" y="1045"/>
                  </a:cubicBezTo>
                  <a:cubicBezTo>
                    <a:pt x="1027" y="1067"/>
                    <a:pt x="1032" y="1087"/>
                    <a:pt x="1042" y="1104"/>
                  </a:cubicBezTo>
                  <a:cubicBezTo>
                    <a:pt x="1105" y="1111"/>
                    <a:pt x="1186" y="1112"/>
                    <a:pt x="1239" y="1102"/>
                  </a:cubicBezTo>
                  <a:cubicBezTo>
                    <a:pt x="1231" y="1054"/>
                    <a:pt x="1239" y="1008"/>
                    <a:pt x="1234" y="960"/>
                  </a:cubicBezTo>
                  <a:cubicBezTo>
                    <a:pt x="1231" y="935"/>
                    <a:pt x="1225" y="910"/>
                    <a:pt x="1221" y="883"/>
                  </a:cubicBezTo>
                  <a:cubicBezTo>
                    <a:pt x="1219" y="866"/>
                    <a:pt x="1221" y="856"/>
                    <a:pt x="1215" y="842"/>
                  </a:cubicBezTo>
                  <a:cubicBezTo>
                    <a:pt x="1218" y="831"/>
                    <a:pt x="1211" y="821"/>
                    <a:pt x="1209" y="811"/>
                  </a:cubicBezTo>
                  <a:cubicBezTo>
                    <a:pt x="1197" y="804"/>
                    <a:pt x="1181" y="806"/>
                    <a:pt x="1165" y="803"/>
                  </a:cubicBezTo>
                  <a:close/>
                  <a:moveTo>
                    <a:pt x="1223" y="816"/>
                  </a:moveTo>
                  <a:cubicBezTo>
                    <a:pt x="1232" y="851"/>
                    <a:pt x="1231" y="888"/>
                    <a:pt x="1238" y="927"/>
                  </a:cubicBezTo>
                  <a:cubicBezTo>
                    <a:pt x="1239" y="933"/>
                    <a:pt x="1242" y="940"/>
                    <a:pt x="1243" y="947"/>
                  </a:cubicBezTo>
                  <a:cubicBezTo>
                    <a:pt x="1250" y="1000"/>
                    <a:pt x="1241" y="1060"/>
                    <a:pt x="1250" y="1106"/>
                  </a:cubicBezTo>
                  <a:cubicBezTo>
                    <a:pt x="1248" y="1109"/>
                    <a:pt x="1242" y="1108"/>
                    <a:pt x="1241" y="1112"/>
                  </a:cubicBezTo>
                  <a:cubicBezTo>
                    <a:pt x="1247" y="1132"/>
                    <a:pt x="1275" y="1135"/>
                    <a:pt x="1294" y="1121"/>
                  </a:cubicBezTo>
                  <a:cubicBezTo>
                    <a:pt x="1303" y="1014"/>
                    <a:pt x="1308" y="902"/>
                    <a:pt x="1325" y="802"/>
                  </a:cubicBezTo>
                  <a:cubicBezTo>
                    <a:pt x="1325" y="801"/>
                    <a:pt x="1324" y="801"/>
                    <a:pt x="1322" y="801"/>
                  </a:cubicBezTo>
                  <a:cubicBezTo>
                    <a:pt x="1301" y="825"/>
                    <a:pt x="1256" y="821"/>
                    <a:pt x="1223" y="816"/>
                  </a:cubicBezTo>
                  <a:close/>
                  <a:moveTo>
                    <a:pt x="638" y="929"/>
                  </a:moveTo>
                  <a:cubicBezTo>
                    <a:pt x="629" y="934"/>
                    <a:pt x="620" y="928"/>
                    <a:pt x="611" y="928"/>
                  </a:cubicBezTo>
                  <a:cubicBezTo>
                    <a:pt x="593" y="927"/>
                    <a:pt x="572" y="931"/>
                    <a:pt x="552" y="932"/>
                  </a:cubicBezTo>
                  <a:cubicBezTo>
                    <a:pt x="517" y="933"/>
                    <a:pt x="479" y="933"/>
                    <a:pt x="441" y="932"/>
                  </a:cubicBezTo>
                  <a:cubicBezTo>
                    <a:pt x="437" y="931"/>
                    <a:pt x="431" y="931"/>
                    <a:pt x="427" y="932"/>
                  </a:cubicBezTo>
                  <a:cubicBezTo>
                    <a:pt x="370" y="937"/>
                    <a:pt x="323" y="934"/>
                    <a:pt x="272" y="937"/>
                  </a:cubicBezTo>
                  <a:cubicBezTo>
                    <a:pt x="258" y="937"/>
                    <a:pt x="241" y="940"/>
                    <a:pt x="232" y="938"/>
                  </a:cubicBezTo>
                  <a:cubicBezTo>
                    <a:pt x="211" y="934"/>
                    <a:pt x="209" y="919"/>
                    <a:pt x="209" y="905"/>
                  </a:cubicBezTo>
                  <a:cubicBezTo>
                    <a:pt x="209" y="888"/>
                    <a:pt x="213" y="873"/>
                    <a:pt x="223" y="864"/>
                  </a:cubicBezTo>
                  <a:cubicBezTo>
                    <a:pt x="243" y="866"/>
                    <a:pt x="267" y="859"/>
                    <a:pt x="282" y="864"/>
                  </a:cubicBezTo>
                  <a:cubicBezTo>
                    <a:pt x="304" y="861"/>
                    <a:pt x="333" y="865"/>
                    <a:pt x="356" y="866"/>
                  </a:cubicBezTo>
                  <a:cubicBezTo>
                    <a:pt x="376" y="866"/>
                    <a:pt x="397" y="863"/>
                    <a:pt x="418" y="862"/>
                  </a:cubicBezTo>
                  <a:cubicBezTo>
                    <a:pt x="440" y="861"/>
                    <a:pt x="463" y="865"/>
                    <a:pt x="486" y="863"/>
                  </a:cubicBezTo>
                  <a:cubicBezTo>
                    <a:pt x="544" y="858"/>
                    <a:pt x="598" y="864"/>
                    <a:pt x="651" y="864"/>
                  </a:cubicBezTo>
                  <a:cubicBezTo>
                    <a:pt x="648" y="858"/>
                    <a:pt x="641" y="854"/>
                    <a:pt x="634" y="849"/>
                  </a:cubicBezTo>
                  <a:cubicBezTo>
                    <a:pt x="624" y="842"/>
                    <a:pt x="616" y="832"/>
                    <a:pt x="603" y="834"/>
                  </a:cubicBezTo>
                  <a:cubicBezTo>
                    <a:pt x="593" y="827"/>
                    <a:pt x="577" y="827"/>
                    <a:pt x="563" y="827"/>
                  </a:cubicBezTo>
                  <a:cubicBezTo>
                    <a:pt x="523" y="827"/>
                    <a:pt x="491" y="836"/>
                    <a:pt x="452" y="828"/>
                  </a:cubicBezTo>
                  <a:cubicBezTo>
                    <a:pt x="442" y="839"/>
                    <a:pt x="428" y="844"/>
                    <a:pt x="409" y="841"/>
                  </a:cubicBezTo>
                  <a:cubicBezTo>
                    <a:pt x="407" y="842"/>
                    <a:pt x="411" y="849"/>
                    <a:pt x="405" y="849"/>
                  </a:cubicBezTo>
                  <a:cubicBezTo>
                    <a:pt x="400" y="851"/>
                    <a:pt x="401" y="846"/>
                    <a:pt x="398" y="847"/>
                  </a:cubicBezTo>
                  <a:cubicBezTo>
                    <a:pt x="399" y="853"/>
                    <a:pt x="396" y="855"/>
                    <a:pt x="393" y="857"/>
                  </a:cubicBezTo>
                  <a:cubicBezTo>
                    <a:pt x="388" y="857"/>
                    <a:pt x="389" y="852"/>
                    <a:pt x="386" y="851"/>
                  </a:cubicBezTo>
                  <a:cubicBezTo>
                    <a:pt x="387" y="855"/>
                    <a:pt x="380" y="858"/>
                    <a:pt x="376" y="854"/>
                  </a:cubicBezTo>
                  <a:cubicBezTo>
                    <a:pt x="376" y="849"/>
                    <a:pt x="380" y="847"/>
                    <a:pt x="380" y="842"/>
                  </a:cubicBezTo>
                  <a:cubicBezTo>
                    <a:pt x="356" y="856"/>
                    <a:pt x="323" y="851"/>
                    <a:pt x="299" y="841"/>
                  </a:cubicBezTo>
                  <a:cubicBezTo>
                    <a:pt x="267" y="853"/>
                    <a:pt x="240" y="841"/>
                    <a:pt x="208" y="854"/>
                  </a:cubicBezTo>
                  <a:cubicBezTo>
                    <a:pt x="199" y="874"/>
                    <a:pt x="187" y="903"/>
                    <a:pt x="201" y="924"/>
                  </a:cubicBezTo>
                  <a:cubicBezTo>
                    <a:pt x="199" y="926"/>
                    <a:pt x="198" y="929"/>
                    <a:pt x="198" y="934"/>
                  </a:cubicBezTo>
                  <a:cubicBezTo>
                    <a:pt x="208" y="948"/>
                    <a:pt x="235" y="944"/>
                    <a:pt x="262" y="943"/>
                  </a:cubicBezTo>
                  <a:cubicBezTo>
                    <a:pt x="289" y="941"/>
                    <a:pt x="322" y="942"/>
                    <a:pt x="353" y="942"/>
                  </a:cubicBezTo>
                  <a:cubicBezTo>
                    <a:pt x="396" y="941"/>
                    <a:pt x="455" y="944"/>
                    <a:pt x="499" y="944"/>
                  </a:cubicBezTo>
                  <a:cubicBezTo>
                    <a:pt x="525" y="944"/>
                    <a:pt x="554" y="944"/>
                    <a:pt x="577" y="943"/>
                  </a:cubicBezTo>
                  <a:cubicBezTo>
                    <a:pt x="608" y="942"/>
                    <a:pt x="635" y="941"/>
                    <a:pt x="659" y="933"/>
                  </a:cubicBezTo>
                  <a:cubicBezTo>
                    <a:pt x="661" y="926"/>
                    <a:pt x="652" y="915"/>
                    <a:pt x="643" y="914"/>
                  </a:cubicBezTo>
                  <a:cubicBezTo>
                    <a:pt x="643" y="917"/>
                    <a:pt x="643" y="925"/>
                    <a:pt x="638" y="929"/>
                  </a:cubicBezTo>
                  <a:close/>
                  <a:moveTo>
                    <a:pt x="515" y="871"/>
                  </a:moveTo>
                  <a:cubicBezTo>
                    <a:pt x="507" y="871"/>
                    <a:pt x="500" y="874"/>
                    <a:pt x="492" y="874"/>
                  </a:cubicBezTo>
                  <a:cubicBezTo>
                    <a:pt x="488" y="874"/>
                    <a:pt x="485" y="872"/>
                    <a:pt x="481" y="872"/>
                  </a:cubicBezTo>
                  <a:cubicBezTo>
                    <a:pt x="474" y="872"/>
                    <a:pt x="467" y="874"/>
                    <a:pt x="460" y="874"/>
                  </a:cubicBezTo>
                  <a:cubicBezTo>
                    <a:pt x="399" y="873"/>
                    <a:pt x="336" y="875"/>
                    <a:pt x="283" y="874"/>
                  </a:cubicBezTo>
                  <a:cubicBezTo>
                    <a:pt x="268" y="874"/>
                    <a:pt x="244" y="869"/>
                    <a:pt x="238" y="883"/>
                  </a:cubicBezTo>
                  <a:cubicBezTo>
                    <a:pt x="255" y="881"/>
                    <a:pt x="268" y="885"/>
                    <a:pt x="279" y="887"/>
                  </a:cubicBezTo>
                  <a:cubicBezTo>
                    <a:pt x="286" y="888"/>
                    <a:pt x="295" y="885"/>
                    <a:pt x="298" y="892"/>
                  </a:cubicBezTo>
                  <a:cubicBezTo>
                    <a:pt x="274" y="892"/>
                    <a:pt x="258" y="889"/>
                    <a:pt x="242" y="895"/>
                  </a:cubicBezTo>
                  <a:cubicBezTo>
                    <a:pt x="248" y="911"/>
                    <a:pt x="270" y="905"/>
                    <a:pt x="288" y="904"/>
                  </a:cubicBezTo>
                  <a:cubicBezTo>
                    <a:pt x="333" y="902"/>
                    <a:pt x="360" y="901"/>
                    <a:pt x="395" y="908"/>
                  </a:cubicBezTo>
                  <a:cubicBezTo>
                    <a:pt x="362" y="908"/>
                    <a:pt x="309" y="911"/>
                    <a:pt x="269" y="913"/>
                  </a:cubicBezTo>
                  <a:cubicBezTo>
                    <a:pt x="255" y="914"/>
                    <a:pt x="244" y="914"/>
                    <a:pt x="244" y="924"/>
                  </a:cubicBezTo>
                  <a:cubicBezTo>
                    <a:pt x="357" y="923"/>
                    <a:pt x="504" y="929"/>
                    <a:pt x="626" y="917"/>
                  </a:cubicBezTo>
                  <a:cubicBezTo>
                    <a:pt x="610" y="902"/>
                    <a:pt x="575" y="917"/>
                    <a:pt x="561" y="909"/>
                  </a:cubicBezTo>
                  <a:cubicBezTo>
                    <a:pt x="577" y="906"/>
                    <a:pt x="603" y="908"/>
                    <a:pt x="622" y="899"/>
                  </a:cubicBezTo>
                  <a:cubicBezTo>
                    <a:pt x="597" y="898"/>
                    <a:pt x="571" y="897"/>
                    <a:pt x="545" y="895"/>
                  </a:cubicBezTo>
                  <a:cubicBezTo>
                    <a:pt x="528" y="895"/>
                    <a:pt x="513" y="900"/>
                    <a:pt x="506" y="893"/>
                  </a:cubicBezTo>
                  <a:cubicBezTo>
                    <a:pt x="542" y="892"/>
                    <a:pt x="570" y="889"/>
                    <a:pt x="603" y="889"/>
                  </a:cubicBezTo>
                  <a:cubicBezTo>
                    <a:pt x="610" y="889"/>
                    <a:pt x="620" y="892"/>
                    <a:pt x="624" y="887"/>
                  </a:cubicBezTo>
                  <a:cubicBezTo>
                    <a:pt x="570" y="889"/>
                    <a:pt x="502" y="886"/>
                    <a:pt x="449" y="878"/>
                  </a:cubicBezTo>
                  <a:cubicBezTo>
                    <a:pt x="496" y="876"/>
                    <a:pt x="549" y="885"/>
                    <a:pt x="596" y="880"/>
                  </a:cubicBezTo>
                  <a:cubicBezTo>
                    <a:pt x="606" y="879"/>
                    <a:pt x="619" y="879"/>
                    <a:pt x="627" y="873"/>
                  </a:cubicBezTo>
                  <a:cubicBezTo>
                    <a:pt x="594" y="877"/>
                    <a:pt x="553" y="868"/>
                    <a:pt x="515" y="871"/>
                  </a:cubicBezTo>
                  <a:close/>
                  <a:moveTo>
                    <a:pt x="1558" y="892"/>
                  </a:moveTo>
                  <a:cubicBezTo>
                    <a:pt x="1555" y="898"/>
                    <a:pt x="1552" y="899"/>
                    <a:pt x="1554" y="907"/>
                  </a:cubicBezTo>
                  <a:cubicBezTo>
                    <a:pt x="1546" y="918"/>
                    <a:pt x="1545" y="929"/>
                    <a:pt x="1537" y="940"/>
                  </a:cubicBezTo>
                  <a:cubicBezTo>
                    <a:pt x="1536" y="945"/>
                    <a:pt x="1541" y="938"/>
                    <a:pt x="1542" y="935"/>
                  </a:cubicBezTo>
                  <a:cubicBezTo>
                    <a:pt x="1557" y="929"/>
                    <a:pt x="1561" y="912"/>
                    <a:pt x="1568" y="897"/>
                  </a:cubicBezTo>
                  <a:cubicBezTo>
                    <a:pt x="1563" y="890"/>
                    <a:pt x="1562" y="880"/>
                    <a:pt x="1557" y="873"/>
                  </a:cubicBezTo>
                  <a:cubicBezTo>
                    <a:pt x="1558" y="877"/>
                    <a:pt x="1557" y="885"/>
                    <a:pt x="1558" y="892"/>
                  </a:cubicBezTo>
                  <a:close/>
                  <a:moveTo>
                    <a:pt x="1074" y="1001"/>
                  </a:moveTo>
                  <a:cubicBezTo>
                    <a:pt x="1103" y="1005"/>
                    <a:pt x="1130" y="992"/>
                    <a:pt x="1135" y="975"/>
                  </a:cubicBezTo>
                  <a:cubicBezTo>
                    <a:pt x="1112" y="970"/>
                    <a:pt x="1071" y="998"/>
                    <a:pt x="1062" y="970"/>
                  </a:cubicBezTo>
                  <a:cubicBezTo>
                    <a:pt x="1080" y="959"/>
                    <a:pt x="1099" y="949"/>
                    <a:pt x="1115" y="935"/>
                  </a:cubicBezTo>
                  <a:cubicBezTo>
                    <a:pt x="1115" y="932"/>
                    <a:pt x="1115" y="929"/>
                    <a:pt x="1115" y="925"/>
                  </a:cubicBezTo>
                  <a:cubicBezTo>
                    <a:pt x="1106" y="921"/>
                    <a:pt x="1097" y="934"/>
                    <a:pt x="1086" y="938"/>
                  </a:cubicBezTo>
                  <a:cubicBezTo>
                    <a:pt x="1073" y="942"/>
                    <a:pt x="1055" y="945"/>
                    <a:pt x="1046" y="947"/>
                  </a:cubicBezTo>
                  <a:cubicBezTo>
                    <a:pt x="1036" y="948"/>
                    <a:pt x="1024" y="948"/>
                    <a:pt x="1021" y="942"/>
                  </a:cubicBezTo>
                  <a:cubicBezTo>
                    <a:pt x="1014" y="930"/>
                    <a:pt x="1025" y="918"/>
                    <a:pt x="1027" y="910"/>
                  </a:cubicBezTo>
                  <a:cubicBezTo>
                    <a:pt x="1030" y="895"/>
                    <a:pt x="1026" y="883"/>
                    <a:pt x="1013" y="874"/>
                  </a:cubicBezTo>
                  <a:cubicBezTo>
                    <a:pt x="1013" y="875"/>
                    <a:pt x="1012" y="876"/>
                    <a:pt x="1011" y="876"/>
                  </a:cubicBezTo>
                  <a:cubicBezTo>
                    <a:pt x="1008" y="900"/>
                    <a:pt x="993" y="929"/>
                    <a:pt x="972" y="939"/>
                  </a:cubicBezTo>
                  <a:cubicBezTo>
                    <a:pt x="969" y="946"/>
                    <a:pt x="966" y="949"/>
                    <a:pt x="968" y="958"/>
                  </a:cubicBezTo>
                  <a:cubicBezTo>
                    <a:pt x="968" y="961"/>
                    <a:pt x="964" y="960"/>
                    <a:pt x="965" y="964"/>
                  </a:cubicBezTo>
                  <a:cubicBezTo>
                    <a:pt x="965" y="982"/>
                    <a:pt x="969" y="998"/>
                    <a:pt x="978" y="1009"/>
                  </a:cubicBezTo>
                  <a:cubicBezTo>
                    <a:pt x="980" y="1011"/>
                    <a:pt x="985" y="1011"/>
                    <a:pt x="987" y="1014"/>
                  </a:cubicBezTo>
                  <a:cubicBezTo>
                    <a:pt x="990" y="1017"/>
                    <a:pt x="991" y="1023"/>
                    <a:pt x="995" y="1025"/>
                  </a:cubicBezTo>
                  <a:cubicBezTo>
                    <a:pt x="1013" y="1039"/>
                    <a:pt x="1039" y="1032"/>
                    <a:pt x="1059" y="1036"/>
                  </a:cubicBezTo>
                  <a:cubicBezTo>
                    <a:pt x="1070" y="1044"/>
                    <a:pt x="1087" y="1047"/>
                    <a:pt x="1098" y="1043"/>
                  </a:cubicBezTo>
                  <a:cubicBezTo>
                    <a:pt x="1093" y="1037"/>
                    <a:pt x="1080" y="1033"/>
                    <a:pt x="1074" y="1025"/>
                  </a:cubicBezTo>
                  <a:cubicBezTo>
                    <a:pt x="1095" y="1019"/>
                    <a:pt x="1124" y="1014"/>
                    <a:pt x="1130" y="998"/>
                  </a:cubicBezTo>
                  <a:cubicBezTo>
                    <a:pt x="1130" y="999"/>
                    <a:pt x="1129" y="999"/>
                    <a:pt x="1129" y="1000"/>
                  </a:cubicBezTo>
                  <a:cubicBezTo>
                    <a:pt x="1117" y="1006"/>
                    <a:pt x="1082" y="1019"/>
                    <a:pt x="1074" y="1001"/>
                  </a:cubicBezTo>
                  <a:close/>
                  <a:moveTo>
                    <a:pt x="995" y="894"/>
                  </a:moveTo>
                  <a:cubicBezTo>
                    <a:pt x="990" y="891"/>
                    <a:pt x="997" y="882"/>
                    <a:pt x="992" y="882"/>
                  </a:cubicBezTo>
                  <a:cubicBezTo>
                    <a:pt x="990" y="887"/>
                    <a:pt x="991" y="896"/>
                    <a:pt x="995" y="894"/>
                  </a:cubicBezTo>
                  <a:close/>
                  <a:moveTo>
                    <a:pt x="981" y="919"/>
                  </a:moveTo>
                  <a:cubicBezTo>
                    <a:pt x="982" y="915"/>
                    <a:pt x="986" y="913"/>
                    <a:pt x="988" y="909"/>
                  </a:cubicBezTo>
                  <a:cubicBezTo>
                    <a:pt x="982" y="910"/>
                    <a:pt x="987" y="899"/>
                    <a:pt x="981" y="899"/>
                  </a:cubicBezTo>
                  <a:cubicBezTo>
                    <a:pt x="982" y="905"/>
                    <a:pt x="978" y="913"/>
                    <a:pt x="981" y="919"/>
                  </a:cubicBezTo>
                  <a:close/>
                  <a:moveTo>
                    <a:pt x="1508" y="970"/>
                  </a:moveTo>
                  <a:cubicBezTo>
                    <a:pt x="1502" y="964"/>
                    <a:pt x="1495" y="972"/>
                    <a:pt x="1488" y="971"/>
                  </a:cubicBezTo>
                  <a:cubicBezTo>
                    <a:pt x="1486" y="989"/>
                    <a:pt x="1480" y="1008"/>
                    <a:pt x="1479" y="1025"/>
                  </a:cubicBezTo>
                  <a:cubicBezTo>
                    <a:pt x="1504" y="1019"/>
                    <a:pt x="1561" y="1025"/>
                    <a:pt x="1568" y="996"/>
                  </a:cubicBezTo>
                  <a:cubicBezTo>
                    <a:pt x="1572" y="998"/>
                    <a:pt x="1570" y="992"/>
                    <a:pt x="1573" y="993"/>
                  </a:cubicBezTo>
                  <a:cubicBezTo>
                    <a:pt x="1573" y="991"/>
                    <a:pt x="1573" y="989"/>
                    <a:pt x="1573" y="986"/>
                  </a:cubicBezTo>
                  <a:cubicBezTo>
                    <a:pt x="1577" y="990"/>
                    <a:pt x="1575" y="982"/>
                    <a:pt x="1579" y="981"/>
                  </a:cubicBezTo>
                  <a:cubicBezTo>
                    <a:pt x="1578" y="957"/>
                    <a:pt x="1581" y="933"/>
                    <a:pt x="1570" y="910"/>
                  </a:cubicBezTo>
                  <a:cubicBezTo>
                    <a:pt x="1561" y="941"/>
                    <a:pt x="1538" y="959"/>
                    <a:pt x="1508" y="970"/>
                  </a:cubicBezTo>
                  <a:close/>
                  <a:moveTo>
                    <a:pt x="182" y="927"/>
                  </a:moveTo>
                  <a:cubicBezTo>
                    <a:pt x="178" y="933"/>
                    <a:pt x="168" y="933"/>
                    <a:pt x="164" y="940"/>
                  </a:cubicBezTo>
                  <a:cubicBezTo>
                    <a:pt x="173" y="944"/>
                    <a:pt x="186" y="945"/>
                    <a:pt x="196" y="948"/>
                  </a:cubicBezTo>
                  <a:cubicBezTo>
                    <a:pt x="192" y="940"/>
                    <a:pt x="187" y="933"/>
                    <a:pt x="182" y="927"/>
                  </a:cubicBezTo>
                  <a:close/>
                  <a:moveTo>
                    <a:pt x="950" y="1021"/>
                  </a:moveTo>
                  <a:cubicBezTo>
                    <a:pt x="955" y="1020"/>
                    <a:pt x="963" y="1022"/>
                    <a:pt x="970" y="1020"/>
                  </a:cubicBezTo>
                  <a:cubicBezTo>
                    <a:pt x="968" y="1012"/>
                    <a:pt x="964" y="1007"/>
                    <a:pt x="960" y="1003"/>
                  </a:cubicBezTo>
                  <a:cubicBezTo>
                    <a:pt x="962" y="999"/>
                    <a:pt x="957" y="990"/>
                    <a:pt x="956" y="983"/>
                  </a:cubicBezTo>
                  <a:cubicBezTo>
                    <a:pt x="955" y="971"/>
                    <a:pt x="958" y="959"/>
                    <a:pt x="955" y="949"/>
                  </a:cubicBezTo>
                  <a:cubicBezTo>
                    <a:pt x="958" y="947"/>
                    <a:pt x="955" y="946"/>
                    <a:pt x="957" y="943"/>
                  </a:cubicBezTo>
                  <a:cubicBezTo>
                    <a:pt x="952" y="942"/>
                    <a:pt x="949" y="942"/>
                    <a:pt x="946" y="942"/>
                  </a:cubicBezTo>
                  <a:cubicBezTo>
                    <a:pt x="935" y="967"/>
                    <a:pt x="928" y="1003"/>
                    <a:pt x="950" y="1021"/>
                  </a:cubicBezTo>
                  <a:close/>
                  <a:moveTo>
                    <a:pt x="624" y="964"/>
                  </a:moveTo>
                  <a:cubicBezTo>
                    <a:pt x="616" y="962"/>
                    <a:pt x="606" y="957"/>
                    <a:pt x="603" y="953"/>
                  </a:cubicBezTo>
                  <a:cubicBezTo>
                    <a:pt x="604" y="953"/>
                    <a:pt x="605" y="952"/>
                    <a:pt x="604" y="950"/>
                  </a:cubicBezTo>
                  <a:cubicBezTo>
                    <a:pt x="579" y="955"/>
                    <a:pt x="552" y="950"/>
                    <a:pt x="523" y="950"/>
                  </a:cubicBezTo>
                  <a:cubicBezTo>
                    <a:pt x="515" y="950"/>
                    <a:pt x="507" y="954"/>
                    <a:pt x="499" y="954"/>
                  </a:cubicBezTo>
                  <a:cubicBezTo>
                    <a:pt x="492" y="954"/>
                    <a:pt x="486" y="952"/>
                    <a:pt x="479" y="952"/>
                  </a:cubicBezTo>
                  <a:cubicBezTo>
                    <a:pt x="443" y="951"/>
                    <a:pt x="404" y="953"/>
                    <a:pt x="365" y="953"/>
                  </a:cubicBezTo>
                  <a:cubicBezTo>
                    <a:pt x="348" y="953"/>
                    <a:pt x="330" y="954"/>
                    <a:pt x="313" y="954"/>
                  </a:cubicBezTo>
                  <a:cubicBezTo>
                    <a:pt x="299" y="954"/>
                    <a:pt x="286" y="951"/>
                    <a:pt x="273" y="952"/>
                  </a:cubicBezTo>
                  <a:cubicBezTo>
                    <a:pt x="255" y="953"/>
                    <a:pt x="238" y="957"/>
                    <a:pt x="221" y="958"/>
                  </a:cubicBezTo>
                  <a:cubicBezTo>
                    <a:pt x="204" y="959"/>
                    <a:pt x="185" y="954"/>
                    <a:pt x="172" y="960"/>
                  </a:cubicBezTo>
                  <a:cubicBezTo>
                    <a:pt x="168" y="958"/>
                    <a:pt x="173" y="952"/>
                    <a:pt x="168" y="952"/>
                  </a:cubicBezTo>
                  <a:cubicBezTo>
                    <a:pt x="161" y="947"/>
                    <a:pt x="151" y="951"/>
                    <a:pt x="146" y="952"/>
                  </a:cubicBezTo>
                  <a:cubicBezTo>
                    <a:pt x="132" y="966"/>
                    <a:pt x="129" y="989"/>
                    <a:pt x="143" y="1004"/>
                  </a:cubicBezTo>
                  <a:cubicBezTo>
                    <a:pt x="148" y="1013"/>
                    <a:pt x="166" y="1005"/>
                    <a:pt x="172" y="1006"/>
                  </a:cubicBezTo>
                  <a:cubicBezTo>
                    <a:pt x="202" y="1013"/>
                    <a:pt x="240" y="1012"/>
                    <a:pt x="272" y="1013"/>
                  </a:cubicBezTo>
                  <a:cubicBezTo>
                    <a:pt x="293" y="1013"/>
                    <a:pt x="315" y="1018"/>
                    <a:pt x="333" y="1019"/>
                  </a:cubicBezTo>
                  <a:cubicBezTo>
                    <a:pt x="361" y="1021"/>
                    <a:pt x="394" y="1015"/>
                    <a:pt x="425" y="1019"/>
                  </a:cubicBezTo>
                  <a:cubicBezTo>
                    <a:pt x="484" y="1025"/>
                    <a:pt x="541" y="1026"/>
                    <a:pt x="589" y="1023"/>
                  </a:cubicBezTo>
                  <a:cubicBezTo>
                    <a:pt x="601" y="1029"/>
                    <a:pt x="614" y="1025"/>
                    <a:pt x="626" y="1023"/>
                  </a:cubicBezTo>
                  <a:cubicBezTo>
                    <a:pt x="631" y="1002"/>
                    <a:pt x="636" y="982"/>
                    <a:pt x="624" y="964"/>
                  </a:cubicBezTo>
                  <a:close/>
                  <a:moveTo>
                    <a:pt x="128" y="1010"/>
                  </a:moveTo>
                  <a:cubicBezTo>
                    <a:pt x="115" y="1004"/>
                    <a:pt x="89" y="1012"/>
                    <a:pt x="67" y="1011"/>
                  </a:cubicBezTo>
                  <a:cubicBezTo>
                    <a:pt x="57" y="1011"/>
                    <a:pt x="49" y="1009"/>
                    <a:pt x="44" y="1011"/>
                  </a:cubicBezTo>
                  <a:cubicBezTo>
                    <a:pt x="36" y="1015"/>
                    <a:pt x="31" y="1025"/>
                    <a:pt x="26" y="1031"/>
                  </a:cubicBezTo>
                  <a:cubicBezTo>
                    <a:pt x="21" y="1038"/>
                    <a:pt x="12" y="1045"/>
                    <a:pt x="11" y="1053"/>
                  </a:cubicBezTo>
                  <a:cubicBezTo>
                    <a:pt x="11" y="1063"/>
                    <a:pt x="18" y="1067"/>
                    <a:pt x="21" y="1076"/>
                  </a:cubicBezTo>
                  <a:cubicBezTo>
                    <a:pt x="66" y="1101"/>
                    <a:pt x="127" y="1108"/>
                    <a:pt x="191" y="1114"/>
                  </a:cubicBezTo>
                  <a:cubicBezTo>
                    <a:pt x="204" y="1115"/>
                    <a:pt x="218" y="1116"/>
                    <a:pt x="232" y="1117"/>
                  </a:cubicBezTo>
                  <a:cubicBezTo>
                    <a:pt x="304" y="1123"/>
                    <a:pt x="384" y="1120"/>
                    <a:pt x="441" y="1122"/>
                  </a:cubicBezTo>
                  <a:cubicBezTo>
                    <a:pt x="471" y="1124"/>
                    <a:pt x="500" y="1130"/>
                    <a:pt x="530" y="1134"/>
                  </a:cubicBezTo>
                  <a:cubicBezTo>
                    <a:pt x="554" y="1136"/>
                    <a:pt x="579" y="1134"/>
                    <a:pt x="603" y="1136"/>
                  </a:cubicBezTo>
                  <a:cubicBezTo>
                    <a:pt x="625" y="1138"/>
                    <a:pt x="648" y="1142"/>
                    <a:pt x="669" y="1143"/>
                  </a:cubicBezTo>
                  <a:cubicBezTo>
                    <a:pt x="697" y="1146"/>
                    <a:pt x="726" y="1144"/>
                    <a:pt x="754" y="1145"/>
                  </a:cubicBezTo>
                  <a:cubicBezTo>
                    <a:pt x="860" y="1149"/>
                    <a:pt x="960" y="1147"/>
                    <a:pt x="1069" y="1156"/>
                  </a:cubicBezTo>
                  <a:cubicBezTo>
                    <a:pt x="1085" y="1157"/>
                    <a:pt x="1101" y="1160"/>
                    <a:pt x="1117" y="1161"/>
                  </a:cubicBezTo>
                  <a:cubicBezTo>
                    <a:pt x="1139" y="1162"/>
                    <a:pt x="1164" y="1158"/>
                    <a:pt x="1189" y="1158"/>
                  </a:cubicBezTo>
                  <a:cubicBezTo>
                    <a:pt x="1210" y="1159"/>
                    <a:pt x="1230" y="1164"/>
                    <a:pt x="1250" y="1165"/>
                  </a:cubicBezTo>
                  <a:cubicBezTo>
                    <a:pt x="1318" y="1156"/>
                    <a:pt x="1391" y="1157"/>
                    <a:pt x="1461" y="1153"/>
                  </a:cubicBezTo>
                  <a:cubicBezTo>
                    <a:pt x="1492" y="1152"/>
                    <a:pt x="1522" y="1146"/>
                    <a:pt x="1552" y="1146"/>
                  </a:cubicBezTo>
                  <a:cubicBezTo>
                    <a:pt x="1577" y="1146"/>
                    <a:pt x="1595" y="1143"/>
                    <a:pt x="1619" y="1138"/>
                  </a:cubicBezTo>
                  <a:cubicBezTo>
                    <a:pt x="1643" y="1134"/>
                    <a:pt x="1670" y="1131"/>
                    <a:pt x="1696" y="1131"/>
                  </a:cubicBezTo>
                  <a:cubicBezTo>
                    <a:pt x="1730" y="1131"/>
                    <a:pt x="1782" y="1134"/>
                    <a:pt x="1802" y="1112"/>
                  </a:cubicBezTo>
                  <a:cubicBezTo>
                    <a:pt x="1801" y="1102"/>
                    <a:pt x="1798" y="1089"/>
                    <a:pt x="1800" y="1074"/>
                  </a:cubicBezTo>
                  <a:cubicBezTo>
                    <a:pt x="1782" y="1042"/>
                    <a:pt x="1739" y="1047"/>
                    <a:pt x="1694" y="1045"/>
                  </a:cubicBezTo>
                  <a:cubicBezTo>
                    <a:pt x="1667" y="1044"/>
                    <a:pt x="1637" y="1036"/>
                    <a:pt x="1618" y="1041"/>
                  </a:cubicBezTo>
                  <a:cubicBezTo>
                    <a:pt x="1591" y="1033"/>
                    <a:pt x="1555" y="1038"/>
                    <a:pt x="1532" y="1038"/>
                  </a:cubicBezTo>
                  <a:cubicBezTo>
                    <a:pt x="1513" y="1037"/>
                    <a:pt x="1495" y="1030"/>
                    <a:pt x="1477" y="1038"/>
                  </a:cubicBezTo>
                  <a:cubicBezTo>
                    <a:pt x="1478" y="1043"/>
                    <a:pt x="1477" y="1048"/>
                    <a:pt x="1476" y="1054"/>
                  </a:cubicBezTo>
                  <a:cubicBezTo>
                    <a:pt x="1475" y="1059"/>
                    <a:pt x="1476" y="1068"/>
                    <a:pt x="1473" y="1072"/>
                  </a:cubicBezTo>
                  <a:cubicBezTo>
                    <a:pt x="1471" y="1076"/>
                    <a:pt x="1443" y="1087"/>
                    <a:pt x="1437" y="1089"/>
                  </a:cubicBezTo>
                  <a:cubicBezTo>
                    <a:pt x="1421" y="1093"/>
                    <a:pt x="1404" y="1095"/>
                    <a:pt x="1393" y="1097"/>
                  </a:cubicBezTo>
                  <a:cubicBezTo>
                    <a:pt x="1362" y="1105"/>
                    <a:pt x="1335" y="1116"/>
                    <a:pt x="1309" y="1121"/>
                  </a:cubicBezTo>
                  <a:cubicBezTo>
                    <a:pt x="1296" y="1136"/>
                    <a:pt x="1270" y="1146"/>
                    <a:pt x="1251" y="1138"/>
                  </a:cubicBezTo>
                  <a:cubicBezTo>
                    <a:pt x="1242" y="1135"/>
                    <a:pt x="1238" y="1122"/>
                    <a:pt x="1230" y="1119"/>
                  </a:cubicBezTo>
                  <a:cubicBezTo>
                    <a:pt x="1221" y="1115"/>
                    <a:pt x="1202" y="1117"/>
                    <a:pt x="1189" y="1117"/>
                  </a:cubicBezTo>
                  <a:cubicBezTo>
                    <a:pt x="1175" y="1118"/>
                    <a:pt x="1162" y="1120"/>
                    <a:pt x="1150" y="1120"/>
                  </a:cubicBezTo>
                  <a:cubicBezTo>
                    <a:pt x="1111" y="1120"/>
                    <a:pt x="1078" y="1116"/>
                    <a:pt x="1046" y="1121"/>
                  </a:cubicBezTo>
                  <a:cubicBezTo>
                    <a:pt x="1023" y="1110"/>
                    <a:pt x="1021" y="1077"/>
                    <a:pt x="1010" y="1054"/>
                  </a:cubicBezTo>
                  <a:cubicBezTo>
                    <a:pt x="987" y="1055"/>
                    <a:pt x="965" y="1049"/>
                    <a:pt x="943" y="1048"/>
                  </a:cubicBezTo>
                  <a:cubicBezTo>
                    <a:pt x="916" y="1045"/>
                    <a:pt x="889" y="1046"/>
                    <a:pt x="862" y="1045"/>
                  </a:cubicBezTo>
                  <a:cubicBezTo>
                    <a:pt x="854" y="1045"/>
                    <a:pt x="845" y="1041"/>
                    <a:pt x="836" y="1040"/>
                  </a:cubicBezTo>
                  <a:cubicBezTo>
                    <a:pt x="770" y="1034"/>
                    <a:pt x="702" y="1026"/>
                    <a:pt x="637" y="1023"/>
                  </a:cubicBezTo>
                  <a:cubicBezTo>
                    <a:pt x="628" y="1028"/>
                    <a:pt x="628" y="1035"/>
                    <a:pt x="618" y="1040"/>
                  </a:cubicBezTo>
                  <a:cubicBezTo>
                    <a:pt x="627" y="1061"/>
                    <a:pt x="619" y="1087"/>
                    <a:pt x="614" y="1101"/>
                  </a:cubicBezTo>
                  <a:cubicBezTo>
                    <a:pt x="592" y="1108"/>
                    <a:pt x="571" y="1105"/>
                    <a:pt x="550" y="1104"/>
                  </a:cubicBezTo>
                  <a:cubicBezTo>
                    <a:pt x="544" y="1103"/>
                    <a:pt x="537" y="1105"/>
                    <a:pt x="532" y="1105"/>
                  </a:cubicBezTo>
                  <a:cubicBezTo>
                    <a:pt x="512" y="1103"/>
                    <a:pt x="486" y="1097"/>
                    <a:pt x="466" y="1097"/>
                  </a:cubicBezTo>
                  <a:cubicBezTo>
                    <a:pt x="401" y="1097"/>
                    <a:pt x="338" y="1090"/>
                    <a:pt x="275" y="1086"/>
                  </a:cubicBezTo>
                  <a:cubicBezTo>
                    <a:pt x="272" y="1086"/>
                    <a:pt x="268" y="1086"/>
                    <a:pt x="264" y="1086"/>
                  </a:cubicBezTo>
                  <a:cubicBezTo>
                    <a:pt x="228" y="1088"/>
                    <a:pt x="193" y="1095"/>
                    <a:pt x="161" y="1095"/>
                  </a:cubicBezTo>
                  <a:cubicBezTo>
                    <a:pt x="143" y="1078"/>
                    <a:pt x="123" y="1043"/>
                    <a:pt x="143" y="1020"/>
                  </a:cubicBezTo>
                  <a:cubicBezTo>
                    <a:pt x="136" y="1024"/>
                    <a:pt x="135" y="1013"/>
                    <a:pt x="128" y="1010"/>
                  </a:cubicBezTo>
                  <a:close/>
                  <a:moveTo>
                    <a:pt x="146" y="1053"/>
                  </a:moveTo>
                  <a:cubicBezTo>
                    <a:pt x="147" y="1059"/>
                    <a:pt x="159" y="1077"/>
                    <a:pt x="164" y="1080"/>
                  </a:cubicBezTo>
                  <a:cubicBezTo>
                    <a:pt x="172" y="1084"/>
                    <a:pt x="190" y="1083"/>
                    <a:pt x="203" y="1082"/>
                  </a:cubicBezTo>
                  <a:cubicBezTo>
                    <a:pt x="225" y="1082"/>
                    <a:pt x="246" y="1076"/>
                    <a:pt x="269" y="1076"/>
                  </a:cubicBezTo>
                  <a:cubicBezTo>
                    <a:pt x="313" y="1076"/>
                    <a:pt x="360" y="1086"/>
                    <a:pt x="409" y="1089"/>
                  </a:cubicBezTo>
                  <a:cubicBezTo>
                    <a:pt x="431" y="1090"/>
                    <a:pt x="454" y="1087"/>
                    <a:pt x="475" y="1089"/>
                  </a:cubicBezTo>
                  <a:cubicBezTo>
                    <a:pt x="519" y="1091"/>
                    <a:pt x="563" y="1103"/>
                    <a:pt x="602" y="1091"/>
                  </a:cubicBezTo>
                  <a:cubicBezTo>
                    <a:pt x="610" y="1080"/>
                    <a:pt x="615" y="1061"/>
                    <a:pt x="609" y="1051"/>
                  </a:cubicBezTo>
                  <a:cubicBezTo>
                    <a:pt x="607" y="1047"/>
                    <a:pt x="603" y="1046"/>
                    <a:pt x="599" y="1044"/>
                  </a:cubicBezTo>
                  <a:cubicBezTo>
                    <a:pt x="595" y="1041"/>
                    <a:pt x="593" y="1038"/>
                    <a:pt x="588" y="1035"/>
                  </a:cubicBezTo>
                  <a:cubicBezTo>
                    <a:pt x="543" y="1030"/>
                    <a:pt x="494" y="1037"/>
                    <a:pt x="447" y="1033"/>
                  </a:cubicBezTo>
                  <a:cubicBezTo>
                    <a:pt x="440" y="1032"/>
                    <a:pt x="432" y="1028"/>
                    <a:pt x="424" y="1028"/>
                  </a:cubicBezTo>
                  <a:cubicBezTo>
                    <a:pt x="406" y="1026"/>
                    <a:pt x="388" y="1028"/>
                    <a:pt x="370" y="1029"/>
                  </a:cubicBezTo>
                  <a:cubicBezTo>
                    <a:pt x="338" y="1030"/>
                    <a:pt x="304" y="1021"/>
                    <a:pt x="270" y="1021"/>
                  </a:cubicBezTo>
                  <a:cubicBezTo>
                    <a:pt x="234" y="1021"/>
                    <a:pt x="199" y="1020"/>
                    <a:pt x="160" y="1019"/>
                  </a:cubicBezTo>
                  <a:cubicBezTo>
                    <a:pt x="152" y="1028"/>
                    <a:pt x="143" y="1038"/>
                    <a:pt x="146" y="1053"/>
                  </a:cubicBezTo>
                  <a:close/>
                  <a:moveTo>
                    <a:pt x="1005" y="1043"/>
                  </a:moveTo>
                  <a:cubicBezTo>
                    <a:pt x="994" y="1039"/>
                    <a:pt x="986" y="1032"/>
                    <a:pt x="978" y="1025"/>
                  </a:cubicBezTo>
                  <a:cubicBezTo>
                    <a:pt x="969" y="1035"/>
                    <a:pt x="953" y="1030"/>
                    <a:pt x="942" y="1038"/>
                  </a:cubicBezTo>
                  <a:cubicBezTo>
                    <a:pt x="965" y="1040"/>
                    <a:pt x="983" y="1043"/>
                    <a:pt x="1005" y="104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5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endParaRPr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1265" name="标题 2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/>
          <a:p>
            <a:r>
              <a:rPr lang="zh-CN" altLang="en-US" sz="3600" b="1" dirty="0"/>
              <a:t>写话儿歌</a:t>
            </a:r>
            <a:endParaRPr lang="zh-CN" altLang="en-US" sz="3600" b="1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1"/>
          </p:nvPr>
        </p:nvSpPr>
        <p:spPr>
          <a:xfrm>
            <a:off x="1981200" y="1200150"/>
            <a:ext cx="4032250" cy="4926013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3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</a:t>
            </a:r>
            <a:r>
              <a:rPr kumimoji="0" lang="zh-CN" altLang="en-US" sz="3200" b="1" i="0" u="none" strike="noStrike" kern="1200" cap="none" spc="0" normalizeH="0" baseline="0" noProof="1">
                <a:ln>
                  <a:noFill/>
                </a:ln>
                <a:solidFill>
                  <a:srgbClr val="930B85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看图写话</a:t>
            </a:r>
            <a:endParaRPr kumimoji="0" lang="zh-CN" altLang="en-US" sz="3200" b="1" i="0" u="none" strike="noStrike" kern="1200" cap="none" spc="0" normalizeH="0" baseline="0" noProof="1">
              <a:ln>
                <a:noFill/>
              </a:ln>
              <a:solidFill>
                <a:srgbClr val="930B85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1200" cap="none" spc="0" normalizeH="0" baseline="0" noProof="1">
                <a:ln>
                  <a:noFill/>
                </a:ln>
                <a:solidFill>
                  <a:srgbClr val="930B85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我最顶呱呱</a:t>
            </a:r>
            <a:endParaRPr kumimoji="0" lang="zh-CN" altLang="en-US" sz="3200" b="1" i="0" u="none" strike="noStrike" kern="1200" cap="none" spc="0" normalizeH="0" baseline="0" noProof="1">
              <a:ln>
                <a:noFill/>
              </a:ln>
              <a:solidFill>
                <a:srgbClr val="930B85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1200" cap="none" spc="0" normalizeH="0" baseline="0" noProof="1">
                <a:ln>
                  <a:noFill/>
                </a:ln>
                <a:solidFill>
                  <a:srgbClr val="930B85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快来快来听我说</a:t>
            </a:r>
            <a:endParaRPr kumimoji="0" lang="zh-CN" altLang="en-US" sz="3200" b="1" i="0" u="none" strike="noStrike" kern="1200" cap="none" spc="0" normalizeH="0" baseline="0" noProof="1">
              <a:ln>
                <a:noFill/>
              </a:ln>
              <a:solidFill>
                <a:srgbClr val="930B85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1200" cap="none" spc="0" normalizeH="0" baseline="0" noProof="1">
                <a:ln>
                  <a:noFill/>
                </a:ln>
                <a:solidFill>
                  <a:srgbClr val="930B85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写作好方法</a:t>
            </a:r>
            <a:endParaRPr kumimoji="0" lang="zh-CN" altLang="en-US" sz="3200" b="1" i="0" u="none" strike="noStrike" kern="1200" cap="none" spc="0" normalizeH="0" baseline="0" noProof="1">
              <a:ln>
                <a:noFill/>
              </a:ln>
              <a:solidFill>
                <a:srgbClr val="930B85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</a:t>
            </a:r>
            <a:r>
              <a:rPr kumimoji="0" lang="zh-CN" altLang="en-US" sz="3200" b="1" i="0" u="none" strike="noStrike" kern="1200" cap="none" spc="0" normalizeH="0" baseline="0" noProof="1">
                <a:ln>
                  <a:noFill/>
                </a:ln>
                <a:solidFill>
                  <a:srgbClr val="930B85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看图看图</a:t>
            </a:r>
            <a:endParaRPr kumimoji="0" lang="zh-CN" altLang="en-US" sz="3200" b="1" i="0" u="none" strike="noStrike" kern="1200" cap="none" spc="0" normalizeH="0" baseline="0" noProof="1">
              <a:ln>
                <a:noFill/>
              </a:ln>
              <a:solidFill>
                <a:srgbClr val="930B85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1200" cap="none" spc="0" normalizeH="0" baseline="0" noProof="1">
                <a:ln>
                  <a:noFill/>
                </a:ln>
                <a:solidFill>
                  <a:srgbClr val="930B85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先来读题呀</a:t>
            </a:r>
            <a:endParaRPr kumimoji="0" lang="zh-CN" altLang="en-US" sz="3200" b="1" i="0" u="none" strike="noStrike" kern="1200" cap="none" spc="0" normalizeH="0" baseline="0" noProof="1">
              <a:ln>
                <a:noFill/>
              </a:ln>
              <a:solidFill>
                <a:srgbClr val="930B85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1200" cap="none" spc="0" normalizeH="0" baseline="0" noProof="1">
                <a:ln>
                  <a:noFill/>
                </a:ln>
                <a:solidFill>
                  <a:srgbClr val="930B85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从远到近从上到下</a:t>
            </a:r>
            <a:endParaRPr kumimoji="0" lang="zh-CN" altLang="en-US" sz="3200" b="1" i="0" u="none" strike="noStrike" kern="1200" cap="none" spc="0" normalizeH="0" baseline="0" noProof="1">
              <a:ln>
                <a:noFill/>
              </a:ln>
              <a:solidFill>
                <a:srgbClr val="930B85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1200" cap="none" spc="0" normalizeH="0" baseline="0" noProof="1">
                <a:ln>
                  <a:noFill/>
                </a:ln>
                <a:solidFill>
                  <a:srgbClr val="930B85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时间地点人物事情</a:t>
            </a:r>
            <a:endParaRPr kumimoji="0" lang="zh-CN" altLang="en-US" sz="3200" b="1" i="0" u="none" strike="noStrike" kern="1200" cap="none" spc="0" normalizeH="0" baseline="0" noProof="1">
              <a:ln>
                <a:noFill/>
              </a:ln>
              <a:solidFill>
                <a:srgbClr val="930B85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/>
            </a:pPr>
            <a:endParaRPr kumimoji="0" lang="zh-CN" altLang="en-US" sz="3200" b="1" i="0" u="none" strike="noStrike" kern="1200" cap="none" spc="0" normalizeH="0" baseline="0" noProof="1">
              <a:ln>
                <a:noFill/>
              </a:ln>
              <a:solidFill>
                <a:srgbClr val="930B85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267" name="内容占位符 4"/>
          <p:cNvSpPr>
            <a:spLocks noGrp="1"/>
          </p:cNvSpPr>
          <p:nvPr>
            <p:ph sz="half" idx="4294967295"/>
          </p:nvPr>
        </p:nvSpPr>
        <p:spPr>
          <a:xfrm>
            <a:off x="5832475" y="1336675"/>
            <a:ext cx="4597400" cy="4789488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t"/>
          <a:lstStyle>
            <a:lvl1pPr lvl="0">
              <a:buClrTx/>
              <a:buSzTx/>
              <a:buFont typeface="Arial" panose="020B0604020202020204" pitchFamily="34" charset="0"/>
              <a:defRPr sz="2800"/>
            </a:lvl1pPr>
            <a:lvl2pPr lvl="1">
              <a:buClrTx/>
              <a:buSzTx/>
              <a:buFont typeface="Arial" panose="020B0604020202020204" pitchFamily="34" charset="0"/>
              <a:defRPr sz="2400"/>
            </a:lvl2pPr>
            <a:lvl3pPr lvl="2">
              <a:buClrTx/>
              <a:buSzTx/>
              <a:buFont typeface="Arial" panose="020B0604020202020204" pitchFamily="34" charset="0"/>
              <a:defRPr sz="2000"/>
            </a:lvl3pPr>
            <a:lvl4pPr lvl="3">
              <a:buClrTx/>
              <a:buSzTx/>
              <a:buFont typeface="Arial" panose="020B0604020202020204" pitchFamily="34" charset="0"/>
              <a:defRPr sz="1800"/>
            </a:lvl4pPr>
            <a:lvl5pPr lvl="4">
              <a:buClrTx/>
              <a:buSzTx/>
              <a:buFont typeface="Arial" panose="020B0604020202020204" pitchFamily="34" charset="0"/>
              <a:defRPr sz="1800"/>
            </a:lvl5pPr>
          </a:lstStyle>
          <a:p>
            <a:pPr marL="0" lvl="0" indent="0">
              <a:buClrTx/>
              <a:buSzTx/>
              <a:buFontTx/>
              <a:buNone/>
            </a:pPr>
            <a:r>
              <a:rPr lang="zh-CN" altLang="en-US" sz="4200" b="1" dirty="0">
                <a:solidFill>
                  <a:srgbClr val="930B85"/>
                </a:solidFill>
              </a:rPr>
              <a:t>什么时候有谁在哪里</a:t>
            </a:r>
            <a:endParaRPr lang="zh-CN" altLang="en-US" sz="4200" b="1" dirty="0">
              <a:solidFill>
                <a:srgbClr val="930B85"/>
              </a:solidFill>
            </a:endParaRPr>
          </a:p>
          <a:p>
            <a:pPr marL="0" lvl="0" indent="0">
              <a:buClrTx/>
              <a:buSzTx/>
              <a:buFontTx/>
              <a:buNone/>
            </a:pPr>
            <a:r>
              <a:rPr lang="zh-CN" altLang="en-US" sz="4200" b="1" dirty="0">
                <a:solidFill>
                  <a:srgbClr val="930B85"/>
                </a:solidFill>
              </a:rPr>
              <a:t>谁在那里干什么</a:t>
            </a:r>
            <a:endParaRPr lang="zh-CN" altLang="en-US" sz="4200" b="1" dirty="0">
              <a:solidFill>
                <a:srgbClr val="930B85"/>
              </a:solidFill>
            </a:endParaRPr>
          </a:p>
          <a:p>
            <a:pPr marL="0" lvl="0" indent="0">
              <a:buClrTx/>
              <a:buSzTx/>
              <a:buFontTx/>
              <a:buNone/>
            </a:pPr>
            <a:r>
              <a:rPr lang="zh-CN" altLang="en-US" sz="4200" b="1" dirty="0">
                <a:solidFill>
                  <a:srgbClr val="930B85"/>
                </a:solidFill>
              </a:rPr>
              <a:t>干呀干什么</a:t>
            </a:r>
            <a:endParaRPr lang="zh-CN" altLang="en-US" sz="4200" b="1" dirty="0">
              <a:solidFill>
                <a:srgbClr val="930B85"/>
              </a:solidFill>
            </a:endParaRPr>
          </a:p>
          <a:p>
            <a:pPr marL="0" lvl="0" indent="0">
              <a:buClrTx/>
              <a:buSzTx/>
              <a:buFontTx/>
              <a:buNone/>
            </a:pPr>
            <a:r>
              <a:rPr lang="zh-CN" altLang="en-US" sz="4200" b="1" dirty="0">
                <a:solidFill>
                  <a:srgbClr val="930B85"/>
                </a:solidFill>
              </a:rPr>
              <a:t>人物动作神态和语言</a:t>
            </a:r>
            <a:endParaRPr lang="zh-CN" altLang="en-US" sz="4200" b="1" dirty="0">
              <a:solidFill>
                <a:srgbClr val="930B85"/>
              </a:solidFill>
            </a:endParaRPr>
          </a:p>
          <a:p>
            <a:pPr marL="0" lvl="0" indent="0">
              <a:buClrTx/>
              <a:buSzTx/>
              <a:buFontTx/>
              <a:buNone/>
            </a:pPr>
            <a:r>
              <a:rPr lang="zh-CN" altLang="en-US" sz="4200" b="1" dirty="0">
                <a:solidFill>
                  <a:srgbClr val="930B85"/>
                </a:solidFill>
              </a:rPr>
              <a:t>我要把句子写具体</a:t>
            </a:r>
            <a:endParaRPr lang="zh-CN" altLang="en-US" sz="4200" b="1" dirty="0">
              <a:solidFill>
                <a:srgbClr val="930B85"/>
              </a:solidFill>
            </a:endParaRPr>
          </a:p>
          <a:p>
            <a:pPr marL="0" lvl="0" indent="0">
              <a:buClrTx/>
              <a:buSzTx/>
              <a:buFontTx/>
              <a:buNone/>
            </a:pPr>
            <a:r>
              <a:rPr lang="zh-CN" altLang="en-US" sz="4200" b="1" dirty="0">
                <a:solidFill>
                  <a:srgbClr val="930B85"/>
                </a:solidFill>
              </a:rPr>
              <a:t>我要把标点写清楚</a:t>
            </a:r>
            <a:endParaRPr lang="zh-CN" altLang="en-US" sz="4200" b="1" dirty="0">
              <a:solidFill>
                <a:srgbClr val="930B85"/>
              </a:solidFill>
            </a:endParaRPr>
          </a:p>
          <a:p>
            <a:pPr marL="0" lvl="0" indent="0">
              <a:buClrTx/>
              <a:buSzTx/>
              <a:buFontTx/>
              <a:buNone/>
            </a:pPr>
            <a:endParaRPr lang="zh-CN" altLang="en-US" sz="4200" b="1" dirty="0">
              <a:solidFill>
                <a:srgbClr val="930B85"/>
              </a:solidFill>
            </a:endParaRPr>
          </a:p>
        </p:txBody>
      </p:sp>
      <p:pic>
        <p:nvPicPr>
          <p:cNvPr id="11268" name="Picture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893050" y="6334125"/>
            <a:ext cx="2719388" cy="4445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3313" name="图片 1" descr="view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" name="矩形 4"/>
          <p:cNvSpPr/>
          <p:nvPr/>
        </p:nvSpPr>
        <p:spPr>
          <a:xfrm>
            <a:off x="2108200" y="911225"/>
            <a:ext cx="9340850" cy="51308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25000"/>
              </a:lnSpc>
              <a:spcBef>
                <a:spcPts val="9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3200" b="1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   </a:t>
            </a:r>
            <a:r>
              <a:rPr kumimoji="0" lang="zh-CN" altLang="en-US" sz="3200" b="1" i="0" u="none" strike="noStrike" kern="1200" cap="none" spc="0" normalizeH="0" baseline="0" noProof="1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看图写话的方法：</a:t>
            </a:r>
            <a:endParaRPr kumimoji="0" lang="zh-CN" altLang="en-US" sz="3200" b="1" i="0" u="none" strike="noStrike" kern="1200" cap="none" spc="0" normalizeH="0" baseline="0" noProof="1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  <a:p>
            <a:pPr marL="0" marR="0" lvl="0" indent="624205" algn="just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3200" b="1" i="0" u="none" strike="noStrike" kern="1200" cap="none" spc="0" normalizeH="0" baseline="0" noProof="1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 一、学会</a:t>
            </a:r>
            <a:r>
              <a:rPr kumimoji="0" lang="zh-CN" altLang="en-US" sz="3200" b="1" i="0" u="none" strike="noStrike" kern="1200" cap="none" spc="0" normalizeH="0" baseline="0" noProof="1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+mn-ea"/>
              </a:rPr>
              <a:t>读题，仔细地观察图画；</a:t>
            </a:r>
            <a:endParaRPr kumimoji="0" lang="zh-CN" altLang="en-US" sz="3200" b="1" i="0" u="none" strike="noStrike" kern="1200" cap="none" spc="0" normalizeH="0" baseline="0" noProof="1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+mn-ea"/>
            </a:endParaRPr>
          </a:p>
          <a:p>
            <a:pPr marL="0" marR="0" lvl="0" indent="624205" algn="just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3200" b="1" i="0" u="none" strike="noStrike" kern="1200" cap="none" spc="0" normalizeH="0" baseline="0" noProof="1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+mn-ea"/>
              </a:rPr>
              <a:t> 二、找出四要素：时间、地点、人物和事情</a:t>
            </a:r>
            <a:r>
              <a:rPr kumimoji="0" lang="zh-CN" altLang="en-US" sz="3200" b="1" i="0" u="none" strike="noStrike" kern="1200" cap="none" spc="0" normalizeH="0" baseline="0" noProof="1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宋体" panose="02010600030101010101" pitchFamily="2" charset="-122"/>
              </a:rPr>
              <a:t>；</a:t>
            </a:r>
            <a:endParaRPr kumimoji="0" lang="zh-CN" altLang="en-US" sz="3200" b="1" i="0" u="none" strike="noStrike" kern="1200" cap="none" spc="0" normalizeH="0" baseline="0" noProof="1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  <a:p>
            <a:pPr marL="0" marR="0" lvl="0" indent="624205" algn="just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3200" b="1" i="0" u="none" strike="noStrike" kern="1200" cap="none" spc="0" normalizeH="0" baseline="0" noProof="1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+mn-ea"/>
              </a:rPr>
              <a:t> 三、把句子写通顺、写具体（可以进行语言、神态、动作的描写）；</a:t>
            </a:r>
            <a:endParaRPr kumimoji="0" lang="zh-CN" altLang="en-US" sz="3200" b="1" i="0" u="none" strike="noStrike" kern="1200" cap="none" spc="0" normalizeH="0" baseline="0" noProof="1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+mn-ea"/>
            </a:endParaRPr>
          </a:p>
          <a:p>
            <a:pPr marL="0" marR="0" lvl="0" indent="624205" algn="just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3200" b="1" i="0" u="none" strike="noStrike" kern="1200" cap="none" spc="0" normalizeH="0" baseline="0" noProof="1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+mn-ea"/>
              </a:rPr>
              <a:t> 四、要用上恰当的标点符号。</a:t>
            </a:r>
            <a:endParaRPr kumimoji="0" lang="zh-CN" altLang="en-US" sz="3200" b="1" i="0" u="none" strike="noStrike" kern="1200" cap="none" spc="0" normalizeH="0" baseline="0" noProof="1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25000"/>
              </a:lnSpc>
              <a:spcBef>
                <a:spcPts val="9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3200" b="1" i="0" u="none" strike="noStrike" kern="1200" cap="none" spc="0" normalizeH="0" baseline="0" noProof="1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grpSp>
        <p:nvGrpSpPr>
          <p:cNvPr id="3" name="组合 16"/>
          <p:cNvGrpSpPr/>
          <p:nvPr/>
        </p:nvGrpSpPr>
        <p:grpSpPr>
          <a:xfrm>
            <a:off x="911194" y="444795"/>
            <a:ext cx="1431296" cy="1292751"/>
            <a:chOff x="3821113" y="336551"/>
            <a:chExt cx="1412875" cy="915988"/>
          </a:xfrm>
          <a:solidFill>
            <a:schemeClr val="accent1">
              <a:lumMod val="60000"/>
              <a:lumOff val="40000"/>
            </a:schemeClr>
          </a:solidFill>
        </p:grpSpPr>
        <p:sp>
          <p:nvSpPr>
            <p:cNvPr id="17" name="Freeform 159"/>
            <p:cNvSpPr/>
            <p:nvPr/>
          </p:nvSpPr>
          <p:spPr bwMode="auto">
            <a:xfrm>
              <a:off x="4660901" y="419101"/>
              <a:ext cx="104775" cy="127000"/>
            </a:xfrm>
            <a:custGeom>
              <a:avLst/>
              <a:gdLst>
                <a:gd name="T0" fmla="*/ 128 w 136"/>
                <a:gd name="T1" fmla="*/ 4 h 162"/>
                <a:gd name="T2" fmla="*/ 136 w 136"/>
                <a:gd name="T3" fmla="*/ 53 h 162"/>
                <a:gd name="T4" fmla="*/ 96 w 136"/>
                <a:gd name="T5" fmla="*/ 135 h 162"/>
                <a:gd name="T6" fmla="*/ 90 w 136"/>
                <a:gd name="T7" fmla="*/ 129 h 162"/>
                <a:gd name="T8" fmla="*/ 92 w 136"/>
                <a:gd name="T9" fmla="*/ 108 h 162"/>
                <a:gd name="T10" fmla="*/ 0 w 136"/>
                <a:gd name="T11" fmla="*/ 161 h 162"/>
                <a:gd name="T12" fmla="*/ 34 w 136"/>
                <a:gd name="T13" fmla="*/ 148 h 162"/>
                <a:gd name="T14" fmla="*/ 71 w 136"/>
                <a:gd name="T15" fmla="*/ 121 h 162"/>
                <a:gd name="T16" fmla="*/ 90 w 136"/>
                <a:gd name="T17" fmla="*/ 87 h 162"/>
                <a:gd name="T18" fmla="*/ 97 w 136"/>
                <a:gd name="T19" fmla="*/ 88 h 162"/>
                <a:gd name="T20" fmla="*/ 103 w 136"/>
                <a:gd name="T21" fmla="*/ 114 h 162"/>
                <a:gd name="T22" fmla="*/ 123 w 136"/>
                <a:gd name="T23" fmla="*/ 12 h 162"/>
                <a:gd name="T24" fmla="*/ 103 w 136"/>
                <a:gd name="T25" fmla="*/ 43 h 162"/>
                <a:gd name="T26" fmla="*/ 36 w 136"/>
                <a:gd name="T27" fmla="*/ 84 h 162"/>
                <a:gd name="T28" fmla="*/ 103 w 136"/>
                <a:gd name="T29" fmla="*/ 7 h 162"/>
                <a:gd name="T30" fmla="*/ 128 w 136"/>
                <a:gd name="T31" fmla="*/ 4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36" h="162">
                  <a:moveTo>
                    <a:pt x="128" y="4"/>
                  </a:moveTo>
                  <a:cubicBezTo>
                    <a:pt x="135" y="16"/>
                    <a:pt x="136" y="35"/>
                    <a:pt x="136" y="53"/>
                  </a:cubicBezTo>
                  <a:cubicBezTo>
                    <a:pt x="135" y="88"/>
                    <a:pt x="122" y="122"/>
                    <a:pt x="96" y="135"/>
                  </a:cubicBezTo>
                  <a:cubicBezTo>
                    <a:pt x="94" y="133"/>
                    <a:pt x="91" y="132"/>
                    <a:pt x="90" y="129"/>
                  </a:cubicBezTo>
                  <a:cubicBezTo>
                    <a:pt x="94" y="125"/>
                    <a:pt x="94" y="115"/>
                    <a:pt x="92" y="108"/>
                  </a:cubicBezTo>
                  <a:cubicBezTo>
                    <a:pt x="72" y="135"/>
                    <a:pt x="44" y="162"/>
                    <a:pt x="0" y="161"/>
                  </a:cubicBezTo>
                  <a:cubicBezTo>
                    <a:pt x="10" y="153"/>
                    <a:pt x="23" y="153"/>
                    <a:pt x="34" y="148"/>
                  </a:cubicBezTo>
                  <a:cubicBezTo>
                    <a:pt x="47" y="141"/>
                    <a:pt x="58" y="129"/>
                    <a:pt x="71" y="121"/>
                  </a:cubicBezTo>
                  <a:cubicBezTo>
                    <a:pt x="79" y="112"/>
                    <a:pt x="81" y="96"/>
                    <a:pt x="90" y="87"/>
                  </a:cubicBezTo>
                  <a:cubicBezTo>
                    <a:pt x="94" y="86"/>
                    <a:pt x="94" y="88"/>
                    <a:pt x="97" y="88"/>
                  </a:cubicBezTo>
                  <a:cubicBezTo>
                    <a:pt x="100" y="93"/>
                    <a:pt x="101" y="105"/>
                    <a:pt x="103" y="114"/>
                  </a:cubicBezTo>
                  <a:cubicBezTo>
                    <a:pt x="129" y="95"/>
                    <a:pt x="124" y="46"/>
                    <a:pt x="123" y="12"/>
                  </a:cubicBezTo>
                  <a:cubicBezTo>
                    <a:pt x="114" y="15"/>
                    <a:pt x="112" y="32"/>
                    <a:pt x="103" y="43"/>
                  </a:cubicBezTo>
                  <a:cubicBezTo>
                    <a:pt x="87" y="64"/>
                    <a:pt x="65" y="80"/>
                    <a:pt x="36" y="84"/>
                  </a:cubicBezTo>
                  <a:cubicBezTo>
                    <a:pt x="65" y="65"/>
                    <a:pt x="103" y="50"/>
                    <a:pt x="103" y="7"/>
                  </a:cubicBezTo>
                  <a:cubicBezTo>
                    <a:pt x="113" y="0"/>
                    <a:pt x="125" y="10"/>
                    <a:pt x="128" y="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5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8" name="Freeform 160"/>
            <p:cNvSpPr/>
            <p:nvPr/>
          </p:nvSpPr>
          <p:spPr bwMode="auto">
            <a:xfrm>
              <a:off x="4814888" y="558801"/>
              <a:ext cx="30163" cy="23813"/>
            </a:xfrm>
            <a:custGeom>
              <a:avLst/>
              <a:gdLst>
                <a:gd name="T0" fmla="*/ 38 w 38"/>
                <a:gd name="T1" fmla="*/ 27 h 32"/>
                <a:gd name="T2" fmla="*/ 4 w 38"/>
                <a:gd name="T3" fmla="*/ 24 h 32"/>
                <a:gd name="T4" fmla="*/ 0 w 38"/>
                <a:gd name="T5" fmla="*/ 21 h 32"/>
                <a:gd name="T6" fmla="*/ 38 w 38"/>
                <a:gd name="T7" fmla="*/ 27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32">
                  <a:moveTo>
                    <a:pt x="38" y="27"/>
                  </a:moveTo>
                  <a:cubicBezTo>
                    <a:pt x="28" y="32"/>
                    <a:pt x="18" y="16"/>
                    <a:pt x="4" y="24"/>
                  </a:cubicBezTo>
                  <a:cubicBezTo>
                    <a:pt x="4" y="23"/>
                    <a:pt x="2" y="21"/>
                    <a:pt x="0" y="21"/>
                  </a:cubicBezTo>
                  <a:cubicBezTo>
                    <a:pt x="6" y="0"/>
                    <a:pt x="33" y="17"/>
                    <a:pt x="38" y="2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5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9" name="Freeform 161"/>
            <p:cNvSpPr/>
            <p:nvPr/>
          </p:nvSpPr>
          <p:spPr bwMode="auto">
            <a:xfrm>
              <a:off x="4808538" y="590551"/>
              <a:ext cx="36513" cy="63500"/>
            </a:xfrm>
            <a:custGeom>
              <a:avLst/>
              <a:gdLst>
                <a:gd name="T0" fmla="*/ 25 w 47"/>
                <a:gd name="T1" fmla="*/ 0 h 81"/>
                <a:gd name="T2" fmla="*/ 28 w 47"/>
                <a:gd name="T3" fmla="*/ 1 h 81"/>
                <a:gd name="T4" fmla="*/ 35 w 47"/>
                <a:gd name="T5" fmla="*/ 32 h 81"/>
                <a:gd name="T6" fmla="*/ 42 w 47"/>
                <a:gd name="T7" fmla="*/ 70 h 81"/>
                <a:gd name="T8" fmla="*/ 18 w 47"/>
                <a:gd name="T9" fmla="*/ 78 h 81"/>
                <a:gd name="T10" fmla="*/ 16 w 47"/>
                <a:gd name="T11" fmla="*/ 65 h 81"/>
                <a:gd name="T12" fmla="*/ 25 w 47"/>
                <a:gd name="T13" fmla="*/ 66 h 81"/>
                <a:gd name="T14" fmla="*/ 27 w 47"/>
                <a:gd name="T15" fmla="*/ 53 h 81"/>
                <a:gd name="T16" fmla="*/ 27 w 47"/>
                <a:gd name="T17" fmla="*/ 45 h 81"/>
                <a:gd name="T18" fmla="*/ 7 w 47"/>
                <a:gd name="T19" fmla="*/ 56 h 81"/>
                <a:gd name="T20" fmla="*/ 13 w 47"/>
                <a:gd name="T21" fmla="*/ 34 h 81"/>
                <a:gd name="T22" fmla="*/ 6 w 47"/>
                <a:gd name="T23" fmla="*/ 2 h 81"/>
                <a:gd name="T24" fmla="*/ 23 w 47"/>
                <a:gd name="T25" fmla="*/ 27 h 81"/>
                <a:gd name="T26" fmla="*/ 25 w 47"/>
                <a:gd name="T27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7" h="81">
                  <a:moveTo>
                    <a:pt x="25" y="0"/>
                  </a:moveTo>
                  <a:cubicBezTo>
                    <a:pt x="26" y="1"/>
                    <a:pt x="27" y="1"/>
                    <a:pt x="28" y="1"/>
                  </a:cubicBezTo>
                  <a:cubicBezTo>
                    <a:pt x="36" y="10"/>
                    <a:pt x="32" y="21"/>
                    <a:pt x="35" y="32"/>
                  </a:cubicBezTo>
                  <a:cubicBezTo>
                    <a:pt x="37" y="44"/>
                    <a:pt x="47" y="55"/>
                    <a:pt x="42" y="70"/>
                  </a:cubicBezTo>
                  <a:cubicBezTo>
                    <a:pt x="35" y="75"/>
                    <a:pt x="30" y="81"/>
                    <a:pt x="18" y="78"/>
                  </a:cubicBezTo>
                  <a:cubicBezTo>
                    <a:pt x="19" y="73"/>
                    <a:pt x="12" y="70"/>
                    <a:pt x="16" y="65"/>
                  </a:cubicBezTo>
                  <a:cubicBezTo>
                    <a:pt x="19" y="62"/>
                    <a:pt x="22" y="65"/>
                    <a:pt x="25" y="66"/>
                  </a:cubicBezTo>
                  <a:cubicBezTo>
                    <a:pt x="27" y="65"/>
                    <a:pt x="36" y="54"/>
                    <a:pt x="27" y="53"/>
                  </a:cubicBezTo>
                  <a:cubicBezTo>
                    <a:pt x="32" y="51"/>
                    <a:pt x="27" y="49"/>
                    <a:pt x="27" y="45"/>
                  </a:cubicBezTo>
                  <a:cubicBezTo>
                    <a:pt x="17" y="45"/>
                    <a:pt x="20" y="58"/>
                    <a:pt x="7" y="56"/>
                  </a:cubicBezTo>
                  <a:cubicBezTo>
                    <a:pt x="0" y="49"/>
                    <a:pt x="7" y="39"/>
                    <a:pt x="13" y="34"/>
                  </a:cubicBezTo>
                  <a:cubicBezTo>
                    <a:pt x="16" y="19"/>
                    <a:pt x="5" y="12"/>
                    <a:pt x="6" y="2"/>
                  </a:cubicBezTo>
                  <a:cubicBezTo>
                    <a:pt x="16" y="6"/>
                    <a:pt x="18" y="18"/>
                    <a:pt x="23" y="27"/>
                  </a:cubicBezTo>
                  <a:cubicBezTo>
                    <a:pt x="29" y="20"/>
                    <a:pt x="21" y="9"/>
                    <a:pt x="2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5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0" name="Freeform 162"/>
            <p:cNvSpPr/>
            <p:nvPr/>
          </p:nvSpPr>
          <p:spPr bwMode="auto">
            <a:xfrm>
              <a:off x="4667251" y="617538"/>
              <a:ext cx="55563" cy="58738"/>
            </a:xfrm>
            <a:custGeom>
              <a:avLst/>
              <a:gdLst>
                <a:gd name="T0" fmla="*/ 41 w 72"/>
                <a:gd name="T1" fmla="*/ 67 h 76"/>
                <a:gd name="T2" fmla="*/ 52 w 72"/>
                <a:gd name="T3" fmla="*/ 56 h 76"/>
                <a:gd name="T4" fmla="*/ 33 w 72"/>
                <a:gd name="T5" fmla="*/ 51 h 76"/>
                <a:gd name="T6" fmla="*/ 19 w 72"/>
                <a:gd name="T7" fmla="*/ 46 h 76"/>
                <a:gd name="T8" fmla="*/ 0 w 72"/>
                <a:gd name="T9" fmla="*/ 11 h 76"/>
                <a:gd name="T10" fmla="*/ 24 w 72"/>
                <a:gd name="T11" fmla="*/ 26 h 76"/>
                <a:gd name="T12" fmla="*/ 19 w 72"/>
                <a:gd name="T13" fmla="*/ 1 h 76"/>
                <a:gd name="T14" fmla="*/ 38 w 72"/>
                <a:gd name="T15" fmla="*/ 27 h 76"/>
                <a:gd name="T16" fmla="*/ 59 w 72"/>
                <a:gd name="T17" fmla="*/ 43 h 76"/>
                <a:gd name="T18" fmla="*/ 41 w 72"/>
                <a:gd name="T19" fmla="*/ 67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2" h="76">
                  <a:moveTo>
                    <a:pt x="41" y="67"/>
                  </a:moveTo>
                  <a:cubicBezTo>
                    <a:pt x="41" y="60"/>
                    <a:pt x="50" y="61"/>
                    <a:pt x="52" y="56"/>
                  </a:cubicBezTo>
                  <a:cubicBezTo>
                    <a:pt x="49" y="44"/>
                    <a:pt x="38" y="39"/>
                    <a:pt x="33" y="51"/>
                  </a:cubicBezTo>
                  <a:cubicBezTo>
                    <a:pt x="26" y="53"/>
                    <a:pt x="25" y="48"/>
                    <a:pt x="19" y="46"/>
                  </a:cubicBezTo>
                  <a:cubicBezTo>
                    <a:pt x="20" y="28"/>
                    <a:pt x="11" y="19"/>
                    <a:pt x="0" y="11"/>
                  </a:cubicBezTo>
                  <a:cubicBezTo>
                    <a:pt x="10" y="4"/>
                    <a:pt x="19" y="19"/>
                    <a:pt x="24" y="26"/>
                  </a:cubicBezTo>
                  <a:cubicBezTo>
                    <a:pt x="30" y="20"/>
                    <a:pt x="21" y="10"/>
                    <a:pt x="19" y="1"/>
                  </a:cubicBezTo>
                  <a:cubicBezTo>
                    <a:pt x="31" y="0"/>
                    <a:pt x="37" y="14"/>
                    <a:pt x="38" y="27"/>
                  </a:cubicBezTo>
                  <a:cubicBezTo>
                    <a:pt x="45" y="34"/>
                    <a:pt x="50" y="32"/>
                    <a:pt x="59" y="43"/>
                  </a:cubicBezTo>
                  <a:cubicBezTo>
                    <a:pt x="72" y="58"/>
                    <a:pt x="62" y="76"/>
                    <a:pt x="41" y="6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5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1" name="Freeform 163"/>
            <p:cNvSpPr/>
            <p:nvPr/>
          </p:nvSpPr>
          <p:spPr bwMode="auto">
            <a:xfrm>
              <a:off x="4768851" y="666751"/>
              <a:ext cx="34925" cy="31750"/>
            </a:xfrm>
            <a:custGeom>
              <a:avLst/>
              <a:gdLst>
                <a:gd name="T0" fmla="*/ 26 w 44"/>
                <a:gd name="T1" fmla="*/ 0 h 42"/>
                <a:gd name="T2" fmla="*/ 38 w 44"/>
                <a:gd name="T3" fmla="*/ 3 h 42"/>
                <a:gd name="T4" fmla="*/ 0 w 44"/>
                <a:gd name="T5" fmla="*/ 28 h 42"/>
                <a:gd name="T6" fmla="*/ 21 w 44"/>
                <a:gd name="T7" fmla="*/ 20 h 42"/>
                <a:gd name="T8" fmla="*/ 26 w 44"/>
                <a:gd name="T9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42">
                  <a:moveTo>
                    <a:pt x="26" y="0"/>
                  </a:moveTo>
                  <a:cubicBezTo>
                    <a:pt x="30" y="2"/>
                    <a:pt x="33" y="0"/>
                    <a:pt x="38" y="3"/>
                  </a:cubicBezTo>
                  <a:cubicBezTo>
                    <a:pt x="44" y="19"/>
                    <a:pt x="17" y="42"/>
                    <a:pt x="0" y="28"/>
                  </a:cubicBezTo>
                  <a:cubicBezTo>
                    <a:pt x="2" y="21"/>
                    <a:pt x="15" y="24"/>
                    <a:pt x="21" y="20"/>
                  </a:cubicBezTo>
                  <a:cubicBezTo>
                    <a:pt x="21" y="11"/>
                    <a:pt x="21" y="7"/>
                    <a:pt x="2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5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2" name="Freeform 164"/>
            <p:cNvSpPr/>
            <p:nvPr/>
          </p:nvSpPr>
          <p:spPr bwMode="auto">
            <a:xfrm>
              <a:off x="4738688" y="698501"/>
              <a:ext cx="80963" cy="55563"/>
            </a:xfrm>
            <a:custGeom>
              <a:avLst/>
              <a:gdLst>
                <a:gd name="T0" fmla="*/ 103 w 103"/>
                <a:gd name="T1" fmla="*/ 10 h 71"/>
                <a:gd name="T2" fmla="*/ 40 w 103"/>
                <a:gd name="T3" fmla="*/ 41 h 71"/>
                <a:gd name="T4" fmla="*/ 74 w 103"/>
                <a:gd name="T5" fmla="*/ 43 h 71"/>
                <a:gd name="T6" fmla="*/ 77 w 103"/>
                <a:gd name="T7" fmla="*/ 53 h 71"/>
                <a:gd name="T8" fmla="*/ 26 w 103"/>
                <a:gd name="T9" fmla="*/ 39 h 71"/>
                <a:gd name="T10" fmla="*/ 0 w 103"/>
                <a:gd name="T11" fmla="*/ 24 h 71"/>
                <a:gd name="T12" fmla="*/ 47 w 103"/>
                <a:gd name="T13" fmla="*/ 31 h 71"/>
                <a:gd name="T14" fmla="*/ 84 w 103"/>
                <a:gd name="T15" fmla="*/ 18 h 71"/>
                <a:gd name="T16" fmla="*/ 103 w 103"/>
                <a:gd name="T17" fmla="*/ 10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3" h="71">
                  <a:moveTo>
                    <a:pt x="103" y="10"/>
                  </a:moveTo>
                  <a:cubicBezTo>
                    <a:pt x="93" y="31"/>
                    <a:pt x="68" y="42"/>
                    <a:pt x="40" y="41"/>
                  </a:cubicBezTo>
                  <a:cubicBezTo>
                    <a:pt x="46" y="55"/>
                    <a:pt x="66" y="55"/>
                    <a:pt x="74" y="43"/>
                  </a:cubicBezTo>
                  <a:cubicBezTo>
                    <a:pt x="77" y="43"/>
                    <a:pt x="78" y="48"/>
                    <a:pt x="77" y="53"/>
                  </a:cubicBezTo>
                  <a:cubicBezTo>
                    <a:pt x="61" y="71"/>
                    <a:pt x="31" y="60"/>
                    <a:pt x="26" y="39"/>
                  </a:cubicBezTo>
                  <a:cubicBezTo>
                    <a:pt x="16" y="35"/>
                    <a:pt x="3" y="35"/>
                    <a:pt x="0" y="24"/>
                  </a:cubicBezTo>
                  <a:cubicBezTo>
                    <a:pt x="15" y="26"/>
                    <a:pt x="34" y="32"/>
                    <a:pt x="47" y="31"/>
                  </a:cubicBezTo>
                  <a:cubicBezTo>
                    <a:pt x="61" y="29"/>
                    <a:pt x="75" y="26"/>
                    <a:pt x="84" y="18"/>
                  </a:cubicBezTo>
                  <a:cubicBezTo>
                    <a:pt x="84" y="13"/>
                    <a:pt x="96" y="0"/>
                    <a:pt x="103" y="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5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3" name="Freeform 165"/>
            <p:cNvSpPr>
              <a:spLocks noEditPoints="1"/>
            </p:cNvSpPr>
            <p:nvPr/>
          </p:nvSpPr>
          <p:spPr bwMode="auto">
            <a:xfrm>
              <a:off x="4014788" y="860426"/>
              <a:ext cx="76200" cy="93663"/>
            </a:xfrm>
            <a:custGeom>
              <a:avLst/>
              <a:gdLst>
                <a:gd name="T0" fmla="*/ 88 w 97"/>
                <a:gd name="T1" fmla="*/ 22 h 120"/>
                <a:gd name="T2" fmla="*/ 67 w 97"/>
                <a:gd name="T3" fmla="*/ 90 h 120"/>
                <a:gd name="T4" fmla="*/ 40 w 97"/>
                <a:gd name="T5" fmla="*/ 7 h 120"/>
                <a:gd name="T6" fmla="*/ 64 w 97"/>
                <a:gd name="T7" fmla="*/ 1 h 120"/>
                <a:gd name="T8" fmla="*/ 88 w 97"/>
                <a:gd name="T9" fmla="*/ 22 h 120"/>
                <a:gd name="T10" fmla="*/ 49 w 97"/>
                <a:gd name="T11" fmla="*/ 12 h 120"/>
                <a:gd name="T12" fmla="*/ 23 w 97"/>
                <a:gd name="T13" fmla="*/ 62 h 120"/>
                <a:gd name="T14" fmla="*/ 53 w 97"/>
                <a:gd name="T15" fmla="*/ 85 h 120"/>
                <a:gd name="T16" fmla="*/ 65 w 97"/>
                <a:gd name="T17" fmla="*/ 14 h 120"/>
                <a:gd name="T18" fmla="*/ 49 w 97"/>
                <a:gd name="T19" fmla="*/ 12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7" h="120">
                  <a:moveTo>
                    <a:pt x="88" y="22"/>
                  </a:moveTo>
                  <a:cubicBezTo>
                    <a:pt x="97" y="53"/>
                    <a:pt x="79" y="74"/>
                    <a:pt x="67" y="90"/>
                  </a:cubicBezTo>
                  <a:cubicBezTo>
                    <a:pt x="3" y="120"/>
                    <a:pt x="0" y="27"/>
                    <a:pt x="40" y="7"/>
                  </a:cubicBezTo>
                  <a:cubicBezTo>
                    <a:pt x="46" y="4"/>
                    <a:pt x="62" y="0"/>
                    <a:pt x="64" y="1"/>
                  </a:cubicBezTo>
                  <a:cubicBezTo>
                    <a:pt x="74" y="3"/>
                    <a:pt x="76" y="16"/>
                    <a:pt x="88" y="22"/>
                  </a:cubicBezTo>
                  <a:close/>
                  <a:moveTo>
                    <a:pt x="49" y="12"/>
                  </a:moveTo>
                  <a:cubicBezTo>
                    <a:pt x="35" y="19"/>
                    <a:pt x="21" y="44"/>
                    <a:pt x="23" y="62"/>
                  </a:cubicBezTo>
                  <a:cubicBezTo>
                    <a:pt x="25" y="76"/>
                    <a:pt x="39" y="88"/>
                    <a:pt x="53" y="85"/>
                  </a:cubicBezTo>
                  <a:cubicBezTo>
                    <a:pt x="78" y="80"/>
                    <a:pt x="93" y="30"/>
                    <a:pt x="65" y="14"/>
                  </a:cubicBezTo>
                  <a:cubicBezTo>
                    <a:pt x="56" y="16"/>
                    <a:pt x="56" y="14"/>
                    <a:pt x="49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5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4" name="Freeform 166"/>
            <p:cNvSpPr>
              <a:spLocks noEditPoints="1"/>
            </p:cNvSpPr>
            <p:nvPr/>
          </p:nvSpPr>
          <p:spPr bwMode="auto">
            <a:xfrm>
              <a:off x="4051301" y="941388"/>
              <a:ext cx="41275" cy="42863"/>
            </a:xfrm>
            <a:custGeom>
              <a:avLst/>
              <a:gdLst>
                <a:gd name="T0" fmla="*/ 39 w 54"/>
                <a:gd name="T1" fmla="*/ 0 h 56"/>
                <a:gd name="T2" fmla="*/ 6 w 54"/>
                <a:gd name="T3" fmla="*/ 36 h 56"/>
                <a:gd name="T4" fmla="*/ 39 w 54"/>
                <a:gd name="T5" fmla="*/ 0 h 56"/>
                <a:gd name="T6" fmla="*/ 17 w 54"/>
                <a:gd name="T7" fmla="*/ 33 h 56"/>
                <a:gd name="T8" fmla="*/ 31 w 54"/>
                <a:gd name="T9" fmla="*/ 10 h 56"/>
                <a:gd name="T10" fmla="*/ 17 w 54"/>
                <a:gd name="T11" fmla="*/ 33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4" h="56">
                  <a:moveTo>
                    <a:pt x="39" y="0"/>
                  </a:moveTo>
                  <a:cubicBezTo>
                    <a:pt x="54" y="22"/>
                    <a:pt x="25" y="56"/>
                    <a:pt x="6" y="36"/>
                  </a:cubicBezTo>
                  <a:cubicBezTo>
                    <a:pt x="0" y="10"/>
                    <a:pt x="18" y="2"/>
                    <a:pt x="39" y="0"/>
                  </a:cubicBezTo>
                  <a:close/>
                  <a:moveTo>
                    <a:pt x="17" y="33"/>
                  </a:moveTo>
                  <a:cubicBezTo>
                    <a:pt x="29" y="34"/>
                    <a:pt x="35" y="15"/>
                    <a:pt x="31" y="10"/>
                  </a:cubicBezTo>
                  <a:cubicBezTo>
                    <a:pt x="21" y="13"/>
                    <a:pt x="7" y="23"/>
                    <a:pt x="17" y="3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5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5" name="Freeform 167"/>
            <p:cNvSpPr>
              <a:spLocks noEditPoints="1"/>
            </p:cNvSpPr>
            <p:nvPr/>
          </p:nvSpPr>
          <p:spPr bwMode="auto">
            <a:xfrm>
              <a:off x="3821113" y="336551"/>
              <a:ext cx="1412875" cy="915988"/>
            </a:xfrm>
            <a:custGeom>
              <a:avLst/>
              <a:gdLst>
                <a:gd name="T0" fmla="*/ 1275 w 1814"/>
                <a:gd name="T1" fmla="*/ 596 h 1176"/>
                <a:gd name="T2" fmla="*/ 1511 w 1814"/>
                <a:gd name="T3" fmla="*/ 722 h 1176"/>
                <a:gd name="T4" fmla="*/ 1757 w 1814"/>
                <a:gd name="T5" fmla="*/ 1140 h 1176"/>
                <a:gd name="T6" fmla="*/ 647 w 1814"/>
                <a:gd name="T7" fmla="*/ 1151 h 1176"/>
                <a:gd name="T8" fmla="*/ 142 w 1814"/>
                <a:gd name="T9" fmla="*/ 937 h 1176"/>
                <a:gd name="T10" fmla="*/ 308 w 1814"/>
                <a:gd name="T11" fmla="*/ 586 h 1176"/>
                <a:gd name="T12" fmla="*/ 593 w 1814"/>
                <a:gd name="T13" fmla="*/ 819 h 1176"/>
                <a:gd name="T14" fmla="*/ 786 w 1814"/>
                <a:gd name="T15" fmla="*/ 995 h 1176"/>
                <a:gd name="T16" fmla="*/ 966 w 1814"/>
                <a:gd name="T17" fmla="*/ 667 h 1176"/>
                <a:gd name="T18" fmla="*/ 775 w 1814"/>
                <a:gd name="T19" fmla="*/ 492 h 1176"/>
                <a:gd name="T20" fmla="*/ 684 w 1814"/>
                <a:gd name="T21" fmla="*/ 288 h 1176"/>
                <a:gd name="T22" fmla="*/ 1522 w 1814"/>
                <a:gd name="T23" fmla="*/ 264 h 1176"/>
                <a:gd name="T24" fmla="*/ 998 w 1814"/>
                <a:gd name="T25" fmla="*/ 310 h 1176"/>
                <a:gd name="T26" fmla="*/ 1259 w 1814"/>
                <a:gd name="T27" fmla="*/ 179 h 1176"/>
                <a:gd name="T28" fmla="*/ 1372 w 1814"/>
                <a:gd name="T29" fmla="*/ 145 h 1176"/>
                <a:gd name="T30" fmla="*/ 1010 w 1814"/>
                <a:gd name="T31" fmla="*/ 44 h 1176"/>
                <a:gd name="T32" fmla="*/ 820 w 1814"/>
                <a:gd name="T33" fmla="*/ 453 h 1176"/>
                <a:gd name="T34" fmla="*/ 818 w 1814"/>
                <a:gd name="T35" fmla="*/ 376 h 1176"/>
                <a:gd name="T36" fmla="*/ 1159 w 1814"/>
                <a:gd name="T37" fmla="*/ 100 h 1176"/>
                <a:gd name="T38" fmla="*/ 826 w 1814"/>
                <a:gd name="T39" fmla="*/ 371 h 1176"/>
                <a:gd name="T40" fmla="*/ 1420 w 1814"/>
                <a:gd name="T41" fmla="*/ 448 h 1176"/>
                <a:gd name="T42" fmla="*/ 1162 w 1814"/>
                <a:gd name="T43" fmla="*/ 579 h 1176"/>
                <a:gd name="T44" fmla="*/ 1101 w 1814"/>
                <a:gd name="T45" fmla="*/ 340 h 1176"/>
                <a:gd name="T46" fmla="*/ 962 w 1814"/>
                <a:gd name="T47" fmla="*/ 451 h 1176"/>
                <a:gd name="T48" fmla="*/ 1326 w 1814"/>
                <a:gd name="T49" fmla="*/ 514 h 1176"/>
                <a:gd name="T50" fmla="*/ 383 w 1814"/>
                <a:gd name="T51" fmla="*/ 596 h 1176"/>
                <a:gd name="T52" fmla="*/ 1221 w 1814"/>
                <a:gd name="T53" fmla="*/ 613 h 1176"/>
                <a:gd name="T54" fmla="*/ 1117 w 1814"/>
                <a:gd name="T55" fmla="*/ 669 h 1176"/>
                <a:gd name="T56" fmla="*/ 332 w 1814"/>
                <a:gd name="T57" fmla="*/ 619 h 1176"/>
                <a:gd name="T58" fmla="*/ 1128 w 1814"/>
                <a:gd name="T59" fmla="*/ 684 h 1176"/>
                <a:gd name="T60" fmla="*/ 1108 w 1814"/>
                <a:gd name="T61" fmla="*/ 721 h 1176"/>
                <a:gd name="T62" fmla="*/ 1354 w 1814"/>
                <a:gd name="T63" fmla="*/ 654 h 1176"/>
                <a:gd name="T64" fmla="*/ 476 w 1814"/>
                <a:gd name="T65" fmla="*/ 778 h 1176"/>
                <a:gd name="T66" fmla="*/ 1263 w 1814"/>
                <a:gd name="T67" fmla="*/ 792 h 1176"/>
                <a:gd name="T68" fmla="*/ 791 w 1814"/>
                <a:gd name="T69" fmla="*/ 900 h 1176"/>
                <a:gd name="T70" fmla="*/ 978 w 1814"/>
                <a:gd name="T71" fmla="*/ 876 h 1176"/>
                <a:gd name="T72" fmla="*/ 1405 w 1814"/>
                <a:gd name="T73" fmla="*/ 748 h 1176"/>
                <a:gd name="T74" fmla="*/ 1320 w 1814"/>
                <a:gd name="T75" fmla="*/ 785 h 1176"/>
                <a:gd name="T76" fmla="*/ 1337 w 1814"/>
                <a:gd name="T77" fmla="*/ 798 h 1176"/>
                <a:gd name="T78" fmla="*/ 1488 w 1814"/>
                <a:gd name="T79" fmla="*/ 812 h 1176"/>
                <a:gd name="T80" fmla="*/ 1499 w 1814"/>
                <a:gd name="T81" fmla="*/ 822 h 1176"/>
                <a:gd name="T82" fmla="*/ 1471 w 1814"/>
                <a:gd name="T83" fmla="*/ 932 h 1176"/>
                <a:gd name="T84" fmla="*/ 1084 w 1814"/>
                <a:gd name="T85" fmla="*/ 782 h 1176"/>
                <a:gd name="T86" fmla="*/ 1147 w 1814"/>
                <a:gd name="T87" fmla="*/ 986 h 1176"/>
                <a:gd name="T88" fmla="*/ 1223 w 1814"/>
                <a:gd name="T89" fmla="*/ 816 h 1176"/>
                <a:gd name="T90" fmla="*/ 441 w 1814"/>
                <a:gd name="T91" fmla="*/ 932 h 1176"/>
                <a:gd name="T92" fmla="*/ 603 w 1814"/>
                <a:gd name="T93" fmla="*/ 834 h 1176"/>
                <a:gd name="T94" fmla="*/ 201 w 1814"/>
                <a:gd name="T95" fmla="*/ 924 h 1176"/>
                <a:gd name="T96" fmla="*/ 460 w 1814"/>
                <a:gd name="T97" fmla="*/ 874 h 1176"/>
                <a:gd name="T98" fmla="*/ 622 w 1814"/>
                <a:gd name="T99" fmla="*/ 899 h 1176"/>
                <a:gd name="T100" fmla="*/ 1542 w 1814"/>
                <a:gd name="T101" fmla="*/ 935 h 1176"/>
                <a:gd name="T102" fmla="*/ 1027 w 1814"/>
                <a:gd name="T103" fmla="*/ 910 h 1176"/>
                <a:gd name="T104" fmla="*/ 1130 w 1814"/>
                <a:gd name="T105" fmla="*/ 998 h 1176"/>
                <a:gd name="T106" fmla="*/ 1479 w 1814"/>
                <a:gd name="T107" fmla="*/ 1025 h 1176"/>
                <a:gd name="T108" fmla="*/ 970 w 1814"/>
                <a:gd name="T109" fmla="*/ 1020 h 1176"/>
                <a:gd name="T110" fmla="*/ 479 w 1814"/>
                <a:gd name="T111" fmla="*/ 952 h 1176"/>
                <a:gd name="T112" fmla="*/ 425 w 1814"/>
                <a:gd name="T113" fmla="*/ 1019 h 1176"/>
                <a:gd name="T114" fmla="*/ 441 w 1814"/>
                <a:gd name="T115" fmla="*/ 1122 h 1176"/>
                <a:gd name="T116" fmla="*/ 1696 w 1814"/>
                <a:gd name="T117" fmla="*/ 1131 h 1176"/>
                <a:gd name="T118" fmla="*/ 1251 w 1814"/>
                <a:gd name="T119" fmla="*/ 1138 h 1176"/>
                <a:gd name="T120" fmla="*/ 550 w 1814"/>
                <a:gd name="T121" fmla="*/ 1104 h 1176"/>
                <a:gd name="T122" fmla="*/ 409 w 1814"/>
                <a:gd name="T123" fmla="*/ 1089 h 1176"/>
                <a:gd name="T124" fmla="*/ 1005 w 1814"/>
                <a:gd name="T125" fmla="*/ 1043 h 1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814" h="1176">
                  <a:moveTo>
                    <a:pt x="1444" y="374"/>
                  </a:moveTo>
                  <a:cubicBezTo>
                    <a:pt x="1454" y="380"/>
                    <a:pt x="1469" y="389"/>
                    <a:pt x="1483" y="386"/>
                  </a:cubicBezTo>
                  <a:cubicBezTo>
                    <a:pt x="1492" y="384"/>
                    <a:pt x="1499" y="372"/>
                    <a:pt x="1509" y="378"/>
                  </a:cubicBezTo>
                  <a:cubicBezTo>
                    <a:pt x="1509" y="380"/>
                    <a:pt x="1509" y="382"/>
                    <a:pt x="1511" y="382"/>
                  </a:cubicBezTo>
                  <a:cubicBezTo>
                    <a:pt x="1501" y="399"/>
                    <a:pt x="1486" y="424"/>
                    <a:pt x="1469" y="437"/>
                  </a:cubicBezTo>
                  <a:cubicBezTo>
                    <a:pt x="1461" y="443"/>
                    <a:pt x="1449" y="444"/>
                    <a:pt x="1436" y="448"/>
                  </a:cubicBezTo>
                  <a:cubicBezTo>
                    <a:pt x="1426" y="473"/>
                    <a:pt x="1392" y="497"/>
                    <a:pt x="1357" y="488"/>
                  </a:cubicBezTo>
                  <a:cubicBezTo>
                    <a:pt x="1356" y="496"/>
                    <a:pt x="1376" y="495"/>
                    <a:pt x="1375" y="507"/>
                  </a:cubicBezTo>
                  <a:cubicBezTo>
                    <a:pt x="1358" y="515"/>
                    <a:pt x="1336" y="523"/>
                    <a:pt x="1315" y="525"/>
                  </a:cubicBezTo>
                  <a:cubicBezTo>
                    <a:pt x="1298" y="547"/>
                    <a:pt x="1277" y="565"/>
                    <a:pt x="1258" y="585"/>
                  </a:cubicBezTo>
                  <a:cubicBezTo>
                    <a:pt x="1255" y="586"/>
                    <a:pt x="1253" y="587"/>
                    <a:pt x="1249" y="586"/>
                  </a:cubicBezTo>
                  <a:cubicBezTo>
                    <a:pt x="1257" y="593"/>
                    <a:pt x="1264" y="595"/>
                    <a:pt x="1275" y="596"/>
                  </a:cubicBezTo>
                  <a:cubicBezTo>
                    <a:pt x="1275" y="600"/>
                    <a:pt x="1278" y="602"/>
                    <a:pt x="1277" y="606"/>
                  </a:cubicBezTo>
                  <a:cubicBezTo>
                    <a:pt x="1294" y="607"/>
                    <a:pt x="1327" y="607"/>
                    <a:pt x="1344" y="620"/>
                  </a:cubicBezTo>
                  <a:cubicBezTo>
                    <a:pt x="1351" y="619"/>
                    <a:pt x="1357" y="625"/>
                    <a:pt x="1362" y="623"/>
                  </a:cubicBezTo>
                  <a:cubicBezTo>
                    <a:pt x="1368" y="627"/>
                    <a:pt x="1373" y="633"/>
                    <a:pt x="1376" y="640"/>
                  </a:cubicBezTo>
                  <a:cubicBezTo>
                    <a:pt x="1386" y="636"/>
                    <a:pt x="1395" y="627"/>
                    <a:pt x="1406" y="629"/>
                  </a:cubicBezTo>
                  <a:cubicBezTo>
                    <a:pt x="1406" y="643"/>
                    <a:pt x="1413" y="654"/>
                    <a:pt x="1417" y="669"/>
                  </a:cubicBezTo>
                  <a:cubicBezTo>
                    <a:pt x="1432" y="669"/>
                    <a:pt x="1441" y="665"/>
                    <a:pt x="1453" y="669"/>
                  </a:cubicBezTo>
                  <a:cubicBezTo>
                    <a:pt x="1455" y="675"/>
                    <a:pt x="1455" y="679"/>
                    <a:pt x="1456" y="685"/>
                  </a:cubicBezTo>
                  <a:cubicBezTo>
                    <a:pt x="1457" y="690"/>
                    <a:pt x="1463" y="689"/>
                    <a:pt x="1464" y="694"/>
                  </a:cubicBezTo>
                  <a:cubicBezTo>
                    <a:pt x="1465" y="701"/>
                    <a:pt x="1466" y="705"/>
                    <a:pt x="1462" y="709"/>
                  </a:cubicBezTo>
                  <a:cubicBezTo>
                    <a:pt x="1465" y="713"/>
                    <a:pt x="1470" y="715"/>
                    <a:pt x="1469" y="722"/>
                  </a:cubicBezTo>
                  <a:cubicBezTo>
                    <a:pt x="1480" y="715"/>
                    <a:pt x="1503" y="709"/>
                    <a:pt x="1511" y="722"/>
                  </a:cubicBezTo>
                  <a:cubicBezTo>
                    <a:pt x="1510" y="732"/>
                    <a:pt x="1507" y="743"/>
                    <a:pt x="1506" y="747"/>
                  </a:cubicBezTo>
                  <a:cubicBezTo>
                    <a:pt x="1515" y="743"/>
                    <a:pt x="1531" y="746"/>
                    <a:pt x="1538" y="755"/>
                  </a:cubicBezTo>
                  <a:cubicBezTo>
                    <a:pt x="1534" y="774"/>
                    <a:pt x="1536" y="781"/>
                    <a:pt x="1533" y="804"/>
                  </a:cubicBezTo>
                  <a:cubicBezTo>
                    <a:pt x="1548" y="851"/>
                    <a:pt x="1590" y="895"/>
                    <a:pt x="1592" y="953"/>
                  </a:cubicBezTo>
                  <a:cubicBezTo>
                    <a:pt x="1592" y="958"/>
                    <a:pt x="1593" y="964"/>
                    <a:pt x="1593" y="970"/>
                  </a:cubicBezTo>
                  <a:cubicBezTo>
                    <a:pt x="1593" y="996"/>
                    <a:pt x="1572" y="1015"/>
                    <a:pt x="1550" y="1026"/>
                  </a:cubicBezTo>
                  <a:cubicBezTo>
                    <a:pt x="1601" y="1031"/>
                    <a:pt x="1671" y="1037"/>
                    <a:pt x="1725" y="1036"/>
                  </a:cubicBezTo>
                  <a:cubicBezTo>
                    <a:pt x="1749" y="1036"/>
                    <a:pt x="1783" y="1040"/>
                    <a:pt x="1798" y="1054"/>
                  </a:cubicBezTo>
                  <a:cubicBezTo>
                    <a:pt x="1808" y="1062"/>
                    <a:pt x="1814" y="1091"/>
                    <a:pt x="1811" y="1111"/>
                  </a:cubicBezTo>
                  <a:cubicBezTo>
                    <a:pt x="1811" y="1112"/>
                    <a:pt x="1809" y="1114"/>
                    <a:pt x="1807" y="1117"/>
                  </a:cubicBezTo>
                  <a:cubicBezTo>
                    <a:pt x="1806" y="1120"/>
                    <a:pt x="1808" y="1122"/>
                    <a:pt x="1807" y="1124"/>
                  </a:cubicBezTo>
                  <a:cubicBezTo>
                    <a:pt x="1799" y="1138"/>
                    <a:pt x="1775" y="1133"/>
                    <a:pt x="1757" y="1140"/>
                  </a:cubicBezTo>
                  <a:cubicBezTo>
                    <a:pt x="1741" y="1138"/>
                    <a:pt x="1714" y="1139"/>
                    <a:pt x="1691" y="1138"/>
                  </a:cubicBezTo>
                  <a:cubicBezTo>
                    <a:pt x="1648" y="1138"/>
                    <a:pt x="1606" y="1155"/>
                    <a:pt x="1568" y="1156"/>
                  </a:cubicBezTo>
                  <a:cubicBezTo>
                    <a:pt x="1541" y="1157"/>
                    <a:pt x="1521" y="1154"/>
                    <a:pt x="1494" y="1158"/>
                  </a:cubicBezTo>
                  <a:cubicBezTo>
                    <a:pt x="1460" y="1164"/>
                    <a:pt x="1426" y="1160"/>
                    <a:pt x="1390" y="1162"/>
                  </a:cubicBezTo>
                  <a:cubicBezTo>
                    <a:pt x="1355" y="1164"/>
                    <a:pt x="1321" y="1169"/>
                    <a:pt x="1276" y="1167"/>
                  </a:cubicBezTo>
                  <a:cubicBezTo>
                    <a:pt x="1282" y="1171"/>
                    <a:pt x="1293" y="1169"/>
                    <a:pt x="1300" y="1172"/>
                  </a:cubicBezTo>
                  <a:cubicBezTo>
                    <a:pt x="1275" y="1173"/>
                    <a:pt x="1245" y="1176"/>
                    <a:pt x="1223" y="1170"/>
                  </a:cubicBezTo>
                  <a:cubicBezTo>
                    <a:pt x="1187" y="1170"/>
                    <a:pt x="1141" y="1169"/>
                    <a:pt x="1107" y="1166"/>
                  </a:cubicBezTo>
                  <a:cubicBezTo>
                    <a:pt x="1087" y="1164"/>
                    <a:pt x="1066" y="1167"/>
                    <a:pt x="1046" y="1163"/>
                  </a:cubicBezTo>
                  <a:cubicBezTo>
                    <a:pt x="1037" y="1162"/>
                    <a:pt x="1019" y="1159"/>
                    <a:pt x="1007" y="1158"/>
                  </a:cubicBezTo>
                  <a:cubicBezTo>
                    <a:pt x="946" y="1156"/>
                    <a:pt x="891" y="1156"/>
                    <a:pt x="831" y="1155"/>
                  </a:cubicBezTo>
                  <a:cubicBezTo>
                    <a:pt x="772" y="1153"/>
                    <a:pt x="707" y="1157"/>
                    <a:pt x="647" y="1151"/>
                  </a:cubicBezTo>
                  <a:cubicBezTo>
                    <a:pt x="616" y="1148"/>
                    <a:pt x="585" y="1145"/>
                    <a:pt x="558" y="1143"/>
                  </a:cubicBezTo>
                  <a:cubicBezTo>
                    <a:pt x="524" y="1142"/>
                    <a:pt x="493" y="1136"/>
                    <a:pt x="456" y="1132"/>
                  </a:cubicBezTo>
                  <a:cubicBezTo>
                    <a:pt x="430" y="1130"/>
                    <a:pt x="403" y="1130"/>
                    <a:pt x="376" y="1129"/>
                  </a:cubicBezTo>
                  <a:cubicBezTo>
                    <a:pt x="309" y="1125"/>
                    <a:pt x="249" y="1127"/>
                    <a:pt x="189" y="1122"/>
                  </a:cubicBezTo>
                  <a:cubicBezTo>
                    <a:pt x="125" y="1117"/>
                    <a:pt x="59" y="1111"/>
                    <a:pt x="7" y="1077"/>
                  </a:cubicBezTo>
                  <a:cubicBezTo>
                    <a:pt x="7" y="1067"/>
                    <a:pt x="0" y="1059"/>
                    <a:pt x="1" y="1049"/>
                  </a:cubicBezTo>
                  <a:cubicBezTo>
                    <a:pt x="3" y="1031"/>
                    <a:pt x="26" y="1023"/>
                    <a:pt x="29" y="1006"/>
                  </a:cubicBezTo>
                  <a:cubicBezTo>
                    <a:pt x="41" y="999"/>
                    <a:pt x="54" y="1001"/>
                    <a:pt x="69" y="1003"/>
                  </a:cubicBezTo>
                  <a:cubicBezTo>
                    <a:pt x="88" y="1004"/>
                    <a:pt x="107" y="998"/>
                    <a:pt x="125" y="1000"/>
                  </a:cubicBezTo>
                  <a:cubicBezTo>
                    <a:pt x="126" y="993"/>
                    <a:pt x="121" y="985"/>
                    <a:pt x="122" y="975"/>
                  </a:cubicBezTo>
                  <a:cubicBezTo>
                    <a:pt x="124" y="963"/>
                    <a:pt x="133" y="956"/>
                    <a:pt x="133" y="947"/>
                  </a:cubicBezTo>
                  <a:cubicBezTo>
                    <a:pt x="139" y="943"/>
                    <a:pt x="141" y="943"/>
                    <a:pt x="142" y="937"/>
                  </a:cubicBezTo>
                  <a:cubicBezTo>
                    <a:pt x="146" y="936"/>
                    <a:pt x="145" y="933"/>
                    <a:pt x="150" y="935"/>
                  </a:cubicBezTo>
                  <a:cubicBezTo>
                    <a:pt x="154" y="930"/>
                    <a:pt x="159" y="924"/>
                    <a:pt x="162" y="917"/>
                  </a:cubicBezTo>
                  <a:cubicBezTo>
                    <a:pt x="172" y="914"/>
                    <a:pt x="174" y="917"/>
                    <a:pt x="184" y="918"/>
                  </a:cubicBezTo>
                  <a:cubicBezTo>
                    <a:pt x="181" y="891"/>
                    <a:pt x="190" y="857"/>
                    <a:pt x="202" y="842"/>
                  </a:cubicBezTo>
                  <a:cubicBezTo>
                    <a:pt x="206" y="840"/>
                    <a:pt x="209" y="838"/>
                    <a:pt x="213" y="836"/>
                  </a:cubicBezTo>
                  <a:cubicBezTo>
                    <a:pt x="243" y="837"/>
                    <a:pt x="259" y="839"/>
                    <a:pt x="283" y="832"/>
                  </a:cubicBezTo>
                  <a:cubicBezTo>
                    <a:pt x="253" y="811"/>
                    <a:pt x="223" y="767"/>
                    <a:pt x="217" y="723"/>
                  </a:cubicBezTo>
                  <a:cubicBezTo>
                    <a:pt x="215" y="712"/>
                    <a:pt x="215" y="698"/>
                    <a:pt x="218" y="690"/>
                  </a:cubicBezTo>
                  <a:cubicBezTo>
                    <a:pt x="224" y="673"/>
                    <a:pt x="259" y="656"/>
                    <a:pt x="288" y="652"/>
                  </a:cubicBezTo>
                  <a:cubicBezTo>
                    <a:pt x="307" y="650"/>
                    <a:pt x="333" y="651"/>
                    <a:pt x="345" y="660"/>
                  </a:cubicBezTo>
                  <a:cubicBezTo>
                    <a:pt x="330" y="637"/>
                    <a:pt x="307" y="622"/>
                    <a:pt x="288" y="604"/>
                  </a:cubicBezTo>
                  <a:cubicBezTo>
                    <a:pt x="295" y="595"/>
                    <a:pt x="296" y="582"/>
                    <a:pt x="308" y="586"/>
                  </a:cubicBezTo>
                  <a:cubicBezTo>
                    <a:pt x="320" y="591"/>
                    <a:pt x="341" y="616"/>
                    <a:pt x="346" y="625"/>
                  </a:cubicBezTo>
                  <a:cubicBezTo>
                    <a:pt x="333" y="570"/>
                    <a:pt x="378" y="542"/>
                    <a:pt x="404" y="508"/>
                  </a:cubicBezTo>
                  <a:cubicBezTo>
                    <a:pt x="407" y="510"/>
                    <a:pt x="412" y="510"/>
                    <a:pt x="415" y="512"/>
                  </a:cubicBezTo>
                  <a:cubicBezTo>
                    <a:pt x="413" y="535"/>
                    <a:pt x="430" y="554"/>
                    <a:pt x="426" y="583"/>
                  </a:cubicBezTo>
                  <a:cubicBezTo>
                    <a:pt x="423" y="608"/>
                    <a:pt x="402" y="613"/>
                    <a:pt x="388" y="629"/>
                  </a:cubicBezTo>
                  <a:cubicBezTo>
                    <a:pt x="405" y="624"/>
                    <a:pt x="420" y="618"/>
                    <a:pt x="436" y="623"/>
                  </a:cubicBezTo>
                  <a:cubicBezTo>
                    <a:pt x="460" y="630"/>
                    <a:pt x="474" y="653"/>
                    <a:pt x="489" y="669"/>
                  </a:cubicBezTo>
                  <a:cubicBezTo>
                    <a:pt x="493" y="686"/>
                    <a:pt x="500" y="703"/>
                    <a:pt x="500" y="721"/>
                  </a:cubicBezTo>
                  <a:cubicBezTo>
                    <a:pt x="500" y="758"/>
                    <a:pt x="480" y="792"/>
                    <a:pt x="465" y="817"/>
                  </a:cubicBezTo>
                  <a:cubicBezTo>
                    <a:pt x="468" y="818"/>
                    <a:pt x="478" y="820"/>
                    <a:pt x="484" y="823"/>
                  </a:cubicBezTo>
                  <a:cubicBezTo>
                    <a:pt x="512" y="820"/>
                    <a:pt x="543" y="812"/>
                    <a:pt x="580" y="816"/>
                  </a:cubicBezTo>
                  <a:cubicBezTo>
                    <a:pt x="585" y="816"/>
                    <a:pt x="589" y="819"/>
                    <a:pt x="593" y="819"/>
                  </a:cubicBezTo>
                  <a:cubicBezTo>
                    <a:pt x="600" y="820"/>
                    <a:pt x="607" y="818"/>
                    <a:pt x="612" y="819"/>
                  </a:cubicBezTo>
                  <a:cubicBezTo>
                    <a:pt x="615" y="821"/>
                    <a:pt x="616" y="825"/>
                    <a:pt x="619" y="827"/>
                  </a:cubicBezTo>
                  <a:cubicBezTo>
                    <a:pt x="622" y="829"/>
                    <a:pt x="626" y="828"/>
                    <a:pt x="628" y="829"/>
                  </a:cubicBezTo>
                  <a:cubicBezTo>
                    <a:pt x="636" y="835"/>
                    <a:pt x="641" y="845"/>
                    <a:pt x="652" y="847"/>
                  </a:cubicBezTo>
                  <a:cubicBezTo>
                    <a:pt x="655" y="857"/>
                    <a:pt x="669" y="855"/>
                    <a:pt x="667" y="867"/>
                  </a:cubicBezTo>
                  <a:cubicBezTo>
                    <a:pt x="665" y="876"/>
                    <a:pt x="648" y="877"/>
                    <a:pt x="639" y="876"/>
                  </a:cubicBezTo>
                  <a:cubicBezTo>
                    <a:pt x="640" y="882"/>
                    <a:pt x="645" y="887"/>
                    <a:pt x="642" y="890"/>
                  </a:cubicBezTo>
                  <a:cubicBezTo>
                    <a:pt x="646" y="913"/>
                    <a:pt x="692" y="920"/>
                    <a:pt x="669" y="947"/>
                  </a:cubicBezTo>
                  <a:cubicBezTo>
                    <a:pt x="652" y="948"/>
                    <a:pt x="643" y="948"/>
                    <a:pt x="624" y="950"/>
                  </a:cubicBezTo>
                  <a:cubicBezTo>
                    <a:pt x="641" y="964"/>
                    <a:pt x="646" y="988"/>
                    <a:pt x="641" y="1013"/>
                  </a:cubicBezTo>
                  <a:cubicBezTo>
                    <a:pt x="696" y="1020"/>
                    <a:pt x="760" y="1023"/>
                    <a:pt x="826" y="1030"/>
                  </a:cubicBezTo>
                  <a:cubicBezTo>
                    <a:pt x="811" y="1020"/>
                    <a:pt x="796" y="1010"/>
                    <a:pt x="786" y="995"/>
                  </a:cubicBezTo>
                  <a:cubicBezTo>
                    <a:pt x="780" y="978"/>
                    <a:pt x="772" y="960"/>
                    <a:pt x="774" y="944"/>
                  </a:cubicBezTo>
                  <a:cubicBezTo>
                    <a:pt x="775" y="938"/>
                    <a:pt x="778" y="935"/>
                    <a:pt x="779" y="928"/>
                  </a:cubicBezTo>
                  <a:cubicBezTo>
                    <a:pt x="780" y="912"/>
                    <a:pt x="778" y="902"/>
                    <a:pt x="785" y="888"/>
                  </a:cubicBezTo>
                  <a:cubicBezTo>
                    <a:pt x="787" y="884"/>
                    <a:pt x="788" y="879"/>
                    <a:pt x="790" y="876"/>
                  </a:cubicBezTo>
                  <a:cubicBezTo>
                    <a:pt x="794" y="869"/>
                    <a:pt x="801" y="865"/>
                    <a:pt x="805" y="859"/>
                  </a:cubicBezTo>
                  <a:cubicBezTo>
                    <a:pt x="807" y="856"/>
                    <a:pt x="807" y="851"/>
                    <a:pt x="809" y="849"/>
                  </a:cubicBezTo>
                  <a:cubicBezTo>
                    <a:pt x="813" y="845"/>
                    <a:pt x="819" y="838"/>
                    <a:pt x="820" y="829"/>
                  </a:cubicBezTo>
                  <a:cubicBezTo>
                    <a:pt x="836" y="809"/>
                    <a:pt x="853" y="777"/>
                    <a:pt x="872" y="753"/>
                  </a:cubicBezTo>
                  <a:cubicBezTo>
                    <a:pt x="878" y="746"/>
                    <a:pt x="887" y="741"/>
                    <a:pt x="894" y="733"/>
                  </a:cubicBezTo>
                  <a:cubicBezTo>
                    <a:pt x="909" y="715"/>
                    <a:pt x="920" y="691"/>
                    <a:pt x="936" y="679"/>
                  </a:cubicBezTo>
                  <a:cubicBezTo>
                    <a:pt x="940" y="675"/>
                    <a:pt x="947" y="673"/>
                    <a:pt x="951" y="670"/>
                  </a:cubicBezTo>
                  <a:cubicBezTo>
                    <a:pt x="955" y="668"/>
                    <a:pt x="961" y="667"/>
                    <a:pt x="966" y="667"/>
                  </a:cubicBezTo>
                  <a:cubicBezTo>
                    <a:pt x="988" y="644"/>
                    <a:pt x="1034" y="636"/>
                    <a:pt x="1059" y="609"/>
                  </a:cubicBezTo>
                  <a:cubicBezTo>
                    <a:pt x="1064" y="608"/>
                    <a:pt x="1064" y="611"/>
                    <a:pt x="1068" y="610"/>
                  </a:cubicBezTo>
                  <a:cubicBezTo>
                    <a:pt x="1070" y="597"/>
                    <a:pt x="1074" y="588"/>
                    <a:pt x="1083" y="580"/>
                  </a:cubicBezTo>
                  <a:cubicBezTo>
                    <a:pt x="1078" y="578"/>
                    <a:pt x="1072" y="573"/>
                    <a:pt x="1067" y="578"/>
                  </a:cubicBezTo>
                  <a:cubicBezTo>
                    <a:pt x="1046" y="572"/>
                    <a:pt x="1030" y="562"/>
                    <a:pt x="1014" y="550"/>
                  </a:cubicBezTo>
                  <a:cubicBezTo>
                    <a:pt x="984" y="573"/>
                    <a:pt x="946" y="548"/>
                    <a:pt x="911" y="556"/>
                  </a:cubicBezTo>
                  <a:cubicBezTo>
                    <a:pt x="910" y="554"/>
                    <a:pt x="909" y="552"/>
                    <a:pt x="905" y="553"/>
                  </a:cubicBezTo>
                  <a:cubicBezTo>
                    <a:pt x="903" y="547"/>
                    <a:pt x="902" y="545"/>
                    <a:pt x="906" y="542"/>
                  </a:cubicBezTo>
                  <a:cubicBezTo>
                    <a:pt x="891" y="542"/>
                    <a:pt x="865" y="548"/>
                    <a:pt x="849" y="534"/>
                  </a:cubicBezTo>
                  <a:cubicBezTo>
                    <a:pt x="847" y="524"/>
                    <a:pt x="867" y="526"/>
                    <a:pt x="871" y="517"/>
                  </a:cubicBezTo>
                  <a:cubicBezTo>
                    <a:pt x="839" y="519"/>
                    <a:pt x="804" y="512"/>
                    <a:pt x="784" y="493"/>
                  </a:cubicBezTo>
                  <a:cubicBezTo>
                    <a:pt x="780" y="494"/>
                    <a:pt x="779" y="491"/>
                    <a:pt x="775" y="492"/>
                  </a:cubicBezTo>
                  <a:cubicBezTo>
                    <a:pt x="768" y="485"/>
                    <a:pt x="760" y="479"/>
                    <a:pt x="754" y="470"/>
                  </a:cubicBezTo>
                  <a:cubicBezTo>
                    <a:pt x="747" y="466"/>
                    <a:pt x="738" y="464"/>
                    <a:pt x="735" y="454"/>
                  </a:cubicBezTo>
                  <a:cubicBezTo>
                    <a:pt x="737" y="454"/>
                    <a:pt x="736" y="453"/>
                    <a:pt x="735" y="453"/>
                  </a:cubicBezTo>
                  <a:cubicBezTo>
                    <a:pt x="749" y="444"/>
                    <a:pt x="776" y="460"/>
                    <a:pt x="789" y="449"/>
                  </a:cubicBezTo>
                  <a:cubicBezTo>
                    <a:pt x="772" y="447"/>
                    <a:pt x="754" y="439"/>
                    <a:pt x="739" y="429"/>
                  </a:cubicBezTo>
                  <a:cubicBezTo>
                    <a:pt x="731" y="424"/>
                    <a:pt x="727" y="417"/>
                    <a:pt x="719" y="409"/>
                  </a:cubicBezTo>
                  <a:cubicBezTo>
                    <a:pt x="710" y="400"/>
                    <a:pt x="700" y="395"/>
                    <a:pt x="695" y="381"/>
                  </a:cubicBezTo>
                  <a:cubicBezTo>
                    <a:pt x="690" y="362"/>
                    <a:pt x="690" y="344"/>
                    <a:pt x="679" y="328"/>
                  </a:cubicBezTo>
                  <a:cubicBezTo>
                    <a:pt x="690" y="317"/>
                    <a:pt x="699" y="332"/>
                    <a:pt x="708" y="336"/>
                  </a:cubicBezTo>
                  <a:cubicBezTo>
                    <a:pt x="715" y="339"/>
                    <a:pt x="722" y="341"/>
                    <a:pt x="730" y="342"/>
                  </a:cubicBezTo>
                  <a:cubicBezTo>
                    <a:pt x="723" y="335"/>
                    <a:pt x="709" y="324"/>
                    <a:pt x="698" y="316"/>
                  </a:cubicBezTo>
                  <a:cubicBezTo>
                    <a:pt x="695" y="305"/>
                    <a:pt x="679" y="300"/>
                    <a:pt x="684" y="288"/>
                  </a:cubicBezTo>
                  <a:cubicBezTo>
                    <a:pt x="692" y="285"/>
                    <a:pt x="696" y="293"/>
                    <a:pt x="702" y="295"/>
                  </a:cubicBezTo>
                  <a:cubicBezTo>
                    <a:pt x="714" y="293"/>
                    <a:pt x="720" y="296"/>
                    <a:pt x="733" y="293"/>
                  </a:cubicBezTo>
                  <a:cubicBezTo>
                    <a:pt x="797" y="283"/>
                    <a:pt x="803" y="203"/>
                    <a:pt x="839" y="161"/>
                  </a:cubicBezTo>
                  <a:cubicBezTo>
                    <a:pt x="843" y="150"/>
                    <a:pt x="846" y="141"/>
                    <a:pt x="857" y="135"/>
                  </a:cubicBezTo>
                  <a:cubicBezTo>
                    <a:pt x="890" y="72"/>
                    <a:pt x="969" y="19"/>
                    <a:pt x="1056" y="37"/>
                  </a:cubicBezTo>
                  <a:cubicBezTo>
                    <a:pt x="1066" y="39"/>
                    <a:pt x="1077" y="45"/>
                    <a:pt x="1089" y="49"/>
                  </a:cubicBezTo>
                  <a:cubicBezTo>
                    <a:pt x="1139" y="0"/>
                    <a:pt x="1234" y="16"/>
                    <a:pt x="1294" y="45"/>
                  </a:cubicBezTo>
                  <a:cubicBezTo>
                    <a:pt x="1294" y="52"/>
                    <a:pt x="1293" y="57"/>
                    <a:pt x="1286" y="55"/>
                  </a:cubicBezTo>
                  <a:cubicBezTo>
                    <a:pt x="1325" y="74"/>
                    <a:pt x="1364" y="99"/>
                    <a:pt x="1377" y="139"/>
                  </a:cubicBezTo>
                  <a:cubicBezTo>
                    <a:pt x="1387" y="141"/>
                    <a:pt x="1396" y="134"/>
                    <a:pt x="1400" y="145"/>
                  </a:cubicBezTo>
                  <a:cubicBezTo>
                    <a:pt x="1399" y="152"/>
                    <a:pt x="1391" y="152"/>
                    <a:pt x="1388" y="153"/>
                  </a:cubicBezTo>
                  <a:cubicBezTo>
                    <a:pt x="1415" y="207"/>
                    <a:pt x="1447" y="280"/>
                    <a:pt x="1522" y="264"/>
                  </a:cubicBezTo>
                  <a:cubicBezTo>
                    <a:pt x="1529" y="258"/>
                    <a:pt x="1533" y="241"/>
                    <a:pt x="1545" y="249"/>
                  </a:cubicBezTo>
                  <a:cubicBezTo>
                    <a:pt x="1550" y="318"/>
                    <a:pt x="1519" y="381"/>
                    <a:pt x="1444" y="374"/>
                  </a:cubicBezTo>
                  <a:close/>
                  <a:moveTo>
                    <a:pt x="842" y="434"/>
                  </a:moveTo>
                  <a:cubicBezTo>
                    <a:pt x="841" y="434"/>
                    <a:pt x="839" y="435"/>
                    <a:pt x="841" y="436"/>
                  </a:cubicBezTo>
                  <a:cubicBezTo>
                    <a:pt x="866" y="453"/>
                    <a:pt x="925" y="469"/>
                    <a:pt x="953" y="446"/>
                  </a:cubicBezTo>
                  <a:cubicBezTo>
                    <a:pt x="960" y="440"/>
                    <a:pt x="965" y="419"/>
                    <a:pt x="972" y="418"/>
                  </a:cubicBezTo>
                  <a:cubicBezTo>
                    <a:pt x="989" y="417"/>
                    <a:pt x="970" y="445"/>
                    <a:pt x="972" y="452"/>
                  </a:cubicBezTo>
                  <a:cubicBezTo>
                    <a:pt x="1003" y="439"/>
                    <a:pt x="1003" y="395"/>
                    <a:pt x="1022" y="371"/>
                  </a:cubicBezTo>
                  <a:cubicBezTo>
                    <a:pt x="991" y="372"/>
                    <a:pt x="970" y="370"/>
                    <a:pt x="948" y="363"/>
                  </a:cubicBezTo>
                  <a:cubicBezTo>
                    <a:pt x="936" y="359"/>
                    <a:pt x="921" y="356"/>
                    <a:pt x="914" y="346"/>
                  </a:cubicBezTo>
                  <a:cubicBezTo>
                    <a:pt x="924" y="337"/>
                    <a:pt x="936" y="344"/>
                    <a:pt x="952" y="341"/>
                  </a:cubicBezTo>
                  <a:cubicBezTo>
                    <a:pt x="973" y="337"/>
                    <a:pt x="985" y="315"/>
                    <a:pt x="998" y="310"/>
                  </a:cubicBezTo>
                  <a:cubicBezTo>
                    <a:pt x="985" y="330"/>
                    <a:pt x="968" y="348"/>
                    <a:pt x="941" y="351"/>
                  </a:cubicBezTo>
                  <a:cubicBezTo>
                    <a:pt x="1009" y="379"/>
                    <a:pt x="1091" y="350"/>
                    <a:pt x="1122" y="295"/>
                  </a:cubicBezTo>
                  <a:cubicBezTo>
                    <a:pt x="1124" y="287"/>
                    <a:pt x="1121" y="274"/>
                    <a:pt x="1125" y="269"/>
                  </a:cubicBezTo>
                  <a:cubicBezTo>
                    <a:pt x="1128" y="269"/>
                    <a:pt x="1127" y="265"/>
                    <a:pt x="1130" y="266"/>
                  </a:cubicBezTo>
                  <a:cubicBezTo>
                    <a:pt x="1140" y="271"/>
                    <a:pt x="1136" y="281"/>
                    <a:pt x="1140" y="291"/>
                  </a:cubicBezTo>
                  <a:cubicBezTo>
                    <a:pt x="1133" y="300"/>
                    <a:pt x="1136" y="312"/>
                    <a:pt x="1130" y="323"/>
                  </a:cubicBezTo>
                  <a:cubicBezTo>
                    <a:pt x="1179" y="311"/>
                    <a:pt x="1214" y="290"/>
                    <a:pt x="1234" y="251"/>
                  </a:cubicBezTo>
                  <a:cubicBezTo>
                    <a:pt x="1249" y="222"/>
                    <a:pt x="1249" y="192"/>
                    <a:pt x="1240" y="158"/>
                  </a:cubicBezTo>
                  <a:cubicBezTo>
                    <a:pt x="1238" y="151"/>
                    <a:pt x="1230" y="143"/>
                    <a:pt x="1236" y="136"/>
                  </a:cubicBezTo>
                  <a:cubicBezTo>
                    <a:pt x="1241" y="134"/>
                    <a:pt x="1242" y="138"/>
                    <a:pt x="1245" y="140"/>
                  </a:cubicBezTo>
                  <a:cubicBezTo>
                    <a:pt x="1241" y="151"/>
                    <a:pt x="1252" y="163"/>
                    <a:pt x="1253" y="174"/>
                  </a:cubicBezTo>
                  <a:cubicBezTo>
                    <a:pt x="1254" y="176"/>
                    <a:pt x="1258" y="175"/>
                    <a:pt x="1259" y="179"/>
                  </a:cubicBezTo>
                  <a:cubicBezTo>
                    <a:pt x="1264" y="208"/>
                    <a:pt x="1288" y="231"/>
                    <a:pt x="1317" y="244"/>
                  </a:cubicBezTo>
                  <a:cubicBezTo>
                    <a:pt x="1324" y="254"/>
                    <a:pt x="1335" y="263"/>
                    <a:pt x="1340" y="276"/>
                  </a:cubicBezTo>
                  <a:cubicBezTo>
                    <a:pt x="1342" y="282"/>
                    <a:pt x="1341" y="291"/>
                    <a:pt x="1347" y="296"/>
                  </a:cubicBezTo>
                  <a:cubicBezTo>
                    <a:pt x="1352" y="286"/>
                    <a:pt x="1346" y="280"/>
                    <a:pt x="1346" y="269"/>
                  </a:cubicBezTo>
                  <a:cubicBezTo>
                    <a:pt x="1357" y="263"/>
                    <a:pt x="1358" y="274"/>
                    <a:pt x="1363" y="279"/>
                  </a:cubicBezTo>
                  <a:cubicBezTo>
                    <a:pt x="1363" y="281"/>
                    <a:pt x="1360" y="279"/>
                    <a:pt x="1360" y="281"/>
                  </a:cubicBezTo>
                  <a:cubicBezTo>
                    <a:pt x="1371" y="297"/>
                    <a:pt x="1367" y="322"/>
                    <a:pt x="1362" y="342"/>
                  </a:cubicBezTo>
                  <a:cubicBezTo>
                    <a:pt x="1375" y="340"/>
                    <a:pt x="1375" y="326"/>
                    <a:pt x="1382" y="318"/>
                  </a:cubicBezTo>
                  <a:cubicBezTo>
                    <a:pt x="1390" y="300"/>
                    <a:pt x="1398" y="288"/>
                    <a:pt x="1400" y="266"/>
                  </a:cubicBezTo>
                  <a:cubicBezTo>
                    <a:pt x="1402" y="236"/>
                    <a:pt x="1389" y="212"/>
                    <a:pt x="1378" y="194"/>
                  </a:cubicBezTo>
                  <a:cubicBezTo>
                    <a:pt x="1373" y="184"/>
                    <a:pt x="1354" y="161"/>
                    <a:pt x="1356" y="154"/>
                  </a:cubicBezTo>
                  <a:cubicBezTo>
                    <a:pt x="1358" y="146"/>
                    <a:pt x="1369" y="149"/>
                    <a:pt x="1372" y="145"/>
                  </a:cubicBezTo>
                  <a:cubicBezTo>
                    <a:pt x="1330" y="131"/>
                    <a:pt x="1309" y="80"/>
                    <a:pt x="1255" y="90"/>
                  </a:cubicBezTo>
                  <a:cubicBezTo>
                    <a:pt x="1253" y="88"/>
                    <a:pt x="1249" y="87"/>
                    <a:pt x="1250" y="82"/>
                  </a:cubicBezTo>
                  <a:cubicBezTo>
                    <a:pt x="1287" y="68"/>
                    <a:pt x="1316" y="98"/>
                    <a:pt x="1341" y="112"/>
                  </a:cubicBezTo>
                  <a:cubicBezTo>
                    <a:pt x="1345" y="124"/>
                    <a:pt x="1357" y="128"/>
                    <a:pt x="1368" y="134"/>
                  </a:cubicBezTo>
                  <a:cubicBezTo>
                    <a:pt x="1344" y="99"/>
                    <a:pt x="1307" y="66"/>
                    <a:pt x="1261" y="65"/>
                  </a:cubicBezTo>
                  <a:cubicBezTo>
                    <a:pt x="1253" y="56"/>
                    <a:pt x="1266" y="54"/>
                    <a:pt x="1270" y="47"/>
                  </a:cubicBezTo>
                  <a:cubicBezTo>
                    <a:pt x="1225" y="27"/>
                    <a:pt x="1166" y="18"/>
                    <a:pt x="1115" y="40"/>
                  </a:cubicBezTo>
                  <a:cubicBezTo>
                    <a:pt x="1111" y="47"/>
                    <a:pt x="1104" y="51"/>
                    <a:pt x="1099" y="57"/>
                  </a:cubicBezTo>
                  <a:cubicBezTo>
                    <a:pt x="1105" y="61"/>
                    <a:pt x="1114" y="63"/>
                    <a:pt x="1118" y="69"/>
                  </a:cubicBezTo>
                  <a:cubicBezTo>
                    <a:pt x="1117" y="72"/>
                    <a:pt x="1117" y="77"/>
                    <a:pt x="1112" y="78"/>
                  </a:cubicBezTo>
                  <a:cubicBezTo>
                    <a:pt x="1106" y="79"/>
                    <a:pt x="1104" y="72"/>
                    <a:pt x="1099" y="69"/>
                  </a:cubicBezTo>
                  <a:cubicBezTo>
                    <a:pt x="1079" y="56"/>
                    <a:pt x="1040" y="42"/>
                    <a:pt x="1010" y="44"/>
                  </a:cubicBezTo>
                  <a:cubicBezTo>
                    <a:pt x="995" y="47"/>
                    <a:pt x="984" y="51"/>
                    <a:pt x="971" y="54"/>
                  </a:cubicBezTo>
                  <a:cubicBezTo>
                    <a:pt x="897" y="70"/>
                    <a:pt x="861" y="146"/>
                    <a:pt x="833" y="209"/>
                  </a:cubicBezTo>
                  <a:cubicBezTo>
                    <a:pt x="822" y="231"/>
                    <a:pt x="815" y="244"/>
                    <a:pt x="801" y="260"/>
                  </a:cubicBezTo>
                  <a:cubicBezTo>
                    <a:pt x="780" y="286"/>
                    <a:pt x="744" y="314"/>
                    <a:pt x="703" y="302"/>
                  </a:cubicBezTo>
                  <a:cubicBezTo>
                    <a:pt x="705" y="312"/>
                    <a:pt x="717" y="313"/>
                    <a:pt x="719" y="322"/>
                  </a:cubicBezTo>
                  <a:cubicBezTo>
                    <a:pt x="729" y="323"/>
                    <a:pt x="733" y="333"/>
                    <a:pt x="740" y="337"/>
                  </a:cubicBezTo>
                  <a:cubicBezTo>
                    <a:pt x="747" y="340"/>
                    <a:pt x="757" y="337"/>
                    <a:pt x="760" y="346"/>
                  </a:cubicBezTo>
                  <a:cubicBezTo>
                    <a:pt x="745" y="360"/>
                    <a:pt x="713" y="347"/>
                    <a:pt x="697" y="342"/>
                  </a:cubicBezTo>
                  <a:cubicBezTo>
                    <a:pt x="704" y="362"/>
                    <a:pt x="707" y="383"/>
                    <a:pt x="718" y="397"/>
                  </a:cubicBezTo>
                  <a:cubicBezTo>
                    <a:pt x="721" y="401"/>
                    <a:pt x="727" y="405"/>
                    <a:pt x="732" y="409"/>
                  </a:cubicBezTo>
                  <a:cubicBezTo>
                    <a:pt x="753" y="428"/>
                    <a:pt x="783" y="448"/>
                    <a:pt x="815" y="436"/>
                  </a:cubicBezTo>
                  <a:cubicBezTo>
                    <a:pt x="825" y="439"/>
                    <a:pt x="823" y="445"/>
                    <a:pt x="820" y="453"/>
                  </a:cubicBezTo>
                  <a:cubicBezTo>
                    <a:pt x="803" y="455"/>
                    <a:pt x="779" y="466"/>
                    <a:pt x="759" y="462"/>
                  </a:cubicBezTo>
                  <a:cubicBezTo>
                    <a:pt x="775" y="482"/>
                    <a:pt x="810" y="503"/>
                    <a:pt x="841" y="508"/>
                  </a:cubicBezTo>
                  <a:cubicBezTo>
                    <a:pt x="859" y="510"/>
                    <a:pt x="885" y="501"/>
                    <a:pt x="892" y="512"/>
                  </a:cubicBezTo>
                  <a:cubicBezTo>
                    <a:pt x="890" y="521"/>
                    <a:pt x="877" y="521"/>
                    <a:pt x="872" y="532"/>
                  </a:cubicBezTo>
                  <a:cubicBezTo>
                    <a:pt x="890" y="540"/>
                    <a:pt x="908" y="524"/>
                    <a:pt x="925" y="530"/>
                  </a:cubicBezTo>
                  <a:cubicBezTo>
                    <a:pt x="928" y="534"/>
                    <a:pt x="925" y="539"/>
                    <a:pt x="925" y="543"/>
                  </a:cubicBezTo>
                  <a:cubicBezTo>
                    <a:pt x="953" y="545"/>
                    <a:pt x="978" y="553"/>
                    <a:pt x="1005" y="543"/>
                  </a:cubicBezTo>
                  <a:cubicBezTo>
                    <a:pt x="998" y="536"/>
                    <a:pt x="988" y="534"/>
                    <a:pt x="985" y="524"/>
                  </a:cubicBezTo>
                  <a:cubicBezTo>
                    <a:pt x="952" y="534"/>
                    <a:pt x="900" y="503"/>
                    <a:pt x="920" y="467"/>
                  </a:cubicBezTo>
                  <a:cubicBezTo>
                    <a:pt x="881" y="465"/>
                    <a:pt x="838" y="457"/>
                    <a:pt x="823" y="428"/>
                  </a:cubicBezTo>
                  <a:cubicBezTo>
                    <a:pt x="832" y="416"/>
                    <a:pt x="859" y="434"/>
                    <a:pt x="867" y="417"/>
                  </a:cubicBezTo>
                  <a:cubicBezTo>
                    <a:pt x="846" y="410"/>
                    <a:pt x="827" y="394"/>
                    <a:pt x="818" y="376"/>
                  </a:cubicBezTo>
                  <a:cubicBezTo>
                    <a:pt x="814" y="369"/>
                    <a:pt x="807" y="357"/>
                    <a:pt x="813" y="347"/>
                  </a:cubicBezTo>
                  <a:cubicBezTo>
                    <a:pt x="828" y="345"/>
                    <a:pt x="820" y="367"/>
                    <a:pt x="834" y="363"/>
                  </a:cubicBezTo>
                  <a:cubicBezTo>
                    <a:pt x="828" y="356"/>
                    <a:pt x="821" y="346"/>
                    <a:pt x="818" y="336"/>
                  </a:cubicBezTo>
                  <a:cubicBezTo>
                    <a:pt x="815" y="326"/>
                    <a:pt x="810" y="302"/>
                    <a:pt x="815" y="296"/>
                  </a:cubicBezTo>
                  <a:cubicBezTo>
                    <a:pt x="817" y="302"/>
                    <a:pt x="829" y="306"/>
                    <a:pt x="823" y="313"/>
                  </a:cubicBezTo>
                  <a:cubicBezTo>
                    <a:pt x="865" y="352"/>
                    <a:pt x="922" y="305"/>
                    <a:pt x="936" y="261"/>
                  </a:cubicBezTo>
                  <a:cubicBezTo>
                    <a:pt x="942" y="242"/>
                    <a:pt x="941" y="220"/>
                    <a:pt x="948" y="202"/>
                  </a:cubicBezTo>
                  <a:cubicBezTo>
                    <a:pt x="955" y="198"/>
                    <a:pt x="963" y="188"/>
                    <a:pt x="965" y="183"/>
                  </a:cubicBezTo>
                  <a:cubicBezTo>
                    <a:pt x="958" y="186"/>
                    <a:pt x="950" y="203"/>
                    <a:pt x="942" y="190"/>
                  </a:cubicBezTo>
                  <a:cubicBezTo>
                    <a:pt x="962" y="156"/>
                    <a:pt x="998" y="113"/>
                    <a:pt x="1048" y="102"/>
                  </a:cubicBezTo>
                  <a:cubicBezTo>
                    <a:pt x="1080" y="94"/>
                    <a:pt x="1107" y="93"/>
                    <a:pt x="1142" y="92"/>
                  </a:cubicBezTo>
                  <a:cubicBezTo>
                    <a:pt x="1151" y="91"/>
                    <a:pt x="1157" y="87"/>
                    <a:pt x="1159" y="100"/>
                  </a:cubicBezTo>
                  <a:cubicBezTo>
                    <a:pt x="1151" y="109"/>
                    <a:pt x="1148" y="102"/>
                    <a:pt x="1140" y="102"/>
                  </a:cubicBezTo>
                  <a:cubicBezTo>
                    <a:pt x="1115" y="98"/>
                    <a:pt x="1099" y="105"/>
                    <a:pt x="1081" y="107"/>
                  </a:cubicBezTo>
                  <a:cubicBezTo>
                    <a:pt x="1031" y="111"/>
                    <a:pt x="990" y="136"/>
                    <a:pt x="967" y="171"/>
                  </a:cubicBezTo>
                  <a:cubicBezTo>
                    <a:pt x="974" y="171"/>
                    <a:pt x="980" y="169"/>
                    <a:pt x="983" y="164"/>
                  </a:cubicBezTo>
                  <a:cubicBezTo>
                    <a:pt x="992" y="166"/>
                    <a:pt x="995" y="170"/>
                    <a:pt x="991" y="179"/>
                  </a:cubicBezTo>
                  <a:cubicBezTo>
                    <a:pt x="986" y="177"/>
                    <a:pt x="986" y="181"/>
                    <a:pt x="982" y="181"/>
                  </a:cubicBezTo>
                  <a:cubicBezTo>
                    <a:pt x="956" y="198"/>
                    <a:pt x="955" y="230"/>
                    <a:pt x="947" y="260"/>
                  </a:cubicBezTo>
                  <a:cubicBezTo>
                    <a:pt x="938" y="295"/>
                    <a:pt x="915" y="318"/>
                    <a:pt x="887" y="333"/>
                  </a:cubicBezTo>
                  <a:cubicBezTo>
                    <a:pt x="877" y="333"/>
                    <a:pt x="868" y="342"/>
                    <a:pt x="856" y="342"/>
                  </a:cubicBezTo>
                  <a:cubicBezTo>
                    <a:pt x="844" y="342"/>
                    <a:pt x="835" y="333"/>
                    <a:pt x="826" y="333"/>
                  </a:cubicBezTo>
                  <a:cubicBezTo>
                    <a:pt x="831" y="353"/>
                    <a:pt x="844" y="365"/>
                    <a:pt x="864" y="367"/>
                  </a:cubicBezTo>
                  <a:cubicBezTo>
                    <a:pt x="860" y="381"/>
                    <a:pt x="836" y="375"/>
                    <a:pt x="826" y="371"/>
                  </a:cubicBezTo>
                  <a:cubicBezTo>
                    <a:pt x="836" y="396"/>
                    <a:pt x="858" y="406"/>
                    <a:pt x="885" y="408"/>
                  </a:cubicBezTo>
                  <a:cubicBezTo>
                    <a:pt x="882" y="427"/>
                    <a:pt x="857" y="431"/>
                    <a:pt x="842" y="434"/>
                  </a:cubicBezTo>
                  <a:close/>
                  <a:moveTo>
                    <a:pt x="1496" y="277"/>
                  </a:moveTo>
                  <a:cubicBezTo>
                    <a:pt x="1431" y="269"/>
                    <a:pt x="1405" y="202"/>
                    <a:pt x="1377" y="156"/>
                  </a:cubicBezTo>
                  <a:cubicBezTo>
                    <a:pt x="1376" y="156"/>
                    <a:pt x="1375" y="156"/>
                    <a:pt x="1373" y="156"/>
                  </a:cubicBezTo>
                  <a:cubicBezTo>
                    <a:pt x="1373" y="158"/>
                    <a:pt x="1371" y="158"/>
                    <a:pt x="1370" y="159"/>
                  </a:cubicBezTo>
                  <a:cubicBezTo>
                    <a:pt x="1380" y="182"/>
                    <a:pt x="1402" y="208"/>
                    <a:pt x="1407" y="237"/>
                  </a:cubicBezTo>
                  <a:cubicBezTo>
                    <a:pt x="1414" y="277"/>
                    <a:pt x="1401" y="306"/>
                    <a:pt x="1386" y="337"/>
                  </a:cubicBezTo>
                  <a:cubicBezTo>
                    <a:pt x="1380" y="340"/>
                    <a:pt x="1378" y="347"/>
                    <a:pt x="1373" y="352"/>
                  </a:cubicBezTo>
                  <a:cubicBezTo>
                    <a:pt x="1384" y="374"/>
                    <a:pt x="1389" y="411"/>
                    <a:pt x="1360" y="419"/>
                  </a:cubicBezTo>
                  <a:cubicBezTo>
                    <a:pt x="1363" y="441"/>
                    <a:pt x="1353" y="456"/>
                    <a:pt x="1350" y="477"/>
                  </a:cubicBezTo>
                  <a:cubicBezTo>
                    <a:pt x="1380" y="482"/>
                    <a:pt x="1412" y="475"/>
                    <a:pt x="1420" y="448"/>
                  </a:cubicBezTo>
                  <a:cubicBezTo>
                    <a:pt x="1405" y="445"/>
                    <a:pt x="1382" y="444"/>
                    <a:pt x="1382" y="431"/>
                  </a:cubicBezTo>
                  <a:cubicBezTo>
                    <a:pt x="1421" y="449"/>
                    <a:pt x="1474" y="434"/>
                    <a:pt x="1487" y="396"/>
                  </a:cubicBezTo>
                  <a:cubicBezTo>
                    <a:pt x="1465" y="398"/>
                    <a:pt x="1449" y="389"/>
                    <a:pt x="1433" y="381"/>
                  </a:cubicBezTo>
                  <a:cubicBezTo>
                    <a:pt x="1417" y="373"/>
                    <a:pt x="1403" y="368"/>
                    <a:pt x="1406" y="353"/>
                  </a:cubicBezTo>
                  <a:cubicBezTo>
                    <a:pt x="1420" y="358"/>
                    <a:pt x="1430" y="364"/>
                    <a:pt x="1444" y="366"/>
                  </a:cubicBezTo>
                  <a:cubicBezTo>
                    <a:pt x="1504" y="372"/>
                    <a:pt x="1536" y="322"/>
                    <a:pt x="1533" y="270"/>
                  </a:cubicBezTo>
                  <a:cubicBezTo>
                    <a:pt x="1521" y="275"/>
                    <a:pt x="1512" y="279"/>
                    <a:pt x="1496" y="277"/>
                  </a:cubicBezTo>
                  <a:close/>
                  <a:moveTo>
                    <a:pt x="936" y="463"/>
                  </a:moveTo>
                  <a:cubicBezTo>
                    <a:pt x="916" y="485"/>
                    <a:pt x="939" y="511"/>
                    <a:pt x="963" y="515"/>
                  </a:cubicBezTo>
                  <a:cubicBezTo>
                    <a:pt x="968" y="512"/>
                    <a:pt x="976" y="511"/>
                    <a:pt x="981" y="508"/>
                  </a:cubicBezTo>
                  <a:cubicBezTo>
                    <a:pt x="1005" y="528"/>
                    <a:pt x="1034" y="543"/>
                    <a:pt x="1061" y="561"/>
                  </a:cubicBezTo>
                  <a:cubicBezTo>
                    <a:pt x="1096" y="570"/>
                    <a:pt x="1129" y="581"/>
                    <a:pt x="1162" y="579"/>
                  </a:cubicBezTo>
                  <a:cubicBezTo>
                    <a:pt x="1188" y="585"/>
                    <a:pt x="1228" y="583"/>
                    <a:pt x="1249" y="569"/>
                  </a:cubicBezTo>
                  <a:cubicBezTo>
                    <a:pt x="1253" y="570"/>
                    <a:pt x="1254" y="567"/>
                    <a:pt x="1259" y="568"/>
                  </a:cubicBezTo>
                  <a:cubicBezTo>
                    <a:pt x="1294" y="534"/>
                    <a:pt x="1332" y="497"/>
                    <a:pt x="1346" y="446"/>
                  </a:cubicBezTo>
                  <a:cubicBezTo>
                    <a:pt x="1343" y="436"/>
                    <a:pt x="1348" y="430"/>
                    <a:pt x="1349" y="422"/>
                  </a:cubicBezTo>
                  <a:cubicBezTo>
                    <a:pt x="1349" y="420"/>
                    <a:pt x="1350" y="417"/>
                    <a:pt x="1350" y="417"/>
                  </a:cubicBezTo>
                  <a:cubicBezTo>
                    <a:pt x="1350" y="404"/>
                    <a:pt x="1346" y="393"/>
                    <a:pt x="1344" y="384"/>
                  </a:cubicBezTo>
                  <a:cubicBezTo>
                    <a:pt x="1340" y="370"/>
                    <a:pt x="1343" y="355"/>
                    <a:pt x="1339" y="341"/>
                  </a:cubicBezTo>
                  <a:cubicBezTo>
                    <a:pt x="1342" y="333"/>
                    <a:pt x="1344" y="317"/>
                    <a:pt x="1336" y="311"/>
                  </a:cubicBezTo>
                  <a:cubicBezTo>
                    <a:pt x="1343" y="251"/>
                    <a:pt x="1277" y="244"/>
                    <a:pt x="1256" y="204"/>
                  </a:cubicBezTo>
                  <a:cubicBezTo>
                    <a:pt x="1255" y="278"/>
                    <a:pt x="1198" y="322"/>
                    <a:pt x="1127" y="333"/>
                  </a:cubicBezTo>
                  <a:cubicBezTo>
                    <a:pt x="1121" y="337"/>
                    <a:pt x="1118" y="344"/>
                    <a:pt x="1112" y="347"/>
                  </a:cubicBezTo>
                  <a:cubicBezTo>
                    <a:pt x="1107" y="345"/>
                    <a:pt x="1102" y="341"/>
                    <a:pt x="1101" y="340"/>
                  </a:cubicBezTo>
                  <a:cubicBezTo>
                    <a:pt x="1105" y="328"/>
                    <a:pt x="1126" y="325"/>
                    <a:pt x="1123" y="310"/>
                  </a:cubicBezTo>
                  <a:cubicBezTo>
                    <a:pt x="1115" y="322"/>
                    <a:pt x="1096" y="341"/>
                    <a:pt x="1084" y="348"/>
                  </a:cubicBezTo>
                  <a:cubicBezTo>
                    <a:pt x="1070" y="357"/>
                    <a:pt x="1051" y="359"/>
                    <a:pt x="1037" y="370"/>
                  </a:cubicBezTo>
                  <a:cubicBezTo>
                    <a:pt x="1016" y="384"/>
                    <a:pt x="1017" y="420"/>
                    <a:pt x="1001" y="442"/>
                  </a:cubicBezTo>
                  <a:cubicBezTo>
                    <a:pt x="992" y="454"/>
                    <a:pt x="981" y="456"/>
                    <a:pt x="970" y="467"/>
                  </a:cubicBezTo>
                  <a:cubicBezTo>
                    <a:pt x="980" y="472"/>
                    <a:pt x="990" y="479"/>
                    <a:pt x="995" y="490"/>
                  </a:cubicBezTo>
                  <a:cubicBezTo>
                    <a:pt x="993" y="493"/>
                    <a:pt x="992" y="496"/>
                    <a:pt x="987" y="495"/>
                  </a:cubicBezTo>
                  <a:cubicBezTo>
                    <a:pt x="981" y="486"/>
                    <a:pt x="970" y="471"/>
                    <a:pt x="957" y="477"/>
                  </a:cubicBezTo>
                  <a:cubicBezTo>
                    <a:pt x="952" y="489"/>
                    <a:pt x="961" y="497"/>
                    <a:pt x="961" y="505"/>
                  </a:cubicBezTo>
                  <a:cubicBezTo>
                    <a:pt x="949" y="502"/>
                    <a:pt x="944" y="489"/>
                    <a:pt x="946" y="475"/>
                  </a:cubicBezTo>
                  <a:cubicBezTo>
                    <a:pt x="942" y="476"/>
                    <a:pt x="938" y="483"/>
                    <a:pt x="935" y="478"/>
                  </a:cubicBezTo>
                  <a:cubicBezTo>
                    <a:pt x="937" y="463"/>
                    <a:pt x="961" y="462"/>
                    <a:pt x="962" y="451"/>
                  </a:cubicBezTo>
                  <a:cubicBezTo>
                    <a:pt x="955" y="456"/>
                    <a:pt x="947" y="461"/>
                    <a:pt x="936" y="463"/>
                  </a:cubicBezTo>
                  <a:close/>
                  <a:moveTo>
                    <a:pt x="1351" y="345"/>
                  </a:moveTo>
                  <a:cubicBezTo>
                    <a:pt x="1353" y="335"/>
                    <a:pt x="1361" y="314"/>
                    <a:pt x="1354" y="306"/>
                  </a:cubicBezTo>
                  <a:cubicBezTo>
                    <a:pt x="1352" y="320"/>
                    <a:pt x="1350" y="334"/>
                    <a:pt x="1351" y="345"/>
                  </a:cubicBezTo>
                  <a:close/>
                  <a:moveTo>
                    <a:pt x="1361" y="409"/>
                  </a:moveTo>
                  <a:cubicBezTo>
                    <a:pt x="1373" y="400"/>
                    <a:pt x="1372" y="375"/>
                    <a:pt x="1365" y="361"/>
                  </a:cubicBezTo>
                  <a:cubicBezTo>
                    <a:pt x="1360" y="361"/>
                    <a:pt x="1356" y="361"/>
                    <a:pt x="1352" y="360"/>
                  </a:cubicBezTo>
                  <a:cubicBezTo>
                    <a:pt x="1351" y="378"/>
                    <a:pt x="1358" y="394"/>
                    <a:pt x="1361" y="409"/>
                  </a:cubicBezTo>
                  <a:close/>
                  <a:moveTo>
                    <a:pt x="1326" y="514"/>
                  </a:moveTo>
                  <a:cubicBezTo>
                    <a:pt x="1334" y="508"/>
                    <a:pt x="1344" y="510"/>
                    <a:pt x="1354" y="504"/>
                  </a:cubicBezTo>
                  <a:cubicBezTo>
                    <a:pt x="1350" y="499"/>
                    <a:pt x="1347" y="492"/>
                    <a:pt x="1341" y="489"/>
                  </a:cubicBezTo>
                  <a:cubicBezTo>
                    <a:pt x="1337" y="498"/>
                    <a:pt x="1327" y="506"/>
                    <a:pt x="1326" y="514"/>
                  </a:cubicBezTo>
                  <a:close/>
                  <a:moveTo>
                    <a:pt x="399" y="573"/>
                  </a:moveTo>
                  <a:cubicBezTo>
                    <a:pt x="402" y="569"/>
                    <a:pt x="408" y="568"/>
                    <a:pt x="415" y="568"/>
                  </a:cubicBezTo>
                  <a:cubicBezTo>
                    <a:pt x="414" y="554"/>
                    <a:pt x="410" y="540"/>
                    <a:pt x="405" y="525"/>
                  </a:cubicBezTo>
                  <a:cubicBezTo>
                    <a:pt x="391" y="542"/>
                    <a:pt x="370" y="554"/>
                    <a:pt x="361" y="576"/>
                  </a:cubicBezTo>
                  <a:cubicBezTo>
                    <a:pt x="370" y="576"/>
                    <a:pt x="374" y="586"/>
                    <a:pt x="374" y="590"/>
                  </a:cubicBezTo>
                  <a:cubicBezTo>
                    <a:pt x="389" y="584"/>
                    <a:pt x="374" y="571"/>
                    <a:pt x="371" y="561"/>
                  </a:cubicBezTo>
                  <a:cubicBezTo>
                    <a:pt x="373" y="561"/>
                    <a:pt x="373" y="560"/>
                    <a:pt x="374" y="560"/>
                  </a:cubicBezTo>
                  <a:cubicBezTo>
                    <a:pt x="381" y="562"/>
                    <a:pt x="382" y="569"/>
                    <a:pt x="389" y="571"/>
                  </a:cubicBezTo>
                  <a:cubicBezTo>
                    <a:pt x="394" y="561"/>
                    <a:pt x="394" y="558"/>
                    <a:pt x="393" y="545"/>
                  </a:cubicBezTo>
                  <a:cubicBezTo>
                    <a:pt x="395" y="545"/>
                    <a:pt x="396" y="543"/>
                    <a:pt x="399" y="543"/>
                  </a:cubicBezTo>
                  <a:cubicBezTo>
                    <a:pt x="411" y="548"/>
                    <a:pt x="400" y="565"/>
                    <a:pt x="399" y="573"/>
                  </a:cubicBezTo>
                  <a:close/>
                  <a:moveTo>
                    <a:pt x="383" y="596"/>
                  </a:moveTo>
                  <a:cubicBezTo>
                    <a:pt x="392" y="592"/>
                    <a:pt x="400" y="593"/>
                    <a:pt x="408" y="598"/>
                  </a:cubicBezTo>
                  <a:cubicBezTo>
                    <a:pt x="412" y="593"/>
                    <a:pt x="418" y="583"/>
                    <a:pt x="414" y="574"/>
                  </a:cubicBezTo>
                  <a:cubicBezTo>
                    <a:pt x="403" y="584"/>
                    <a:pt x="386" y="580"/>
                    <a:pt x="383" y="596"/>
                  </a:cubicBezTo>
                  <a:close/>
                  <a:moveTo>
                    <a:pt x="361" y="632"/>
                  </a:moveTo>
                  <a:cubicBezTo>
                    <a:pt x="364" y="614"/>
                    <a:pt x="375" y="595"/>
                    <a:pt x="359" y="579"/>
                  </a:cubicBezTo>
                  <a:cubicBezTo>
                    <a:pt x="353" y="597"/>
                    <a:pt x="352" y="617"/>
                    <a:pt x="361" y="632"/>
                  </a:cubicBezTo>
                  <a:close/>
                  <a:moveTo>
                    <a:pt x="1209" y="605"/>
                  </a:moveTo>
                  <a:cubicBezTo>
                    <a:pt x="1202" y="605"/>
                    <a:pt x="1209" y="599"/>
                    <a:pt x="1204" y="598"/>
                  </a:cubicBezTo>
                  <a:cubicBezTo>
                    <a:pt x="1207" y="599"/>
                    <a:pt x="1209" y="593"/>
                    <a:pt x="1206" y="593"/>
                  </a:cubicBezTo>
                  <a:cubicBezTo>
                    <a:pt x="1178" y="596"/>
                    <a:pt x="1142" y="593"/>
                    <a:pt x="1119" y="586"/>
                  </a:cubicBezTo>
                  <a:cubicBezTo>
                    <a:pt x="1123" y="637"/>
                    <a:pt x="1192" y="644"/>
                    <a:pt x="1209" y="605"/>
                  </a:cubicBezTo>
                  <a:close/>
                  <a:moveTo>
                    <a:pt x="1221" y="613"/>
                  </a:moveTo>
                  <a:cubicBezTo>
                    <a:pt x="1209" y="628"/>
                    <a:pt x="1179" y="649"/>
                    <a:pt x="1153" y="642"/>
                  </a:cubicBezTo>
                  <a:cubicBezTo>
                    <a:pt x="1144" y="640"/>
                    <a:pt x="1138" y="633"/>
                    <a:pt x="1129" y="631"/>
                  </a:cubicBezTo>
                  <a:cubicBezTo>
                    <a:pt x="1126" y="623"/>
                    <a:pt x="1117" y="621"/>
                    <a:pt x="1113" y="614"/>
                  </a:cubicBezTo>
                  <a:cubicBezTo>
                    <a:pt x="1115" y="605"/>
                    <a:pt x="1111" y="594"/>
                    <a:pt x="1108" y="588"/>
                  </a:cubicBezTo>
                  <a:cubicBezTo>
                    <a:pt x="1101" y="588"/>
                    <a:pt x="1100" y="597"/>
                    <a:pt x="1093" y="598"/>
                  </a:cubicBezTo>
                  <a:cubicBezTo>
                    <a:pt x="1095" y="616"/>
                    <a:pt x="1108" y="631"/>
                    <a:pt x="1119" y="641"/>
                  </a:cubicBezTo>
                  <a:cubicBezTo>
                    <a:pt x="1142" y="664"/>
                    <a:pt x="1178" y="683"/>
                    <a:pt x="1210" y="661"/>
                  </a:cubicBezTo>
                  <a:cubicBezTo>
                    <a:pt x="1201" y="683"/>
                    <a:pt x="1168" y="689"/>
                    <a:pt x="1150" y="672"/>
                  </a:cubicBezTo>
                  <a:cubicBezTo>
                    <a:pt x="1121" y="663"/>
                    <a:pt x="1092" y="633"/>
                    <a:pt x="1084" y="606"/>
                  </a:cubicBezTo>
                  <a:cubicBezTo>
                    <a:pt x="1079" y="614"/>
                    <a:pt x="1075" y="621"/>
                    <a:pt x="1073" y="629"/>
                  </a:cubicBezTo>
                  <a:cubicBezTo>
                    <a:pt x="1078" y="637"/>
                    <a:pt x="1082" y="643"/>
                    <a:pt x="1089" y="649"/>
                  </a:cubicBezTo>
                  <a:cubicBezTo>
                    <a:pt x="1098" y="655"/>
                    <a:pt x="1109" y="664"/>
                    <a:pt x="1117" y="669"/>
                  </a:cubicBezTo>
                  <a:cubicBezTo>
                    <a:pt x="1131" y="678"/>
                    <a:pt x="1148" y="690"/>
                    <a:pt x="1162" y="694"/>
                  </a:cubicBezTo>
                  <a:cubicBezTo>
                    <a:pt x="1193" y="702"/>
                    <a:pt x="1225" y="681"/>
                    <a:pt x="1241" y="660"/>
                  </a:cubicBezTo>
                  <a:cubicBezTo>
                    <a:pt x="1245" y="654"/>
                    <a:pt x="1246" y="647"/>
                    <a:pt x="1250" y="641"/>
                  </a:cubicBezTo>
                  <a:cubicBezTo>
                    <a:pt x="1257" y="631"/>
                    <a:pt x="1273" y="622"/>
                    <a:pt x="1264" y="608"/>
                  </a:cubicBezTo>
                  <a:cubicBezTo>
                    <a:pt x="1262" y="610"/>
                    <a:pt x="1249" y="603"/>
                    <a:pt x="1250" y="610"/>
                  </a:cubicBezTo>
                  <a:cubicBezTo>
                    <a:pt x="1248" y="613"/>
                    <a:pt x="1258" y="620"/>
                    <a:pt x="1255" y="624"/>
                  </a:cubicBezTo>
                  <a:cubicBezTo>
                    <a:pt x="1247" y="627"/>
                    <a:pt x="1241" y="621"/>
                    <a:pt x="1236" y="616"/>
                  </a:cubicBezTo>
                  <a:cubicBezTo>
                    <a:pt x="1238" y="608"/>
                    <a:pt x="1235" y="598"/>
                    <a:pt x="1233" y="590"/>
                  </a:cubicBezTo>
                  <a:cubicBezTo>
                    <a:pt x="1230" y="593"/>
                    <a:pt x="1222" y="592"/>
                    <a:pt x="1221" y="594"/>
                  </a:cubicBezTo>
                  <a:cubicBezTo>
                    <a:pt x="1225" y="598"/>
                    <a:pt x="1221" y="607"/>
                    <a:pt x="1221" y="613"/>
                  </a:cubicBezTo>
                  <a:close/>
                  <a:moveTo>
                    <a:pt x="349" y="649"/>
                  </a:moveTo>
                  <a:cubicBezTo>
                    <a:pt x="345" y="639"/>
                    <a:pt x="339" y="628"/>
                    <a:pt x="332" y="619"/>
                  </a:cubicBezTo>
                  <a:cubicBezTo>
                    <a:pt x="325" y="611"/>
                    <a:pt x="314" y="599"/>
                    <a:pt x="305" y="605"/>
                  </a:cubicBezTo>
                  <a:cubicBezTo>
                    <a:pt x="316" y="618"/>
                    <a:pt x="336" y="633"/>
                    <a:pt x="349" y="649"/>
                  </a:cubicBezTo>
                  <a:close/>
                  <a:moveTo>
                    <a:pt x="378" y="604"/>
                  </a:moveTo>
                  <a:cubicBezTo>
                    <a:pt x="375" y="612"/>
                    <a:pt x="370" y="618"/>
                    <a:pt x="369" y="627"/>
                  </a:cubicBezTo>
                  <a:cubicBezTo>
                    <a:pt x="379" y="624"/>
                    <a:pt x="385" y="616"/>
                    <a:pt x="391" y="609"/>
                  </a:cubicBezTo>
                  <a:cubicBezTo>
                    <a:pt x="394" y="609"/>
                    <a:pt x="400" y="605"/>
                    <a:pt x="396" y="603"/>
                  </a:cubicBezTo>
                  <a:cubicBezTo>
                    <a:pt x="394" y="604"/>
                    <a:pt x="385" y="606"/>
                    <a:pt x="378" y="604"/>
                  </a:cubicBezTo>
                  <a:close/>
                  <a:moveTo>
                    <a:pt x="1277" y="620"/>
                  </a:moveTo>
                  <a:cubicBezTo>
                    <a:pt x="1277" y="621"/>
                    <a:pt x="1277" y="622"/>
                    <a:pt x="1277" y="623"/>
                  </a:cubicBezTo>
                  <a:cubicBezTo>
                    <a:pt x="1256" y="653"/>
                    <a:pt x="1234" y="698"/>
                    <a:pt x="1190" y="704"/>
                  </a:cubicBezTo>
                  <a:cubicBezTo>
                    <a:pt x="1168" y="706"/>
                    <a:pt x="1149" y="701"/>
                    <a:pt x="1134" y="691"/>
                  </a:cubicBezTo>
                  <a:cubicBezTo>
                    <a:pt x="1132" y="689"/>
                    <a:pt x="1131" y="685"/>
                    <a:pt x="1128" y="684"/>
                  </a:cubicBezTo>
                  <a:cubicBezTo>
                    <a:pt x="1125" y="682"/>
                    <a:pt x="1121" y="683"/>
                    <a:pt x="1118" y="681"/>
                  </a:cubicBezTo>
                  <a:cubicBezTo>
                    <a:pt x="1103" y="673"/>
                    <a:pt x="1094" y="657"/>
                    <a:pt x="1078" y="655"/>
                  </a:cubicBezTo>
                  <a:cubicBezTo>
                    <a:pt x="1071" y="646"/>
                    <a:pt x="1059" y="636"/>
                    <a:pt x="1058" y="625"/>
                  </a:cubicBezTo>
                  <a:cubicBezTo>
                    <a:pt x="1040" y="636"/>
                    <a:pt x="1007" y="653"/>
                    <a:pt x="993" y="664"/>
                  </a:cubicBezTo>
                  <a:cubicBezTo>
                    <a:pt x="988" y="667"/>
                    <a:pt x="982" y="669"/>
                    <a:pt x="980" y="671"/>
                  </a:cubicBezTo>
                  <a:cubicBezTo>
                    <a:pt x="975" y="677"/>
                    <a:pt x="982" y="691"/>
                    <a:pt x="985" y="699"/>
                  </a:cubicBezTo>
                  <a:cubicBezTo>
                    <a:pt x="987" y="706"/>
                    <a:pt x="991" y="713"/>
                    <a:pt x="992" y="721"/>
                  </a:cubicBezTo>
                  <a:cubicBezTo>
                    <a:pt x="1000" y="721"/>
                    <a:pt x="1009" y="724"/>
                    <a:pt x="1014" y="722"/>
                  </a:cubicBezTo>
                  <a:cubicBezTo>
                    <a:pt x="1017" y="717"/>
                    <a:pt x="1014" y="702"/>
                    <a:pt x="1017" y="694"/>
                  </a:cubicBezTo>
                  <a:cubicBezTo>
                    <a:pt x="1023" y="692"/>
                    <a:pt x="1025" y="694"/>
                    <a:pt x="1031" y="691"/>
                  </a:cubicBezTo>
                  <a:cubicBezTo>
                    <a:pt x="1040" y="698"/>
                    <a:pt x="1051" y="700"/>
                    <a:pt x="1064" y="704"/>
                  </a:cubicBezTo>
                  <a:cubicBezTo>
                    <a:pt x="1080" y="708"/>
                    <a:pt x="1094" y="715"/>
                    <a:pt x="1108" y="721"/>
                  </a:cubicBezTo>
                  <a:cubicBezTo>
                    <a:pt x="1126" y="728"/>
                    <a:pt x="1143" y="733"/>
                    <a:pt x="1160" y="741"/>
                  </a:cubicBezTo>
                  <a:cubicBezTo>
                    <a:pt x="1176" y="748"/>
                    <a:pt x="1193" y="756"/>
                    <a:pt x="1208" y="766"/>
                  </a:cubicBezTo>
                  <a:cubicBezTo>
                    <a:pt x="1223" y="776"/>
                    <a:pt x="1231" y="796"/>
                    <a:pt x="1253" y="794"/>
                  </a:cubicBezTo>
                  <a:cubicBezTo>
                    <a:pt x="1247" y="757"/>
                    <a:pt x="1269" y="713"/>
                    <a:pt x="1276" y="680"/>
                  </a:cubicBezTo>
                  <a:cubicBezTo>
                    <a:pt x="1287" y="660"/>
                    <a:pt x="1301" y="643"/>
                    <a:pt x="1307" y="619"/>
                  </a:cubicBezTo>
                  <a:cubicBezTo>
                    <a:pt x="1294" y="619"/>
                    <a:pt x="1291" y="616"/>
                    <a:pt x="1277" y="616"/>
                  </a:cubicBezTo>
                  <a:cubicBezTo>
                    <a:pt x="1277" y="618"/>
                    <a:pt x="1277" y="619"/>
                    <a:pt x="1277" y="620"/>
                  </a:cubicBezTo>
                  <a:close/>
                  <a:moveTo>
                    <a:pt x="1354" y="654"/>
                  </a:moveTo>
                  <a:cubicBezTo>
                    <a:pt x="1359" y="652"/>
                    <a:pt x="1362" y="647"/>
                    <a:pt x="1368" y="645"/>
                  </a:cubicBezTo>
                  <a:cubicBezTo>
                    <a:pt x="1359" y="633"/>
                    <a:pt x="1342" y="631"/>
                    <a:pt x="1326" y="624"/>
                  </a:cubicBezTo>
                  <a:cubicBezTo>
                    <a:pt x="1325" y="624"/>
                    <a:pt x="1324" y="624"/>
                    <a:pt x="1324" y="625"/>
                  </a:cubicBezTo>
                  <a:cubicBezTo>
                    <a:pt x="1331" y="637"/>
                    <a:pt x="1340" y="647"/>
                    <a:pt x="1354" y="654"/>
                  </a:cubicBezTo>
                  <a:close/>
                  <a:moveTo>
                    <a:pt x="401" y="676"/>
                  </a:moveTo>
                  <a:cubicBezTo>
                    <a:pt x="398" y="680"/>
                    <a:pt x="383" y="681"/>
                    <a:pt x="376" y="681"/>
                  </a:cubicBezTo>
                  <a:cubicBezTo>
                    <a:pt x="374" y="681"/>
                    <a:pt x="373" y="682"/>
                    <a:pt x="371" y="682"/>
                  </a:cubicBezTo>
                  <a:cubicBezTo>
                    <a:pt x="350" y="681"/>
                    <a:pt x="337" y="664"/>
                    <a:pt x="310" y="662"/>
                  </a:cubicBezTo>
                  <a:cubicBezTo>
                    <a:pt x="296" y="661"/>
                    <a:pt x="281" y="664"/>
                    <a:pt x="268" y="669"/>
                  </a:cubicBezTo>
                  <a:cubicBezTo>
                    <a:pt x="249" y="675"/>
                    <a:pt x="239" y="680"/>
                    <a:pt x="227" y="696"/>
                  </a:cubicBezTo>
                  <a:cubicBezTo>
                    <a:pt x="224" y="743"/>
                    <a:pt x="247" y="768"/>
                    <a:pt x="263" y="799"/>
                  </a:cubicBezTo>
                  <a:cubicBezTo>
                    <a:pt x="285" y="819"/>
                    <a:pt x="305" y="840"/>
                    <a:pt x="340" y="841"/>
                  </a:cubicBezTo>
                  <a:cubicBezTo>
                    <a:pt x="360" y="841"/>
                    <a:pt x="377" y="825"/>
                    <a:pt x="395" y="826"/>
                  </a:cubicBezTo>
                  <a:cubicBezTo>
                    <a:pt x="405" y="826"/>
                    <a:pt x="415" y="832"/>
                    <a:pt x="426" y="831"/>
                  </a:cubicBezTo>
                  <a:cubicBezTo>
                    <a:pt x="443" y="828"/>
                    <a:pt x="459" y="805"/>
                    <a:pt x="467" y="791"/>
                  </a:cubicBezTo>
                  <a:cubicBezTo>
                    <a:pt x="470" y="786"/>
                    <a:pt x="475" y="781"/>
                    <a:pt x="476" y="778"/>
                  </a:cubicBezTo>
                  <a:cubicBezTo>
                    <a:pt x="494" y="737"/>
                    <a:pt x="494" y="690"/>
                    <a:pt x="466" y="656"/>
                  </a:cubicBezTo>
                  <a:cubicBezTo>
                    <a:pt x="454" y="651"/>
                    <a:pt x="447" y="636"/>
                    <a:pt x="434" y="632"/>
                  </a:cubicBezTo>
                  <a:cubicBezTo>
                    <a:pt x="406" y="625"/>
                    <a:pt x="380" y="644"/>
                    <a:pt x="366" y="659"/>
                  </a:cubicBezTo>
                  <a:cubicBezTo>
                    <a:pt x="374" y="668"/>
                    <a:pt x="379" y="670"/>
                    <a:pt x="393" y="666"/>
                  </a:cubicBezTo>
                  <a:cubicBezTo>
                    <a:pt x="395" y="658"/>
                    <a:pt x="386" y="653"/>
                    <a:pt x="391" y="649"/>
                  </a:cubicBezTo>
                  <a:cubicBezTo>
                    <a:pt x="402" y="652"/>
                    <a:pt x="409" y="667"/>
                    <a:pt x="401" y="676"/>
                  </a:cubicBezTo>
                  <a:close/>
                  <a:moveTo>
                    <a:pt x="1263" y="792"/>
                  </a:moveTo>
                  <a:cubicBezTo>
                    <a:pt x="1267" y="787"/>
                    <a:pt x="1265" y="781"/>
                    <a:pt x="1270" y="776"/>
                  </a:cubicBezTo>
                  <a:cubicBezTo>
                    <a:pt x="1269" y="756"/>
                    <a:pt x="1278" y="745"/>
                    <a:pt x="1286" y="731"/>
                  </a:cubicBezTo>
                  <a:cubicBezTo>
                    <a:pt x="1303" y="702"/>
                    <a:pt x="1320" y="681"/>
                    <a:pt x="1342" y="660"/>
                  </a:cubicBezTo>
                  <a:cubicBezTo>
                    <a:pt x="1330" y="654"/>
                    <a:pt x="1326" y="640"/>
                    <a:pt x="1315" y="634"/>
                  </a:cubicBezTo>
                  <a:cubicBezTo>
                    <a:pt x="1285" y="673"/>
                    <a:pt x="1260" y="741"/>
                    <a:pt x="1263" y="792"/>
                  </a:cubicBezTo>
                  <a:close/>
                  <a:moveTo>
                    <a:pt x="1352" y="669"/>
                  </a:moveTo>
                  <a:cubicBezTo>
                    <a:pt x="1329" y="682"/>
                    <a:pt x="1310" y="707"/>
                    <a:pt x="1296" y="731"/>
                  </a:cubicBezTo>
                  <a:cubicBezTo>
                    <a:pt x="1284" y="751"/>
                    <a:pt x="1278" y="769"/>
                    <a:pt x="1279" y="791"/>
                  </a:cubicBezTo>
                  <a:cubicBezTo>
                    <a:pt x="1306" y="737"/>
                    <a:pt x="1344" y="689"/>
                    <a:pt x="1405" y="672"/>
                  </a:cubicBezTo>
                  <a:cubicBezTo>
                    <a:pt x="1403" y="662"/>
                    <a:pt x="1403" y="651"/>
                    <a:pt x="1398" y="644"/>
                  </a:cubicBezTo>
                  <a:cubicBezTo>
                    <a:pt x="1380" y="645"/>
                    <a:pt x="1364" y="657"/>
                    <a:pt x="1352" y="669"/>
                  </a:cubicBezTo>
                  <a:close/>
                  <a:moveTo>
                    <a:pt x="941" y="689"/>
                  </a:moveTo>
                  <a:cubicBezTo>
                    <a:pt x="931" y="702"/>
                    <a:pt x="923" y="718"/>
                    <a:pt x="909" y="727"/>
                  </a:cubicBezTo>
                  <a:cubicBezTo>
                    <a:pt x="903" y="742"/>
                    <a:pt x="889" y="749"/>
                    <a:pt x="880" y="761"/>
                  </a:cubicBezTo>
                  <a:cubicBezTo>
                    <a:pt x="866" y="777"/>
                    <a:pt x="858" y="798"/>
                    <a:pt x="842" y="813"/>
                  </a:cubicBezTo>
                  <a:cubicBezTo>
                    <a:pt x="841" y="821"/>
                    <a:pt x="835" y="828"/>
                    <a:pt x="830" y="836"/>
                  </a:cubicBezTo>
                  <a:cubicBezTo>
                    <a:pt x="822" y="862"/>
                    <a:pt x="800" y="876"/>
                    <a:pt x="791" y="900"/>
                  </a:cubicBezTo>
                  <a:cubicBezTo>
                    <a:pt x="783" y="924"/>
                    <a:pt x="795" y="952"/>
                    <a:pt x="794" y="983"/>
                  </a:cubicBezTo>
                  <a:cubicBezTo>
                    <a:pt x="804" y="1002"/>
                    <a:pt x="824" y="1019"/>
                    <a:pt x="847" y="1026"/>
                  </a:cubicBezTo>
                  <a:cubicBezTo>
                    <a:pt x="873" y="1034"/>
                    <a:pt x="913" y="1043"/>
                    <a:pt x="936" y="1026"/>
                  </a:cubicBezTo>
                  <a:cubicBezTo>
                    <a:pt x="918" y="996"/>
                    <a:pt x="923" y="952"/>
                    <a:pt x="943" y="930"/>
                  </a:cubicBezTo>
                  <a:cubicBezTo>
                    <a:pt x="941" y="905"/>
                    <a:pt x="919" y="884"/>
                    <a:pt x="892" y="883"/>
                  </a:cubicBezTo>
                  <a:cubicBezTo>
                    <a:pt x="887" y="883"/>
                    <a:pt x="881" y="889"/>
                    <a:pt x="876" y="883"/>
                  </a:cubicBezTo>
                  <a:cubicBezTo>
                    <a:pt x="883" y="868"/>
                    <a:pt x="909" y="877"/>
                    <a:pt x="922" y="879"/>
                  </a:cubicBezTo>
                  <a:cubicBezTo>
                    <a:pt x="924" y="867"/>
                    <a:pt x="910" y="863"/>
                    <a:pt x="912" y="854"/>
                  </a:cubicBezTo>
                  <a:cubicBezTo>
                    <a:pt x="927" y="858"/>
                    <a:pt x="939" y="872"/>
                    <a:pt x="932" y="889"/>
                  </a:cubicBezTo>
                  <a:cubicBezTo>
                    <a:pt x="937" y="893"/>
                    <a:pt x="941" y="897"/>
                    <a:pt x="946" y="900"/>
                  </a:cubicBezTo>
                  <a:cubicBezTo>
                    <a:pt x="955" y="907"/>
                    <a:pt x="955" y="922"/>
                    <a:pt x="968" y="924"/>
                  </a:cubicBezTo>
                  <a:cubicBezTo>
                    <a:pt x="972" y="903"/>
                    <a:pt x="969" y="887"/>
                    <a:pt x="978" y="876"/>
                  </a:cubicBezTo>
                  <a:cubicBezTo>
                    <a:pt x="972" y="862"/>
                    <a:pt x="976" y="848"/>
                    <a:pt x="972" y="833"/>
                  </a:cubicBezTo>
                  <a:cubicBezTo>
                    <a:pt x="971" y="829"/>
                    <a:pt x="968" y="826"/>
                    <a:pt x="967" y="822"/>
                  </a:cubicBezTo>
                  <a:cubicBezTo>
                    <a:pt x="966" y="817"/>
                    <a:pt x="968" y="812"/>
                    <a:pt x="967" y="807"/>
                  </a:cubicBezTo>
                  <a:cubicBezTo>
                    <a:pt x="965" y="793"/>
                    <a:pt x="958" y="781"/>
                    <a:pt x="956" y="770"/>
                  </a:cubicBezTo>
                  <a:cubicBezTo>
                    <a:pt x="953" y="755"/>
                    <a:pt x="965" y="740"/>
                    <a:pt x="983" y="750"/>
                  </a:cubicBezTo>
                  <a:cubicBezTo>
                    <a:pt x="985" y="738"/>
                    <a:pt x="975" y="730"/>
                    <a:pt x="983" y="722"/>
                  </a:cubicBezTo>
                  <a:cubicBezTo>
                    <a:pt x="978" y="708"/>
                    <a:pt x="972" y="693"/>
                    <a:pt x="963" y="679"/>
                  </a:cubicBezTo>
                  <a:cubicBezTo>
                    <a:pt x="957" y="683"/>
                    <a:pt x="949" y="685"/>
                    <a:pt x="941" y="689"/>
                  </a:cubicBezTo>
                  <a:close/>
                  <a:moveTo>
                    <a:pt x="1320" y="785"/>
                  </a:moveTo>
                  <a:cubicBezTo>
                    <a:pt x="1336" y="786"/>
                    <a:pt x="1344" y="779"/>
                    <a:pt x="1356" y="771"/>
                  </a:cubicBezTo>
                  <a:cubicBezTo>
                    <a:pt x="1366" y="765"/>
                    <a:pt x="1378" y="763"/>
                    <a:pt x="1387" y="758"/>
                  </a:cubicBezTo>
                  <a:cubicBezTo>
                    <a:pt x="1393" y="755"/>
                    <a:pt x="1398" y="751"/>
                    <a:pt x="1405" y="748"/>
                  </a:cubicBezTo>
                  <a:cubicBezTo>
                    <a:pt x="1425" y="741"/>
                    <a:pt x="1447" y="735"/>
                    <a:pt x="1464" y="725"/>
                  </a:cubicBezTo>
                  <a:cubicBezTo>
                    <a:pt x="1458" y="722"/>
                    <a:pt x="1453" y="718"/>
                    <a:pt x="1453" y="711"/>
                  </a:cubicBezTo>
                  <a:cubicBezTo>
                    <a:pt x="1421" y="709"/>
                    <a:pt x="1400" y="725"/>
                    <a:pt x="1380" y="731"/>
                  </a:cubicBezTo>
                  <a:cubicBezTo>
                    <a:pt x="1397" y="713"/>
                    <a:pt x="1424" y="704"/>
                    <a:pt x="1457" y="701"/>
                  </a:cubicBezTo>
                  <a:cubicBezTo>
                    <a:pt x="1450" y="694"/>
                    <a:pt x="1442" y="692"/>
                    <a:pt x="1441" y="681"/>
                  </a:cubicBezTo>
                  <a:cubicBezTo>
                    <a:pt x="1416" y="689"/>
                    <a:pt x="1393" y="710"/>
                    <a:pt x="1365" y="716"/>
                  </a:cubicBezTo>
                  <a:cubicBezTo>
                    <a:pt x="1381" y="701"/>
                    <a:pt x="1404" y="692"/>
                    <a:pt x="1422" y="679"/>
                  </a:cubicBezTo>
                  <a:cubicBezTo>
                    <a:pt x="1355" y="691"/>
                    <a:pt x="1321" y="735"/>
                    <a:pt x="1292" y="786"/>
                  </a:cubicBezTo>
                  <a:cubicBezTo>
                    <a:pt x="1309" y="780"/>
                    <a:pt x="1316" y="757"/>
                    <a:pt x="1329" y="752"/>
                  </a:cubicBezTo>
                  <a:cubicBezTo>
                    <a:pt x="1324" y="760"/>
                    <a:pt x="1321" y="770"/>
                    <a:pt x="1315" y="777"/>
                  </a:cubicBezTo>
                  <a:cubicBezTo>
                    <a:pt x="1325" y="772"/>
                    <a:pt x="1331" y="763"/>
                    <a:pt x="1342" y="758"/>
                  </a:cubicBezTo>
                  <a:cubicBezTo>
                    <a:pt x="1336" y="768"/>
                    <a:pt x="1329" y="777"/>
                    <a:pt x="1320" y="785"/>
                  </a:cubicBezTo>
                  <a:close/>
                  <a:moveTo>
                    <a:pt x="1078" y="735"/>
                  </a:moveTo>
                  <a:cubicBezTo>
                    <a:pt x="1131" y="746"/>
                    <a:pt x="1173" y="767"/>
                    <a:pt x="1215" y="788"/>
                  </a:cubicBezTo>
                  <a:cubicBezTo>
                    <a:pt x="1221" y="791"/>
                    <a:pt x="1215" y="787"/>
                    <a:pt x="1215" y="787"/>
                  </a:cubicBezTo>
                  <a:cubicBezTo>
                    <a:pt x="1209" y="780"/>
                    <a:pt x="1204" y="776"/>
                    <a:pt x="1196" y="772"/>
                  </a:cubicBezTo>
                  <a:cubicBezTo>
                    <a:pt x="1169" y="756"/>
                    <a:pt x="1135" y="734"/>
                    <a:pt x="1102" y="731"/>
                  </a:cubicBezTo>
                  <a:cubicBezTo>
                    <a:pt x="1082" y="720"/>
                    <a:pt x="1054" y="711"/>
                    <a:pt x="1026" y="707"/>
                  </a:cubicBezTo>
                  <a:cubicBezTo>
                    <a:pt x="1025" y="712"/>
                    <a:pt x="1024" y="713"/>
                    <a:pt x="1024" y="720"/>
                  </a:cubicBezTo>
                  <a:cubicBezTo>
                    <a:pt x="1037" y="728"/>
                    <a:pt x="1058" y="731"/>
                    <a:pt x="1078" y="735"/>
                  </a:cubicBezTo>
                  <a:close/>
                  <a:moveTo>
                    <a:pt x="1463" y="737"/>
                  </a:moveTo>
                  <a:cubicBezTo>
                    <a:pt x="1439" y="748"/>
                    <a:pt x="1415" y="755"/>
                    <a:pt x="1391" y="767"/>
                  </a:cubicBezTo>
                  <a:cubicBezTo>
                    <a:pt x="1383" y="771"/>
                    <a:pt x="1374" y="775"/>
                    <a:pt x="1365" y="777"/>
                  </a:cubicBezTo>
                  <a:cubicBezTo>
                    <a:pt x="1356" y="784"/>
                    <a:pt x="1346" y="791"/>
                    <a:pt x="1337" y="798"/>
                  </a:cubicBezTo>
                  <a:cubicBezTo>
                    <a:pt x="1316" y="907"/>
                    <a:pt x="1316" y="1002"/>
                    <a:pt x="1304" y="1112"/>
                  </a:cubicBezTo>
                  <a:cubicBezTo>
                    <a:pt x="1321" y="1111"/>
                    <a:pt x="1336" y="1101"/>
                    <a:pt x="1356" y="1095"/>
                  </a:cubicBezTo>
                  <a:cubicBezTo>
                    <a:pt x="1387" y="1085"/>
                    <a:pt x="1423" y="1085"/>
                    <a:pt x="1447" y="1072"/>
                  </a:cubicBezTo>
                  <a:cubicBezTo>
                    <a:pt x="1445" y="1073"/>
                    <a:pt x="1454" y="1068"/>
                    <a:pt x="1453" y="1069"/>
                  </a:cubicBezTo>
                  <a:cubicBezTo>
                    <a:pt x="1457" y="1064"/>
                    <a:pt x="1457" y="1055"/>
                    <a:pt x="1462" y="1054"/>
                  </a:cubicBezTo>
                  <a:cubicBezTo>
                    <a:pt x="1464" y="1028"/>
                    <a:pt x="1486" y="985"/>
                    <a:pt x="1467" y="962"/>
                  </a:cubicBezTo>
                  <a:cubicBezTo>
                    <a:pt x="1469" y="956"/>
                    <a:pt x="1464" y="946"/>
                    <a:pt x="1467" y="942"/>
                  </a:cubicBezTo>
                  <a:cubicBezTo>
                    <a:pt x="1460" y="937"/>
                    <a:pt x="1452" y="925"/>
                    <a:pt x="1456" y="917"/>
                  </a:cubicBezTo>
                  <a:cubicBezTo>
                    <a:pt x="1451" y="909"/>
                    <a:pt x="1445" y="905"/>
                    <a:pt x="1448" y="895"/>
                  </a:cubicBezTo>
                  <a:cubicBezTo>
                    <a:pt x="1440" y="894"/>
                    <a:pt x="1446" y="886"/>
                    <a:pt x="1443" y="880"/>
                  </a:cubicBezTo>
                  <a:cubicBezTo>
                    <a:pt x="1454" y="862"/>
                    <a:pt x="1478" y="861"/>
                    <a:pt x="1486" y="842"/>
                  </a:cubicBezTo>
                  <a:cubicBezTo>
                    <a:pt x="1488" y="837"/>
                    <a:pt x="1487" y="823"/>
                    <a:pt x="1488" y="812"/>
                  </a:cubicBezTo>
                  <a:cubicBezTo>
                    <a:pt x="1489" y="791"/>
                    <a:pt x="1487" y="765"/>
                    <a:pt x="1497" y="750"/>
                  </a:cubicBezTo>
                  <a:cubicBezTo>
                    <a:pt x="1494" y="740"/>
                    <a:pt x="1500" y="734"/>
                    <a:pt x="1497" y="725"/>
                  </a:cubicBezTo>
                  <a:cubicBezTo>
                    <a:pt x="1480" y="723"/>
                    <a:pt x="1472" y="733"/>
                    <a:pt x="1463" y="737"/>
                  </a:cubicBezTo>
                  <a:close/>
                  <a:moveTo>
                    <a:pt x="1138" y="762"/>
                  </a:moveTo>
                  <a:cubicBezTo>
                    <a:pt x="1097" y="748"/>
                    <a:pt x="1043" y="737"/>
                    <a:pt x="998" y="732"/>
                  </a:cubicBezTo>
                  <a:cubicBezTo>
                    <a:pt x="997" y="729"/>
                    <a:pt x="995" y="737"/>
                    <a:pt x="992" y="737"/>
                  </a:cubicBezTo>
                  <a:cubicBezTo>
                    <a:pt x="993" y="742"/>
                    <a:pt x="993" y="747"/>
                    <a:pt x="993" y="755"/>
                  </a:cubicBezTo>
                  <a:cubicBezTo>
                    <a:pt x="1026" y="756"/>
                    <a:pt x="1056" y="768"/>
                    <a:pt x="1087" y="773"/>
                  </a:cubicBezTo>
                  <a:cubicBezTo>
                    <a:pt x="1115" y="778"/>
                    <a:pt x="1139" y="788"/>
                    <a:pt x="1164" y="793"/>
                  </a:cubicBezTo>
                  <a:cubicBezTo>
                    <a:pt x="1180" y="797"/>
                    <a:pt x="1198" y="796"/>
                    <a:pt x="1213" y="797"/>
                  </a:cubicBezTo>
                  <a:cubicBezTo>
                    <a:pt x="1185" y="789"/>
                    <a:pt x="1162" y="771"/>
                    <a:pt x="1138" y="762"/>
                  </a:cubicBezTo>
                  <a:close/>
                  <a:moveTo>
                    <a:pt x="1499" y="822"/>
                  </a:moveTo>
                  <a:cubicBezTo>
                    <a:pt x="1504" y="824"/>
                    <a:pt x="1504" y="827"/>
                    <a:pt x="1504" y="832"/>
                  </a:cubicBezTo>
                  <a:cubicBezTo>
                    <a:pt x="1504" y="847"/>
                    <a:pt x="1467" y="868"/>
                    <a:pt x="1459" y="884"/>
                  </a:cubicBezTo>
                  <a:cubicBezTo>
                    <a:pt x="1472" y="894"/>
                    <a:pt x="1479" y="883"/>
                    <a:pt x="1494" y="879"/>
                  </a:cubicBezTo>
                  <a:cubicBezTo>
                    <a:pt x="1501" y="873"/>
                    <a:pt x="1504" y="863"/>
                    <a:pt x="1512" y="858"/>
                  </a:cubicBezTo>
                  <a:cubicBezTo>
                    <a:pt x="1515" y="852"/>
                    <a:pt x="1517" y="839"/>
                    <a:pt x="1525" y="842"/>
                  </a:cubicBezTo>
                  <a:cubicBezTo>
                    <a:pt x="1515" y="866"/>
                    <a:pt x="1505" y="887"/>
                    <a:pt x="1482" y="897"/>
                  </a:cubicBezTo>
                  <a:cubicBezTo>
                    <a:pt x="1476" y="899"/>
                    <a:pt x="1464" y="897"/>
                    <a:pt x="1464" y="909"/>
                  </a:cubicBezTo>
                  <a:cubicBezTo>
                    <a:pt x="1472" y="912"/>
                    <a:pt x="1487" y="910"/>
                    <a:pt x="1494" y="907"/>
                  </a:cubicBezTo>
                  <a:cubicBezTo>
                    <a:pt x="1508" y="899"/>
                    <a:pt x="1510" y="881"/>
                    <a:pt x="1524" y="876"/>
                  </a:cubicBezTo>
                  <a:cubicBezTo>
                    <a:pt x="1514" y="898"/>
                    <a:pt x="1503" y="920"/>
                    <a:pt x="1471" y="920"/>
                  </a:cubicBezTo>
                  <a:cubicBezTo>
                    <a:pt x="1472" y="925"/>
                    <a:pt x="1469" y="925"/>
                    <a:pt x="1469" y="929"/>
                  </a:cubicBezTo>
                  <a:cubicBezTo>
                    <a:pt x="1470" y="929"/>
                    <a:pt x="1471" y="930"/>
                    <a:pt x="1471" y="932"/>
                  </a:cubicBezTo>
                  <a:cubicBezTo>
                    <a:pt x="1493" y="941"/>
                    <a:pt x="1517" y="919"/>
                    <a:pt x="1524" y="898"/>
                  </a:cubicBezTo>
                  <a:cubicBezTo>
                    <a:pt x="1528" y="897"/>
                    <a:pt x="1528" y="891"/>
                    <a:pt x="1534" y="892"/>
                  </a:cubicBezTo>
                  <a:cubicBezTo>
                    <a:pt x="1526" y="919"/>
                    <a:pt x="1510" y="939"/>
                    <a:pt x="1481" y="945"/>
                  </a:cubicBezTo>
                  <a:cubicBezTo>
                    <a:pt x="1482" y="949"/>
                    <a:pt x="1481" y="951"/>
                    <a:pt x="1479" y="954"/>
                  </a:cubicBezTo>
                  <a:cubicBezTo>
                    <a:pt x="1484" y="953"/>
                    <a:pt x="1488" y="957"/>
                    <a:pt x="1493" y="959"/>
                  </a:cubicBezTo>
                  <a:cubicBezTo>
                    <a:pt x="1523" y="946"/>
                    <a:pt x="1545" y="917"/>
                    <a:pt x="1545" y="884"/>
                  </a:cubicBezTo>
                  <a:cubicBezTo>
                    <a:pt x="1546" y="854"/>
                    <a:pt x="1525" y="830"/>
                    <a:pt x="1522" y="799"/>
                  </a:cubicBezTo>
                  <a:cubicBezTo>
                    <a:pt x="1524" y="787"/>
                    <a:pt x="1525" y="771"/>
                    <a:pt x="1520" y="757"/>
                  </a:cubicBezTo>
                  <a:cubicBezTo>
                    <a:pt x="1491" y="759"/>
                    <a:pt x="1502" y="799"/>
                    <a:pt x="1499" y="822"/>
                  </a:cubicBezTo>
                  <a:close/>
                  <a:moveTo>
                    <a:pt x="1165" y="803"/>
                  </a:moveTo>
                  <a:cubicBezTo>
                    <a:pt x="1150" y="801"/>
                    <a:pt x="1133" y="792"/>
                    <a:pt x="1115" y="787"/>
                  </a:cubicBezTo>
                  <a:cubicBezTo>
                    <a:pt x="1104" y="784"/>
                    <a:pt x="1093" y="783"/>
                    <a:pt x="1084" y="782"/>
                  </a:cubicBezTo>
                  <a:cubicBezTo>
                    <a:pt x="1077" y="781"/>
                    <a:pt x="1072" y="779"/>
                    <a:pt x="1066" y="777"/>
                  </a:cubicBezTo>
                  <a:cubicBezTo>
                    <a:pt x="1033" y="769"/>
                    <a:pt x="1003" y="769"/>
                    <a:pt x="976" y="760"/>
                  </a:cubicBezTo>
                  <a:cubicBezTo>
                    <a:pt x="974" y="759"/>
                    <a:pt x="969" y="763"/>
                    <a:pt x="967" y="763"/>
                  </a:cubicBezTo>
                  <a:cubicBezTo>
                    <a:pt x="979" y="801"/>
                    <a:pt x="981" y="839"/>
                    <a:pt x="992" y="880"/>
                  </a:cubicBezTo>
                  <a:cubicBezTo>
                    <a:pt x="1000" y="873"/>
                    <a:pt x="1004" y="862"/>
                    <a:pt x="1021" y="863"/>
                  </a:cubicBezTo>
                  <a:cubicBezTo>
                    <a:pt x="1037" y="877"/>
                    <a:pt x="1043" y="895"/>
                    <a:pt x="1037" y="915"/>
                  </a:cubicBezTo>
                  <a:cubicBezTo>
                    <a:pt x="1035" y="923"/>
                    <a:pt x="1028" y="930"/>
                    <a:pt x="1033" y="937"/>
                  </a:cubicBezTo>
                  <a:cubicBezTo>
                    <a:pt x="1051" y="933"/>
                    <a:pt x="1067" y="935"/>
                    <a:pt x="1082" y="929"/>
                  </a:cubicBezTo>
                  <a:cubicBezTo>
                    <a:pt x="1095" y="923"/>
                    <a:pt x="1108" y="906"/>
                    <a:pt x="1127" y="915"/>
                  </a:cubicBezTo>
                  <a:cubicBezTo>
                    <a:pt x="1137" y="950"/>
                    <a:pt x="1100" y="955"/>
                    <a:pt x="1084" y="971"/>
                  </a:cubicBezTo>
                  <a:cubicBezTo>
                    <a:pt x="1107" y="964"/>
                    <a:pt x="1124" y="964"/>
                    <a:pt x="1149" y="962"/>
                  </a:cubicBezTo>
                  <a:cubicBezTo>
                    <a:pt x="1158" y="969"/>
                    <a:pt x="1147" y="980"/>
                    <a:pt x="1147" y="986"/>
                  </a:cubicBezTo>
                  <a:cubicBezTo>
                    <a:pt x="1147" y="991"/>
                    <a:pt x="1151" y="993"/>
                    <a:pt x="1148" y="1001"/>
                  </a:cubicBezTo>
                  <a:cubicBezTo>
                    <a:pt x="1138" y="1009"/>
                    <a:pt x="1121" y="1021"/>
                    <a:pt x="1107" y="1029"/>
                  </a:cubicBezTo>
                  <a:cubicBezTo>
                    <a:pt x="1117" y="1032"/>
                    <a:pt x="1122" y="1055"/>
                    <a:pt x="1105" y="1056"/>
                  </a:cubicBezTo>
                  <a:cubicBezTo>
                    <a:pt x="1081" y="1057"/>
                    <a:pt x="1042" y="1047"/>
                    <a:pt x="1023" y="1045"/>
                  </a:cubicBezTo>
                  <a:cubicBezTo>
                    <a:pt x="1027" y="1067"/>
                    <a:pt x="1032" y="1087"/>
                    <a:pt x="1042" y="1104"/>
                  </a:cubicBezTo>
                  <a:cubicBezTo>
                    <a:pt x="1105" y="1111"/>
                    <a:pt x="1186" y="1112"/>
                    <a:pt x="1239" y="1102"/>
                  </a:cubicBezTo>
                  <a:cubicBezTo>
                    <a:pt x="1231" y="1054"/>
                    <a:pt x="1239" y="1008"/>
                    <a:pt x="1234" y="960"/>
                  </a:cubicBezTo>
                  <a:cubicBezTo>
                    <a:pt x="1231" y="935"/>
                    <a:pt x="1225" y="910"/>
                    <a:pt x="1221" y="883"/>
                  </a:cubicBezTo>
                  <a:cubicBezTo>
                    <a:pt x="1219" y="866"/>
                    <a:pt x="1221" y="856"/>
                    <a:pt x="1215" y="842"/>
                  </a:cubicBezTo>
                  <a:cubicBezTo>
                    <a:pt x="1218" y="831"/>
                    <a:pt x="1211" y="821"/>
                    <a:pt x="1209" y="811"/>
                  </a:cubicBezTo>
                  <a:cubicBezTo>
                    <a:pt x="1197" y="804"/>
                    <a:pt x="1181" y="806"/>
                    <a:pt x="1165" y="803"/>
                  </a:cubicBezTo>
                  <a:close/>
                  <a:moveTo>
                    <a:pt x="1223" y="816"/>
                  </a:moveTo>
                  <a:cubicBezTo>
                    <a:pt x="1232" y="851"/>
                    <a:pt x="1231" y="888"/>
                    <a:pt x="1238" y="927"/>
                  </a:cubicBezTo>
                  <a:cubicBezTo>
                    <a:pt x="1239" y="933"/>
                    <a:pt x="1242" y="940"/>
                    <a:pt x="1243" y="947"/>
                  </a:cubicBezTo>
                  <a:cubicBezTo>
                    <a:pt x="1250" y="1000"/>
                    <a:pt x="1241" y="1060"/>
                    <a:pt x="1250" y="1106"/>
                  </a:cubicBezTo>
                  <a:cubicBezTo>
                    <a:pt x="1248" y="1109"/>
                    <a:pt x="1242" y="1108"/>
                    <a:pt x="1241" y="1112"/>
                  </a:cubicBezTo>
                  <a:cubicBezTo>
                    <a:pt x="1247" y="1132"/>
                    <a:pt x="1275" y="1135"/>
                    <a:pt x="1294" y="1121"/>
                  </a:cubicBezTo>
                  <a:cubicBezTo>
                    <a:pt x="1303" y="1014"/>
                    <a:pt x="1308" y="902"/>
                    <a:pt x="1325" y="802"/>
                  </a:cubicBezTo>
                  <a:cubicBezTo>
                    <a:pt x="1325" y="801"/>
                    <a:pt x="1324" y="801"/>
                    <a:pt x="1322" y="801"/>
                  </a:cubicBezTo>
                  <a:cubicBezTo>
                    <a:pt x="1301" y="825"/>
                    <a:pt x="1256" y="821"/>
                    <a:pt x="1223" y="816"/>
                  </a:cubicBezTo>
                  <a:close/>
                  <a:moveTo>
                    <a:pt x="638" y="929"/>
                  </a:moveTo>
                  <a:cubicBezTo>
                    <a:pt x="629" y="934"/>
                    <a:pt x="620" y="928"/>
                    <a:pt x="611" y="928"/>
                  </a:cubicBezTo>
                  <a:cubicBezTo>
                    <a:pt x="593" y="927"/>
                    <a:pt x="572" y="931"/>
                    <a:pt x="552" y="932"/>
                  </a:cubicBezTo>
                  <a:cubicBezTo>
                    <a:pt x="517" y="933"/>
                    <a:pt x="479" y="933"/>
                    <a:pt x="441" y="932"/>
                  </a:cubicBezTo>
                  <a:cubicBezTo>
                    <a:pt x="437" y="931"/>
                    <a:pt x="431" y="931"/>
                    <a:pt x="427" y="932"/>
                  </a:cubicBezTo>
                  <a:cubicBezTo>
                    <a:pt x="370" y="937"/>
                    <a:pt x="323" y="934"/>
                    <a:pt x="272" y="937"/>
                  </a:cubicBezTo>
                  <a:cubicBezTo>
                    <a:pt x="258" y="937"/>
                    <a:pt x="241" y="940"/>
                    <a:pt x="232" y="938"/>
                  </a:cubicBezTo>
                  <a:cubicBezTo>
                    <a:pt x="211" y="934"/>
                    <a:pt x="209" y="919"/>
                    <a:pt x="209" y="905"/>
                  </a:cubicBezTo>
                  <a:cubicBezTo>
                    <a:pt x="209" y="888"/>
                    <a:pt x="213" y="873"/>
                    <a:pt x="223" y="864"/>
                  </a:cubicBezTo>
                  <a:cubicBezTo>
                    <a:pt x="243" y="866"/>
                    <a:pt x="267" y="859"/>
                    <a:pt x="282" y="864"/>
                  </a:cubicBezTo>
                  <a:cubicBezTo>
                    <a:pt x="304" y="861"/>
                    <a:pt x="333" y="865"/>
                    <a:pt x="356" y="866"/>
                  </a:cubicBezTo>
                  <a:cubicBezTo>
                    <a:pt x="376" y="866"/>
                    <a:pt x="397" y="863"/>
                    <a:pt x="418" y="862"/>
                  </a:cubicBezTo>
                  <a:cubicBezTo>
                    <a:pt x="440" y="861"/>
                    <a:pt x="463" y="865"/>
                    <a:pt x="486" y="863"/>
                  </a:cubicBezTo>
                  <a:cubicBezTo>
                    <a:pt x="544" y="858"/>
                    <a:pt x="598" y="864"/>
                    <a:pt x="651" y="864"/>
                  </a:cubicBezTo>
                  <a:cubicBezTo>
                    <a:pt x="648" y="858"/>
                    <a:pt x="641" y="854"/>
                    <a:pt x="634" y="849"/>
                  </a:cubicBezTo>
                  <a:cubicBezTo>
                    <a:pt x="624" y="842"/>
                    <a:pt x="616" y="832"/>
                    <a:pt x="603" y="834"/>
                  </a:cubicBezTo>
                  <a:cubicBezTo>
                    <a:pt x="593" y="827"/>
                    <a:pt x="577" y="827"/>
                    <a:pt x="563" y="827"/>
                  </a:cubicBezTo>
                  <a:cubicBezTo>
                    <a:pt x="523" y="827"/>
                    <a:pt x="491" y="836"/>
                    <a:pt x="452" y="828"/>
                  </a:cubicBezTo>
                  <a:cubicBezTo>
                    <a:pt x="442" y="839"/>
                    <a:pt x="428" y="844"/>
                    <a:pt x="409" y="841"/>
                  </a:cubicBezTo>
                  <a:cubicBezTo>
                    <a:pt x="407" y="842"/>
                    <a:pt x="411" y="849"/>
                    <a:pt x="405" y="849"/>
                  </a:cubicBezTo>
                  <a:cubicBezTo>
                    <a:pt x="400" y="851"/>
                    <a:pt x="401" y="846"/>
                    <a:pt x="398" y="847"/>
                  </a:cubicBezTo>
                  <a:cubicBezTo>
                    <a:pt x="399" y="853"/>
                    <a:pt x="396" y="855"/>
                    <a:pt x="393" y="857"/>
                  </a:cubicBezTo>
                  <a:cubicBezTo>
                    <a:pt x="388" y="857"/>
                    <a:pt x="389" y="852"/>
                    <a:pt x="386" y="851"/>
                  </a:cubicBezTo>
                  <a:cubicBezTo>
                    <a:pt x="387" y="855"/>
                    <a:pt x="380" y="858"/>
                    <a:pt x="376" y="854"/>
                  </a:cubicBezTo>
                  <a:cubicBezTo>
                    <a:pt x="376" y="849"/>
                    <a:pt x="380" y="847"/>
                    <a:pt x="380" y="842"/>
                  </a:cubicBezTo>
                  <a:cubicBezTo>
                    <a:pt x="356" y="856"/>
                    <a:pt x="323" y="851"/>
                    <a:pt x="299" y="841"/>
                  </a:cubicBezTo>
                  <a:cubicBezTo>
                    <a:pt x="267" y="853"/>
                    <a:pt x="240" y="841"/>
                    <a:pt x="208" y="854"/>
                  </a:cubicBezTo>
                  <a:cubicBezTo>
                    <a:pt x="199" y="874"/>
                    <a:pt x="187" y="903"/>
                    <a:pt x="201" y="924"/>
                  </a:cubicBezTo>
                  <a:cubicBezTo>
                    <a:pt x="199" y="926"/>
                    <a:pt x="198" y="929"/>
                    <a:pt x="198" y="934"/>
                  </a:cubicBezTo>
                  <a:cubicBezTo>
                    <a:pt x="208" y="948"/>
                    <a:pt x="235" y="944"/>
                    <a:pt x="262" y="943"/>
                  </a:cubicBezTo>
                  <a:cubicBezTo>
                    <a:pt x="289" y="941"/>
                    <a:pt x="322" y="942"/>
                    <a:pt x="353" y="942"/>
                  </a:cubicBezTo>
                  <a:cubicBezTo>
                    <a:pt x="396" y="941"/>
                    <a:pt x="455" y="944"/>
                    <a:pt x="499" y="944"/>
                  </a:cubicBezTo>
                  <a:cubicBezTo>
                    <a:pt x="525" y="944"/>
                    <a:pt x="554" y="944"/>
                    <a:pt x="577" y="943"/>
                  </a:cubicBezTo>
                  <a:cubicBezTo>
                    <a:pt x="608" y="942"/>
                    <a:pt x="635" y="941"/>
                    <a:pt x="659" y="933"/>
                  </a:cubicBezTo>
                  <a:cubicBezTo>
                    <a:pt x="661" y="926"/>
                    <a:pt x="652" y="915"/>
                    <a:pt x="643" y="914"/>
                  </a:cubicBezTo>
                  <a:cubicBezTo>
                    <a:pt x="643" y="917"/>
                    <a:pt x="643" y="925"/>
                    <a:pt x="638" y="929"/>
                  </a:cubicBezTo>
                  <a:close/>
                  <a:moveTo>
                    <a:pt x="515" y="871"/>
                  </a:moveTo>
                  <a:cubicBezTo>
                    <a:pt x="507" y="871"/>
                    <a:pt x="500" y="874"/>
                    <a:pt x="492" y="874"/>
                  </a:cubicBezTo>
                  <a:cubicBezTo>
                    <a:pt x="488" y="874"/>
                    <a:pt x="485" y="872"/>
                    <a:pt x="481" y="872"/>
                  </a:cubicBezTo>
                  <a:cubicBezTo>
                    <a:pt x="474" y="872"/>
                    <a:pt x="467" y="874"/>
                    <a:pt x="460" y="874"/>
                  </a:cubicBezTo>
                  <a:cubicBezTo>
                    <a:pt x="399" y="873"/>
                    <a:pt x="336" y="875"/>
                    <a:pt x="283" y="874"/>
                  </a:cubicBezTo>
                  <a:cubicBezTo>
                    <a:pt x="268" y="874"/>
                    <a:pt x="244" y="869"/>
                    <a:pt x="238" y="883"/>
                  </a:cubicBezTo>
                  <a:cubicBezTo>
                    <a:pt x="255" y="881"/>
                    <a:pt x="268" y="885"/>
                    <a:pt x="279" y="887"/>
                  </a:cubicBezTo>
                  <a:cubicBezTo>
                    <a:pt x="286" y="888"/>
                    <a:pt x="295" y="885"/>
                    <a:pt x="298" y="892"/>
                  </a:cubicBezTo>
                  <a:cubicBezTo>
                    <a:pt x="274" y="892"/>
                    <a:pt x="258" y="889"/>
                    <a:pt x="242" y="895"/>
                  </a:cubicBezTo>
                  <a:cubicBezTo>
                    <a:pt x="248" y="911"/>
                    <a:pt x="270" y="905"/>
                    <a:pt x="288" y="904"/>
                  </a:cubicBezTo>
                  <a:cubicBezTo>
                    <a:pt x="333" y="902"/>
                    <a:pt x="360" y="901"/>
                    <a:pt x="395" y="908"/>
                  </a:cubicBezTo>
                  <a:cubicBezTo>
                    <a:pt x="362" y="908"/>
                    <a:pt x="309" y="911"/>
                    <a:pt x="269" y="913"/>
                  </a:cubicBezTo>
                  <a:cubicBezTo>
                    <a:pt x="255" y="914"/>
                    <a:pt x="244" y="914"/>
                    <a:pt x="244" y="924"/>
                  </a:cubicBezTo>
                  <a:cubicBezTo>
                    <a:pt x="357" y="923"/>
                    <a:pt x="504" y="929"/>
                    <a:pt x="626" y="917"/>
                  </a:cubicBezTo>
                  <a:cubicBezTo>
                    <a:pt x="610" y="902"/>
                    <a:pt x="575" y="917"/>
                    <a:pt x="561" y="909"/>
                  </a:cubicBezTo>
                  <a:cubicBezTo>
                    <a:pt x="577" y="906"/>
                    <a:pt x="603" y="908"/>
                    <a:pt x="622" y="899"/>
                  </a:cubicBezTo>
                  <a:cubicBezTo>
                    <a:pt x="597" y="898"/>
                    <a:pt x="571" y="897"/>
                    <a:pt x="545" y="895"/>
                  </a:cubicBezTo>
                  <a:cubicBezTo>
                    <a:pt x="528" y="895"/>
                    <a:pt x="513" y="900"/>
                    <a:pt x="506" y="893"/>
                  </a:cubicBezTo>
                  <a:cubicBezTo>
                    <a:pt x="542" y="892"/>
                    <a:pt x="570" y="889"/>
                    <a:pt x="603" y="889"/>
                  </a:cubicBezTo>
                  <a:cubicBezTo>
                    <a:pt x="610" y="889"/>
                    <a:pt x="620" y="892"/>
                    <a:pt x="624" y="887"/>
                  </a:cubicBezTo>
                  <a:cubicBezTo>
                    <a:pt x="570" y="889"/>
                    <a:pt x="502" y="886"/>
                    <a:pt x="449" y="878"/>
                  </a:cubicBezTo>
                  <a:cubicBezTo>
                    <a:pt x="496" y="876"/>
                    <a:pt x="549" y="885"/>
                    <a:pt x="596" y="880"/>
                  </a:cubicBezTo>
                  <a:cubicBezTo>
                    <a:pt x="606" y="879"/>
                    <a:pt x="619" y="879"/>
                    <a:pt x="627" y="873"/>
                  </a:cubicBezTo>
                  <a:cubicBezTo>
                    <a:pt x="594" y="877"/>
                    <a:pt x="553" y="868"/>
                    <a:pt x="515" y="871"/>
                  </a:cubicBezTo>
                  <a:close/>
                  <a:moveTo>
                    <a:pt x="1558" y="892"/>
                  </a:moveTo>
                  <a:cubicBezTo>
                    <a:pt x="1555" y="898"/>
                    <a:pt x="1552" y="899"/>
                    <a:pt x="1554" y="907"/>
                  </a:cubicBezTo>
                  <a:cubicBezTo>
                    <a:pt x="1546" y="918"/>
                    <a:pt x="1545" y="929"/>
                    <a:pt x="1537" y="940"/>
                  </a:cubicBezTo>
                  <a:cubicBezTo>
                    <a:pt x="1536" y="945"/>
                    <a:pt x="1541" y="938"/>
                    <a:pt x="1542" y="935"/>
                  </a:cubicBezTo>
                  <a:cubicBezTo>
                    <a:pt x="1557" y="929"/>
                    <a:pt x="1561" y="912"/>
                    <a:pt x="1568" y="897"/>
                  </a:cubicBezTo>
                  <a:cubicBezTo>
                    <a:pt x="1563" y="890"/>
                    <a:pt x="1562" y="880"/>
                    <a:pt x="1557" y="873"/>
                  </a:cubicBezTo>
                  <a:cubicBezTo>
                    <a:pt x="1558" y="877"/>
                    <a:pt x="1557" y="885"/>
                    <a:pt x="1558" y="892"/>
                  </a:cubicBezTo>
                  <a:close/>
                  <a:moveTo>
                    <a:pt x="1074" y="1001"/>
                  </a:moveTo>
                  <a:cubicBezTo>
                    <a:pt x="1103" y="1005"/>
                    <a:pt x="1130" y="992"/>
                    <a:pt x="1135" y="975"/>
                  </a:cubicBezTo>
                  <a:cubicBezTo>
                    <a:pt x="1112" y="970"/>
                    <a:pt x="1071" y="998"/>
                    <a:pt x="1062" y="970"/>
                  </a:cubicBezTo>
                  <a:cubicBezTo>
                    <a:pt x="1080" y="959"/>
                    <a:pt x="1099" y="949"/>
                    <a:pt x="1115" y="935"/>
                  </a:cubicBezTo>
                  <a:cubicBezTo>
                    <a:pt x="1115" y="932"/>
                    <a:pt x="1115" y="929"/>
                    <a:pt x="1115" y="925"/>
                  </a:cubicBezTo>
                  <a:cubicBezTo>
                    <a:pt x="1106" y="921"/>
                    <a:pt x="1097" y="934"/>
                    <a:pt x="1086" y="938"/>
                  </a:cubicBezTo>
                  <a:cubicBezTo>
                    <a:pt x="1073" y="942"/>
                    <a:pt x="1055" y="945"/>
                    <a:pt x="1046" y="947"/>
                  </a:cubicBezTo>
                  <a:cubicBezTo>
                    <a:pt x="1036" y="948"/>
                    <a:pt x="1024" y="948"/>
                    <a:pt x="1021" y="942"/>
                  </a:cubicBezTo>
                  <a:cubicBezTo>
                    <a:pt x="1014" y="930"/>
                    <a:pt x="1025" y="918"/>
                    <a:pt x="1027" y="910"/>
                  </a:cubicBezTo>
                  <a:cubicBezTo>
                    <a:pt x="1030" y="895"/>
                    <a:pt x="1026" y="883"/>
                    <a:pt x="1013" y="874"/>
                  </a:cubicBezTo>
                  <a:cubicBezTo>
                    <a:pt x="1013" y="875"/>
                    <a:pt x="1012" y="876"/>
                    <a:pt x="1011" y="876"/>
                  </a:cubicBezTo>
                  <a:cubicBezTo>
                    <a:pt x="1008" y="900"/>
                    <a:pt x="993" y="929"/>
                    <a:pt x="972" y="939"/>
                  </a:cubicBezTo>
                  <a:cubicBezTo>
                    <a:pt x="969" y="946"/>
                    <a:pt x="966" y="949"/>
                    <a:pt x="968" y="958"/>
                  </a:cubicBezTo>
                  <a:cubicBezTo>
                    <a:pt x="968" y="961"/>
                    <a:pt x="964" y="960"/>
                    <a:pt x="965" y="964"/>
                  </a:cubicBezTo>
                  <a:cubicBezTo>
                    <a:pt x="965" y="982"/>
                    <a:pt x="969" y="998"/>
                    <a:pt x="978" y="1009"/>
                  </a:cubicBezTo>
                  <a:cubicBezTo>
                    <a:pt x="980" y="1011"/>
                    <a:pt x="985" y="1011"/>
                    <a:pt x="987" y="1014"/>
                  </a:cubicBezTo>
                  <a:cubicBezTo>
                    <a:pt x="990" y="1017"/>
                    <a:pt x="991" y="1023"/>
                    <a:pt x="995" y="1025"/>
                  </a:cubicBezTo>
                  <a:cubicBezTo>
                    <a:pt x="1013" y="1039"/>
                    <a:pt x="1039" y="1032"/>
                    <a:pt x="1059" y="1036"/>
                  </a:cubicBezTo>
                  <a:cubicBezTo>
                    <a:pt x="1070" y="1044"/>
                    <a:pt x="1087" y="1047"/>
                    <a:pt x="1098" y="1043"/>
                  </a:cubicBezTo>
                  <a:cubicBezTo>
                    <a:pt x="1093" y="1037"/>
                    <a:pt x="1080" y="1033"/>
                    <a:pt x="1074" y="1025"/>
                  </a:cubicBezTo>
                  <a:cubicBezTo>
                    <a:pt x="1095" y="1019"/>
                    <a:pt x="1124" y="1014"/>
                    <a:pt x="1130" y="998"/>
                  </a:cubicBezTo>
                  <a:cubicBezTo>
                    <a:pt x="1130" y="999"/>
                    <a:pt x="1129" y="999"/>
                    <a:pt x="1129" y="1000"/>
                  </a:cubicBezTo>
                  <a:cubicBezTo>
                    <a:pt x="1117" y="1006"/>
                    <a:pt x="1082" y="1019"/>
                    <a:pt x="1074" y="1001"/>
                  </a:cubicBezTo>
                  <a:close/>
                  <a:moveTo>
                    <a:pt x="995" y="894"/>
                  </a:moveTo>
                  <a:cubicBezTo>
                    <a:pt x="990" y="891"/>
                    <a:pt x="997" y="882"/>
                    <a:pt x="992" y="882"/>
                  </a:cubicBezTo>
                  <a:cubicBezTo>
                    <a:pt x="990" y="887"/>
                    <a:pt x="991" y="896"/>
                    <a:pt x="995" y="894"/>
                  </a:cubicBezTo>
                  <a:close/>
                  <a:moveTo>
                    <a:pt x="981" y="919"/>
                  </a:moveTo>
                  <a:cubicBezTo>
                    <a:pt x="982" y="915"/>
                    <a:pt x="986" y="913"/>
                    <a:pt x="988" y="909"/>
                  </a:cubicBezTo>
                  <a:cubicBezTo>
                    <a:pt x="982" y="910"/>
                    <a:pt x="987" y="899"/>
                    <a:pt x="981" y="899"/>
                  </a:cubicBezTo>
                  <a:cubicBezTo>
                    <a:pt x="982" y="905"/>
                    <a:pt x="978" y="913"/>
                    <a:pt x="981" y="919"/>
                  </a:cubicBezTo>
                  <a:close/>
                  <a:moveTo>
                    <a:pt x="1508" y="970"/>
                  </a:moveTo>
                  <a:cubicBezTo>
                    <a:pt x="1502" y="964"/>
                    <a:pt x="1495" y="972"/>
                    <a:pt x="1488" y="971"/>
                  </a:cubicBezTo>
                  <a:cubicBezTo>
                    <a:pt x="1486" y="989"/>
                    <a:pt x="1480" y="1008"/>
                    <a:pt x="1479" y="1025"/>
                  </a:cubicBezTo>
                  <a:cubicBezTo>
                    <a:pt x="1504" y="1019"/>
                    <a:pt x="1561" y="1025"/>
                    <a:pt x="1568" y="996"/>
                  </a:cubicBezTo>
                  <a:cubicBezTo>
                    <a:pt x="1572" y="998"/>
                    <a:pt x="1570" y="992"/>
                    <a:pt x="1573" y="993"/>
                  </a:cubicBezTo>
                  <a:cubicBezTo>
                    <a:pt x="1573" y="991"/>
                    <a:pt x="1573" y="989"/>
                    <a:pt x="1573" y="986"/>
                  </a:cubicBezTo>
                  <a:cubicBezTo>
                    <a:pt x="1577" y="990"/>
                    <a:pt x="1575" y="982"/>
                    <a:pt x="1579" y="981"/>
                  </a:cubicBezTo>
                  <a:cubicBezTo>
                    <a:pt x="1578" y="957"/>
                    <a:pt x="1581" y="933"/>
                    <a:pt x="1570" y="910"/>
                  </a:cubicBezTo>
                  <a:cubicBezTo>
                    <a:pt x="1561" y="941"/>
                    <a:pt x="1538" y="959"/>
                    <a:pt x="1508" y="970"/>
                  </a:cubicBezTo>
                  <a:close/>
                  <a:moveTo>
                    <a:pt x="182" y="927"/>
                  </a:moveTo>
                  <a:cubicBezTo>
                    <a:pt x="178" y="933"/>
                    <a:pt x="168" y="933"/>
                    <a:pt x="164" y="940"/>
                  </a:cubicBezTo>
                  <a:cubicBezTo>
                    <a:pt x="173" y="944"/>
                    <a:pt x="186" y="945"/>
                    <a:pt x="196" y="948"/>
                  </a:cubicBezTo>
                  <a:cubicBezTo>
                    <a:pt x="192" y="940"/>
                    <a:pt x="187" y="933"/>
                    <a:pt x="182" y="927"/>
                  </a:cubicBezTo>
                  <a:close/>
                  <a:moveTo>
                    <a:pt x="950" y="1021"/>
                  </a:moveTo>
                  <a:cubicBezTo>
                    <a:pt x="955" y="1020"/>
                    <a:pt x="963" y="1022"/>
                    <a:pt x="970" y="1020"/>
                  </a:cubicBezTo>
                  <a:cubicBezTo>
                    <a:pt x="968" y="1012"/>
                    <a:pt x="964" y="1007"/>
                    <a:pt x="960" y="1003"/>
                  </a:cubicBezTo>
                  <a:cubicBezTo>
                    <a:pt x="962" y="999"/>
                    <a:pt x="957" y="990"/>
                    <a:pt x="956" y="983"/>
                  </a:cubicBezTo>
                  <a:cubicBezTo>
                    <a:pt x="955" y="971"/>
                    <a:pt x="958" y="959"/>
                    <a:pt x="955" y="949"/>
                  </a:cubicBezTo>
                  <a:cubicBezTo>
                    <a:pt x="958" y="947"/>
                    <a:pt x="955" y="946"/>
                    <a:pt x="957" y="943"/>
                  </a:cubicBezTo>
                  <a:cubicBezTo>
                    <a:pt x="952" y="942"/>
                    <a:pt x="949" y="942"/>
                    <a:pt x="946" y="942"/>
                  </a:cubicBezTo>
                  <a:cubicBezTo>
                    <a:pt x="935" y="967"/>
                    <a:pt x="928" y="1003"/>
                    <a:pt x="950" y="1021"/>
                  </a:cubicBezTo>
                  <a:close/>
                  <a:moveTo>
                    <a:pt x="624" y="964"/>
                  </a:moveTo>
                  <a:cubicBezTo>
                    <a:pt x="616" y="962"/>
                    <a:pt x="606" y="957"/>
                    <a:pt x="603" y="953"/>
                  </a:cubicBezTo>
                  <a:cubicBezTo>
                    <a:pt x="604" y="953"/>
                    <a:pt x="605" y="952"/>
                    <a:pt x="604" y="950"/>
                  </a:cubicBezTo>
                  <a:cubicBezTo>
                    <a:pt x="579" y="955"/>
                    <a:pt x="552" y="950"/>
                    <a:pt x="523" y="950"/>
                  </a:cubicBezTo>
                  <a:cubicBezTo>
                    <a:pt x="515" y="950"/>
                    <a:pt x="507" y="954"/>
                    <a:pt x="499" y="954"/>
                  </a:cubicBezTo>
                  <a:cubicBezTo>
                    <a:pt x="492" y="954"/>
                    <a:pt x="486" y="952"/>
                    <a:pt x="479" y="952"/>
                  </a:cubicBezTo>
                  <a:cubicBezTo>
                    <a:pt x="443" y="951"/>
                    <a:pt x="404" y="953"/>
                    <a:pt x="365" y="953"/>
                  </a:cubicBezTo>
                  <a:cubicBezTo>
                    <a:pt x="348" y="953"/>
                    <a:pt x="330" y="954"/>
                    <a:pt x="313" y="954"/>
                  </a:cubicBezTo>
                  <a:cubicBezTo>
                    <a:pt x="299" y="954"/>
                    <a:pt x="286" y="951"/>
                    <a:pt x="273" y="952"/>
                  </a:cubicBezTo>
                  <a:cubicBezTo>
                    <a:pt x="255" y="953"/>
                    <a:pt x="238" y="957"/>
                    <a:pt x="221" y="958"/>
                  </a:cubicBezTo>
                  <a:cubicBezTo>
                    <a:pt x="204" y="959"/>
                    <a:pt x="185" y="954"/>
                    <a:pt x="172" y="960"/>
                  </a:cubicBezTo>
                  <a:cubicBezTo>
                    <a:pt x="168" y="958"/>
                    <a:pt x="173" y="952"/>
                    <a:pt x="168" y="952"/>
                  </a:cubicBezTo>
                  <a:cubicBezTo>
                    <a:pt x="161" y="947"/>
                    <a:pt x="151" y="951"/>
                    <a:pt x="146" y="952"/>
                  </a:cubicBezTo>
                  <a:cubicBezTo>
                    <a:pt x="132" y="966"/>
                    <a:pt x="129" y="989"/>
                    <a:pt x="143" y="1004"/>
                  </a:cubicBezTo>
                  <a:cubicBezTo>
                    <a:pt x="148" y="1013"/>
                    <a:pt x="166" y="1005"/>
                    <a:pt x="172" y="1006"/>
                  </a:cubicBezTo>
                  <a:cubicBezTo>
                    <a:pt x="202" y="1013"/>
                    <a:pt x="240" y="1012"/>
                    <a:pt x="272" y="1013"/>
                  </a:cubicBezTo>
                  <a:cubicBezTo>
                    <a:pt x="293" y="1013"/>
                    <a:pt x="315" y="1018"/>
                    <a:pt x="333" y="1019"/>
                  </a:cubicBezTo>
                  <a:cubicBezTo>
                    <a:pt x="361" y="1021"/>
                    <a:pt x="394" y="1015"/>
                    <a:pt x="425" y="1019"/>
                  </a:cubicBezTo>
                  <a:cubicBezTo>
                    <a:pt x="484" y="1025"/>
                    <a:pt x="541" y="1026"/>
                    <a:pt x="589" y="1023"/>
                  </a:cubicBezTo>
                  <a:cubicBezTo>
                    <a:pt x="601" y="1029"/>
                    <a:pt x="614" y="1025"/>
                    <a:pt x="626" y="1023"/>
                  </a:cubicBezTo>
                  <a:cubicBezTo>
                    <a:pt x="631" y="1002"/>
                    <a:pt x="636" y="982"/>
                    <a:pt x="624" y="964"/>
                  </a:cubicBezTo>
                  <a:close/>
                  <a:moveTo>
                    <a:pt x="128" y="1010"/>
                  </a:moveTo>
                  <a:cubicBezTo>
                    <a:pt x="115" y="1004"/>
                    <a:pt x="89" y="1012"/>
                    <a:pt x="67" y="1011"/>
                  </a:cubicBezTo>
                  <a:cubicBezTo>
                    <a:pt x="57" y="1011"/>
                    <a:pt x="49" y="1009"/>
                    <a:pt x="44" y="1011"/>
                  </a:cubicBezTo>
                  <a:cubicBezTo>
                    <a:pt x="36" y="1015"/>
                    <a:pt x="31" y="1025"/>
                    <a:pt x="26" y="1031"/>
                  </a:cubicBezTo>
                  <a:cubicBezTo>
                    <a:pt x="21" y="1038"/>
                    <a:pt x="12" y="1045"/>
                    <a:pt x="11" y="1053"/>
                  </a:cubicBezTo>
                  <a:cubicBezTo>
                    <a:pt x="11" y="1063"/>
                    <a:pt x="18" y="1067"/>
                    <a:pt x="21" y="1076"/>
                  </a:cubicBezTo>
                  <a:cubicBezTo>
                    <a:pt x="66" y="1101"/>
                    <a:pt x="127" y="1108"/>
                    <a:pt x="191" y="1114"/>
                  </a:cubicBezTo>
                  <a:cubicBezTo>
                    <a:pt x="204" y="1115"/>
                    <a:pt x="218" y="1116"/>
                    <a:pt x="232" y="1117"/>
                  </a:cubicBezTo>
                  <a:cubicBezTo>
                    <a:pt x="304" y="1123"/>
                    <a:pt x="384" y="1120"/>
                    <a:pt x="441" y="1122"/>
                  </a:cubicBezTo>
                  <a:cubicBezTo>
                    <a:pt x="471" y="1124"/>
                    <a:pt x="500" y="1130"/>
                    <a:pt x="530" y="1134"/>
                  </a:cubicBezTo>
                  <a:cubicBezTo>
                    <a:pt x="554" y="1136"/>
                    <a:pt x="579" y="1134"/>
                    <a:pt x="603" y="1136"/>
                  </a:cubicBezTo>
                  <a:cubicBezTo>
                    <a:pt x="625" y="1138"/>
                    <a:pt x="648" y="1142"/>
                    <a:pt x="669" y="1143"/>
                  </a:cubicBezTo>
                  <a:cubicBezTo>
                    <a:pt x="697" y="1146"/>
                    <a:pt x="726" y="1144"/>
                    <a:pt x="754" y="1145"/>
                  </a:cubicBezTo>
                  <a:cubicBezTo>
                    <a:pt x="860" y="1149"/>
                    <a:pt x="960" y="1147"/>
                    <a:pt x="1069" y="1156"/>
                  </a:cubicBezTo>
                  <a:cubicBezTo>
                    <a:pt x="1085" y="1157"/>
                    <a:pt x="1101" y="1160"/>
                    <a:pt x="1117" y="1161"/>
                  </a:cubicBezTo>
                  <a:cubicBezTo>
                    <a:pt x="1139" y="1162"/>
                    <a:pt x="1164" y="1158"/>
                    <a:pt x="1189" y="1158"/>
                  </a:cubicBezTo>
                  <a:cubicBezTo>
                    <a:pt x="1210" y="1159"/>
                    <a:pt x="1230" y="1164"/>
                    <a:pt x="1250" y="1165"/>
                  </a:cubicBezTo>
                  <a:cubicBezTo>
                    <a:pt x="1318" y="1156"/>
                    <a:pt x="1391" y="1157"/>
                    <a:pt x="1461" y="1153"/>
                  </a:cubicBezTo>
                  <a:cubicBezTo>
                    <a:pt x="1492" y="1152"/>
                    <a:pt x="1522" y="1146"/>
                    <a:pt x="1552" y="1146"/>
                  </a:cubicBezTo>
                  <a:cubicBezTo>
                    <a:pt x="1577" y="1146"/>
                    <a:pt x="1595" y="1143"/>
                    <a:pt x="1619" y="1138"/>
                  </a:cubicBezTo>
                  <a:cubicBezTo>
                    <a:pt x="1643" y="1134"/>
                    <a:pt x="1670" y="1131"/>
                    <a:pt x="1696" y="1131"/>
                  </a:cubicBezTo>
                  <a:cubicBezTo>
                    <a:pt x="1730" y="1131"/>
                    <a:pt x="1782" y="1134"/>
                    <a:pt x="1802" y="1112"/>
                  </a:cubicBezTo>
                  <a:cubicBezTo>
                    <a:pt x="1801" y="1102"/>
                    <a:pt x="1798" y="1089"/>
                    <a:pt x="1800" y="1074"/>
                  </a:cubicBezTo>
                  <a:cubicBezTo>
                    <a:pt x="1782" y="1042"/>
                    <a:pt x="1739" y="1047"/>
                    <a:pt x="1694" y="1045"/>
                  </a:cubicBezTo>
                  <a:cubicBezTo>
                    <a:pt x="1667" y="1044"/>
                    <a:pt x="1637" y="1036"/>
                    <a:pt x="1618" y="1041"/>
                  </a:cubicBezTo>
                  <a:cubicBezTo>
                    <a:pt x="1591" y="1033"/>
                    <a:pt x="1555" y="1038"/>
                    <a:pt x="1532" y="1038"/>
                  </a:cubicBezTo>
                  <a:cubicBezTo>
                    <a:pt x="1513" y="1037"/>
                    <a:pt x="1495" y="1030"/>
                    <a:pt x="1477" y="1038"/>
                  </a:cubicBezTo>
                  <a:cubicBezTo>
                    <a:pt x="1478" y="1043"/>
                    <a:pt x="1477" y="1048"/>
                    <a:pt x="1476" y="1054"/>
                  </a:cubicBezTo>
                  <a:cubicBezTo>
                    <a:pt x="1475" y="1059"/>
                    <a:pt x="1476" y="1068"/>
                    <a:pt x="1473" y="1072"/>
                  </a:cubicBezTo>
                  <a:cubicBezTo>
                    <a:pt x="1471" y="1076"/>
                    <a:pt x="1443" y="1087"/>
                    <a:pt x="1437" y="1089"/>
                  </a:cubicBezTo>
                  <a:cubicBezTo>
                    <a:pt x="1421" y="1093"/>
                    <a:pt x="1404" y="1095"/>
                    <a:pt x="1393" y="1097"/>
                  </a:cubicBezTo>
                  <a:cubicBezTo>
                    <a:pt x="1362" y="1105"/>
                    <a:pt x="1335" y="1116"/>
                    <a:pt x="1309" y="1121"/>
                  </a:cubicBezTo>
                  <a:cubicBezTo>
                    <a:pt x="1296" y="1136"/>
                    <a:pt x="1270" y="1146"/>
                    <a:pt x="1251" y="1138"/>
                  </a:cubicBezTo>
                  <a:cubicBezTo>
                    <a:pt x="1242" y="1135"/>
                    <a:pt x="1238" y="1122"/>
                    <a:pt x="1230" y="1119"/>
                  </a:cubicBezTo>
                  <a:cubicBezTo>
                    <a:pt x="1221" y="1115"/>
                    <a:pt x="1202" y="1117"/>
                    <a:pt x="1189" y="1117"/>
                  </a:cubicBezTo>
                  <a:cubicBezTo>
                    <a:pt x="1175" y="1118"/>
                    <a:pt x="1162" y="1120"/>
                    <a:pt x="1150" y="1120"/>
                  </a:cubicBezTo>
                  <a:cubicBezTo>
                    <a:pt x="1111" y="1120"/>
                    <a:pt x="1078" y="1116"/>
                    <a:pt x="1046" y="1121"/>
                  </a:cubicBezTo>
                  <a:cubicBezTo>
                    <a:pt x="1023" y="1110"/>
                    <a:pt x="1021" y="1077"/>
                    <a:pt x="1010" y="1054"/>
                  </a:cubicBezTo>
                  <a:cubicBezTo>
                    <a:pt x="987" y="1055"/>
                    <a:pt x="965" y="1049"/>
                    <a:pt x="943" y="1048"/>
                  </a:cubicBezTo>
                  <a:cubicBezTo>
                    <a:pt x="916" y="1045"/>
                    <a:pt x="889" y="1046"/>
                    <a:pt x="862" y="1045"/>
                  </a:cubicBezTo>
                  <a:cubicBezTo>
                    <a:pt x="854" y="1045"/>
                    <a:pt x="845" y="1041"/>
                    <a:pt x="836" y="1040"/>
                  </a:cubicBezTo>
                  <a:cubicBezTo>
                    <a:pt x="770" y="1034"/>
                    <a:pt x="702" y="1026"/>
                    <a:pt x="637" y="1023"/>
                  </a:cubicBezTo>
                  <a:cubicBezTo>
                    <a:pt x="628" y="1028"/>
                    <a:pt x="628" y="1035"/>
                    <a:pt x="618" y="1040"/>
                  </a:cubicBezTo>
                  <a:cubicBezTo>
                    <a:pt x="627" y="1061"/>
                    <a:pt x="619" y="1087"/>
                    <a:pt x="614" y="1101"/>
                  </a:cubicBezTo>
                  <a:cubicBezTo>
                    <a:pt x="592" y="1108"/>
                    <a:pt x="571" y="1105"/>
                    <a:pt x="550" y="1104"/>
                  </a:cubicBezTo>
                  <a:cubicBezTo>
                    <a:pt x="544" y="1103"/>
                    <a:pt x="537" y="1105"/>
                    <a:pt x="532" y="1105"/>
                  </a:cubicBezTo>
                  <a:cubicBezTo>
                    <a:pt x="512" y="1103"/>
                    <a:pt x="486" y="1097"/>
                    <a:pt x="466" y="1097"/>
                  </a:cubicBezTo>
                  <a:cubicBezTo>
                    <a:pt x="401" y="1097"/>
                    <a:pt x="338" y="1090"/>
                    <a:pt x="275" y="1086"/>
                  </a:cubicBezTo>
                  <a:cubicBezTo>
                    <a:pt x="272" y="1086"/>
                    <a:pt x="268" y="1086"/>
                    <a:pt x="264" y="1086"/>
                  </a:cubicBezTo>
                  <a:cubicBezTo>
                    <a:pt x="228" y="1088"/>
                    <a:pt x="193" y="1095"/>
                    <a:pt x="161" y="1095"/>
                  </a:cubicBezTo>
                  <a:cubicBezTo>
                    <a:pt x="143" y="1078"/>
                    <a:pt x="123" y="1043"/>
                    <a:pt x="143" y="1020"/>
                  </a:cubicBezTo>
                  <a:cubicBezTo>
                    <a:pt x="136" y="1024"/>
                    <a:pt x="135" y="1013"/>
                    <a:pt x="128" y="1010"/>
                  </a:cubicBezTo>
                  <a:close/>
                  <a:moveTo>
                    <a:pt x="146" y="1053"/>
                  </a:moveTo>
                  <a:cubicBezTo>
                    <a:pt x="147" y="1059"/>
                    <a:pt x="159" y="1077"/>
                    <a:pt x="164" y="1080"/>
                  </a:cubicBezTo>
                  <a:cubicBezTo>
                    <a:pt x="172" y="1084"/>
                    <a:pt x="190" y="1083"/>
                    <a:pt x="203" y="1082"/>
                  </a:cubicBezTo>
                  <a:cubicBezTo>
                    <a:pt x="225" y="1082"/>
                    <a:pt x="246" y="1076"/>
                    <a:pt x="269" y="1076"/>
                  </a:cubicBezTo>
                  <a:cubicBezTo>
                    <a:pt x="313" y="1076"/>
                    <a:pt x="360" y="1086"/>
                    <a:pt x="409" y="1089"/>
                  </a:cubicBezTo>
                  <a:cubicBezTo>
                    <a:pt x="431" y="1090"/>
                    <a:pt x="454" y="1087"/>
                    <a:pt x="475" y="1089"/>
                  </a:cubicBezTo>
                  <a:cubicBezTo>
                    <a:pt x="519" y="1091"/>
                    <a:pt x="563" y="1103"/>
                    <a:pt x="602" y="1091"/>
                  </a:cubicBezTo>
                  <a:cubicBezTo>
                    <a:pt x="610" y="1080"/>
                    <a:pt x="615" y="1061"/>
                    <a:pt x="609" y="1051"/>
                  </a:cubicBezTo>
                  <a:cubicBezTo>
                    <a:pt x="607" y="1047"/>
                    <a:pt x="603" y="1046"/>
                    <a:pt x="599" y="1044"/>
                  </a:cubicBezTo>
                  <a:cubicBezTo>
                    <a:pt x="595" y="1041"/>
                    <a:pt x="593" y="1038"/>
                    <a:pt x="588" y="1035"/>
                  </a:cubicBezTo>
                  <a:cubicBezTo>
                    <a:pt x="543" y="1030"/>
                    <a:pt x="494" y="1037"/>
                    <a:pt x="447" y="1033"/>
                  </a:cubicBezTo>
                  <a:cubicBezTo>
                    <a:pt x="440" y="1032"/>
                    <a:pt x="432" y="1028"/>
                    <a:pt x="424" y="1028"/>
                  </a:cubicBezTo>
                  <a:cubicBezTo>
                    <a:pt x="406" y="1026"/>
                    <a:pt x="388" y="1028"/>
                    <a:pt x="370" y="1029"/>
                  </a:cubicBezTo>
                  <a:cubicBezTo>
                    <a:pt x="338" y="1030"/>
                    <a:pt x="304" y="1021"/>
                    <a:pt x="270" y="1021"/>
                  </a:cubicBezTo>
                  <a:cubicBezTo>
                    <a:pt x="234" y="1021"/>
                    <a:pt x="199" y="1020"/>
                    <a:pt x="160" y="1019"/>
                  </a:cubicBezTo>
                  <a:cubicBezTo>
                    <a:pt x="152" y="1028"/>
                    <a:pt x="143" y="1038"/>
                    <a:pt x="146" y="1053"/>
                  </a:cubicBezTo>
                  <a:close/>
                  <a:moveTo>
                    <a:pt x="1005" y="1043"/>
                  </a:moveTo>
                  <a:cubicBezTo>
                    <a:pt x="994" y="1039"/>
                    <a:pt x="986" y="1032"/>
                    <a:pt x="978" y="1025"/>
                  </a:cubicBezTo>
                  <a:cubicBezTo>
                    <a:pt x="969" y="1035"/>
                    <a:pt x="953" y="1030"/>
                    <a:pt x="942" y="1038"/>
                  </a:cubicBezTo>
                  <a:cubicBezTo>
                    <a:pt x="965" y="1040"/>
                    <a:pt x="983" y="1043"/>
                    <a:pt x="1005" y="104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5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endParaRPr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4337" name="图片 1" descr="view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4338" name="矩形 4"/>
          <p:cNvSpPr/>
          <p:nvPr/>
        </p:nvSpPr>
        <p:spPr>
          <a:xfrm>
            <a:off x="1881188" y="1928813"/>
            <a:ext cx="8351837" cy="1438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lnSpc>
                <a:spcPct val="125000"/>
              </a:lnSpc>
              <a:spcBef>
                <a:spcPts val="900"/>
              </a:spcBef>
            </a:pPr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    </a:t>
            </a:r>
            <a:r>
              <a:rPr lang="zh-CN" altLang="en-US" sz="32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3200" b="1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时间：</a:t>
            </a:r>
            <a:endParaRPr lang="zh-CN" altLang="en-US" sz="32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25000"/>
              </a:lnSpc>
              <a:spcBef>
                <a:spcPts val="900"/>
              </a:spcBef>
            </a:pPr>
            <a:r>
              <a:rPr lang="zh-CN" altLang="en-US" sz="32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早上  过了一会儿  到了下午  天黑了</a:t>
            </a:r>
            <a:endParaRPr lang="zh-CN" altLang="en-US" sz="32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3" name="组合 16"/>
          <p:cNvGrpSpPr/>
          <p:nvPr/>
        </p:nvGrpSpPr>
        <p:grpSpPr>
          <a:xfrm>
            <a:off x="1809719" y="785785"/>
            <a:ext cx="1431297" cy="1292759"/>
            <a:chOff x="3821113" y="336551"/>
            <a:chExt cx="1412875" cy="915988"/>
          </a:xfrm>
          <a:solidFill>
            <a:schemeClr val="accent1">
              <a:lumMod val="60000"/>
              <a:lumOff val="40000"/>
            </a:schemeClr>
          </a:solidFill>
        </p:grpSpPr>
        <p:sp>
          <p:nvSpPr>
            <p:cNvPr id="17" name="Freeform 159"/>
            <p:cNvSpPr/>
            <p:nvPr/>
          </p:nvSpPr>
          <p:spPr bwMode="auto">
            <a:xfrm>
              <a:off x="4660901" y="419101"/>
              <a:ext cx="104775" cy="127000"/>
            </a:xfrm>
            <a:custGeom>
              <a:avLst/>
              <a:gdLst>
                <a:gd name="T0" fmla="*/ 128 w 136"/>
                <a:gd name="T1" fmla="*/ 4 h 162"/>
                <a:gd name="T2" fmla="*/ 136 w 136"/>
                <a:gd name="T3" fmla="*/ 53 h 162"/>
                <a:gd name="T4" fmla="*/ 96 w 136"/>
                <a:gd name="T5" fmla="*/ 135 h 162"/>
                <a:gd name="T6" fmla="*/ 90 w 136"/>
                <a:gd name="T7" fmla="*/ 129 h 162"/>
                <a:gd name="T8" fmla="*/ 92 w 136"/>
                <a:gd name="T9" fmla="*/ 108 h 162"/>
                <a:gd name="T10" fmla="*/ 0 w 136"/>
                <a:gd name="T11" fmla="*/ 161 h 162"/>
                <a:gd name="T12" fmla="*/ 34 w 136"/>
                <a:gd name="T13" fmla="*/ 148 h 162"/>
                <a:gd name="T14" fmla="*/ 71 w 136"/>
                <a:gd name="T15" fmla="*/ 121 h 162"/>
                <a:gd name="T16" fmla="*/ 90 w 136"/>
                <a:gd name="T17" fmla="*/ 87 h 162"/>
                <a:gd name="T18" fmla="*/ 97 w 136"/>
                <a:gd name="T19" fmla="*/ 88 h 162"/>
                <a:gd name="T20" fmla="*/ 103 w 136"/>
                <a:gd name="T21" fmla="*/ 114 h 162"/>
                <a:gd name="T22" fmla="*/ 123 w 136"/>
                <a:gd name="T23" fmla="*/ 12 h 162"/>
                <a:gd name="T24" fmla="*/ 103 w 136"/>
                <a:gd name="T25" fmla="*/ 43 h 162"/>
                <a:gd name="T26" fmla="*/ 36 w 136"/>
                <a:gd name="T27" fmla="*/ 84 h 162"/>
                <a:gd name="T28" fmla="*/ 103 w 136"/>
                <a:gd name="T29" fmla="*/ 7 h 162"/>
                <a:gd name="T30" fmla="*/ 128 w 136"/>
                <a:gd name="T31" fmla="*/ 4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36" h="162">
                  <a:moveTo>
                    <a:pt x="128" y="4"/>
                  </a:moveTo>
                  <a:cubicBezTo>
                    <a:pt x="135" y="16"/>
                    <a:pt x="136" y="35"/>
                    <a:pt x="136" y="53"/>
                  </a:cubicBezTo>
                  <a:cubicBezTo>
                    <a:pt x="135" y="88"/>
                    <a:pt x="122" y="122"/>
                    <a:pt x="96" y="135"/>
                  </a:cubicBezTo>
                  <a:cubicBezTo>
                    <a:pt x="94" y="133"/>
                    <a:pt x="91" y="132"/>
                    <a:pt x="90" y="129"/>
                  </a:cubicBezTo>
                  <a:cubicBezTo>
                    <a:pt x="94" y="125"/>
                    <a:pt x="94" y="115"/>
                    <a:pt x="92" y="108"/>
                  </a:cubicBezTo>
                  <a:cubicBezTo>
                    <a:pt x="72" y="135"/>
                    <a:pt x="44" y="162"/>
                    <a:pt x="0" y="161"/>
                  </a:cubicBezTo>
                  <a:cubicBezTo>
                    <a:pt x="10" y="153"/>
                    <a:pt x="23" y="153"/>
                    <a:pt x="34" y="148"/>
                  </a:cubicBezTo>
                  <a:cubicBezTo>
                    <a:pt x="47" y="141"/>
                    <a:pt x="58" y="129"/>
                    <a:pt x="71" y="121"/>
                  </a:cubicBezTo>
                  <a:cubicBezTo>
                    <a:pt x="79" y="112"/>
                    <a:pt x="81" y="96"/>
                    <a:pt x="90" y="87"/>
                  </a:cubicBezTo>
                  <a:cubicBezTo>
                    <a:pt x="94" y="86"/>
                    <a:pt x="94" y="88"/>
                    <a:pt x="97" y="88"/>
                  </a:cubicBezTo>
                  <a:cubicBezTo>
                    <a:pt x="100" y="93"/>
                    <a:pt x="101" y="105"/>
                    <a:pt x="103" y="114"/>
                  </a:cubicBezTo>
                  <a:cubicBezTo>
                    <a:pt x="129" y="95"/>
                    <a:pt x="124" y="46"/>
                    <a:pt x="123" y="12"/>
                  </a:cubicBezTo>
                  <a:cubicBezTo>
                    <a:pt x="114" y="15"/>
                    <a:pt x="112" y="32"/>
                    <a:pt x="103" y="43"/>
                  </a:cubicBezTo>
                  <a:cubicBezTo>
                    <a:pt x="87" y="64"/>
                    <a:pt x="65" y="80"/>
                    <a:pt x="36" y="84"/>
                  </a:cubicBezTo>
                  <a:cubicBezTo>
                    <a:pt x="65" y="65"/>
                    <a:pt x="103" y="50"/>
                    <a:pt x="103" y="7"/>
                  </a:cubicBezTo>
                  <a:cubicBezTo>
                    <a:pt x="113" y="0"/>
                    <a:pt x="125" y="10"/>
                    <a:pt x="128" y="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5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8" name="Freeform 160"/>
            <p:cNvSpPr/>
            <p:nvPr/>
          </p:nvSpPr>
          <p:spPr bwMode="auto">
            <a:xfrm>
              <a:off x="4814888" y="558801"/>
              <a:ext cx="30163" cy="23813"/>
            </a:xfrm>
            <a:custGeom>
              <a:avLst/>
              <a:gdLst>
                <a:gd name="T0" fmla="*/ 38 w 38"/>
                <a:gd name="T1" fmla="*/ 27 h 32"/>
                <a:gd name="T2" fmla="*/ 4 w 38"/>
                <a:gd name="T3" fmla="*/ 24 h 32"/>
                <a:gd name="T4" fmla="*/ 0 w 38"/>
                <a:gd name="T5" fmla="*/ 21 h 32"/>
                <a:gd name="T6" fmla="*/ 38 w 38"/>
                <a:gd name="T7" fmla="*/ 27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32">
                  <a:moveTo>
                    <a:pt x="38" y="27"/>
                  </a:moveTo>
                  <a:cubicBezTo>
                    <a:pt x="28" y="32"/>
                    <a:pt x="18" y="16"/>
                    <a:pt x="4" y="24"/>
                  </a:cubicBezTo>
                  <a:cubicBezTo>
                    <a:pt x="4" y="23"/>
                    <a:pt x="2" y="21"/>
                    <a:pt x="0" y="21"/>
                  </a:cubicBezTo>
                  <a:cubicBezTo>
                    <a:pt x="6" y="0"/>
                    <a:pt x="33" y="17"/>
                    <a:pt x="38" y="2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5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9" name="Freeform 161"/>
            <p:cNvSpPr/>
            <p:nvPr/>
          </p:nvSpPr>
          <p:spPr bwMode="auto">
            <a:xfrm>
              <a:off x="4808538" y="590551"/>
              <a:ext cx="36513" cy="63500"/>
            </a:xfrm>
            <a:custGeom>
              <a:avLst/>
              <a:gdLst>
                <a:gd name="T0" fmla="*/ 25 w 47"/>
                <a:gd name="T1" fmla="*/ 0 h 81"/>
                <a:gd name="T2" fmla="*/ 28 w 47"/>
                <a:gd name="T3" fmla="*/ 1 h 81"/>
                <a:gd name="T4" fmla="*/ 35 w 47"/>
                <a:gd name="T5" fmla="*/ 32 h 81"/>
                <a:gd name="T6" fmla="*/ 42 w 47"/>
                <a:gd name="T7" fmla="*/ 70 h 81"/>
                <a:gd name="T8" fmla="*/ 18 w 47"/>
                <a:gd name="T9" fmla="*/ 78 h 81"/>
                <a:gd name="T10" fmla="*/ 16 w 47"/>
                <a:gd name="T11" fmla="*/ 65 h 81"/>
                <a:gd name="T12" fmla="*/ 25 w 47"/>
                <a:gd name="T13" fmla="*/ 66 h 81"/>
                <a:gd name="T14" fmla="*/ 27 w 47"/>
                <a:gd name="T15" fmla="*/ 53 h 81"/>
                <a:gd name="T16" fmla="*/ 27 w 47"/>
                <a:gd name="T17" fmla="*/ 45 h 81"/>
                <a:gd name="T18" fmla="*/ 7 w 47"/>
                <a:gd name="T19" fmla="*/ 56 h 81"/>
                <a:gd name="T20" fmla="*/ 13 w 47"/>
                <a:gd name="T21" fmla="*/ 34 h 81"/>
                <a:gd name="T22" fmla="*/ 6 w 47"/>
                <a:gd name="T23" fmla="*/ 2 h 81"/>
                <a:gd name="T24" fmla="*/ 23 w 47"/>
                <a:gd name="T25" fmla="*/ 27 h 81"/>
                <a:gd name="T26" fmla="*/ 25 w 47"/>
                <a:gd name="T27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7" h="81">
                  <a:moveTo>
                    <a:pt x="25" y="0"/>
                  </a:moveTo>
                  <a:cubicBezTo>
                    <a:pt x="26" y="1"/>
                    <a:pt x="27" y="1"/>
                    <a:pt x="28" y="1"/>
                  </a:cubicBezTo>
                  <a:cubicBezTo>
                    <a:pt x="36" y="10"/>
                    <a:pt x="32" y="21"/>
                    <a:pt x="35" y="32"/>
                  </a:cubicBezTo>
                  <a:cubicBezTo>
                    <a:pt x="37" y="44"/>
                    <a:pt x="47" y="55"/>
                    <a:pt x="42" y="70"/>
                  </a:cubicBezTo>
                  <a:cubicBezTo>
                    <a:pt x="35" y="75"/>
                    <a:pt x="30" y="81"/>
                    <a:pt x="18" y="78"/>
                  </a:cubicBezTo>
                  <a:cubicBezTo>
                    <a:pt x="19" y="73"/>
                    <a:pt x="12" y="70"/>
                    <a:pt x="16" y="65"/>
                  </a:cubicBezTo>
                  <a:cubicBezTo>
                    <a:pt x="19" y="62"/>
                    <a:pt x="22" y="65"/>
                    <a:pt x="25" y="66"/>
                  </a:cubicBezTo>
                  <a:cubicBezTo>
                    <a:pt x="27" y="65"/>
                    <a:pt x="36" y="54"/>
                    <a:pt x="27" y="53"/>
                  </a:cubicBezTo>
                  <a:cubicBezTo>
                    <a:pt x="32" y="51"/>
                    <a:pt x="27" y="49"/>
                    <a:pt x="27" y="45"/>
                  </a:cubicBezTo>
                  <a:cubicBezTo>
                    <a:pt x="17" y="45"/>
                    <a:pt x="20" y="58"/>
                    <a:pt x="7" y="56"/>
                  </a:cubicBezTo>
                  <a:cubicBezTo>
                    <a:pt x="0" y="49"/>
                    <a:pt x="7" y="39"/>
                    <a:pt x="13" y="34"/>
                  </a:cubicBezTo>
                  <a:cubicBezTo>
                    <a:pt x="16" y="19"/>
                    <a:pt x="5" y="12"/>
                    <a:pt x="6" y="2"/>
                  </a:cubicBezTo>
                  <a:cubicBezTo>
                    <a:pt x="16" y="6"/>
                    <a:pt x="18" y="18"/>
                    <a:pt x="23" y="27"/>
                  </a:cubicBezTo>
                  <a:cubicBezTo>
                    <a:pt x="29" y="20"/>
                    <a:pt x="21" y="9"/>
                    <a:pt x="2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5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0" name="Freeform 162"/>
            <p:cNvSpPr/>
            <p:nvPr/>
          </p:nvSpPr>
          <p:spPr bwMode="auto">
            <a:xfrm>
              <a:off x="4667251" y="617538"/>
              <a:ext cx="55563" cy="58738"/>
            </a:xfrm>
            <a:custGeom>
              <a:avLst/>
              <a:gdLst>
                <a:gd name="T0" fmla="*/ 41 w 72"/>
                <a:gd name="T1" fmla="*/ 67 h 76"/>
                <a:gd name="T2" fmla="*/ 52 w 72"/>
                <a:gd name="T3" fmla="*/ 56 h 76"/>
                <a:gd name="T4" fmla="*/ 33 w 72"/>
                <a:gd name="T5" fmla="*/ 51 h 76"/>
                <a:gd name="T6" fmla="*/ 19 w 72"/>
                <a:gd name="T7" fmla="*/ 46 h 76"/>
                <a:gd name="T8" fmla="*/ 0 w 72"/>
                <a:gd name="T9" fmla="*/ 11 h 76"/>
                <a:gd name="T10" fmla="*/ 24 w 72"/>
                <a:gd name="T11" fmla="*/ 26 h 76"/>
                <a:gd name="T12" fmla="*/ 19 w 72"/>
                <a:gd name="T13" fmla="*/ 1 h 76"/>
                <a:gd name="T14" fmla="*/ 38 w 72"/>
                <a:gd name="T15" fmla="*/ 27 h 76"/>
                <a:gd name="T16" fmla="*/ 59 w 72"/>
                <a:gd name="T17" fmla="*/ 43 h 76"/>
                <a:gd name="T18" fmla="*/ 41 w 72"/>
                <a:gd name="T19" fmla="*/ 67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2" h="76">
                  <a:moveTo>
                    <a:pt x="41" y="67"/>
                  </a:moveTo>
                  <a:cubicBezTo>
                    <a:pt x="41" y="60"/>
                    <a:pt x="50" y="61"/>
                    <a:pt x="52" y="56"/>
                  </a:cubicBezTo>
                  <a:cubicBezTo>
                    <a:pt x="49" y="44"/>
                    <a:pt x="38" y="39"/>
                    <a:pt x="33" y="51"/>
                  </a:cubicBezTo>
                  <a:cubicBezTo>
                    <a:pt x="26" y="53"/>
                    <a:pt x="25" y="48"/>
                    <a:pt x="19" y="46"/>
                  </a:cubicBezTo>
                  <a:cubicBezTo>
                    <a:pt x="20" y="28"/>
                    <a:pt x="11" y="19"/>
                    <a:pt x="0" y="11"/>
                  </a:cubicBezTo>
                  <a:cubicBezTo>
                    <a:pt x="10" y="4"/>
                    <a:pt x="19" y="19"/>
                    <a:pt x="24" y="26"/>
                  </a:cubicBezTo>
                  <a:cubicBezTo>
                    <a:pt x="30" y="20"/>
                    <a:pt x="21" y="10"/>
                    <a:pt x="19" y="1"/>
                  </a:cubicBezTo>
                  <a:cubicBezTo>
                    <a:pt x="31" y="0"/>
                    <a:pt x="37" y="14"/>
                    <a:pt x="38" y="27"/>
                  </a:cubicBezTo>
                  <a:cubicBezTo>
                    <a:pt x="45" y="34"/>
                    <a:pt x="50" y="32"/>
                    <a:pt x="59" y="43"/>
                  </a:cubicBezTo>
                  <a:cubicBezTo>
                    <a:pt x="72" y="58"/>
                    <a:pt x="62" y="76"/>
                    <a:pt x="41" y="6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5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1" name="Freeform 163"/>
            <p:cNvSpPr/>
            <p:nvPr/>
          </p:nvSpPr>
          <p:spPr bwMode="auto">
            <a:xfrm>
              <a:off x="4768851" y="666751"/>
              <a:ext cx="34925" cy="31750"/>
            </a:xfrm>
            <a:custGeom>
              <a:avLst/>
              <a:gdLst>
                <a:gd name="T0" fmla="*/ 26 w 44"/>
                <a:gd name="T1" fmla="*/ 0 h 42"/>
                <a:gd name="T2" fmla="*/ 38 w 44"/>
                <a:gd name="T3" fmla="*/ 3 h 42"/>
                <a:gd name="T4" fmla="*/ 0 w 44"/>
                <a:gd name="T5" fmla="*/ 28 h 42"/>
                <a:gd name="T6" fmla="*/ 21 w 44"/>
                <a:gd name="T7" fmla="*/ 20 h 42"/>
                <a:gd name="T8" fmla="*/ 26 w 44"/>
                <a:gd name="T9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42">
                  <a:moveTo>
                    <a:pt x="26" y="0"/>
                  </a:moveTo>
                  <a:cubicBezTo>
                    <a:pt x="30" y="2"/>
                    <a:pt x="33" y="0"/>
                    <a:pt x="38" y="3"/>
                  </a:cubicBezTo>
                  <a:cubicBezTo>
                    <a:pt x="44" y="19"/>
                    <a:pt x="17" y="42"/>
                    <a:pt x="0" y="28"/>
                  </a:cubicBezTo>
                  <a:cubicBezTo>
                    <a:pt x="2" y="21"/>
                    <a:pt x="15" y="24"/>
                    <a:pt x="21" y="20"/>
                  </a:cubicBezTo>
                  <a:cubicBezTo>
                    <a:pt x="21" y="11"/>
                    <a:pt x="21" y="7"/>
                    <a:pt x="2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5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2" name="Freeform 164"/>
            <p:cNvSpPr/>
            <p:nvPr/>
          </p:nvSpPr>
          <p:spPr bwMode="auto">
            <a:xfrm>
              <a:off x="4738688" y="698501"/>
              <a:ext cx="80963" cy="55563"/>
            </a:xfrm>
            <a:custGeom>
              <a:avLst/>
              <a:gdLst>
                <a:gd name="T0" fmla="*/ 103 w 103"/>
                <a:gd name="T1" fmla="*/ 10 h 71"/>
                <a:gd name="T2" fmla="*/ 40 w 103"/>
                <a:gd name="T3" fmla="*/ 41 h 71"/>
                <a:gd name="T4" fmla="*/ 74 w 103"/>
                <a:gd name="T5" fmla="*/ 43 h 71"/>
                <a:gd name="T6" fmla="*/ 77 w 103"/>
                <a:gd name="T7" fmla="*/ 53 h 71"/>
                <a:gd name="T8" fmla="*/ 26 w 103"/>
                <a:gd name="T9" fmla="*/ 39 h 71"/>
                <a:gd name="T10" fmla="*/ 0 w 103"/>
                <a:gd name="T11" fmla="*/ 24 h 71"/>
                <a:gd name="T12" fmla="*/ 47 w 103"/>
                <a:gd name="T13" fmla="*/ 31 h 71"/>
                <a:gd name="T14" fmla="*/ 84 w 103"/>
                <a:gd name="T15" fmla="*/ 18 h 71"/>
                <a:gd name="T16" fmla="*/ 103 w 103"/>
                <a:gd name="T17" fmla="*/ 10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3" h="71">
                  <a:moveTo>
                    <a:pt x="103" y="10"/>
                  </a:moveTo>
                  <a:cubicBezTo>
                    <a:pt x="93" y="31"/>
                    <a:pt x="68" y="42"/>
                    <a:pt x="40" y="41"/>
                  </a:cubicBezTo>
                  <a:cubicBezTo>
                    <a:pt x="46" y="55"/>
                    <a:pt x="66" y="55"/>
                    <a:pt x="74" y="43"/>
                  </a:cubicBezTo>
                  <a:cubicBezTo>
                    <a:pt x="77" y="43"/>
                    <a:pt x="78" y="48"/>
                    <a:pt x="77" y="53"/>
                  </a:cubicBezTo>
                  <a:cubicBezTo>
                    <a:pt x="61" y="71"/>
                    <a:pt x="31" y="60"/>
                    <a:pt x="26" y="39"/>
                  </a:cubicBezTo>
                  <a:cubicBezTo>
                    <a:pt x="16" y="35"/>
                    <a:pt x="3" y="35"/>
                    <a:pt x="0" y="24"/>
                  </a:cubicBezTo>
                  <a:cubicBezTo>
                    <a:pt x="15" y="26"/>
                    <a:pt x="34" y="32"/>
                    <a:pt x="47" y="31"/>
                  </a:cubicBezTo>
                  <a:cubicBezTo>
                    <a:pt x="61" y="29"/>
                    <a:pt x="75" y="26"/>
                    <a:pt x="84" y="18"/>
                  </a:cubicBezTo>
                  <a:cubicBezTo>
                    <a:pt x="84" y="13"/>
                    <a:pt x="96" y="0"/>
                    <a:pt x="103" y="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5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3" name="Freeform 165"/>
            <p:cNvSpPr>
              <a:spLocks noEditPoints="1"/>
            </p:cNvSpPr>
            <p:nvPr/>
          </p:nvSpPr>
          <p:spPr bwMode="auto">
            <a:xfrm>
              <a:off x="4014788" y="860426"/>
              <a:ext cx="76200" cy="93663"/>
            </a:xfrm>
            <a:custGeom>
              <a:avLst/>
              <a:gdLst>
                <a:gd name="T0" fmla="*/ 88 w 97"/>
                <a:gd name="T1" fmla="*/ 22 h 120"/>
                <a:gd name="T2" fmla="*/ 67 w 97"/>
                <a:gd name="T3" fmla="*/ 90 h 120"/>
                <a:gd name="T4" fmla="*/ 40 w 97"/>
                <a:gd name="T5" fmla="*/ 7 h 120"/>
                <a:gd name="T6" fmla="*/ 64 w 97"/>
                <a:gd name="T7" fmla="*/ 1 h 120"/>
                <a:gd name="T8" fmla="*/ 88 w 97"/>
                <a:gd name="T9" fmla="*/ 22 h 120"/>
                <a:gd name="T10" fmla="*/ 49 w 97"/>
                <a:gd name="T11" fmla="*/ 12 h 120"/>
                <a:gd name="T12" fmla="*/ 23 w 97"/>
                <a:gd name="T13" fmla="*/ 62 h 120"/>
                <a:gd name="T14" fmla="*/ 53 w 97"/>
                <a:gd name="T15" fmla="*/ 85 h 120"/>
                <a:gd name="T16" fmla="*/ 65 w 97"/>
                <a:gd name="T17" fmla="*/ 14 h 120"/>
                <a:gd name="T18" fmla="*/ 49 w 97"/>
                <a:gd name="T19" fmla="*/ 12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7" h="120">
                  <a:moveTo>
                    <a:pt x="88" y="22"/>
                  </a:moveTo>
                  <a:cubicBezTo>
                    <a:pt x="97" y="53"/>
                    <a:pt x="79" y="74"/>
                    <a:pt x="67" y="90"/>
                  </a:cubicBezTo>
                  <a:cubicBezTo>
                    <a:pt x="3" y="120"/>
                    <a:pt x="0" y="27"/>
                    <a:pt x="40" y="7"/>
                  </a:cubicBezTo>
                  <a:cubicBezTo>
                    <a:pt x="46" y="4"/>
                    <a:pt x="62" y="0"/>
                    <a:pt x="64" y="1"/>
                  </a:cubicBezTo>
                  <a:cubicBezTo>
                    <a:pt x="74" y="3"/>
                    <a:pt x="76" y="16"/>
                    <a:pt x="88" y="22"/>
                  </a:cubicBezTo>
                  <a:close/>
                  <a:moveTo>
                    <a:pt x="49" y="12"/>
                  </a:moveTo>
                  <a:cubicBezTo>
                    <a:pt x="35" y="19"/>
                    <a:pt x="21" y="44"/>
                    <a:pt x="23" y="62"/>
                  </a:cubicBezTo>
                  <a:cubicBezTo>
                    <a:pt x="25" y="76"/>
                    <a:pt x="39" y="88"/>
                    <a:pt x="53" y="85"/>
                  </a:cubicBezTo>
                  <a:cubicBezTo>
                    <a:pt x="78" y="80"/>
                    <a:pt x="93" y="30"/>
                    <a:pt x="65" y="14"/>
                  </a:cubicBezTo>
                  <a:cubicBezTo>
                    <a:pt x="56" y="16"/>
                    <a:pt x="56" y="14"/>
                    <a:pt x="49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5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4" name="Freeform 166"/>
            <p:cNvSpPr>
              <a:spLocks noEditPoints="1"/>
            </p:cNvSpPr>
            <p:nvPr/>
          </p:nvSpPr>
          <p:spPr bwMode="auto">
            <a:xfrm>
              <a:off x="4051301" y="941388"/>
              <a:ext cx="41275" cy="42863"/>
            </a:xfrm>
            <a:custGeom>
              <a:avLst/>
              <a:gdLst>
                <a:gd name="T0" fmla="*/ 39 w 54"/>
                <a:gd name="T1" fmla="*/ 0 h 56"/>
                <a:gd name="T2" fmla="*/ 6 w 54"/>
                <a:gd name="T3" fmla="*/ 36 h 56"/>
                <a:gd name="T4" fmla="*/ 39 w 54"/>
                <a:gd name="T5" fmla="*/ 0 h 56"/>
                <a:gd name="T6" fmla="*/ 17 w 54"/>
                <a:gd name="T7" fmla="*/ 33 h 56"/>
                <a:gd name="T8" fmla="*/ 31 w 54"/>
                <a:gd name="T9" fmla="*/ 10 h 56"/>
                <a:gd name="T10" fmla="*/ 17 w 54"/>
                <a:gd name="T11" fmla="*/ 33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4" h="56">
                  <a:moveTo>
                    <a:pt x="39" y="0"/>
                  </a:moveTo>
                  <a:cubicBezTo>
                    <a:pt x="54" y="22"/>
                    <a:pt x="25" y="56"/>
                    <a:pt x="6" y="36"/>
                  </a:cubicBezTo>
                  <a:cubicBezTo>
                    <a:pt x="0" y="10"/>
                    <a:pt x="18" y="2"/>
                    <a:pt x="39" y="0"/>
                  </a:cubicBezTo>
                  <a:close/>
                  <a:moveTo>
                    <a:pt x="17" y="33"/>
                  </a:moveTo>
                  <a:cubicBezTo>
                    <a:pt x="29" y="34"/>
                    <a:pt x="35" y="15"/>
                    <a:pt x="31" y="10"/>
                  </a:cubicBezTo>
                  <a:cubicBezTo>
                    <a:pt x="21" y="13"/>
                    <a:pt x="7" y="23"/>
                    <a:pt x="17" y="3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5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5" name="Freeform 167"/>
            <p:cNvSpPr>
              <a:spLocks noEditPoints="1"/>
            </p:cNvSpPr>
            <p:nvPr/>
          </p:nvSpPr>
          <p:spPr bwMode="auto">
            <a:xfrm>
              <a:off x="3821113" y="336551"/>
              <a:ext cx="1412875" cy="915988"/>
            </a:xfrm>
            <a:custGeom>
              <a:avLst/>
              <a:gdLst>
                <a:gd name="T0" fmla="*/ 1275 w 1814"/>
                <a:gd name="T1" fmla="*/ 596 h 1176"/>
                <a:gd name="T2" fmla="*/ 1511 w 1814"/>
                <a:gd name="T3" fmla="*/ 722 h 1176"/>
                <a:gd name="T4" fmla="*/ 1757 w 1814"/>
                <a:gd name="T5" fmla="*/ 1140 h 1176"/>
                <a:gd name="T6" fmla="*/ 647 w 1814"/>
                <a:gd name="T7" fmla="*/ 1151 h 1176"/>
                <a:gd name="T8" fmla="*/ 142 w 1814"/>
                <a:gd name="T9" fmla="*/ 937 h 1176"/>
                <a:gd name="T10" fmla="*/ 308 w 1814"/>
                <a:gd name="T11" fmla="*/ 586 h 1176"/>
                <a:gd name="T12" fmla="*/ 593 w 1814"/>
                <a:gd name="T13" fmla="*/ 819 h 1176"/>
                <a:gd name="T14" fmla="*/ 786 w 1814"/>
                <a:gd name="T15" fmla="*/ 995 h 1176"/>
                <a:gd name="T16" fmla="*/ 966 w 1814"/>
                <a:gd name="T17" fmla="*/ 667 h 1176"/>
                <a:gd name="T18" fmla="*/ 775 w 1814"/>
                <a:gd name="T19" fmla="*/ 492 h 1176"/>
                <a:gd name="T20" fmla="*/ 684 w 1814"/>
                <a:gd name="T21" fmla="*/ 288 h 1176"/>
                <a:gd name="T22" fmla="*/ 1522 w 1814"/>
                <a:gd name="T23" fmla="*/ 264 h 1176"/>
                <a:gd name="T24" fmla="*/ 998 w 1814"/>
                <a:gd name="T25" fmla="*/ 310 h 1176"/>
                <a:gd name="T26" fmla="*/ 1259 w 1814"/>
                <a:gd name="T27" fmla="*/ 179 h 1176"/>
                <a:gd name="T28" fmla="*/ 1372 w 1814"/>
                <a:gd name="T29" fmla="*/ 145 h 1176"/>
                <a:gd name="T30" fmla="*/ 1010 w 1814"/>
                <a:gd name="T31" fmla="*/ 44 h 1176"/>
                <a:gd name="T32" fmla="*/ 820 w 1814"/>
                <a:gd name="T33" fmla="*/ 453 h 1176"/>
                <a:gd name="T34" fmla="*/ 818 w 1814"/>
                <a:gd name="T35" fmla="*/ 376 h 1176"/>
                <a:gd name="T36" fmla="*/ 1159 w 1814"/>
                <a:gd name="T37" fmla="*/ 100 h 1176"/>
                <a:gd name="T38" fmla="*/ 826 w 1814"/>
                <a:gd name="T39" fmla="*/ 371 h 1176"/>
                <a:gd name="T40" fmla="*/ 1420 w 1814"/>
                <a:gd name="T41" fmla="*/ 448 h 1176"/>
                <a:gd name="T42" fmla="*/ 1162 w 1814"/>
                <a:gd name="T43" fmla="*/ 579 h 1176"/>
                <a:gd name="T44" fmla="*/ 1101 w 1814"/>
                <a:gd name="T45" fmla="*/ 340 h 1176"/>
                <a:gd name="T46" fmla="*/ 962 w 1814"/>
                <a:gd name="T47" fmla="*/ 451 h 1176"/>
                <a:gd name="T48" fmla="*/ 1326 w 1814"/>
                <a:gd name="T49" fmla="*/ 514 h 1176"/>
                <a:gd name="T50" fmla="*/ 383 w 1814"/>
                <a:gd name="T51" fmla="*/ 596 h 1176"/>
                <a:gd name="T52" fmla="*/ 1221 w 1814"/>
                <a:gd name="T53" fmla="*/ 613 h 1176"/>
                <a:gd name="T54" fmla="*/ 1117 w 1814"/>
                <a:gd name="T55" fmla="*/ 669 h 1176"/>
                <a:gd name="T56" fmla="*/ 332 w 1814"/>
                <a:gd name="T57" fmla="*/ 619 h 1176"/>
                <a:gd name="T58" fmla="*/ 1128 w 1814"/>
                <a:gd name="T59" fmla="*/ 684 h 1176"/>
                <a:gd name="T60" fmla="*/ 1108 w 1814"/>
                <a:gd name="T61" fmla="*/ 721 h 1176"/>
                <a:gd name="T62" fmla="*/ 1354 w 1814"/>
                <a:gd name="T63" fmla="*/ 654 h 1176"/>
                <a:gd name="T64" fmla="*/ 476 w 1814"/>
                <a:gd name="T65" fmla="*/ 778 h 1176"/>
                <a:gd name="T66" fmla="*/ 1263 w 1814"/>
                <a:gd name="T67" fmla="*/ 792 h 1176"/>
                <a:gd name="T68" fmla="*/ 791 w 1814"/>
                <a:gd name="T69" fmla="*/ 900 h 1176"/>
                <a:gd name="T70" fmla="*/ 978 w 1814"/>
                <a:gd name="T71" fmla="*/ 876 h 1176"/>
                <a:gd name="T72" fmla="*/ 1405 w 1814"/>
                <a:gd name="T73" fmla="*/ 748 h 1176"/>
                <a:gd name="T74" fmla="*/ 1320 w 1814"/>
                <a:gd name="T75" fmla="*/ 785 h 1176"/>
                <a:gd name="T76" fmla="*/ 1337 w 1814"/>
                <a:gd name="T77" fmla="*/ 798 h 1176"/>
                <a:gd name="T78" fmla="*/ 1488 w 1814"/>
                <a:gd name="T79" fmla="*/ 812 h 1176"/>
                <a:gd name="T80" fmla="*/ 1499 w 1814"/>
                <a:gd name="T81" fmla="*/ 822 h 1176"/>
                <a:gd name="T82" fmla="*/ 1471 w 1814"/>
                <a:gd name="T83" fmla="*/ 932 h 1176"/>
                <a:gd name="T84" fmla="*/ 1084 w 1814"/>
                <a:gd name="T85" fmla="*/ 782 h 1176"/>
                <a:gd name="T86" fmla="*/ 1147 w 1814"/>
                <a:gd name="T87" fmla="*/ 986 h 1176"/>
                <a:gd name="T88" fmla="*/ 1223 w 1814"/>
                <a:gd name="T89" fmla="*/ 816 h 1176"/>
                <a:gd name="T90" fmla="*/ 441 w 1814"/>
                <a:gd name="T91" fmla="*/ 932 h 1176"/>
                <a:gd name="T92" fmla="*/ 603 w 1814"/>
                <a:gd name="T93" fmla="*/ 834 h 1176"/>
                <a:gd name="T94" fmla="*/ 201 w 1814"/>
                <a:gd name="T95" fmla="*/ 924 h 1176"/>
                <a:gd name="T96" fmla="*/ 460 w 1814"/>
                <a:gd name="T97" fmla="*/ 874 h 1176"/>
                <a:gd name="T98" fmla="*/ 622 w 1814"/>
                <a:gd name="T99" fmla="*/ 899 h 1176"/>
                <a:gd name="T100" fmla="*/ 1542 w 1814"/>
                <a:gd name="T101" fmla="*/ 935 h 1176"/>
                <a:gd name="T102" fmla="*/ 1027 w 1814"/>
                <a:gd name="T103" fmla="*/ 910 h 1176"/>
                <a:gd name="T104" fmla="*/ 1130 w 1814"/>
                <a:gd name="T105" fmla="*/ 998 h 1176"/>
                <a:gd name="T106" fmla="*/ 1479 w 1814"/>
                <a:gd name="T107" fmla="*/ 1025 h 1176"/>
                <a:gd name="T108" fmla="*/ 970 w 1814"/>
                <a:gd name="T109" fmla="*/ 1020 h 1176"/>
                <a:gd name="T110" fmla="*/ 479 w 1814"/>
                <a:gd name="T111" fmla="*/ 952 h 1176"/>
                <a:gd name="T112" fmla="*/ 425 w 1814"/>
                <a:gd name="T113" fmla="*/ 1019 h 1176"/>
                <a:gd name="T114" fmla="*/ 441 w 1814"/>
                <a:gd name="T115" fmla="*/ 1122 h 1176"/>
                <a:gd name="T116" fmla="*/ 1696 w 1814"/>
                <a:gd name="T117" fmla="*/ 1131 h 1176"/>
                <a:gd name="T118" fmla="*/ 1251 w 1814"/>
                <a:gd name="T119" fmla="*/ 1138 h 1176"/>
                <a:gd name="T120" fmla="*/ 550 w 1814"/>
                <a:gd name="T121" fmla="*/ 1104 h 1176"/>
                <a:gd name="T122" fmla="*/ 409 w 1814"/>
                <a:gd name="T123" fmla="*/ 1089 h 1176"/>
                <a:gd name="T124" fmla="*/ 1005 w 1814"/>
                <a:gd name="T125" fmla="*/ 1043 h 1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814" h="1176">
                  <a:moveTo>
                    <a:pt x="1444" y="374"/>
                  </a:moveTo>
                  <a:cubicBezTo>
                    <a:pt x="1454" y="380"/>
                    <a:pt x="1469" y="389"/>
                    <a:pt x="1483" y="386"/>
                  </a:cubicBezTo>
                  <a:cubicBezTo>
                    <a:pt x="1492" y="384"/>
                    <a:pt x="1499" y="372"/>
                    <a:pt x="1509" y="378"/>
                  </a:cubicBezTo>
                  <a:cubicBezTo>
                    <a:pt x="1509" y="380"/>
                    <a:pt x="1509" y="382"/>
                    <a:pt x="1511" y="382"/>
                  </a:cubicBezTo>
                  <a:cubicBezTo>
                    <a:pt x="1501" y="399"/>
                    <a:pt x="1486" y="424"/>
                    <a:pt x="1469" y="437"/>
                  </a:cubicBezTo>
                  <a:cubicBezTo>
                    <a:pt x="1461" y="443"/>
                    <a:pt x="1449" y="444"/>
                    <a:pt x="1436" y="448"/>
                  </a:cubicBezTo>
                  <a:cubicBezTo>
                    <a:pt x="1426" y="473"/>
                    <a:pt x="1392" y="497"/>
                    <a:pt x="1357" y="488"/>
                  </a:cubicBezTo>
                  <a:cubicBezTo>
                    <a:pt x="1356" y="496"/>
                    <a:pt x="1376" y="495"/>
                    <a:pt x="1375" y="507"/>
                  </a:cubicBezTo>
                  <a:cubicBezTo>
                    <a:pt x="1358" y="515"/>
                    <a:pt x="1336" y="523"/>
                    <a:pt x="1315" y="525"/>
                  </a:cubicBezTo>
                  <a:cubicBezTo>
                    <a:pt x="1298" y="547"/>
                    <a:pt x="1277" y="565"/>
                    <a:pt x="1258" y="585"/>
                  </a:cubicBezTo>
                  <a:cubicBezTo>
                    <a:pt x="1255" y="586"/>
                    <a:pt x="1253" y="587"/>
                    <a:pt x="1249" y="586"/>
                  </a:cubicBezTo>
                  <a:cubicBezTo>
                    <a:pt x="1257" y="593"/>
                    <a:pt x="1264" y="595"/>
                    <a:pt x="1275" y="596"/>
                  </a:cubicBezTo>
                  <a:cubicBezTo>
                    <a:pt x="1275" y="600"/>
                    <a:pt x="1278" y="602"/>
                    <a:pt x="1277" y="606"/>
                  </a:cubicBezTo>
                  <a:cubicBezTo>
                    <a:pt x="1294" y="607"/>
                    <a:pt x="1327" y="607"/>
                    <a:pt x="1344" y="620"/>
                  </a:cubicBezTo>
                  <a:cubicBezTo>
                    <a:pt x="1351" y="619"/>
                    <a:pt x="1357" y="625"/>
                    <a:pt x="1362" y="623"/>
                  </a:cubicBezTo>
                  <a:cubicBezTo>
                    <a:pt x="1368" y="627"/>
                    <a:pt x="1373" y="633"/>
                    <a:pt x="1376" y="640"/>
                  </a:cubicBezTo>
                  <a:cubicBezTo>
                    <a:pt x="1386" y="636"/>
                    <a:pt x="1395" y="627"/>
                    <a:pt x="1406" y="629"/>
                  </a:cubicBezTo>
                  <a:cubicBezTo>
                    <a:pt x="1406" y="643"/>
                    <a:pt x="1413" y="654"/>
                    <a:pt x="1417" y="669"/>
                  </a:cubicBezTo>
                  <a:cubicBezTo>
                    <a:pt x="1432" y="669"/>
                    <a:pt x="1441" y="665"/>
                    <a:pt x="1453" y="669"/>
                  </a:cubicBezTo>
                  <a:cubicBezTo>
                    <a:pt x="1455" y="675"/>
                    <a:pt x="1455" y="679"/>
                    <a:pt x="1456" y="685"/>
                  </a:cubicBezTo>
                  <a:cubicBezTo>
                    <a:pt x="1457" y="690"/>
                    <a:pt x="1463" y="689"/>
                    <a:pt x="1464" y="694"/>
                  </a:cubicBezTo>
                  <a:cubicBezTo>
                    <a:pt x="1465" y="701"/>
                    <a:pt x="1466" y="705"/>
                    <a:pt x="1462" y="709"/>
                  </a:cubicBezTo>
                  <a:cubicBezTo>
                    <a:pt x="1465" y="713"/>
                    <a:pt x="1470" y="715"/>
                    <a:pt x="1469" y="722"/>
                  </a:cubicBezTo>
                  <a:cubicBezTo>
                    <a:pt x="1480" y="715"/>
                    <a:pt x="1503" y="709"/>
                    <a:pt x="1511" y="722"/>
                  </a:cubicBezTo>
                  <a:cubicBezTo>
                    <a:pt x="1510" y="732"/>
                    <a:pt x="1507" y="743"/>
                    <a:pt x="1506" y="747"/>
                  </a:cubicBezTo>
                  <a:cubicBezTo>
                    <a:pt x="1515" y="743"/>
                    <a:pt x="1531" y="746"/>
                    <a:pt x="1538" y="755"/>
                  </a:cubicBezTo>
                  <a:cubicBezTo>
                    <a:pt x="1534" y="774"/>
                    <a:pt x="1536" y="781"/>
                    <a:pt x="1533" y="804"/>
                  </a:cubicBezTo>
                  <a:cubicBezTo>
                    <a:pt x="1548" y="851"/>
                    <a:pt x="1590" y="895"/>
                    <a:pt x="1592" y="953"/>
                  </a:cubicBezTo>
                  <a:cubicBezTo>
                    <a:pt x="1592" y="958"/>
                    <a:pt x="1593" y="964"/>
                    <a:pt x="1593" y="970"/>
                  </a:cubicBezTo>
                  <a:cubicBezTo>
                    <a:pt x="1593" y="996"/>
                    <a:pt x="1572" y="1015"/>
                    <a:pt x="1550" y="1026"/>
                  </a:cubicBezTo>
                  <a:cubicBezTo>
                    <a:pt x="1601" y="1031"/>
                    <a:pt x="1671" y="1037"/>
                    <a:pt x="1725" y="1036"/>
                  </a:cubicBezTo>
                  <a:cubicBezTo>
                    <a:pt x="1749" y="1036"/>
                    <a:pt x="1783" y="1040"/>
                    <a:pt x="1798" y="1054"/>
                  </a:cubicBezTo>
                  <a:cubicBezTo>
                    <a:pt x="1808" y="1062"/>
                    <a:pt x="1814" y="1091"/>
                    <a:pt x="1811" y="1111"/>
                  </a:cubicBezTo>
                  <a:cubicBezTo>
                    <a:pt x="1811" y="1112"/>
                    <a:pt x="1809" y="1114"/>
                    <a:pt x="1807" y="1117"/>
                  </a:cubicBezTo>
                  <a:cubicBezTo>
                    <a:pt x="1806" y="1120"/>
                    <a:pt x="1808" y="1122"/>
                    <a:pt x="1807" y="1124"/>
                  </a:cubicBezTo>
                  <a:cubicBezTo>
                    <a:pt x="1799" y="1138"/>
                    <a:pt x="1775" y="1133"/>
                    <a:pt x="1757" y="1140"/>
                  </a:cubicBezTo>
                  <a:cubicBezTo>
                    <a:pt x="1741" y="1138"/>
                    <a:pt x="1714" y="1139"/>
                    <a:pt x="1691" y="1138"/>
                  </a:cubicBezTo>
                  <a:cubicBezTo>
                    <a:pt x="1648" y="1138"/>
                    <a:pt x="1606" y="1155"/>
                    <a:pt x="1568" y="1156"/>
                  </a:cubicBezTo>
                  <a:cubicBezTo>
                    <a:pt x="1541" y="1157"/>
                    <a:pt x="1521" y="1154"/>
                    <a:pt x="1494" y="1158"/>
                  </a:cubicBezTo>
                  <a:cubicBezTo>
                    <a:pt x="1460" y="1164"/>
                    <a:pt x="1426" y="1160"/>
                    <a:pt x="1390" y="1162"/>
                  </a:cubicBezTo>
                  <a:cubicBezTo>
                    <a:pt x="1355" y="1164"/>
                    <a:pt x="1321" y="1169"/>
                    <a:pt x="1276" y="1167"/>
                  </a:cubicBezTo>
                  <a:cubicBezTo>
                    <a:pt x="1282" y="1171"/>
                    <a:pt x="1293" y="1169"/>
                    <a:pt x="1300" y="1172"/>
                  </a:cubicBezTo>
                  <a:cubicBezTo>
                    <a:pt x="1275" y="1173"/>
                    <a:pt x="1245" y="1176"/>
                    <a:pt x="1223" y="1170"/>
                  </a:cubicBezTo>
                  <a:cubicBezTo>
                    <a:pt x="1187" y="1170"/>
                    <a:pt x="1141" y="1169"/>
                    <a:pt x="1107" y="1166"/>
                  </a:cubicBezTo>
                  <a:cubicBezTo>
                    <a:pt x="1087" y="1164"/>
                    <a:pt x="1066" y="1167"/>
                    <a:pt x="1046" y="1163"/>
                  </a:cubicBezTo>
                  <a:cubicBezTo>
                    <a:pt x="1037" y="1162"/>
                    <a:pt x="1019" y="1159"/>
                    <a:pt x="1007" y="1158"/>
                  </a:cubicBezTo>
                  <a:cubicBezTo>
                    <a:pt x="946" y="1156"/>
                    <a:pt x="891" y="1156"/>
                    <a:pt x="831" y="1155"/>
                  </a:cubicBezTo>
                  <a:cubicBezTo>
                    <a:pt x="772" y="1153"/>
                    <a:pt x="707" y="1157"/>
                    <a:pt x="647" y="1151"/>
                  </a:cubicBezTo>
                  <a:cubicBezTo>
                    <a:pt x="616" y="1148"/>
                    <a:pt x="585" y="1145"/>
                    <a:pt x="558" y="1143"/>
                  </a:cubicBezTo>
                  <a:cubicBezTo>
                    <a:pt x="524" y="1142"/>
                    <a:pt x="493" y="1136"/>
                    <a:pt x="456" y="1132"/>
                  </a:cubicBezTo>
                  <a:cubicBezTo>
                    <a:pt x="430" y="1130"/>
                    <a:pt x="403" y="1130"/>
                    <a:pt x="376" y="1129"/>
                  </a:cubicBezTo>
                  <a:cubicBezTo>
                    <a:pt x="309" y="1125"/>
                    <a:pt x="249" y="1127"/>
                    <a:pt x="189" y="1122"/>
                  </a:cubicBezTo>
                  <a:cubicBezTo>
                    <a:pt x="125" y="1117"/>
                    <a:pt x="59" y="1111"/>
                    <a:pt x="7" y="1077"/>
                  </a:cubicBezTo>
                  <a:cubicBezTo>
                    <a:pt x="7" y="1067"/>
                    <a:pt x="0" y="1059"/>
                    <a:pt x="1" y="1049"/>
                  </a:cubicBezTo>
                  <a:cubicBezTo>
                    <a:pt x="3" y="1031"/>
                    <a:pt x="26" y="1023"/>
                    <a:pt x="29" y="1006"/>
                  </a:cubicBezTo>
                  <a:cubicBezTo>
                    <a:pt x="41" y="999"/>
                    <a:pt x="54" y="1001"/>
                    <a:pt x="69" y="1003"/>
                  </a:cubicBezTo>
                  <a:cubicBezTo>
                    <a:pt x="88" y="1004"/>
                    <a:pt x="107" y="998"/>
                    <a:pt x="125" y="1000"/>
                  </a:cubicBezTo>
                  <a:cubicBezTo>
                    <a:pt x="126" y="993"/>
                    <a:pt x="121" y="985"/>
                    <a:pt x="122" y="975"/>
                  </a:cubicBezTo>
                  <a:cubicBezTo>
                    <a:pt x="124" y="963"/>
                    <a:pt x="133" y="956"/>
                    <a:pt x="133" y="947"/>
                  </a:cubicBezTo>
                  <a:cubicBezTo>
                    <a:pt x="139" y="943"/>
                    <a:pt x="141" y="943"/>
                    <a:pt x="142" y="937"/>
                  </a:cubicBezTo>
                  <a:cubicBezTo>
                    <a:pt x="146" y="936"/>
                    <a:pt x="145" y="933"/>
                    <a:pt x="150" y="935"/>
                  </a:cubicBezTo>
                  <a:cubicBezTo>
                    <a:pt x="154" y="930"/>
                    <a:pt x="159" y="924"/>
                    <a:pt x="162" y="917"/>
                  </a:cubicBezTo>
                  <a:cubicBezTo>
                    <a:pt x="172" y="914"/>
                    <a:pt x="174" y="917"/>
                    <a:pt x="184" y="918"/>
                  </a:cubicBezTo>
                  <a:cubicBezTo>
                    <a:pt x="181" y="891"/>
                    <a:pt x="190" y="857"/>
                    <a:pt x="202" y="842"/>
                  </a:cubicBezTo>
                  <a:cubicBezTo>
                    <a:pt x="206" y="840"/>
                    <a:pt x="209" y="838"/>
                    <a:pt x="213" y="836"/>
                  </a:cubicBezTo>
                  <a:cubicBezTo>
                    <a:pt x="243" y="837"/>
                    <a:pt x="259" y="839"/>
                    <a:pt x="283" y="832"/>
                  </a:cubicBezTo>
                  <a:cubicBezTo>
                    <a:pt x="253" y="811"/>
                    <a:pt x="223" y="767"/>
                    <a:pt x="217" y="723"/>
                  </a:cubicBezTo>
                  <a:cubicBezTo>
                    <a:pt x="215" y="712"/>
                    <a:pt x="215" y="698"/>
                    <a:pt x="218" y="690"/>
                  </a:cubicBezTo>
                  <a:cubicBezTo>
                    <a:pt x="224" y="673"/>
                    <a:pt x="259" y="656"/>
                    <a:pt x="288" y="652"/>
                  </a:cubicBezTo>
                  <a:cubicBezTo>
                    <a:pt x="307" y="650"/>
                    <a:pt x="333" y="651"/>
                    <a:pt x="345" y="660"/>
                  </a:cubicBezTo>
                  <a:cubicBezTo>
                    <a:pt x="330" y="637"/>
                    <a:pt x="307" y="622"/>
                    <a:pt x="288" y="604"/>
                  </a:cubicBezTo>
                  <a:cubicBezTo>
                    <a:pt x="295" y="595"/>
                    <a:pt x="296" y="582"/>
                    <a:pt x="308" y="586"/>
                  </a:cubicBezTo>
                  <a:cubicBezTo>
                    <a:pt x="320" y="591"/>
                    <a:pt x="341" y="616"/>
                    <a:pt x="346" y="625"/>
                  </a:cubicBezTo>
                  <a:cubicBezTo>
                    <a:pt x="333" y="570"/>
                    <a:pt x="378" y="542"/>
                    <a:pt x="404" y="508"/>
                  </a:cubicBezTo>
                  <a:cubicBezTo>
                    <a:pt x="407" y="510"/>
                    <a:pt x="412" y="510"/>
                    <a:pt x="415" y="512"/>
                  </a:cubicBezTo>
                  <a:cubicBezTo>
                    <a:pt x="413" y="535"/>
                    <a:pt x="430" y="554"/>
                    <a:pt x="426" y="583"/>
                  </a:cubicBezTo>
                  <a:cubicBezTo>
                    <a:pt x="423" y="608"/>
                    <a:pt x="402" y="613"/>
                    <a:pt x="388" y="629"/>
                  </a:cubicBezTo>
                  <a:cubicBezTo>
                    <a:pt x="405" y="624"/>
                    <a:pt x="420" y="618"/>
                    <a:pt x="436" y="623"/>
                  </a:cubicBezTo>
                  <a:cubicBezTo>
                    <a:pt x="460" y="630"/>
                    <a:pt x="474" y="653"/>
                    <a:pt x="489" y="669"/>
                  </a:cubicBezTo>
                  <a:cubicBezTo>
                    <a:pt x="493" y="686"/>
                    <a:pt x="500" y="703"/>
                    <a:pt x="500" y="721"/>
                  </a:cubicBezTo>
                  <a:cubicBezTo>
                    <a:pt x="500" y="758"/>
                    <a:pt x="480" y="792"/>
                    <a:pt x="465" y="817"/>
                  </a:cubicBezTo>
                  <a:cubicBezTo>
                    <a:pt x="468" y="818"/>
                    <a:pt x="478" y="820"/>
                    <a:pt x="484" y="823"/>
                  </a:cubicBezTo>
                  <a:cubicBezTo>
                    <a:pt x="512" y="820"/>
                    <a:pt x="543" y="812"/>
                    <a:pt x="580" y="816"/>
                  </a:cubicBezTo>
                  <a:cubicBezTo>
                    <a:pt x="585" y="816"/>
                    <a:pt x="589" y="819"/>
                    <a:pt x="593" y="819"/>
                  </a:cubicBezTo>
                  <a:cubicBezTo>
                    <a:pt x="600" y="820"/>
                    <a:pt x="607" y="818"/>
                    <a:pt x="612" y="819"/>
                  </a:cubicBezTo>
                  <a:cubicBezTo>
                    <a:pt x="615" y="821"/>
                    <a:pt x="616" y="825"/>
                    <a:pt x="619" y="827"/>
                  </a:cubicBezTo>
                  <a:cubicBezTo>
                    <a:pt x="622" y="829"/>
                    <a:pt x="626" y="828"/>
                    <a:pt x="628" y="829"/>
                  </a:cubicBezTo>
                  <a:cubicBezTo>
                    <a:pt x="636" y="835"/>
                    <a:pt x="641" y="845"/>
                    <a:pt x="652" y="847"/>
                  </a:cubicBezTo>
                  <a:cubicBezTo>
                    <a:pt x="655" y="857"/>
                    <a:pt x="669" y="855"/>
                    <a:pt x="667" y="867"/>
                  </a:cubicBezTo>
                  <a:cubicBezTo>
                    <a:pt x="665" y="876"/>
                    <a:pt x="648" y="877"/>
                    <a:pt x="639" y="876"/>
                  </a:cubicBezTo>
                  <a:cubicBezTo>
                    <a:pt x="640" y="882"/>
                    <a:pt x="645" y="887"/>
                    <a:pt x="642" y="890"/>
                  </a:cubicBezTo>
                  <a:cubicBezTo>
                    <a:pt x="646" y="913"/>
                    <a:pt x="692" y="920"/>
                    <a:pt x="669" y="947"/>
                  </a:cubicBezTo>
                  <a:cubicBezTo>
                    <a:pt x="652" y="948"/>
                    <a:pt x="643" y="948"/>
                    <a:pt x="624" y="950"/>
                  </a:cubicBezTo>
                  <a:cubicBezTo>
                    <a:pt x="641" y="964"/>
                    <a:pt x="646" y="988"/>
                    <a:pt x="641" y="1013"/>
                  </a:cubicBezTo>
                  <a:cubicBezTo>
                    <a:pt x="696" y="1020"/>
                    <a:pt x="760" y="1023"/>
                    <a:pt x="826" y="1030"/>
                  </a:cubicBezTo>
                  <a:cubicBezTo>
                    <a:pt x="811" y="1020"/>
                    <a:pt x="796" y="1010"/>
                    <a:pt x="786" y="995"/>
                  </a:cubicBezTo>
                  <a:cubicBezTo>
                    <a:pt x="780" y="978"/>
                    <a:pt x="772" y="960"/>
                    <a:pt x="774" y="944"/>
                  </a:cubicBezTo>
                  <a:cubicBezTo>
                    <a:pt x="775" y="938"/>
                    <a:pt x="778" y="935"/>
                    <a:pt x="779" y="928"/>
                  </a:cubicBezTo>
                  <a:cubicBezTo>
                    <a:pt x="780" y="912"/>
                    <a:pt x="778" y="902"/>
                    <a:pt x="785" y="888"/>
                  </a:cubicBezTo>
                  <a:cubicBezTo>
                    <a:pt x="787" y="884"/>
                    <a:pt x="788" y="879"/>
                    <a:pt x="790" y="876"/>
                  </a:cubicBezTo>
                  <a:cubicBezTo>
                    <a:pt x="794" y="869"/>
                    <a:pt x="801" y="865"/>
                    <a:pt x="805" y="859"/>
                  </a:cubicBezTo>
                  <a:cubicBezTo>
                    <a:pt x="807" y="856"/>
                    <a:pt x="807" y="851"/>
                    <a:pt x="809" y="849"/>
                  </a:cubicBezTo>
                  <a:cubicBezTo>
                    <a:pt x="813" y="845"/>
                    <a:pt x="819" y="838"/>
                    <a:pt x="820" y="829"/>
                  </a:cubicBezTo>
                  <a:cubicBezTo>
                    <a:pt x="836" y="809"/>
                    <a:pt x="853" y="777"/>
                    <a:pt x="872" y="753"/>
                  </a:cubicBezTo>
                  <a:cubicBezTo>
                    <a:pt x="878" y="746"/>
                    <a:pt x="887" y="741"/>
                    <a:pt x="894" y="733"/>
                  </a:cubicBezTo>
                  <a:cubicBezTo>
                    <a:pt x="909" y="715"/>
                    <a:pt x="920" y="691"/>
                    <a:pt x="936" y="679"/>
                  </a:cubicBezTo>
                  <a:cubicBezTo>
                    <a:pt x="940" y="675"/>
                    <a:pt x="947" y="673"/>
                    <a:pt x="951" y="670"/>
                  </a:cubicBezTo>
                  <a:cubicBezTo>
                    <a:pt x="955" y="668"/>
                    <a:pt x="961" y="667"/>
                    <a:pt x="966" y="667"/>
                  </a:cubicBezTo>
                  <a:cubicBezTo>
                    <a:pt x="988" y="644"/>
                    <a:pt x="1034" y="636"/>
                    <a:pt x="1059" y="609"/>
                  </a:cubicBezTo>
                  <a:cubicBezTo>
                    <a:pt x="1064" y="608"/>
                    <a:pt x="1064" y="611"/>
                    <a:pt x="1068" y="610"/>
                  </a:cubicBezTo>
                  <a:cubicBezTo>
                    <a:pt x="1070" y="597"/>
                    <a:pt x="1074" y="588"/>
                    <a:pt x="1083" y="580"/>
                  </a:cubicBezTo>
                  <a:cubicBezTo>
                    <a:pt x="1078" y="578"/>
                    <a:pt x="1072" y="573"/>
                    <a:pt x="1067" y="578"/>
                  </a:cubicBezTo>
                  <a:cubicBezTo>
                    <a:pt x="1046" y="572"/>
                    <a:pt x="1030" y="562"/>
                    <a:pt x="1014" y="550"/>
                  </a:cubicBezTo>
                  <a:cubicBezTo>
                    <a:pt x="984" y="573"/>
                    <a:pt x="946" y="548"/>
                    <a:pt x="911" y="556"/>
                  </a:cubicBezTo>
                  <a:cubicBezTo>
                    <a:pt x="910" y="554"/>
                    <a:pt x="909" y="552"/>
                    <a:pt x="905" y="553"/>
                  </a:cubicBezTo>
                  <a:cubicBezTo>
                    <a:pt x="903" y="547"/>
                    <a:pt x="902" y="545"/>
                    <a:pt x="906" y="542"/>
                  </a:cubicBezTo>
                  <a:cubicBezTo>
                    <a:pt x="891" y="542"/>
                    <a:pt x="865" y="548"/>
                    <a:pt x="849" y="534"/>
                  </a:cubicBezTo>
                  <a:cubicBezTo>
                    <a:pt x="847" y="524"/>
                    <a:pt x="867" y="526"/>
                    <a:pt x="871" y="517"/>
                  </a:cubicBezTo>
                  <a:cubicBezTo>
                    <a:pt x="839" y="519"/>
                    <a:pt x="804" y="512"/>
                    <a:pt x="784" y="493"/>
                  </a:cubicBezTo>
                  <a:cubicBezTo>
                    <a:pt x="780" y="494"/>
                    <a:pt x="779" y="491"/>
                    <a:pt x="775" y="492"/>
                  </a:cubicBezTo>
                  <a:cubicBezTo>
                    <a:pt x="768" y="485"/>
                    <a:pt x="760" y="479"/>
                    <a:pt x="754" y="470"/>
                  </a:cubicBezTo>
                  <a:cubicBezTo>
                    <a:pt x="747" y="466"/>
                    <a:pt x="738" y="464"/>
                    <a:pt x="735" y="454"/>
                  </a:cubicBezTo>
                  <a:cubicBezTo>
                    <a:pt x="737" y="454"/>
                    <a:pt x="736" y="453"/>
                    <a:pt x="735" y="453"/>
                  </a:cubicBezTo>
                  <a:cubicBezTo>
                    <a:pt x="749" y="444"/>
                    <a:pt x="776" y="460"/>
                    <a:pt x="789" y="449"/>
                  </a:cubicBezTo>
                  <a:cubicBezTo>
                    <a:pt x="772" y="447"/>
                    <a:pt x="754" y="439"/>
                    <a:pt x="739" y="429"/>
                  </a:cubicBezTo>
                  <a:cubicBezTo>
                    <a:pt x="731" y="424"/>
                    <a:pt x="727" y="417"/>
                    <a:pt x="719" y="409"/>
                  </a:cubicBezTo>
                  <a:cubicBezTo>
                    <a:pt x="710" y="400"/>
                    <a:pt x="700" y="395"/>
                    <a:pt x="695" y="381"/>
                  </a:cubicBezTo>
                  <a:cubicBezTo>
                    <a:pt x="690" y="362"/>
                    <a:pt x="690" y="344"/>
                    <a:pt x="679" y="328"/>
                  </a:cubicBezTo>
                  <a:cubicBezTo>
                    <a:pt x="690" y="317"/>
                    <a:pt x="699" y="332"/>
                    <a:pt x="708" y="336"/>
                  </a:cubicBezTo>
                  <a:cubicBezTo>
                    <a:pt x="715" y="339"/>
                    <a:pt x="722" y="341"/>
                    <a:pt x="730" y="342"/>
                  </a:cubicBezTo>
                  <a:cubicBezTo>
                    <a:pt x="723" y="335"/>
                    <a:pt x="709" y="324"/>
                    <a:pt x="698" y="316"/>
                  </a:cubicBezTo>
                  <a:cubicBezTo>
                    <a:pt x="695" y="305"/>
                    <a:pt x="679" y="300"/>
                    <a:pt x="684" y="288"/>
                  </a:cubicBezTo>
                  <a:cubicBezTo>
                    <a:pt x="692" y="285"/>
                    <a:pt x="696" y="293"/>
                    <a:pt x="702" y="295"/>
                  </a:cubicBezTo>
                  <a:cubicBezTo>
                    <a:pt x="714" y="293"/>
                    <a:pt x="720" y="296"/>
                    <a:pt x="733" y="293"/>
                  </a:cubicBezTo>
                  <a:cubicBezTo>
                    <a:pt x="797" y="283"/>
                    <a:pt x="803" y="203"/>
                    <a:pt x="839" y="161"/>
                  </a:cubicBezTo>
                  <a:cubicBezTo>
                    <a:pt x="843" y="150"/>
                    <a:pt x="846" y="141"/>
                    <a:pt x="857" y="135"/>
                  </a:cubicBezTo>
                  <a:cubicBezTo>
                    <a:pt x="890" y="72"/>
                    <a:pt x="969" y="19"/>
                    <a:pt x="1056" y="37"/>
                  </a:cubicBezTo>
                  <a:cubicBezTo>
                    <a:pt x="1066" y="39"/>
                    <a:pt x="1077" y="45"/>
                    <a:pt x="1089" y="49"/>
                  </a:cubicBezTo>
                  <a:cubicBezTo>
                    <a:pt x="1139" y="0"/>
                    <a:pt x="1234" y="16"/>
                    <a:pt x="1294" y="45"/>
                  </a:cubicBezTo>
                  <a:cubicBezTo>
                    <a:pt x="1294" y="52"/>
                    <a:pt x="1293" y="57"/>
                    <a:pt x="1286" y="55"/>
                  </a:cubicBezTo>
                  <a:cubicBezTo>
                    <a:pt x="1325" y="74"/>
                    <a:pt x="1364" y="99"/>
                    <a:pt x="1377" y="139"/>
                  </a:cubicBezTo>
                  <a:cubicBezTo>
                    <a:pt x="1387" y="141"/>
                    <a:pt x="1396" y="134"/>
                    <a:pt x="1400" y="145"/>
                  </a:cubicBezTo>
                  <a:cubicBezTo>
                    <a:pt x="1399" y="152"/>
                    <a:pt x="1391" y="152"/>
                    <a:pt x="1388" y="153"/>
                  </a:cubicBezTo>
                  <a:cubicBezTo>
                    <a:pt x="1415" y="207"/>
                    <a:pt x="1447" y="280"/>
                    <a:pt x="1522" y="264"/>
                  </a:cubicBezTo>
                  <a:cubicBezTo>
                    <a:pt x="1529" y="258"/>
                    <a:pt x="1533" y="241"/>
                    <a:pt x="1545" y="249"/>
                  </a:cubicBezTo>
                  <a:cubicBezTo>
                    <a:pt x="1550" y="318"/>
                    <a:pt x="1519" y="381"/>
                    <a:pt x="1444" y="374"/>
                  </a:cubicBezTo>
                  <a:close/>
                  <a:moveTo>
                    <a:pt x="842" y="434"/>
                  </a:moveTo>
                  <a:cubicBezTo>
                    <a:pt x="841" y="434"/>
                    <a:pt x="839" y="435"/>
                    <a:pt x="841" y="436"/>
                  </a:cubicBezTo>
                  <a:cubicBezTo>
                    <a:pt x="866" y="453"/>
                    <a:pt x="925" y="469"/>
                    <a:pt x="953" y="446"/>
                  </a:cubicBezTo>
                  <a:cubicBezTo>
                    <a:pt x="960" y="440"/>
                    <a:pt x="965" y="419"/>
                    <a:pt x="972" y="418"/>
                  </a:cubicBezTo>
                  <a:cubicBezTo>
                    <a:pt x="989" y="417"/>
                    <a:pt x="970" y="445"/>
                    <a:pt x="972" y="452"/>
                  </a:cubicBezTo>
                  <a:cubicBezTo>
                    <a:pt x="1003" y="439"/>
                    <a:pt x="1003" y="395"/>
                    <a:pt x="1022" y="371"/>
                  </a:cubicBezTo>
                  <a:cubicBezTo>
                    <a:pt x="991" y="372"/>
                    <a:pt x="970" y="370"/>
                    <a:pt x="948" y="363"/>
                  </a:cubicBezTo>
                  <a:cubicBezTo>
                    <a:pt x="936" y="359"/>
                    <a:pt x="921" y="356"/>
                    <a:pt x="914" y="346"/>
                  </a:cubicBezTo>
                  <a:cubicBezTo>
                    <a:pt x="924" y="337"/>
                    <a:pt x="936" y="344"/>
                    <a:pt x="952" y="341"/>
                  </a:cubicBezTo>
                  <a:cubicBezTo>
                    <a:pt x="973" y="337"/>
                    <a:pt x="985" y="315"/>
                    <a:pt x="998" y="310"/>
                  </a:cubicBezTo>
                  <a:cubicBezTo>
                    <a:pt x="985" y="330"/>
                    <a:pt x="968" y="348"/>
                    <a:pt x="941" y="351"/>
                  </a:cubicBezTo>
                  <a:cubicBezTo>
                    <a:pt x="1009" y="379"/>
                    <a:pt x="1091" y="350"/>
                    <a:pt x="1122" y="295"/>
                  </a:cubicBezTo>
                  <a:cubicBezTo>
                    <a:pt x="1124" y="287"/>
                    <a:pt x="1121" y="274"/>
                    <a:pt x="1125" y="269"/>
                  </a:cubicBezTo>
                  <a:cubicBezTo>
                    <a:pt x="1128" y="269"/>
                    <a:pt x="1127" y="265"/>
                    <a:pt x="1130" y="266"/>
                  </a:cubicBezTo>
                  <a:cubicBezTo>
                    <a:pt x="1140" y="271"/>
                    <a:pt x="1136" y="281"/>
                    <a:pt x="1140" y="291"/>
                  </a:cubicBezTo>
                  <a:cubicBezTo>
                    <a:pt x="1133" y="300"/>
                    <a:pt x="1136" y="312"/>
                    <a:pt x="1130" y="323"/>
                  </a:cubicBezTo>
                  <a:cubicBezTo>
                    <a:pt x="1179" y="311"/>
                    <a:pt x="1214" y="290"/>
                    <a:pt x="1234" y="251"/>
                  </a:cubicBezTo>
                  <a:cubicBezTo>
                    <a:pt x="1249" y="222"/>
                    <a:pt x="1249" y="192"/>
                    <a:pt x="1240" y="158"/>
                  </a:cubicBezTo>
                  <a:cubicBezTo>
                    <a:pt x="1238" y="151"/>
                    <a:pt x="1230" y="143"/>
                    <a:pt x="1236" y="136"/>
                  </a:cubicBezTo>
                  <a:cubicBezTo>
                    <a:pt x="1241" y="134"/>
                    <a:pt x="1242" y="138"/>
                    <a:pt x="1245" y="140"/>
                  </a:cubicBezTo>
                  <a:cubicBezTo>
                    <a:pt x="1241" y="151"/>
                    <a:pt x="1252" y="163"/>
                    <a:pt x="1253" y="174"/>
                  </a:cubicBezTo>
                  <a:cubicBezTo>
                    <a:pt x="1254" y="176"/>
                    <a:pt x="1258" y="175"/>
                    <a:pt x="1259" y="179"/>
                  </a:cubicBezTo>
                  <a:cubicBezTo>
                    <a:pt x="1264" y="208"/>
                    <a:pt x="1288" y="231"/>
                    <a:pt x="1317" y="244"/>
                  </a:cubicBezTo>
                  <a:cubicBezTo>
                    <a:pt x="1324" y="254"/>
                    <a:pt x="1335" y="263"/>
                    <a:pt x="1340" y="276"/>
                  </a:cubicBezTo>
                  <a:cubicBezTo>
                    <a:pt x="1342" y="282"/>
                    <a:pt x="1341" y="291"/>
                    <a:pt x="1347" y="296"/>
                  </a:cubicBezTo>
                  <a:cubicBezTo>
                    <a:pt x="1352" y="286"/>
                    <a:pt x="1346" y="280"/>
                    <a:pt x="1346" y="269"/>
                  </a:cubicBezTo>
                  <a:cubicBezTo>
                    <a:pt x="1357" y="263"/>
                    <a:pt x="1358" y="274"/>
                    <a:pt x="1363" y="279"/>
                  </a:cubicBezTo>
                  <a:cubicBezTo>
                    <a:pt x="1363" y="281"/>
                    <a:pt x="1360" y="279"/>
                    <a:pt x="1360" y="281"/>
                  </a:cubicBezTo>
                  <a:cubicBezTo>
                    <a:pt x="1371" y="297"/>
                    <a:pt x="1367" y="322"/>
                    <a:pt x="1362" y="342"/>
                  </a:cubicBezTo>
                  <a:cubicBezTo>
                    <a:pt x="1375" y="340"/>
                    <a:pt x="1375" y="326"/>
                    <a:pt x="1382" y="318"/>
                  </a:cubicBezTo>
                  <a:cubicBezTo>
                    <a:pt x="1390" y="300"/>
                    <a:pt x="1398" y="288"/>
                    <a:pt x="1400" y="266"/>
                  </a:cubicBezTo>
                  <a:cubicBezTo>
                    <a:pt x="1402" y="236"/>
                    <a:pt x="1389" y="212"/>
                    <a:pt x="1378" y="194"/>
                  </a:cubicBezTo>
                  <a:cubicBezTo>
                    <a:pt x="1373" y="184"/>
                    <a:pt x="1354" y="161"/>
                    <a:pt x="1356" y="154"/>
                  </a:cubicBezTo>
                  <a:cubicBezTo>
                    <a:pt x="1358" y="146"/>
                    <a:pt x="1369" y="149"/>
                    <a:pt x="1372" y="145"/>
                  </a:cubicBezTo>
                  <a:cubicBezTo>
                    <a:pt x="1330" y="131"/>
                    <a:pt x="1309" y="80"/>
                    <a:pt x="1255" y="90"/>
                  </a:cubicBezTo>
                  <a:cubicBezTo>
                    <a:pt x="1253" y="88"/>
                    <a:pt x="1249" y="87"/>
                    <a:pt x="1250" y="82"/>
                  </a:cubicBezTo>
                  <a:cubicBezTo>
                    <a:pt x="1287" y="68"/>
                    <a:pt x="1316" y="98"/>
                    <a:pt x="1341" y="112"/>
                  </a:cubicBezTo>
                  <a:cubicBezTo>
                    <a:pt x="1345" y="124"/>
                    <a:pt x="1357" y="128"/>
                    <a:pt x="1368" y="134"/>
                  </a:cubicBezTo>
                  <a:cubicBezTo>
                    <a:pt x="1344" y="99"/>
                    <a:pt x="1307" y="66"/>
                    <a:pt x="1261" y="65"/>
                  </a:cubicBezTo>
                  <a:cubicBezTo>
                    <a:pt x="1253" y="56"/>
                    <a:pt x="1266" y="54"/>
                    <a:pt x="1270" y="47"/>
                  </a:cubicBezTo>
                  <a:cubicBezTo>
                    <a:pt x="1225" y="27"/>
                    <a:pt x="1166" y="18"/>
                    <a:pt x="1115" y="40"/>
                  </a:cubicBezTo>
                  <a:cubicBezTo>
                    <a:pt x="1111" y="47"/>
                    <a:pt x="1104" y="51"/>
                    <a:pt x="1099" y="57"/>
                  </a:cubicBezTo>
                  <a:cubicBezTo>
                    <a:pt x="1105" y="61"/>
                    <a:pt x="1114" y="63"/>
                    <a:pt x="1118" y="69"/>
                  </a:cubicBezTo>
                  <a:cubicBezTo>
                    <a:pt x="1117" y="72"/>
                    <a:pt x="1117" y="77"/>
                    <a:pt x="1112" y="78"/>
                  </a:cubicBezTo>
                  <a:cubicBezTo>
                    <a:pt x="1106" y="79"/>
                    <a:pt x="1104" y="72"/>
                    <a:pt x="1099" y="69"/>
                  </a:cubicBezTo>
                  <a:cubicBezTo>
                    <a:pt x="1079" y="56"/>
                    <a:pt x="1040" y="42"/>
                    <a:pt x="1010" y="44"/>
                  </a:cubicBezTo>
                  <a:cubicBezTo>
                    <a:pt x="995" y="47"/>
                    <a:pt x="984" y="51"/>
                    <a:pt x="971" y="54"/>
                  </a:cubicBezTo>
                  <a:cubicBezTo>
                    <a:pt x="897" y="70"/>
                    <a:pt x="861" y="146"/>
                    <a:pt x="833" y="209"/>
                  </a:cubicBezTo>
                  <a:cubicBezTo>
                    <a:pt x="822" y="231"/>
                    <a:pt x="815" y="244"/>
                    <a:pt x="801" y="260"/>
                  </a:cubicBezTo>
                  <a:cubicBezTo>
                    <a:pt x="780" y="286"/>
                    <a:pt x="744" y="314"/>
                    <a:pt x="703" y="302"/>
                  </a:cubicBezTo>
                  <a:cubicBezTo>
                    <a:pt x="705" y="312"/>
                    <a:pt x="717" y="313"/>
                    <a:pt x="719" y="322"/>
                  </a:cubicBezTo>
                  <a:cubicBezTo>
                    <a:pt x="729" y="323"/>
                    <a:pt x="733" y="333"/>
                    <a:pt x="740" y="337"/>
                  </a:cubicBezTo>
                  <a:cubicBezTo>
                    <a:pt x="747" y="340"/>
                    <a:pt x="757" y="337"/>
                    <a:pt x="760" y="346"/>
                  </a:cubicBezTo>
                  <a:cubicBezTo>
                    <a:pt x="745" y="360"/>
                    <a:pt x="713" y="347"/>
                    <a:pt x="697" y="342"/>
                  </a:cubicBezTo>
                  <a:cubicBezTo>
                    <a:pt x="704" y="362"/>
                    <a:pt x="707" y="383"/>
                    <a:pt x="718" y="397"/>
                  </a:cubicBezTo>
                  <a:cubicBezTo>
                    <a:pt x="721" y="401"/>
                    <a:pt x="727" y="405"/>
                    <a:pt x="732" y="409"/>
                  </a:cubicBezTo>
                  <a:cubicBezTo>
                    <a:pt x="753" y="428"/>
                    <a:pt x="783" y="448"/>
                    <a:pt x="815" y="436"/>
                  </a:cubicBezTo>
                  <a:cubicBezTo>
                    <a:pt x="825" y="439"/>
                    <a:pt x="823" y="445"/>
                    <a:pt x="820" y="453"/>
                  </a:cubicBezTo>
                  <a:cubicBezTo>
                    <a:pt x="803" y="455"/>
                    <a:pt x="779" y="466"/>
                    <a:pt x="759" y="462"/>
                  </a:cubicBezTo>
                  <a:cubicBezTo>
                    <a:pt x="775" y="482"/>
                    <a:pt x="810" y="503"/>
                    <a:pt x="841" y="508"/>
                  </a:cubicBezTo>
                  <a:cubicBezTo>
                    <a:pt x="859" y="510"/>
                    <a:pt x="885" y="501"/>
                    <a:pt x="892" y="512"/>
                  </a:cubicBezTo>
                  <a:cubicBezTo>
                    <a:pt x="890" y="521"/>
                    <a:pt x="877" y="521"/>
                    <a:pt x="872" y="532"/>
                  </a:cubicBezTo>
                  <a:cubicBezTo>
                    <a:pt x="890" y="540"/>
                    <a:pt x="908" y="524"/>
                    <a:pt x="925" y="530"/>
                  </a:cubicBezTo>
                  <a:cubicBezTo>
                    <a:pt x="928" y="534"/>
                    <a:pt x="925" y="539"/>
                    <a:pt x="925" y="543"/>
                  </a:cubicBezTo>
                  <a:cubicBezTo>
                    <a:pt x="953" y="545"/>
                    <a:pt x="978" y="553"/>
                    <a:pt x="1005" y="543"/>
                  </a:cubicBezTo>
                  <a:cubicBezTo>
                    <a:pt x="998" y="536"/>
                    <a:pt x="988" y="534"/>
                    <a:pt x="985" y="524"/>
                  </a:cubicBezTo>
                  <a:cubicBezTo>
                    <a:pt x="952" y="534"/>
                    <a:pt x="900" y="503"/>
                    <a:pt x="920" y="467"/>
                  </a:cubicBezTo>
                  <a:cubicBezTo>
                    <a:pt x="881" y="465"/>
                    <a:pt x="838" y="457"/>
                    <a:pt x="823" y="428"/>
                  </a:cubicBezTo>
                  <a:cubicBezTo>
                    <a:pt x="832" y="416"/>
                    <a:pt x="859" y="434"/>
                    <a:pt x="867" y="417"/>
                  </a:cubicBezTo>
                  <a:cubicBezTo>
                    <a:pt x="846" y="410"/>
                    <a:pt x="827" y="394"/>
                    <a:pt x="818" y="376"/>
                  </a:cubicBezTo>
                  <a:cubicBezTo>
                    <a:pt x="814" y="369"/>
                    <a:pt x="807" y="357"/>
                    <a:pt x="813" y="347"/>
                  </a:cubicBezTo>
                  <a:cubicBezTo>
                    <a:pt x="828" y="345"/>
                    <a:pt x="820" y="367"/>
                    <a:pt x="834" y="363"/>
                  </a:cubicBezTo>
                  <a:cubicBezTo>
                    <a:pt x="828" y="356"/>
                    <a:pt x="821" y="346"/>
                    <a:pt x="818" y="336"/>
                  </a:cubicBezTo>
                  <a:cubicBezTo>
                    <a:pt x="815" y="326"/>
                    <a:pt x="810" y="302"/>
                    <a:pt x="815" y="296"/>
                  </a:cubicBezTo>
                  <a:cubicBezTo>
                    <a:pt x="817" y="302"/>
                    <a:pt x="829" y="306"/>
                    <a:pt x="823" y="313"/>
                  </a:cubicBezTo>
                  <a:cubicBezTo>
                    <a:pt x="865" y="352"/>
                    <a:pt x="922" y="305"/>
                    <a:pt x="936" y="261"/>
                  </a:cubicBezTo>
                  <a:cubicBezTo>
                    <a:pt x="942" y="242"/>
                    <a:pt x="941" y="220"/>
                    <a:pt x="948" y="202"/>
                  </a:cubicBezTo>
                  <a:cubicBezTo>
                    <a:pt x="955" y="198"/>
                    <a:pt x="963" y="188"/>
                    <a:pt x="965" y="183"/>
                  </a:cubicBezTo>
                  <a:cubicBezTo>
                    <a:pt x="958" y="186"/>
                    <a:pt x="950" y="203"/>
                    <a:pt x="942" y="190"/>
                  </a:cubicBezTo>
                  <a:cubicBezTo>
                    <a:pt x="962" y="156"/>
                    <a:pt x="998" y="113"/>
                    <a:pt x="1048" y="102"/>
                  </a:cubicBezTo>
                  <a:cubicBezTo>
                    <a:pt x="1080" y="94"/>
                    <a:pt x="1107" y="93"/>
                    <a:pt x="1142" y="92"/>
                  </a:cubicBezTo>
                  <a:cubicBezTo>
                    <a:pt x="1151" y="91"/>
                    <a:pt x="1157" y="87"/>
                    <a:pt x="1159" y="100"/>
                  </a:cubicBezTo>
                  <a:cubicBezTo>
                    <a:pt x="1151" y="109"/>
                    <a:pt x="1148" y="102"/>
                    <a:pt x="1140" y="102"/>
                  </a:cubicBezTo>
                  <a:cubicBezTo>
                    <a:pt x="1115" y="98"/>
                    <a:pt x="1099" y="105"/>
                    <a:pt x="1081" y="107"/>
                  </a:cubicBezTo>
                  <a:cubicBezTo>
                    <a:pt x="1031" y="111"/>
                    <a:pt x="990" y="136"/>
                    <a:pt x="967" y="171"/>
                  </a:cubicBezTo>
                  <a:cubicBezTo>
                    <a:pt x="974" y="171"/>
                    <a:pt x="980" y="169"/>
                    <a:pt x="983" y="164"/>
                  </a:cubicBezTo>
                  <a:cubicBezTo>
                    <a:pt x="992" y="166"/>
                    <a:pt x="995" y="170"/>
                    <a:pt x="991" y="179"/>
                  </a:cubicBezTo>
                  <a:cubicBezTo>
                    <a:pt x="986" y="177"/>
                    <a:pt x="986" y="181"/>
                    <a:pt x="982" y="181"/>
                  </a:cubicBezTo>
                  <a:cubicBezTo>
                    <a:pt x="956" y="198"/>
                    <a:pt x="955" y="230"/>
                    <a:pt x="947" y="260"/>
                  </a:cubicBezTo>
                  <a:cubicBezTo>
                    <a:pt x="938" y="295"/>
                    <a:pt x="915" y="318"/>
                    <a:pt x="887" y="333"/>
                  </a:cubicBezTo>
                  <a:cubicBezTo>
                    <a:pt x="877" y="333"/>
                    <a:pt x="868" y="342"/>
                    <a:pt x="856" y="342"/>
                  </a:cubicBezTo>
                  <a:cubicBezTo>
                    <a:pt x="844" y="342"/>
                    <a:pt x="835" y="333"/>
                    <a:pt x="826" y="333"/>
                  </a:cubicBezTo>
                  <a:cubicBezTo>
                    <a:pt x="831" y="353"/>
                    <a:pt x="844" y="365"/>
                    <a:pt x="864" y="367"/>
                  </a:cubicBezTo>
                  <a:cubicBezTo>
                    <a:pt x="860" y="381"/>
                    <a:pt x="836" y="375"/>
                    <a:pt x="826" y="371"/>
                  </a:cubicBezTo>
                  <a:cubicBezTo>
                    <a:pt x="836" y="396"/>
                    <a:pt x="858" y="406"/>
                    <a:pt x="885" y="408"/>
                  </a:cubicBezTo>
                  <a:cubicBezTo>
                    <a:pt x="882" y="427"/>
                    <a:pt x="857" y="431"/>
                    <a:pt x="842" y="434"/>
                  </a:cubicBezTo>
                  <a:close/>
                  <a:moveTo>
                    <a:pt x="1496" y="277"/>
                  </a:moveTo>
                  <a:cubicBezTo>
                    <a:pt x="1431" y="269"/>
                    <a:pt x="1405" y="202"/>
                    <a:pt x="1377" y="156"/>
                  </a:cubicBezTo>
                  <a:cubicBezTo>
                    <a:pt x="1376" y="156"/>
                    <a:pt x="1375" y="156"/>
                    <a:pt x="1373" y="156"/>
                  </a:cubicBezTo>
                  <a:cubicBezTo>
                    <a:pt x="1373" y="158"/>
                    <a:pt x="1371" y="158"/>
                    <a:pt x="1370" y="159"/>
                  </a:cubicBezTo>
                  <a:cubicBezTo>
                    <a:pt x="1380" y="182"/>
                    <a:pt x="1402" y="208"/>
                    <a:pt x="1407" y="237"/>
                  </a:cubicBezTo>
                  <a:cubicBezTo>
                    <a:pt x="1414" y="277"/>
                    <a:pt x="1401" y="306"/>
                    <a:pt x="1386" y="337"/>
                  </a:cubicBezTo>
                  <a:cubicBezTo>
                    <a:pt x="1380" y="340"/>
                    <a:pt x="1378" y="347"/>
                    <a:pt x="1373" y="352"/>
                  </a:cubicBezTo>
                  <a:cubicBezTo>
                    <a:pt x="1384" y="374"/>
                    <a:pt x="1389" y="411"/>
                    <a:pt x="1360" y="419"/>
                  </a:cubicBezTo>
                  <a:cubicBezTo>
                    <a:pt x="1363" y="441"/>
                    <a:pt x="1353" y="456"/>
                    <a:pt x="1350" y="477"/>
                  </a:cubicBezTo>
                  <a:cubicBezTo>
                    <a:pt x="1380" y="482"/>
                    <a:pt x="1412" y="475"/>
                    <a:pt x="1420" y="448"/>
                  </a:cubicBezTo>
                  <a:cubicBezTo>
                    <a:pt x="1405" y="445"/>
                    <a:pt x="1382" y="444"/>
                    <a:pt x="1382" y="431"/>
                  </a:cubicBezTo>
                  <a:cubicBezTo>
                    <a:pt x="1421" y="449"/>
                    <a:pt x="1474" y="434"/>
                    <a:pt x="1487" y="396"/>
                  </a:cubicBezTo>
                  <a:cubicBezTo>
                    <a:pt x="1465" y="398"/>
                    <a:pt x="1449" y="389"/>
                    <a:pt x="1433" y="381"/>
                  </a:cubicBezTo>
                  <a:cubicBezTo>
                    <a:pt x="1417" y="373"/>
                    <a:pt x="1403" y="368"/>
                    <a:pt x="1406" y="353"/>
                  </a:cubicBezTo>
                  <a:cubicBezTo>
                    <a:pt x="1420" y="358"/>
                    <a:pt x="1430" y="364"/>
                    <a:pt x="1444" y="366"/>
                  </a:cubicBezTo>
                  <a:cubicBezTo>
                    <a:pt x="1504" y="372"/>
                    <a:pt x="1536" y="322"/>
                    <a:pt x="1533" y="270"/>
                  </a:cubicBezTo>
                  <a:cubicBezTo>
                    <a:pt x="1521" y="275"/>
                    <a:pt x="1512" y="279"/>
                    <a:pt x="1496" y="277"/>
                  </a:cubicBezTo>
                  <a:close/>
                  <a:moveTo>
                    <a:pt x="936" y="463"/>
                  </a:moveTo>
                  <a:cubicBezTo>
                    <a:pt x="916" y="485"/>
                    <a:pt x="939" y="511"/>
                    <a:pt x="963" y="515"/>
                  </a:cubicBezTo>
                  <a:cubicBezTo>
                    <a:pt x="968" y="512"/>
                    <a:pt x="976" y="511"/>
                    <a:pt x="981" y="508"/>
                  </a:cubicBezTo>
                  <a:cubicBezTo>
                    <a:pt x="1005" y="528"/>
                    <a:pt x="1034" y="543"/>
                    <a:pt x="1061" y="561"/>
                  </a:cubicBezTo>
                  <a:cubicBezTo>
                    <a:pt x="1096" y="570"/>
                    <a:pt x="1129" y="581"/>
                    <a:pt x="1162" y="579"/>
                  </a:cubicBezTo>
                  <a:cubicBezTo>
                    <a:pt x="1188" y="585"/>
                    <a:pt x="1228" y="583"/>
                    <a:pt x="1249" y="569"/>
                  </a:cubicBezTo>
                  <a:cubicBezTo>
                    <a:pt x="1253" y="570"/>
                    <a:pt x="1254" y="567"/>
                    <a:pt x="1259" y="568"/>
                  </a:cubicBezTo>
                  <a:cubicBezTo>
                    <a:pt x="1294" y="534"/>
                    <a:pt x="1332" y="497"/>
                    <a:pt x="1346" y="446"/>
                  </a:cubicBezTo>
                  <a:cubicBezTo>
                    <a:pt x="1343" y="436"/>
                    <a:pt x="1348" y="430"/>
                    <a:pt x="1349" y="422"/>
                  </a:cubicBezTo>
                  <a:cubicBezTo>
                    <a:pt x="1349" y="420"/>
                    <a:pt x="1350" y="417"/>
                    <a:pt x="1350" y="417"/>
                  </a:cubicBezTo>
                  <a:cubicBezTo>
                    <a:pt x="1350" y="404"/>
                    <a:pt x="1346" y="393"/>
                    <a:pt x="1344" y="384"/>
                  </a:cubicBezTo>
                  <a:cubicBezTo>
                    <a:pt x="1340" y="370"/>
                    <a:pt x="1343" y="355"/>
                    <a:pt x="1339" y="341"/>
                  </a:cubicBezTo>
                  <a:cubicBezTo>
                    <a:pt x="1342" y="333"/>
                    <a:pt x="1344" y="317"/>
                    <a:pt x="1336" y="311"/>
                  </a:cubicBezTo>
                  <a:cubicBezTo>
                    <a:pt x="1343" y="251"/>
                    <a:pt x="1277" y="244"/>
                    <a:pt x="1256" y="204"/>
                  </a:cubicBezTo>
                  <a:cubicBezTo>
                    <a:pt x="1255" y="278"/>
                    <a:pt x="1198" y="322"/>
                    <a:pt x="1127" y="333"/>
                  </a:cubicBezTo>
                  <a:cubicBezTo>
                    <a:pt x="1121" y="337"/>
                    <a:pt x="1118" y="344"/>
                    <a:pt x="1112" y="347"/>
                  </a:cubicBezTo>
                  <a:cubicBezTo>
                    <a:pt x="1107" y="345"/>
                    <a:pt x="1102" y="341"/>
                    <a:pt x="1101" y="340"/>
                  </a:cubicBezTo>
                  <a:cubicBezTo>
                    <a:pt x="1105" y="328"/>
                    <a:pt x="1126" y="325"/>
                    <a:pt x="1123" y="310"/>
                  </a:cubicBezTo>
                  <a:cubicBezTo>
                    <a:pt x="1115" y="322"/>
                    <a:pt x="1096" y="341"/>
                    <a:pt x="1084" y="348"/>
                  </a:cubicBezTo>
                  <a:cubicBezTo>
                    <a:pt x="1070" y="357"/>
                    <a:pt x="1051" y="359"/>
                    <a:pt x="1037" y="370"/>
                  </a:cubicBezTo>
                  <a:cubicBezTo>
                    <a:pt x="1016" y="384"/>
                    <a:pt x="1017" y="420"/>
                    <a:pt x="1001" y="442"/>
                  </a:cubicBezTo>
                  <a:cubicBezTo>
                    <a:pt x="992" y="454"/>
                    <a:pt x="981" y="456"/>
                    <a:pt x="970" y="467"/>
                  </a:cubicBezTo>
                  <a:cubicBezTo>
                    <a:pt x="980" y="472"/>
                    <a:pt x="990" y="479"/>
                    <a:pt x="995" y="490"/>
                  </a:cubicBezTo>
                  <a:cubicBezTo>
                    <a:pt x="993" y="493"/>
                    <a:pt x="992" y="496"/>
                    <a:pt x="987" y="495"/>
                  </a:cubicBezTo>
                  <a:cubicBezTo>
                    <a:pt x="981" y="486"/>
                    <a:pt x="970" y="471"/>
                    <a:pt x="957" y="477"/>
                  </a:cubicBezTo>
                  <a:cubicBezTo>
                    <a:pt x="952" y="489"/>
                    <a:pt x="961" y="497"/>
                    <a:pt x="961" y="505"/>
                  </a:cubicBezTo>
                  <a:cubicBezTo>
                    <a:pt x="949" y="502"/>
                    <a:pt x="944" y="489"/>
                    <a:pt x="946" y="475"/>
                  </a:cubicBezTo>
                  <a:cubicBezTo>
                    <a:pt x="942" y="476"/>
                    <a:pt x="938" y="483"/>
                    <a:pt x="935" y="478"/>
                  </a:cubicBezTo>
                  <a:cubicBezTo>
                    <a:pt x="937" y="463"/>
                    <a:pt x="961" y="462"/>
                    <a:pt x="962" y="451"/>
                  </a:cubicBezTo>
                  <a:cubicBezTo>
                    <a:pt x="955" y="456"/>
                    <a:pt x="947" y="461"/>
                    <a:pt x="936" y="463"/>
                  </a:cubicBezTo>
                  <a:close/>
                  <a:moveTo>
                    <a:pt x="1351" y="345"/>
                  </a:moveTo>
                  <a:cubicBezTo>
                    <a:pt x="1353" y="335"/>
                    <a:pt x="1361" y="314"/>
                    <a:pt x="1354" y="306"/>
                  </a:cubicBezTo>
                  <a:cubicBezTo>
                    <a:pt x="1352" y="320"/>
                    <a:pt x="1350" y="334"/>
                    <a:pt x="1351" y="345"/>
                  </a:cubicBezTo>
                  <a:close/>
                  <a:moveTo>
                    <a:pt x="1361" y="409"/>
                  </a:moveTo>
                  <a:cubicBezTo>
                    <a:pt x="1373" y="400"/>
                    <a:pt x="1372" y="375"/>
                    <a:pt x="1365" y="361"/>
                  </a:cubicBezTo>
                  <a:cubicBezTo>
                    <a:pt x="1360" y="361"/>
                    <a:pt x="1356" y="361"/>
                    <a:pt x="1352" y="360"/>
                  </a:cubicBezTo>
                  <a:cubicBezTo>
                    <a:pt x="1351" y="378"/>
                    <a:pt x="1358" y="394"/>
                    <a:pt x="1361" y="409"/>
                  </a:cubicBezTo>
                  <a:close/>
                  <a:moveTo>
                    <a:pt x="1326" y="514"/>
                  </a:moveTo>
                  <a:cubicBezTo>
                    <a:pt x="1334" y="508"/>
                    <a:pt x="1344" y="510"/>
                    <a:pt x="1354" y="504"/>
                  </a:cubicBezTo>
                  <a:cubicBezTo>
                    <a:pt x="1350" y="499"/>
                    <a:pt x="1347" y="492"/>
                    <a:pt x="1341" y="489"/>
                  </a:cubicBezTo>
                  <a:cubicBezTo>
                    <a:pt x="1337" y="498"/>
                    <a:pt x="1327" y="506"/>
                    <a:pt x="1326" y="514"/>
                  </a:cubicBezTo>
                  <a:close/>
                  <a:moveTo>
                    <a:pt x="399" y="573"/>
                  </a:moveTo>
                  <a:cubicBezTo>
                    <a:pt x="402" y="569"/>
                    <a:pt x="408" y="568"/>
                    <a:pt x="415" y="568"/>
                  </a:cubicBezTo>
                  <a:cubicBezTo>
                    <a:pt x="414" y="554"/>
                    <a:pt x="410" y="540"/>
                    <a:pt x="405" y="525"/>
                  </a:cubicBezTo>
                  <a:cubicBezTo>
                    <a:pt x="391" y="542"/>
                    <a:pt x="370" y="554"/>
                    <a:pt x="361" y="576"/>
                  </a:cubicBezTo>
                  <a:cubicBezTo>
                    <a:pt x="370" y="576"/>
                    <a:pt x="374" y="586"/>
                    <a:pt x="374" y="590"/>
                  </a:cubicBezTo>
                  <a:cubicBezTo>
                    <a:pt x="389" y="584"/>
                    <a:pt x="374" y="571"/>
                    <a:pt x="371" y="561"/>
                  </a:cubicBezTo>
                  <a:cubicBezTo>
                    <a:pt x="373" y="561"/>
                    <a:pt x="373" y="560"/>
                    <a:pt x="374" y="560"/>
                  </a:cubicBezTo>
                  <a:cubicBezTo>
                    <a:pt x="381" y="562"/>
                    <a:pt x="382" y="569"/>
                    <a:pt x="389" y="571"/>
                  </a:cubicBezTo>
                  <a:cubicBezTo>
                    <a:pt x="394" y="561"/>
                    <a:pt x="394" y="558"/>
                    <a:pt x="393" y="545"/>
                  </a:cubicBezTo>
                  <a:cubicBezTo>
                    <a:pt x="395" y="545"/>
                    <a:pt x="396" y="543"/>
                    <a:pt x="399" y="543"/>
                  </a:cubicBezTo>
                  <a:cubicBezTo>
                    <a:pt x="411" y="548"/>
                    <a:pt x="400" y="565"/>
                    <a:pt x="399" y="573"/>
                  </a:cubicBezTo>
                  <a:close/>
                  <a:moveTo>
                    <a:pt x="383" y="596"/>
                  </a:moveTo>
                  <a:cubicBezTo>
                    <a:pt x="392" y="592"/>
                    <a:pt x="400" y="593"/>
                    <a:pt x="408" y="598"/>
                  </a:cubicBezTo>
                  <a:cubicBezTo>
                    <a:pt x="412" y="593"/>
                    <a:pt x="418" y="583"/>
                    <a:pt x="414" y="574"/>
                  </a:cubicBezTo>
                  <a:cubicBezTo>
                    <a:pt x="403" y="584"/>
                    <a:pt x="386" y="580"/>
                    <a:pt x="383" y="596"/>
                  </a:cubicBezTo>
                  <a:close/>
                  <a:moveTo>
                    <a:pt x="361" y="632"/>
                  </a:moveTo>
                  <a:cubicBezTo>
                    <a:pt x="364" y="614"/>
                    <a:pt x="375" y="595"/>
                    <a:pt x="359" y="579"/>
                  </a:cubicBezTo>
                  <a:cubicBezTo>
                    <a:pt x="353" y="597"/>
                    <a:pt x="352" y="617"/>
                    <a:pt x="361" y="632"/>
                  </a:cubicBezTo>
                  <a:close/>
                  <a:moveTo>
                    <a:pt x="1209" y="605"/>
                  </a:moveTo>
                  <a:cubicBezTo>
                    <a:pt x="1202" y="605"/>
                    <a:pt x="1209" y="599"/>
                    <a:pt x="1204" y="598"/>
                  </a:cubicBezTo>
                  <a:cubicBezTo>
                    <a:pt x="1207" y="599"/>
                    <a:pt x="1209" y="593"/>
                    <a:pt x="1206" y="593"/>
                  </a:cubicBezTo>
                  <a:cubicBezTo>
                    <a:pt x="1178" y="596"/>
                    <a:pt x="1142" y="593"/>
                    <a:pt x="1119" y="586"/>
                  </a:cubicBezTo>
                  <a:cubicBezTo>
                    <a:pt x="1123" y="637"/>
                    <a:pt x="1192" y="644"/>
                    <a:pt x="1209" y="605"/>
                  </a:cubicBezTo>
                  <a:close/>
                  <a:moveTo>
                    <a:pt x="1221" y="613"/>
                  </a:moveTo>
                  <a:cubicBezTo>
                    <a:pt x="1209" y="628"/>
                    <a:pt x="1179" y="649"/>
                    <a:pt x="1153" y="642"/>
                  </a:cubicBezTo>
                  <a:cubicBezTo>
                    <a:pt x="1144" y="640"/>
                    <a:pt x="1138" y="633"/>
                    <a:pt x="1129" y="631"/>
                  </a:cubicBezTo>
                  <a:cubicBezTo>
                    <a:pt x="1126" y="623"/>
                    <a:pt x="1117" y="621"/>
                    <a:pt x="1113" y="614"/>
                  </a:cubicBezTo>
                  <a:cubicBezTo>
                    <a:pt x="1115" y="605"/>
                    <a:pt x="1111" y="594"/>
                    <a:pt x="1108" y="588"/>
                  </a:cubicBezTo>
                  <a:cubicBezTo>
                    <a:pt x="1101" y="588"/>
                    <a:pt x="1100" y="597"/>
                    <a:pt x="1093" y="598"/>
                  </a:cubicBezTo>
                  <a:cubicBezTo>
                    <a:pt x="1095" y="616"/>
                    <a:pt x="1108" y="631"/>
                    <a:pt x="1119" y="641"/>
                  </a:cubicBezTo>
                  <a:cubicBezTo>
                    <a:pt x="1142" y="664"/>
                    <a:pt x="1178" y="683"/>
                    <a:pt x="1210" y="661"/>
                  </a:cubicBezTo>
                  <a:cubicBezTo>
                    <a:pt x="1201" y="683"/>
                    <a:pt x="1168" y="689"/>
                    <a:pt x="1150" y="672"/>
                  </a:cubicBezTo>
                  <a:cubicBezTo>
                    <a:pt x="1121" y="663"/>
                    <a:pt x="1092" y="633"/>
                    <a:pt x="1084" y="606"/>
                  </a:cubicBezTo>
                  <a:cubicBezTo>
                    <a:pt x="1079" y="614"/>
                    <a:pt x="1075" y="621"/>
                    <a:pt x="1073" y="629"/>
                  </a:cubicBezTo>
                  <a:cubicBezTo>
                    <a:pt x="1078" y="637"/>
                    <a:pt x="1082" y="643"/>
                    <a:pt x="1089" y="649"/>
                  </a:cubicBezTo>
                  <a:cubicBezTo>
                    <a:pt x="1098" y="655"/>
                    <a:pt x="1109" y="664"/>
                    <a:pt x="1117" y="669"/>
                  </a:cubicBezTo>
                  <a:cubicBezTo>
                    <a:pt x="1131" y="678"/>
                    <a:pt x="1148" y="690"/>
                    <a:pt x="1162" y="694"/>
                  </a:cubicBezTo>
                  <a:cubicBezTo>
                    <a:pt x="1193" y="702"/>
                    <a:pt x="1225" y="681"/>
                    <a:pt x="1241" y="660"/>
                  </a:cubicBezTo>
                  <a:cubicBezTo>
                    <a:pt x="1245" y="654"/>
                    <a:pt x="1246" y="647"/>
                    <a:pt x="1250" y="641"/>
                  </a:cubicBezTo>
                  <a:cubicBezTo>
                    <a:pt x="1257" y="631"/>
                    <a:pt x="1273" y="622"/>
                    <a:pt x="1264" y="608"/>
                  </a:cubicBezTo>
                  <a:cubicBezTo>
                    <a:pt x="1262" y="610"/>
                    <a:pt x="1249" y="603"/>
                    <a:pt x="1250" y="610"/>
                  </a:cubicBezTo>
                  <a:cubicBezTo>
                    <a:pt x="1248" y="613"/>
                    <a:pt x="1258" y="620"/>
                    <a:pt x="1255" y="624"/>
                  </a:cubicBezTo>
                  <a:cubicBezTo>
                    <a:pt x="1247" y="627"/>
                    <a:pt x="1241" y="621"/>
                    <a:pt x="1236" y="616"/>
                  </a:cubicBezTo>
                  <a:cubicBezTo>
                    <a:pt x="1238" y="608"/>
                    <a:pt x="1235" y="598"/>
                    <a:pt x="1233" y="590"/>
                  </a:cubicBezTo>
                  <a:cubicBezTo>
                    <a:pt x="1230" y="593"/>
                    <a:pt x="1222" y="592"/>
                    <a:pt x="1221" y="594"/>
                  </a:cubicBezTo>
                  <a:cubicBezTo>
                    <a:pt x="1225" y="598"/>
                    <a:pt x="1221" y="607"/>
                    <a:pt x="1221" y="613"/>
                  </a:cubicBezTo>
                  <a:close/>
                  <a:moveTo>
                    <a:pt x="349" y="649"/>
                  </a:moveTo>
                  <a:cubicBezTo>
                    <a:pt x="345" y="639"/>
                    <a:pt x="339" y="628"/>
                    <a:pt x="332" y="619"/>
                  </a:cubicBezTo>
                  <a:cubicBezTo>
                    <a:pt x="325" y="611"/>
                    <a:pt x="314" y="599"/>
                    <a:pt x="305" y="605"/>
                  </a:cubicBezTo>
                  <a:cubicBezTo>
                    <a:pt x="316" y="618"/>
                    <a:pt x="336" y="633"/>
                    <a:pt x="349" y="649"/>
                  </a:cubicBezTo>
                  <a:close/>
                  <a:moveTo>
                    <a:pt x="378" y="604"/>
                  </a:moveTo>
                  <a:cubicBezTo>
                    <a:pt x="375" y="612"/>
                    <a:pt x="370" y="618"/>
                    <a:pt x="369" y="627"/>
                  </a:cubicBezTo>
                  <a:cubicBezTo>
                    <a:pt x="379" y="624"/>
                    <a:pt x="385" y="616"/>
                    <a:pt x="391" y="609"/>
                  </a:cubicBezTo>
                  <a:cubicBezTo>
                    <a:pt x="394" y="609"/>
                    <a:pt x="400" y="605"/>
                    <a:pt x="396" y="603"/>
                  </a:cubicBezTo>
                  <a:cubicBezTo>
                    <a:pt x="394" y="604"/>
                    <a:pt x="385" y="606"/>
                    <a:pt x="378" y="604"/>
                  </a:cubicBezTo>
                  <a:close/>
                  <a:moveTo>
                    <a:pt x="1277" y="620"/>
                  </a:moveTo>
                  <a:cubicBezTo>
                    <a:pt x="1277" y="621"/>
                    <a:pt x="1277" y="622"/>
                    <a:pt x="1277" y="623"/>
                  </a:cubicBezTo>
                  <a:cubicBezTo>
                    <a:pt x="1256" y="653"/>
                    <a:pt x="1234" y="698"/>
                    <a:pt x="1190" y="704"/>
                  </a:cubicBezTo>
                  <a:cubicBezTo>
                    <a:pt x="1168" y="706"/>
                    <a:pt x="1149" y="701"/>
                    <a:pt x="1134" y="691"/>
                  </a:cubicBezTo>
                  <a:cubicBezTo>
                    <a:pt x="1132" y="689"/>
                    <a:pt x="1131" y="685"/>
                    <a:pt x="1128" y="684"/>
                  </a:cubicBezTo>
                  <a:cubicBezTo>
                    <a:pt x="1125" y="682"/>
                    <a:pt x="1121" y="683"/>
                    <a:pt x="1118" y="681"/>
                  </a:cubicBezTo>
                  <a:cubicBezTo>
                    <a:pt x="1103" y="673"/>
                    <a:pt x="1094" y="657"/>
                    <a:pt x="1078" y="655"/>
                  </a:cubicBezTo>
                  <a:cubicBezTo>
                    <a:pt x="1071" y="646"/>
                    <a:pt x="1059" y="636"/>
                    <a:pt x="1058" y="625"/>
                  </a:cubicBezTo>
                  <a:cubicBezTo>
                    <a:pt x="1040" y="636"/>
                    <a:pt x="1007" y="653"/>
                    <a:pt x="993" y="664"/>
                  </a:cubicBezTo>
                  <a:cubicBezTo>
                    <a:pt x="988" y="667"/>
                    <a:pt x="982" y="669"/>
                    <a:pt x="980" y="671"/>
                  </a:cubicBezTo>
                  <a:cubicBezTo>
                    <a:pt x="975" y="677"/>
                    <a:pt x="982" y="691"/>
                    <a:pt x="985" y="699"/>
                  </a:cubicBezTo>
                  <a:cubicBezTo>
                    <a:pt x="987" y="706"/>
                    <a:pt x="991" y="713"/>
                    <a:pt x="992" y="721"/>
                  </a:cubicBezTo>
                  <a:cubicBezTo>
                    <a:pt x="1000" y="721"/>
                    <a:pt x="1009" y="724"/>
                    <a:pt x="1014" y="722"/>
                  </a:cubicBezTo>
                  <a:cubicBezTo>
                    <a:pt x="1017" y="717"/>
                    <a:pt x="1014" y="702"/>
                    <a:pt x="1017" y="694"/>
                  </a:cubicBezTo>
                  <a:cubicBezTo>
                    <a:pt x="1023" y="692"/>
                    <a:pt x="1025" y="694"/>
                    <a:pt x="1031" y="691"/>
                  </a:cubicBezTo>
                  <a:cubicBezTo>
                    <a:pt x="1040" y="698"/>
                    <a:pt x="1051" y="700"/>
                    <a:pt x="1064" y="704"/>
                  </a:cubicBezTo>
                  <a:cubicBezTo>
                    <a:pt x="1080" y="708"/>
                    <a:pt x="1094" y="715"/>
                    <a:pt x="1108" y="721"/>
                  </a:cubicBezTo>
                  <a:cubicBezTo>
                    <a:pt x="1126" y="728"/>
                    <a:pt x="1143" y="733"/>
                    <a:pt x="1160" y="741"/>
                  </a:cubicBezTo>
                  <a:cubicBezTo>
                    <a:pt x="1176" y="748"/>
                    <a:pt x="1193" y="756"/>
                    <a:pt x="1208" y="766"/>
                  </a:cubicBezTo>
                  <a:cubicBezTo>
                    <a:pt x="1223" y="776"/>
                    <a:pt x="1231" y="796"/>
                    <a:pt x="1253" y="794"/>
                  </a:cubicBezTo>
                  <a:cubicBezTo>
                    <a:pt x="1247" y="757"/>
                    <a:pt x="1269" y="713"/>
                    <a:pt x="1276" y="680"/>
                  </a:cubicBezTo>
                  <a:cubicBezTo>
                    <a:pt x="1287" y="660"/>
                    <a:pt x="1301" y="643"/>
                    <a:pt x="1307" y="619"/>
                  </a:cubicBezTo>
                  <a:cubicBezTo>
                    <a:pt x="1294" y="619"/>
                    <a:pt x="1291" y="616"/>
                    <a:pt x="1277" y="616"/>
                  </a:cubicBezTo>
                  <a:cubicBezTo>
                    <a:pt x="1277" y="618"/>
                    <a:pt x="1277" y="619"/>
                    <a:pt x="1277" y="620"/>
                  </a:cubicBezTo>
                  <a:close/>
                  <a:moveTo>
                    <a:pt x="1354" y="654"/>
                  </a:moveTo>
                  <a:cubicBezTo>
                    <a:pt x="1359" y="652"/>
                    <a:pt x="1362" y="647"/>
                    <a:pt x="1368" y="645"/>
                  </a:cubicBezTo>
                  <a:cubicBezTo>
                    <a:pt x="1359" y="633"/>
                    <a:pt x="1342" y="631"/>
                    <a:pt x="1326" y="624"/>
                  </a:cubicBezTo>
                  <a:cubicBezTo>
                    <a:pt x="1325" y="624"/>
                    <a:pt x="1324" y="624"/>
                    <a:pt x="1324" y="625"/>
                  </a:cubicBezTo>
                  <a:cubicBezTo>
                    <a:pt x="1331" y="637"/>
                    <a:pt x="1340" y="647"/>
                    <a:pt x="1354" y="654"/>
                  </a:cubicBezTo>
                  <a:close/>
                  <a:moveTo>
                    <a:pt x="401" y="676"/>
                  </a:moveTo>
                  <a:cubicBezTo>
                    <a:pt x="398" y="680"/>
                    <a:pt x="383" y="681"/>
                    <a:pt x="376" y="681"/>
                  </a:cubicBezTo>
                  <a:cubicBezTo>
                    <a:pt x="374" y="681"/>
                    <a:pt x="373" y="682"/>
                    <a:pt x="371" y="682"/>
                  </a:cubicBezTo>
                  <a:cubicBezTo>
                    <a:pt x="350" y="681"/>
                    <a:pt x="337" y="664"/>
                    <a:pt x="310" y="662"/>
                  </a:cubicBezTo>
                  <a:cubicBezTo>
                    <a:pt x="296" y="661"/>
                    <a:pt x="281" y="664"/>
                    <a:pt x="268" y="669"/>
                  </a:cubicBezTo>
                  <a:cubicBezTo>
                    <a:pt x="249" y="675"/>
                    <a:pt x="239" y="680"/>
                    <a:pt x="227" y="696"/>
                  </a:cubicBezTo>
                  <a:cubicBezTo>
                    <a:pt x="224" y="743"/>
                    <a:pt x="247" y="768"/>
                    <a:pt x="263" y="799"/>
                  </a:cubicBezTo>
                  <a:cubicBezTo>
                    <a:pt x="285" y="819"/>
                    <a:pt x="305" y="840"/>
                    <a:pt x="340" y="841"/>
                  </a:cubicBezTo>
                  <a:cubicBezTo>
                    <a:pt x="360" y="841"/>
                    <a:pt x="377" y="825"/>
                    <a:pt x="395" y="826"/>
                  </a:cubicBezTo>
                  <a:cubicBezTo>
                    <a:pt x="405" y="826"/>
                    <a:pt x="415" y="832"/>
                    <a:pt x="426" y="831"/>
                  </a:cubicBezTo>
                  <a:cubicBezTo>
                    <a:pt x="443" y="828"/>
                    <a:pt x="459" y="805"/>
                    <a:pt x="467" y="791"/>
                  </a:cubicBezTo>
                  <a:cubicBezTo>
                    <a:pt x="470" y="786"/>
                    <a:pt x="475" y="781"/>
                    <a:pt x="476" y="778"/>
                  </a:cubicBezTo>
                  <a:cubicBezTo>
                    <a:pt x="494" y="737"/>
                    <a:pt x="494" y="690"/>
                    <a:pt x="466" y="656"/>
                  </a:cubicBezTo>
                  <a:cubicBezTo>
                    <a:pt x="454" y="651"/>
                    <a:pt x="447" y="636"/>
                    <a:pt x="434" y="632"/>
                  </a:cubicBezTo>
                  <a:cubicBezTo>
                    <a:pt x="406" y="625"/>
                    <a:pt x="380" y="644"/>
                    <a:pt x="366" y="659"/>
                  </a:cubicBezTo>
                  <a:cubicBezTo>
                    <a:pt x="374" y="668"/>
                    <a:pt x="379" y="670"/>
                    <a:pt x="393" y="666"/>
                  </a:cubicBezTo>
                  <a:cubicBezTo>
                    <a:pt x="395" y="658"/>
                    <a:pt x="386" y="653"/>
                    <a:pt x="391" y="649"/>
                  </a:cubicBezTo>
                  <a:cubicBezTo>
                    <a:pt x="402" y="652"/>
                    <a:pt x="409" y="667"/>
                    <a:pt x="401" y="676"/>
                  </a:cubicBezTo>
                  <a:close/>
                  <a:moveTo>
                    <a:pt x="1263" y="792"/>
                  </a:moveTo>
                  <a:cubicBezTo>
                    <a:pt x="1267" y="787"/>
                    <a:pt x="1265" y="781"/>
                    <a:pt x="1270" y="776"/>
                  </a:cubicBezTo>
                  <a:cubicBezTo>
                    <a:pt x="1269" y="756"/>
                    <a:pt x="1278" y="745"/>
                    <a:pt x="1286" y="731"/>
                  </a:cubicBezTo>
                  <a:cubicBezTo>
                    <a:pt x="1303" y="702"/>
                    <a:pt x="1320" y="681"/>
                    <a:pt x="1342" y="660"/>
                  </a:cubicBezTo>
                  <a:cubicBezTo>
                    <a:pt x="1330" y="654"/>
                    <a:pt x="1326" y="640"/>
                    <a:pt x="1315" y="634"/>
                  </a:cubicBezTo>
                  <a:cubicBezTo>
                    <a:pt x="1285" y="673"/>
                    <a:pt x="1260" y="741"/>
                    <a:pt x="1263" y="792"/>
                  </a:cubicBezTo>
                  <a:close/>
                  <a:moveTo>
                    <a:pt x="1352" y="669"/>
                  </a:moveTo>
                  <a:cubicBezTo>
                    <a:pt x="1329" y="682"/>
                    <a:pt x="1310" y="707"/>
                    <a:pt x="1296" y="731"/>
                  </a:cubicBezTo>
                  <a:cubicBezTo>
                    <a:pt x="1284" y="751"/>
                    <a:pt x="1278" y="769"/>
                    <a:pt x="1279" y="791"/>
                  </a:cubicBezTo>
                  <a:cubicBezTo>
                    <a:pt x="1306" y="737"/>
                    <a:pt x="1344" y="689"/>
                    <a:pt x="1405" y="672"/>
                  </a:cubicBezTo>
                  <a:cubicBezTo>
                    <a:pt x="1403" y="662"/>
                    <a:pt x="1403" y="651"/>
                    <a:pt x="1398" y="644"/>
                  </a:cubicBezTo>
                  <a:cubicBezTo>
                    <a:pt x="1380" y="645"/>
                    <a:pt x="1364" y="657"/>
                    <a:pt x="1352" y="669"/>
                  </a:cubicBezTo>
                  <a:close/>
                  <a:moveTo>
                    <a:pt x="941" y="689"/>
                  </a:moveTo>
                  <a:cubicBezTo>
                    <a:pt x="931" y="702"/>
                    <a:pt x="923" y="718"/>
                    <a:pt x="909" y="727"/>
                  </a:cubicBezTo>
                  <a:cubicBezTo>
                    <a:pt x="903" y="742"/>
                    <a:pt x="889" y="749"/>
                    <a:pt x="880" y="761"/>
                  </a:cubicBezTo>
                  <a:cubicBezTo>
                    <a:pt x="866" y="777"/>
                    <a:pt x="858" y="798"/>
                    <a:pt x="842" y="813"/>
                  </a:cubicBezTo>
                  <a:cubicBezTo>
                    <a:pt x="841" y="821"/>
                    <a:pt x="835" y="828"/>
                    <a:pt x="830" y="836"/>
                  </a:cubicBezTo>
                  <a:cubicBezTo>
                    <a:pt x="822" y="862"/>
                    <a:pt x="800" y="876"/>
                    <a:pt x="791" y="900"/>
                  </a:cubicBezTo>
                  <a:cubicBezTo>
                    <a:pt x="783" y="924"/>
                    <a:pt x="795" y="952"/>
                    <a:pt x="794" y="983"/>
                  </a:cubicBezTo>
                  <a:cubicBezTo>
                    <a:pt x="804" y="1002"/>
                    <a:pt x="824" y="1019"/>
                    <a:pt x="847" y="1026"/>
                  </a:cubicBezTo>
                  <a:cubicBezTo>
                    <a:pt x="873" y="1034"/>
                    <a:pt x="913" y="1043"/>
                    <a:pt x="936" y="1026"/>
                  </a:cubicBezTo>
                  <a:cubicBezTo>
                    <a:pt x="918" y="996"/>
                    <a:pt x="923" y="952"/>
                    <a:pt x="943" y="930"/>
                  </a:cubicBezTo>
                  <a:cubicBezTo>
                    <a:pt x="941" y="905"/>
                    <a:pt x="919" y="884"/>
                    <a:pt x="892" y="883"/>
                  </a:cubicBezTo>
                  <a:cubicBezTo>
                    <a:pt x="887" y="883"/>
                    <a:pt x="881" y="889"/>
                    <a:pt x="876" y="883"/>
                  </a:cubicBezTo>
                  <a:cubicBezTo>
                    <a:pt x="883" y="868"/>
                    <a:pt x="909" y="877"/>
                    <a:pt x="922" y="879"/>
                  </a:cubicBezTo>
                  <a:cubicBezTo>
                    <a:pt x="924" y="867"/>
                    <a:pt x="910" y="863"/>
                    <a:pt x="912" y="854"/>
                  </a:cubicBezTo>
                  <a:cubicBezTo>
                    <a:pt x="927" y="858"/>
                    <a:pt x="939" y="872"/>
                    <a:pt x="932" y="889"/>
                  </a:cubicBezTo>
                  <a:cubicBezTo>
                    <a:pt x="937" y="893"/>
                    <a:pt x="941" y="897"/>
                    <a:pt x="946" y="900"/>
                  </a:cubicBezTo>
                  <a:cubicBezTo>
                    <a:pt x="955" y="907"/>
                    <a:pt x="955" y="922"/>
                    <a:pt x="968" y="924"/>
                  </a:cubicBezTo>
                  <a:cubicBezTo>
                    <a:pt x="972" y="903"/>
                    <a:pt x="969" y="887"/>
                    <a:pt x="978" y="876"/>
                  </a:cubicBezTo>
                  <a:cubicBezTo>
                    <a:pt x="972" y="862"/>
                    <a:pt x="976" y="848"/>
                    <a:pt x="972" y="833"/>
                  </a:cubicBezTo>
                  <a:cubicBezTo>
                    <a:pt x="971" y="829"/>
                    <a:pt x="968" y="826"/>
                    <a:pt x="967" y="822"/>
                  </a:cubicBezTo>
                  <a:cubicBezTo>
                    <a:pt x="966" y="817"/>
                    <a:pt x="968" y="812"/>
                    <a:pt x="967" y="807"/>
                  </a:cubicBezTo>
                  <a:cubicBezTo>
                    <a:pt x="965" y="793"/>
                    <a:pt x="958" y="781"/>
                    <a:pt x="956" y="770"/>
                  </a:cubicBezTo>
                  <a:cubicBezTo>
                    <a:pt x="953" y="755"/>
                    <a:pt x="965" y="740"/>
                    <a:pt x="983" y="750"/>
                  </a:cubicBezTo>
                  <a:cubicBezTo>
                    <a:pt x="985" y="738"/>
                    <a:pt x="975" y="730"/>
                    <a:pt x="983" y="722"/>
                  </a:cubicBezTo>
                  <a:cubicBezTo>
                    <a:pt x="978" y="708"/>
                    <a:pt x="972" y="693"/>
                    <a:pt x="963" y="679"/>
                  </a:cubicBezTo>
                  <a:cubicBezTo>
                    <a:pt x="957" y="683"/>
                    <a:pt x="949" y="685"/>
                    <a:pt x="941" y="689"/>
                  </a:cubicBezTo>
                  <a:close/>
                  <a:moveTo>
                    <a:pt x="1320" y="785"/>
                  </a:moveTo>
                  <a:cubicBezTo>
                    <a:pt x="1336" y="786"/>
                    <a:pt x="1344" y="779"/>
                    <a:pt x="1356" y="771"/>
                  </a:cubicBezTo>
                  <a:cubicBezTo>
                    <a:pt x="1366" y="765"/>
                    <a:pt x="1378" y="763"/>
                    <a:pt x="1387" y="758"/>
                  </a:cubicBezTo>
                  <a:cubicBezTo>
                    <a:pt x="1393" y="755"/>
                    <a:pt x="1398" y="751"/>
                    <a:pt x="1405" y="748"/>
                  </a:cubicBezTo>
                  <a:cubicBezTo>
                    <a:pt x="1425" y="741"/>
                    <a:pt x="1447" y="735"/>
                    <a:pt x="1464" y="725"/>
                  </a:cubicBezTo>
                  <a:cubicBezTo>
                    <a:pt x="1458" y="722"/>
                    <a:pt x="1453" y="718"/>
                    <a:pt x="1453" y="711"/>
                  </a:cubicBezTo>
                  <a:cubicBezTo>
                    <a:pt x="1421" y="709"/>
                    <a:pt x="1400" y="725"/>
                    <a:pt x="1380" y="731"/>
                  </a:cubicBezTo>
                  <a:cubicBezTo>
                    <a:pt x="1397" y="713"/>
                    <a:pt x="1424" y="704"/>
                    <a:pt x="1457" y="701"/>
                  </a:cubicBezTo>
                  <a:cubicBezTo>
                    <a:pt x="1450" y="694"/>
                    <a:pt x="1442" y="692"/>
                    <a:pt x="1441" y="681"/>
                  </a:cubicBezTo>
                  <a:cubicBezTo>
                    <a:pt x="1416" y="689"/>
                    <a:pt x="1393" y="710"/>
                    <a:pt x="1365" y="716"/>
                  </a:cubicBezTo>
                  <a:cubicBezTo>
                    <a:pt x="1381" y="701"/>
                    <a:pt x="1404" y="692"/>
                    <a:pt x="1422" y="679"/>
                  </a:cubicBezTo>
                  <a:cubicBezTo>
                    <a:pt x="1355" y="691"/>
                    <a:pt x="1321" y="735"/>
                    <a:pt x="1292" y="786"/>
                  </a:cubicBezTo>
                  <a:cubicBezTo>
                    <a:pt x="1309" y="780"/>
                    <a:pt x="1316" y="757"/>
                    <a:pt x="1329" y="752"/>
                  </a:cubicBezTo>
                  <a:cubicBezTo>
                    <a:pt x="1324" y="760"/>
                    <a:pt x="1321" y="770"/>
                    <a:pt x="1315" y="777"/>
                  </a:cubicBezTo>
                  <a:cubicBezTo>
                    <a:pt x="1325" y="772"/>
                    <a:pt x="1331" y="763"/>
                    <a:pt x="1342" y="758"/>
                  </a:cubicBezTo>
                  <a:cubicBezTo>
                    <a:pt x="1336" y="768"/>
                    <a:pt x="1329" y="777"/>
                    <a:pt x="1320" y="785"/>
                  </a:cubicBezTo>
                  <a:close/>
                  <a:moveTo>
                    <a:pt x="1078" y="735"/>
                  </a:moveTo>
                  <a:cubicBezTo>
                    <a:pt x="1131" y="746"/>
                    <a:pt x="1173" y="767"/>
                    <a:pt x="1215" y="788"/>
                  </a:cubicBezTo>
                  <a:cubicBezTo>
                    <a:pt x="1221" y="791"/>
                    <a:pt x="1215" y="787"/>
                    <a:pt x="1215" y="787"/>
                  </a:cubicBezTo>
                  <a:cubicBezTo>
                    <a:pt x="1209" y="780"/>
                    <a:pt x="1204" y="776"/>
                    <a:pt x="1196" y="772"/>
                  </a:cubicBezTo>
                  <a:cubicBezTo>
                    <a:pt x="1169" y="756"/>
                    <a:pt x="1135" y="734"/>
                    <a:pt x="1102" y="731"/>
                  </a:cubicBezTo>
                  <a:cubicBezTo>
                    <a:pt x="1082" y="720"/>
                    <a:pt x="1054" y="711"/>
                    <a:pt x="1026" y="707"/>
                  </a:cubicBezTo>
                  <a:cubicBezTo>
                    <a:pt x="1025" y="712"/>
                    <a:pt x="1024" y="713"/>
                    <a:pt x="1024" y="720"/>
                  </a:cubicBezTo>
                  <a:cubicBezTo>
                    <a:pt x="1037" y="728"/>
                    <a:pt x="1058" y="731"/>
                    <a:pt x="1078" y="735"/>
                  </a:cubicBezTo>
                  <a:close/>
                  <a:moveTo>
                    <a:pt x="1463" y="737"/>
                  </a:moveTo>
                  <a:cubicBezTo>
                    <a:pt x="1439" y="748"/>
                    <a:pt x="1415" y="755"/>
                    <a:pt x="1391" y="767"/>
                  </a:cubicBezTo>
                  <a:cubicBezTo>
                    <a:pt x="1383" y="771"/>
                    <a:pt x="1374" y="775"/>
                    <a:pt x="1365" y="777"/>
                  </a:cubicBezTo>
                  <a:cubicBezTo>
                    <a:pt x="1356" y="784"/>
                    <a:pt x="1346" y="791"/>
                    <a:pt x="1337" y="798"/>
                  </a:cubicBezTo>
                  <a:cubicBezTo>
                    <a:pt x="1316" y="907"/>
                    <a:pt x="1316" y="1002"/>
                    <a:pt x="1304" y="1112"/>
                  </a:cubicBezTo>
                  <a:cubicBezTo>
                    <a:pt x="1321" y="1111"/>
                    <a:pt x="1336" y="1101"/>
                    <a:pt x="1356" y="1095"/>
                  </a:cubicBezTo>
                  <a:cubicBezTo>
                    <a:pt x="1387" y="1085"/>
                    <a:pt x="1423" y="1085"/>
                    <a:pt x="1447" y="1072"/>
                  </a:cubicBezTo>
                  <a:cubicBezTo>
                    <a:pt x="1445" y="1073"/>
                    <a:pt x="1454" y="1068"/>
                    <a:pt x="1453" y="1069"/>
                  </a:cubicBezTo>
                  <a:cubicBezTo>
                    <a:pt x="1457" y="1064"/>
                    <a:pt x="1457" y="1055"/>
                    <a:pt x="1462" y="1054"/>
                  </a:cubicBezTo>
                  <a:cubicBezTo>
                    <a:pt x="1464" y="1028"/>
                    <a:pt x="1486" y="985"/>
                    <a:pt x="1467" y="962"/>
                  </a:cubicBezTo>
                  <a:cubicBezTo>
                    <a:pt x="1469" y="956"/>
                    <a:pt x="1464" y="946"/>
                    <a:pt x="1467" y="942"/>
                  </a:cubicBezTo>
                  <a:cubicBezTo>
                    <a:pt x="1460" y="937"/>
                    <a:pt x="1452" y="925"/>
                    <a:pt x="1456" y="917"/>
                  </a:cubicBezTo>
                  <a:cubicBezTo>
                    <a:pt x="1451" y="909"/>
                    <a:pt x="1445" y="905"/>
                    <a:pt x="1448" y="895"/>
                  </a:cubicBezTo>
                  <a:cubicBezTo>
                    <a:pt x="1440" y="894"/>
                    <a:pt x="1446" y="886"/>
                    <a:pt x="1443" y="880"/>
                  </a:cubicBezTo>
                  <a:cubicBezTo>
                    <a:pt x="1454" y="862"/>
                    <a:pt x="1478" y="861"/>
                    <a:pt x="1486" y="842"/>
                  </a:cubicBezTo>
                  <a:cubicBezTo>
                    <a:pt x="1488" y="837"/>
                    <a:pt x="1487" y="823"/>
                    <a:pt x="1488" y="812"/>
                  </a:cubicBezTo>
                  <a:cubicBezTo>
                    <a:pt x="1489" y="791"/>
                    <a:pt x="1487" y="765"/>
                    <a:pt x="1497" y="750"/>
                  </a:cubicBezTo>
                  <a:cubicBezTo>
                    <a:pt x="1494" y="740"/>
                    <a:pt x="1500" y="734"/>
                    <a:pt x="1497" y="725"/>
                  </a:cubicBezTo>
                  <a:cubicBezTo>
                    <a:pt x="1480" y="723"/>
                    <a:pt x="1472" y="733"/>
                    <a:pt x="1463" y="737"/>
                  </a:cubicBezTo>
                  <a:close/>
                  <a:moveTo>
                    <a:pt x="1138" y="762"/>
                  </a:moveTo>
                  <a:cubicBezTo>
                    <a:pt x="1097" y="748"/>
                    <a:pt x="1043" y="737"/>
                    <a:pt x="998" y="732"/>
                  </a:cubicBezTo>
                  <a:cubicBezTo>
                    <a:pt x="997" y="729"/>
                    <a:pt x="995" y="737"/>
                    <a:pt x="992" y="737"/>
                  </a:cubicBezTo>
                  <a:cubicBezTo>
                    <a:pt x="993" y="742"/>
                    <a:pt x="993" y="747"/>
                    <a:pt x="993" y="755"/>
                  </a:cubicBezTo>
                  <a:cubicBezTo>
                    <a:pt x="1026" y="756"/>
                    <a:pt x="1056" y="768"/>
                    <a:pt x="1087" y="773"/>
                  </a:cubicBezTo>
                  <a:cubicBezTo>
                    <a:pt x="1115" y="778"/>
                    <a:pt x="1139" y="788"/>
                    <a:pt x="1164" y="793"/>
                  </a:cubicBezTo>
                  <a:cubicBezTo>
                    <a:pt x="1180" y="797"/>
                    <a:pt x="1198" y="796"/>
                    <a:pt x="1213" y="797"/>
                  </a:cubicBezTo>
                  <a:cubicBezTo>
                    <a:pt x="1185" y="789"/>
                    <a:pt x="1162" y="771"/>
                    <a:pt x="1138" y="762"/>
                  </a:cubicBezTo>
                  <a:close/>
                  <a:moveTo>
                    <a:pt x="1499" y="822"/>
                  </a:moveTo>
                  <a:cubicBezTo>
                    <a:pt x="1504" y="824"/>
                    <a:pt x="1504" y="827"/>
                    <a:pt x="1504" y="832"/>
                  </a:cubicBezTo>
                  <a:cubicBezTo>
                    <a:pt x="1504" y="847"/>
                    <a:pt x="1467" y="868"/>
                    <a:pt x="1459" y="884"/>
                  </a:cubicBezTo>
                  <a:cubicBezTo>
                    <a:pt x="1472" y="894"/>
                    <a:pt x="1479" y="883"/>
                    <a:pt x="1494" y="879"/>
                  </a:cubicBezTo>
                  <a:cubicBezTo>
                    <a:pt x="1501" y="873"/>
                    <a:pt x="1504" y="863"/>
                    <a:pt x="1512" y="858"/>
                  </a:cubicBezTo>
                  <a:cubicBezTo>
                    <a:pt x="1515" y="852"/>
                    <a:pt x="1517" y="839"/>
                    <a:pt x="1525" y="842"/>
                  </a:cubicBezTo>
                  <a:cubicBezTo>
                    <a:pt x="1515" y="866"/>
                    <a:pt x="1505" y="887"/>
                    <a:pt x="1482" y="897"/>
                  </a:cubicBezTo>
                  <a:cubicBezTo>
                    <a:pt x="1476" y="899"/>
                    <a:pt x="1464" y="897"/>
                    <a:pt x="1464" y="909"/>
                  </a:cubicBezTo>
                  <a:cubicBezTo>
                    <a:pt x="1472" y="912"/>
                    <a:pt x="1487" y="910"/>
                    <a:pt x="1494" y="907"/>
                  </a:cubicBezTo>
                  <a:cubicBezTo>
                    <a:pt x="1508" y="899"/>
                    <a:pt x="1510" y="881"/>
                    <a:pt x="1524" y="876"/>
                  </a:cubicBezTo>
                  <a:cubicBezTo>
                    <a:pt x="1514" y="898"/>
                    <a:pt x="1503" y="920"/>
                    <a:pt x="1471" y="920"/>
                  </a:cubicBezTo>
                  <a:cubicBezTo>
                    <a:pt x="1472" y="925"/>
                    <a:pt x="1469" y="925"/>
                    <a:pt x="1469" y="929"/>
                  </a:cubicBezTo>
                  <a:cubicBezTo>
                    <a:pt x="1470" y="929"/>
                    <a:pt x="1471" y="930"/>
                    <a:pt x="1471" y="932"/>
                  </a:cubicBezTo>
                  <a:cubicBezTo>
                    <a:pt x="1493" y="941"/>
                    <a:pt x="1517" y="919"/>
                    <a:pt x="1524" y="898"/>
                  </a:cubicBezTo>
                  <a:cubicBezTo>
                    <a:pt x="1528" y="897"/>
                    <a:pt x="1528" y="891"/>
                    <a:pt x="1534" y="892"/>
                  </a:cubicBezTo>
                  <a:cubicBezTo>
                    <a:pt x="1526" y="919"/>
                    <a:pt x="1510" y="939"/>
                    <a:pt x="1481" y="945"/>
                  </a:cubicBezTo>
                  <a:cubicBezTo>
                    <a:pt x="1482" y="949"/>
                    <a:pt x="1481" y="951"/>
                    <a:pt x="1479" y="954"/>
                  </a:cubicBezTo>
                  <a:cubicBezTo>
                    <a:pt x="1484" y="953"/>
                    <a:pt x="1488" y="957"/>
                    <a:pt x="1493" y="959"/>
                  </a:cubicBezTo>
                  <a:cubicBezTo>
                    <a:pt x="1523" y="946"/>
                    <a:pt x="1545" y="917"/>
                    <a:pt x="1545" y="884"/>
                  </a:cubicBezTo>
                  <a:cubicBezTo>
                    <a:pt x="1546" y="854"/>
                    <a:pt x="1525" y="830"/>
                    <a:pt x="1522" y="799"/>
                  </a:cubicBezTo>
                  <a:cubicBezTo>
                    <a:pt x="1524" y="787"/>
                    <a:pt x="1525" y="771"/>
                    <a:pt x="1520" y="757"/>
                  </a:cubicBezTo>
                  <a:cubicBezTo>
                    <a:pt x="1491" y="759"/>
                    <a:pt x="1502" y="799"/>
                    <a:pt x="1499" y="822"/>
                  </a:cubicBezTo>
                  <a:close/>
                  <a:moveTo>
                    <a:pt x="1165" y="803"/>
                  </a:moveTo>
                  <a:cubicBezTo>
                    <a:pt x="1150" y="801"/>
                    <a:pt x="1133" y="792"/>
                    <a:pt x="1115" y="787"/>
                  </a:cubicBezTo>
                  <a:cubicBezTo>
                    <a:pt x="1104" y="784"/>
                    <a:pt x="1093" y="783"/>
                    <a:pt x="1084" y="782"/>
                  </a:cubicBezTo>
                  <a:cubicBezTo>
                    <a:pt x="1077" y="781"/>
                    <a:pt x="1072" y="779"/>
                    <a:pt x="1066" y="777"/>
                  </a:cubicBezTo>
                  <a:cubicBezTo>
                    <a:pt x="1033" y="769"/>
                    <a:pt x="1003" y="769"/>
                    <a:pt x="976" y="760"/>
                  </a:cubicBezTo>
                  <a:cubicBezTo>
                    <a:pt x="974" y="759"/>
                    <a:pt x="969" y="763"/>
                    <a:pt x="967" y="763"/>
                  </a:cubicBezTo>
                  <a:cubicBezTo>
                    <a:pt x="979" y="801"/>
                    <a:pt x="981" y="839"/>
                    <a:pt x="992" y="880"/>
                  </a:cubicBezTo>
                  <a:cubicBezTo>
                    <a:pt x="1000" y="873"/>
                    <a:pt x="1004" y="862"/>
                    <a:pt x="1021" y="863"/>
                  </a:cubicBezTo>
                  <a:cubicBezTo>
                    <a:pt x="1037" y="877"/>
                    <a:pt x="1043" y="895"/>
                    <a:pt x="1037" y="915"/>
                  </a:cubicBezTo>
                  <a:cubicBezTo>
                    <a:pt x="1035" y="923"/>
                    <a:pt x="1028" y="930"/>
                    <a:pt x="1033" y="937"/>
                  </a:cubicBezTo>
                  <a:cubicBezTo>
                    <a:pt x="1051" y="933"/>
                    <a:pt x="1067" y="935"/>
                    <a:pt x="1082" y="929"/>
                  </a:cubicBezTo>
                  <a:cubicBezTo>
                    <a:pt x="1095" y="923"/>
                    <a:pt x="1108" y="906"/>
                    <a:pt x="1127" y="915"/>
                  </a:cubicBezTo>
                  <a:cubicBezTo>
                    <a:pt x="1137" y="950"/>
                    <a:pt x="1100" y="955"/>
                    <a:pt x="1084" y="971"/>
                  </a:cubicBezTo>
                  <a:cubicBezTo>
                    <a:pt x="1107" y="964"/>
                    <a:pt x="1124" y="964"/>
                    <a:pt x="1149" y="962"/>
                  </a:cubicBezTo>
                  <a:cubicBezTo>
                    <a:pt x="1158" y="969"/>
                    <a:pt x="1147" y="980"/>
                    <a:pt x="1147" y="986"/>
                  </a:cubicBezTo>
                  <a:cubicBezTo>
                    <a:pt x="1147" y="991"/>
                    <a:pt x="1151" y="993"/>
                    <a:pt x="1148" y="1001"/>
                  </a:cubicBezTo>
                  <a:cubicBezTo>
                    <a:pt x="1138" y="1009"/>
                    <a:pt x="1121" y="1021"/>
                    <a:pt x="1107" y="1029"/>
                  </a:cubicBezTo>
                  <a:cubicBezTo>
                    <a:pt x="1117" y="1032"/>
                    <a:pt x="1122" y="1055"/>
                    <a:pt x="1105" y="1056"/>
                  </a:cubicBezTo>
                  <a:cubicBezTo>
                    <a:pt x="1081" y="1057"/>
                    <a:pt x="1042" y="1047"/>
                    <a:pt x="1023" y="1045"/>
                  </a:cubicBezTo>
                  <a:cubicBezTo>
                    <a:pt x="1027" y="1067"/>
                    <a:pt x="1032" y="1087"/>
                    <a:pt x="1042" y="1104"/>
                  </a:cubicBezTo>
                  <a:cubicBezTo>
                    <a:pt x="1105" y="1111"/>
                    <a:pt x="1186" y="1112"/>
                    <a:pt x="1239" y="1102"/>
                  </a:cubicBezTo>
                  <a:cubicBezTo>
                    <a:pt x="1231" y="1054"/>
                    <a:pt x="1239" y="1008"/>
                    <a:pt x="1234" y="960"/>
                  </a:cubicBezTo>
                  <a:cubicBezTo>
                    <a:pt x="1231" y="935"/>
                    <a:pt x="1225" y="910"/>
                    <a:pt x="1221" y="883"/>
                  </a:cubicBezTo>
                  <a:cubicBezTo>
                    <a:pt x="1219" y="866"/>
                    <a:pt x="1221" y="856"/>
                    <a:pt x="1215" y="842"/>
                  </a:cubicBezTo>
                  <a:cubicBezTo>
                    <a:pt x="1218" y="831"/>
                    <a:pt x="1211" y="821"/>
                    <a:pt x="1209" y="811"/>
                  </a:cubicBezTo>
                  <a:cubicBezTo>
                    <a:pt x="1197" y="804"/>
                    <a:pt x="1181" y="806"/>
                    <a:pt x="1165" y="803"/>
                  </a:cubicBezTo>
                  <a:close/>
                  <a:moveTo>
                    <a:pt x="1223" y="816"/>
                  </a:moveTo>
                  <a:cubicBezTo>
                    <a:pt x="1232" y="851"/>
                    <a:pt x="1231" y="888"/>
                    <a:pt x="1238" y="927"/>
                  </a:cubicBezTo>
                  <a:cubicBezTo>
                    <a:pt x="1239" y="933"/>
                    <a:pt x="1242" y="940"/>
                    <a:pt x="1243" y="947"/>
                  </a:cubicBezTo>
                  <a:cubicBezTo>
                    <a:pt x="1250" y="1000"/>
                    <a:pt x="1241" y="1060"/>
                    <a:pt x="1250" y="1106"/>
                  </a:cubicBezTo>
                  <a:cubicBezTo>
                    <a:pt x="1248" y="1109"/>
                    <a:pt x="1242" y="1108"/>
                    <a:pt x="1241" y="1112"/>
                  </a:cubicBezTo>
                  <a:cubicBezTo>
                    <a:pt x="1247" y="1132"/>
                    <a:pt x="1275" y="1135"/>
                    <a:pt x="1294" y="1121"/>
                  </a:cubicBezTo>
                  <a:cubicBezTo>
                    <a:pt x="1303" y="1014"/>
                    <a:pt x="1308" y="902"/>
                    <a:pt x="1325" y="802"/>
                  </a:cubicBezTo>
                  <a:cubicBezTo>
                    <a:pt x="1325" y="801"/>
                    <a:pt x="1324" y="801"/>
                    <a:pt x="1322" y="801"/>
                  </a:cubicBezTo>
                  <a:cubicBezTo>
                    <a:pt x="1301" y="825"/>
                    <a:pt x="1256" y="821"/>
                    <a:pt x="1223" y="816"/>
                  </a:cubicBezTo>
                  <a:close/>
                  <a:moveTo>
                    <a:pt x="638" y="929"/>
                  </a:moveTo>
                  <a:cubicBezTo>
                    <a:pt x="629" y="934"/>
                    <a:pt x="620" y="928"/>
                    <a:pt x="611" y="928"/>
                  </a:cubicBezTo>
                  <a:cubicBezTo>
                    <a:pt x="593" y="927"/>
                    <a:pt x="572" y="931"/>
                    <a:pt x="552" y="932"/>
                  </a:cubicBezTo>
                  <a:cubicBezTo>
                    <a:pt x="517" y="933"/>
                    <a:pt x="479" y="933"/>
                    <a:pt x="441" y="932"/>
                  </a:cubicBezTo>
                  <a:cubicBezTo>
                    <a:pt x="437" y="931"/>
                    <a:pt x="431" y="931"/>
                    <a:pt x="427" y="932"/>
                  </a:cubicBezTo>
                  <a:cubicBezTo>
                    <a:pt x="370" y="937"/>
                    <a:pt x="323" y="934"/>
                    <a:pt x="272" y="937"/>
                  </a:cubicBezTo>
                  <a:cubicBezTo>
                    <a:pt x="258" y="937"/>
                    <a:pt x="241" y="940"/>
                    <a:pt x="232" y="938"/>
                  </a:cubicBezTo>
                  <a:cubicBezTo>
                    <a:pt x="211" y="934"/>
                    <a:pt x="209" y="919"/>
                    <a:pt x="209" y="905"/>
                  </a:cubicBezTo>
                  <a:cubicBezTo>
                    <a:pt x="209" y="888"/>
                    <a:pt x="213" y="873"/>
                    <a:pt x="223" y="864"/>
                  </a:cubicBezTo>
                  <a:cubicBezTo>
                    <a:pt x="243" y="866"/>
                    <a:pt x="267" y="859"/>
                    <a:pt x="282" y="864"/>
                  </a:cubicBezTo>
                  <a:cubicBezTo>
                    <a:pt x="304" y="861"/>
                    <a:pt x="333" y="865"/>
                    <a:pt x="356" y="866"/>
                  </a:cubicBezTo>
                  <a:cubicBezTo>
                    <a:pt x="376" y="866"/>
                    <a:pt x="397" y="863"/>
                    <a:pt x="418" y="862"/>
                  </a:cubicBezTo>
                  <a:cubicBezTo>
                    <a:pt x="440" y="861"/>
                    <a:pt x="463" y="865"/>
                    <a:pt x="486" y="863"/>
                  </a:cubicBezTo>
                  <a:cubicBezTo>
                    <a:pt x="544" y="858"/>
                    <a:pt x="598" y="864"/>
                    <a:pt x="651" y="864"/>
                  </a:cubicBezTo>
                  <a:cubicBezTo>
                    <a:pt x="648" y="858"/>
                    <a:pt x="641" y="854"/>
                    <a:pt x="634" y="849"/>
                  </a:cubicBezTo>
                  <a:cubicBezTo>
                    <a:pt x="624" y="842"/>
                    <a:pt x="616" y="832"/>
                    <a:pt x="603" y="834"/>
                  </a:cubicBezTo>
                  <a:cubicBezTo>
                    <a:pt x="593" y="827"/>
                    <a:pt x="577" y="827"/>
                    <a:pt x="563" y="827"/>
                  </a:cubicBezTo>
                  <a:cubicBezTo>
                    <a:pt x="523" y="827"/>
                    <a:pt x="491" y="836"/>
                    <a:pt x="452" y="828"/>
                  </a:cubicBezTo>
                  <a:cubicBezTo>
                    <a:pt x="442" y="839"/>
                    <a:pt x="428" y="844"/>
                    <a:pt x="409" y="841"/>
                  </a:cubicBezTo>
                  <a:cubicBezTo>
                    <a:pt x="407" y="842"/>
                    <a:pt x="411" y="849"/>
                    <a:pt x="405" y="849"/>
                  </a:cubicBezTo>
                  <a:cubicBezTo>
                    <a:pt x="400" y="851"/>
                    <a:pt x="401" y="846"/>
                    <a:pt x="398" y="847"/>
                  </a:cubicBezTo>
                  <a:cubicBezTo>
                    <a:pt x="399" y="853"/>
                    <a:pt x="396" y="855"/>
                    <a:pt x="393" y="857"/>
                  </a:cubicBezTo>
                  <a:cubicBezTo>
                    <a:pt x="388" y="857"/>
                    <a:pt x="389" y="852"/>
                    <a:pt x="386" y="851"/>
                  </a:cubicBezTo>
                  <a:cubicBezTo>
                    <a:pt x="387" y="855"/>
                    <a:pt x="380" y="858"/>
                    <a:pt x="376" y="854"/>
                  </a:cubicBezTo>
                  <a:cubicBezTo>
                    <a:pt x="376" y="849"/>
                    <a:pt x="380" y="847"/>
                    <a:pt x="380" y="842"/>
                  </a:cubicBezTo>
                  <a:cubicBezTo>
                    <a:pt x="356" y="856"/>
                    <a:pt x="323" y="851"/>
                    <a:pt x="299" y="841"/>
                  </a:cubicBezTo>
                  <a:cubicBezTo>
                    <a:pt x="267" y="853"/>
                    <a:pt x="240" y="841"/>
                    <a:pt x="208" y="854"/>
                  </a:cubicBezTo>
                  <a:cubicBezTo>
                    <a:pt x="199" y="874"/>
                    <a:pt x="187" y="903"/>
                    <a:pt x="201" y="924"/>
                  </a:cubicBezTo>
                  <a:cubicBezTo>
                    <a:pt x="199" y="926"/>
                    <a:pt x="198" y="929"/>
                    <a:pt x="198" y="934"/>
                  </a:cubicBezTo>
                  <a:cubicBezTo>
                    <a:pt x="208" y="948"/>
                    <a:pt x="235" y="944"/>
                    <a:pt x="262" y="943"/>
                  </a:cubicBezTo>
                  <a:cubicBezTo>
                    <a:pt x="289" y="941"/>
                    <a:pt x="322" y="942"/>
                    <a:pt x="353" y="942"/>
                  </a:cubicBezTo>
                  <a:cubicBezTo>
                    <a:pt x="396" y="941"/>
                    <a:pt x="455" y="944"/>
                    <a:pt x="499" y="944"/>
                  </a:cubicBezTo>
                  <a:cubicBezTo>
                    <a:pt x="525" y="944"/>
                    <a:pt x="554" y="944"/>
                    <a:pt x="577" y="943"/>
                  </a:cubicBezTo>
                  <a:cubicBezTo>
                    <a:pt x="608" y="942"/>
                    <a:pt x="635" y="941"/>
                    <a:pt x="659" y="933"/>
                  </a:cubicBezTo>
                  <a:cubicBezTo>
                    <a:pt x="661" y="926"/>
                    <a:pt x="652" y="915"/>
                    <a:pt x="643" y="914"/>
                  </a:cubicBezTo>
                  <a:cubicBezTo>
                    <a:pt x="643" y="917"/>
                    <a:pt x="643" y="925"/>
                    <a:pt x="638" y="929"/>
                  </a:cubicBezTo>
                  <a:close/>
                  <a:moveTo>
                    <a:pt x="515" y="871"/>
                  </a:moveTo>
                  <a:cubicBezTo>
                    <a:pt x="507" y="871"/>
                    <a:pt x="500" y="874"/>
                    <a:pt x="492" y="874"/>
                  </a:cubicBezTo>
                  <a:cubicBezTo>
                    <a:pt x="488" y="874"/>
                    <a:pt x="485" y="872"/>
                    <a:pt x="481" y="872"/>
                  </a:cubicBezTo>
                  <a:cubicBezTo>
                    <a:pt x="474" y="872"/>
                    <a:pt x="467" y="874"/>
                    <a:pt x="460" y="874"/>
                  </a:cubicBezTo>
                  <a:cubicBezTo>
                    <a:pt x="399" y="873"/>
                    <a:pt x="336" y="875"/>
                    <a:pt x="283" y="874"/>
                  </a:cubicBezTo>
                  <a:cubicBezTo>
                    <a:pt x="268" y="874"/>
                    <a:pt x="244" y="869"/>
                    <a:pt x="238" y="883"/>
                  </a:cubicBezTo>
                  <a:cubicBezTo>
                    <a:pt x="255" y="881"/>
                    <a:pt x="268" y="885"/>
                    <a:pt x="279" y="887"/>
                  </a:cubicBezTo>
                  <a:cubicBezTo>
                    <a:pt x="286" y="888"/>
                    <a:pt x="295" y="885"/>
                    <a:pt x="298" y="892"/>
                  </a:cubicBezTo>
                  <a:cubicBezTo>
                    <a:pt x="274" y="892"/>
                    <a:pt x="258" y="889"/>
                    <a:pt x="242" y="895"/>
                  </a:cubicBezTo>
                  <a:cubicBezTo>
                    <a:pt x="248" y="911"/>
                    <a:pt x="270" y="905"/>
                    <a:pt x="288" y="904"/>
                  </a:cubicBezTo>
                  <a:cubicBezTo>
                    <a:pt x="333" y="902"/>
                    <a:pt x="360" y="901"/>
                    <a:pt x="395" y="908"/>
                  </a:cubicBezTo>
                  <a:cubicBezTo>
                    <a:pt x="362" y="908"/>
                    <a:pt x="309" y="911"/>
                    <a:pt x="269" y="913"/>
                  </a:cubicBezTo>
                  <a:cubicBezTo>
                    <a:pt x="255" y="914"/>
                    <a:pt x="244" y="914"/>
                    <a:pt x="244" y="924"/>
                  </a:cubicBezTo>
                  <a:cubicBezTo>
                    <a:pt x="357" y="923"/>
                    <a:pt x="504" y="929"/>
                    <a:pt x="626" y="917"/>
                  </a:cubicBezTo>
                  <a:cubicBezTo>
                    <a:pt x="610" y="902"/>
                    <a:pt x="575" y="917"/>
                    <a:pt x="561" y="909"/>
                  </a:cubicBezTo>
                  <a:cubicBezTo>
                    <a:pt x="577" y="906"/>
                    <a:pt x="603" y="908"/>
                    <a:pt x="622" y="899"/>
                  </a:cubicBezTo>
                  <a:cubicBezTo>
                    <a:pt x="597" y="898"/>
                    <a:pt x="571" y="897"/>
                    <a:pt x="545" y="895"/>
                  </a:cubicBezTo>
                  <a:cubicBezTo>
                    <a:pt x="528" y="895"/>
                    <a:pt x="513" y="900"/>
                    <a:pt x="506" y="893"/>
                  </a:cubicBezTo>
                  <a:cubicBezTo>
                    <a:pt x="542" y="892"/>
                    <a:pt x="570" y="889"/>
                    <a:pt x="603" y="889"/>
                  </a:cubicBezTo>
                  <a:cubicBezTo>
                    <a:pt x="610" y="889"/>
                    <a:pt x="620" y="892"/>
                    <a:pt x="624" y="887"/>
                  </a:cubicBezTo>
                  <a:cubicBezTo>
                    <a:pt x="570" y="889"/>
                    <a:pt x="502" y="886"/>
                    <a:pt x="449" y="878"/>
                  </a:cubicBezTo>
                  <a:cubicBezTo>
                    <a:pt x="496" y="876"/>
                    <a:pt x="549" y="885"/>
                    <a:pt x="596" y="880"/>
                  </a:cubicBezTo>
                  <a:cubicBezTo>
                    <a:pt x="606" y="879"/>
                    <a:pt x="619" y="879"/>
                    <a:pt x="627" y="873"/>
                  </a:cubicBezTo>
                  <a:cubicBezTo>
                    <a:pt x="594" y="877"/>
                    <a:pt x="553" y="868"/>
                    <a:pt x="515" y="871"/>
                  </a:cubicBezTo>
                  <a:close/>
                  <a:moveTo>
                    <a:pt x="1558" y="892"/>
                  </a:moveTo>
                  <a:cubicBezTo>
                    <a:pt x="1555" y="898"/>
                    <a:pt x="1552" y="899"/>
                    <a:pt x="1554" y="907"/>
                  </a:cubicBezTo>
                  <a:cubicBezTo>
                    <a:pt x="1546" y="918"/>
                    <a:pt x="1545" y="929"/>
                    <a:pt x="1537" y="940"/>
                  </a:cubicBezTo>
                  <a:cubicBezTo>
                    <a:pt x="1536" y="945"/>
                    <a:pt x="1541" y="938"/>
                    <a:pt x="1542" y="935"/>
                  </a:cubicBezTo>
                  <a:cubicBezTo>
                    <a:pt x="1557" y="929"/>
                    <a:pt x="1561" y="912"/>
                    <a:pt x="1568" y="897"/>
                  </a:cubicBezTo>
                  <a:cubicBezTo>
                    <a:pt x="1563" y="890"/>
                    <a:pt x="1562" y="880"/>
                    <a:pt x="1557" y="873"/>
                  </a:cubicBezTo>
                  <a:cubicBezTo>
                    <a:pt x="1558" y="877"/>
                    <a:pt x="1557" y="885"/>
                    <a:pt x="1558" y="892"/>
                  </a:cubicBezTo>
                  <a:close/>
                  <a:moveTo>
                    <a:pt x="1074" y="1001"/>
                  </a:moveTo>
                  <a:cubicBezTo>
                    <a:pt x="1103" y="1005"/>
                    <a:pt x="1130" y="992"/>
                    <a:pt x="1135" y="975"/>
                  </a:cubicBezTo>
                  <a:cubicBezTo>
                    <a:pt x="1112" y="970"/>
                    <a:pt x="1071" y="998"/>
                    <a:pt x="1062" y="970"/>
                  </a:cubicBezTo>
                  <a:cubicBezTo>
                    <a:pt x="1080" y="959"/>
                    <a:pt x="1099" y="949"/>
                    <a:pt x="1115" y="935"/>
                  </a:cubicBezTo>
                  <a:cubicBezTo>
                    <a:pt x="1115" y="932"/>
                    <a:pt x="1115" y="929"/>
                    <a:pt x="1115" y="925"/>
                  </a:cubicBezTo>
                  <a:cubicBezTo>
                    <a:pt x="1106" y="921"/>
                    <a:pt x="1097" y="934"/>
                    <a:pt x="1086" y="938"/>
                  </a:cubicBezTo>
                  <a:cubicBezTo>
                    <a:pt x="1073" y="942"/>
                    <a:pt x="1055" y="945"/>
                    <a:pt x="1046" y="947"/>
                  </a:cubicBezTo>
                  <a:cubicBezTo>
                    <a:pt x="1036" y="948"/>
                    <a:pt x="1024" y="948"/>
                    <a:pt x="1021" y="942"/>
                  </a:cubicBezTo>
                  <a:cubicBezTo>
                    <a:pt x="1014" y="930"/>
                    <a:pt x="1025" y="918"/>
                    <a:pt x="1027" y="910"/>
                  </a:cubicBezTo>
                  <a:cubicBezTo>
                    <a:pt x="1030" y="895"/>
                    <a:pt x="1026" y="883"/>
                    <a:pt x="1013" y="874"/>
                  </a:cubicBezTo>
                  <a:cubicBezTo>
                    <a:pt x="1013" y="875"/>
                    <a:pt x="1012" y="876"/>
                    <a:pt x="1011" y="876"/>
                  </a:cubicBezTo>
                  <a:cubicBezTo>
                    <a:pt x="1008" y="900"/>
                    <a:pt x="993" y="929"/>
                    <a:pt x="972" y="939"/>
                  </a:cubicBezTo>
                  <a:cubicBezTo>
                    <a:pt x="969" y="946"/>
                    <a:pt x="966" y="949"/>
                    <a:pt x="968" y="958"/>
                  </a:cubicBezTo>
                  <a:cubicBezTo>
                    <a:pt x="968" y="961"/>
                    <a:pt x="964" y="960"/>
                    <a:pt x="965" y="964"/>
                  </a:cubicBezTo>
                  <a:cubicBezTo>
                    <a:pt x="965" y="982"/>
                    <a:pt x="969" y="998"/>
                    <a:pt x="978" y="1009"/>
                  </a:cubicBezTo>
                  <a:cubicBezTo>
                    <a:pt x="980" y="1011"/>
                    <a:pt x="985" y="1011"/>
                    <a:pt x="987" y="1014"/>
                  </a:cubicBezTo>
                  <a:cubicBezTo>
                    <a:pt x="990" y="1017"/>
                    <a:pt x="991" y="1023"/>
                    <a:pt x="995" y="1025"/>
                  </a:cubicBezTo>
                  <a:cubicBezTo>
                    <a:pt x="1013" y="1039"/>
                    <a:pt x="1039" y="1032"/>
                    <a:pt x="1059" y="1036"/>
                  </a:cubicBezTo>
                  <a:cubicBezTo>
                    <a:pt x="1070" y="1044"/>
                    <a:pt x="1087" y="1047"/>
                    <a:pt x="1098" y="1043"/>
                  </a:cubicBezTo>
                  <a:cubicBezTo>
                    <a:pt x="1093" y="1037"/>
                    <a:pt x="1080" y="1033"/>
                    <a:pt x="1074" y="1025"/>
                  </a:cubicBezTo>
                  <a:cubicBezTo>
                    <a:pt x="1095" y="1019"/>
                    <a:pt x="1124" y="1014"/>
                    <a:pt x="1130" y="998"/>
                  </a:cubicBezTo>
                  <a:cubicBezTo>
                    <a:pt x="1130" y="999"/>
                    <a:pt x="1129" y="999"/>
                    <a:pt x="1129" y="1000"/>
                  </a:cubicBezTo>
                  <a:cubicBezTo>
                    <a:pt x="1117" y="1006"/>
                    <a:pt x="1082" y="1019"/>
                    <a:pt x="1074" y="1001"/>
                  </a:cubicBezTo>
                  <a:close/>
                  <a:moveTo>
                    <a:pt x="995" y="894"/>
                  </a:moveTo>
                  <a:cubicBezTo>
                    <a:pt x="990" y="891"/>
                    <a:pt x="997" y="882"/>
                    <a:pt x="992" y="882"/>
                  </a:cubicBezTo>
                  <a:cubicBezTo>
                    <a:pt x="990" y="887"/>
                    <a:pt x="991" y="896"/>
                    <a:pt x="995" y="894"/>
                  </a:cubicBezTo>
                  <a:close/>
                  <a:moveTo>
                    <a:pt x="981" y="919"/>
                  </a:moveTo>
                  <a:cubicBezTo>
                    <a:pt x="982" y="915"/>
                    <a:pt x="986" y="913"/>
                    <a:pt x="988" y="909"/>
                  </a:cubicBezTo>
                  <a:cubicBezTo>
                    <a:pt x="982" y="910"/>
                    <a:pt x="987" y="899"/>
                    <a:pt x="981" y="899"/>
                  </a:cubicBezTo>
                  <a:cubicBezTo>
                    <a:pt x="982" y="905"/>
                    <a:pt x="978" y="913"/>
                    <a:pt x="981" y="919"/>
                  </a:cubicBezTo>
                  <a:close/>
                  <a:moveTo>
                    <a:pt x="1508" y="970"/>
                  </a:moveTo>
                  <a:cubicBezTo>
                    <a:pt x="1502" y="964"/>
                    <a:pt x="1495" y="972"/>
                    <a:pt x="1488" y="971"/>
                  </a:cubicBezTo>
                  <a:cubicBezTo>
                    <a:pt x="1486" y="989"/>
                    <a:pt x="1480" y="1008"/>
                    <a:pt x="1479" y="1025"/>
                  </a:cubicBezTo>
                  <a:cubicBezTo>
                    <a:pt x="1504" y="1019"/>
                    <a:pt x="1561" y="1025"/>
                    <a:pt x="1568" y="996"/>
                  </a:cubicBezTo>
                  <a:cubicBezTo>
                    <a:pt x="1572" y="998"/>
                    <a:pt x="1570" y="992"/>
                    <a:pt x="1573" y="993"/>
                  </a:cubicBezTo>
                  <a:cubicBezTo>
                    <a:pt x="1573" y="991"/>
                    <a:pt x="1573" y="989"/>
                    <a:pt x="1573" y="986"/>
                  </a:cubicBezTo>
                  <a:cubicBezTo>
                    <a:pt x="1577" y="990"/>
                    <a:pt x="1575" y="982"/>
                    <a:pt x="1579" y="981"/>
                  </a:cubicBezTo>
                  <a:cubicBezTo>
                    <a:pt x="1578" y="957"/>
                    <a:pt x="1581" y="933"/>
                    <a:pt x="1570" y="910"/>
                  </a:cubicBezTo>
                  <a:cubicBezTo>
                    <a:pt x="1561" y="941"/>
                    <a:pt x="1538" y="959"/>
                    <a:pt x="1508" y="970"/>
                  </a:cubicBezTo>
                  <a:close/>
                  <a:moveTo>
                    <a:pt x="182" y="927"/>
                  </a:moveTo>
                  <a:cubicBezTo>
                    <a:pt x="178" y="933"/>
                    <a:pt x="168" y="933"/>
                    <a:pt x="164" y="940"/>
                  </a:cubicBezTo>
                  <a:cubicBezTo>
                    <a:pt x="173" y="944"/>
                    <a:pt x="186" y="945"/>
                    <a:pt x="196" y="948"/>
                  </a:cubicBezTo>
                  <a:cubicBezTo>
                    <a:pt x="192" y="940"/>
                    <a:pt x="187" y="933"/>
                    <a:pt x="182" y="927"/>
                  </a:cubicBezTo>
                  <a:close/>
                  <a:moveTo>
                    <a:pt x="950" y="1021"/>
                  </a:moveTo>
                  <a:cubicBezTo>
                    <a:pt x="955" y="1020"/>
                    <a:pt x="963" y="1022"/>
                    <a:pt x="970" y="1020"/>
                  </a:cubicBezTo>
                  <a:cubicBezTo>
                    <a:pt x="968" y="1012"/>
                    <a:pt x="964" y="1007"/>
                    <a:pt x="960" y="1003"/>
                  </a:cubicBezTo>
                  <a:cubicBezTo>
                    <a:pt x="962" y="999"/>
                    <a:pt x="957" y="990"/>
                    <a:pt x="956" y="983"/>
                  </a:cubicBezTo>
                  <a:cubicBezTo>
                    <a:pt x="955" y="971"/>
                    <a:pt x="958" y="959"/>
                    <a:pt x="955" y="949"/>
                  </a:cubicBezTo>
                  <a:cubicBezTo>
                    <a:pt x="958" y="947"/>
                    <a:pt x="955" y="946"/>
                    <a:pt x="957" y="943"/>
                  </a:cubicBezTo>
                  <a:cubicBezTo>
                    <a:pt x="952" y="942"/>
                    <a:pt x="949" y="942"/>
                    <a:pt x="946" y="942"/>
                  </a:cubicBezTo>
                  <a:cubicBezTo>
                    <a:pt x="935" y="967"/>
                    <a:pt x="928" y="1003"/>
                    <a:pt x="950" y="1021"/>
                  </a:cubicBezTo>
                  <a:close/>
                  <a:moveTo>
                    <a:pt x="624" y="964"/>
                  </a:moveTo>
                  <a:cubicBezTo>
                    <a:pt x="616" y="962"/>
                    <a:pt x="606" y="957"/>
                    <a:pt x="603" y="953"/>
                  </a:cubicBezTo>
                  <a:cubicBezTo>
                    <a:pt x="604" y="953"/>
                    <a:pt x="605" y="952"/>
                    <a:pt x="604" y="950"/>
                  </a:cubicBezTo>
                  <a:cubicBezTo>
                    <a:pt x="579" y="955"/>
                    <a:pt x="552" y="950"/>
                    <a:pt x="523" y="950"/>
                  </a:cubicBezTo>
                  <a:cubicBezTo>
                    <a:pt x="515" y="950"/>
                    <a:pt x="507" y="954"/>
                    <a:pt x="499" y="954"/>
                  </a:cubicBezTo>
                  <a:cubicBezTo>
                    <a:pt x="492" y="954"/>
                    <a:pt x="486" y="952"/>
                    <a:pt x="479" y="952"/>
                  </a:cubicBezTo>
                  <a:cubicBezTo>
                    <a:pt x="443" y="951"/>
                    <a:pt x="404" y="953"/>
                    <a:pt x="365" y="953"/>
                  </a:cubicBezTo>
                  <a:cubicBezTo>
                    <a:pt x="348" y="953"/>
                    <a:pt x="330" y="954"/>
                    <a:pt x="313" y="954"/>
                  </a:cubicBezTo>
                  <a:cubicBezTo>
                    <a:pt x="299" y="954"/>
                    <a:pt x="286" y="951"/>
                    <a:pt x="273" y="952"/>
                  </a:cubicBezTo>
                  <a:cubicBezTo>
                    <a:pt x="255" y="953"/>
                    <a:pt x="238" y="957"/>
                    <a:pt x="221" y="958"/>
                  </a:cubicBezTo>
                  <a:cubicBezTo>
                    <a:pt x="204" y="959"/>
                    <a:pt x="185" y="954"/>
                    <a:pt x="172" y="960"/>
                  </a:cubicBezTo>
                  <a:cubicBezTo>
                    <a:pt x="168" y="958"/>
                    <a:pt x="173" y="952"/>
                    <a:pt x="168" y="952"/>
                  </a:cubicBezTo>
                  <a:cubicBezTo>
                    <a:pt x="161" y="947"/>
                    <a:pt x="151" y="951"/>
                    <a:pt x="146" y="952"/>
                  </a:cubicBezTo>
                  <a:cubicBezTo>
                    <a:pt x="132" y="966"/>
                    <a:pt x="129" y="989"/>
                    <a:pt x="143" y="1004"/>
                  </a:cubicBezTo>
                  <a:cubicBezTo>
                    <a:pt x="148" y="1013"/>
                    <a:pt x="166" y="1005"/>
                    <a:pt x="172" y="1006"/>
                  </a:cubicBezTo>
                  <a:cubicBezTo>
                    <a:pt x="202" y="1013"/>
                    <a:pt x="240" y="1012"/>
                    <a:pt x="272" y="1013"/>
                  </a:cubicBezTo>
                  <a:cubicBezTo>
                    <a:pt x="293" y="1013"/>
                    <a:pt x="315" y="1018"/>
                    <a:pt x="333" y="1019"/>
                  </a:cubicBezTo>
                  <a:cubicBezTo>
                    <a:pt x="361" y="1021"/>
                    <a:pt x="394" y="1015"/>
                    <a:pt x="425" y="1019"/>
                  </a:cubicBezTo>
                  <a:cubicBezTo>
                    <a:pt x="484" y="1025"/>
                    <a:pt x="541" y="1026"/>
                    <a:pt x="589" y="1023"/>
                  </a:cubicBezTo>
                  <a:cubicBezTo>
                    <a:pt x="601" y="1029"/>
                    <a:pt x="614" y="1025"/>
                    <a:pt x="626" y="1023"/>
                  </a:cubicBezTo>
                  <a:cubicBezTo>
                    <a:pt x="631" y="1002"/>
                    <a:pt x="636" y="982"/>
                    <a:pt x="624" y="964"/>
                  </a:cubicBezTo>
                  <a:close/>
                  <a:moveTo>
                    <a:pt x="128" y="1010"/>
                  </a:moveTo>
                  <a:cubicBezTo>
                    <a:pt x="115" y="1004"/>
                    <a:pt x="89" y="1012"/>
                    <a:pt x="67" y="1011"/>
                  </a:cubicBezTo>
                  <a:cubicBezTo>
                    <a:pt x="57" y="1011"/>
                    <a:pt x="49" y="1009"/>
                    <a:pt x="44" y="1011"/>
                  </a:cubicBezTo>
                  <a:cubicBezTo>
                    <a:pt x="36" y="1015"/>
                    <a:pt x="31" y="1025"/>
                    <a:pt x="26" y="1031"/>
                  </a:cubicBezTo>
                  <a:cubicBezTo>
                    <a:pt x="21" y="1038"/>
                    <a:pt x="12" y="1045"/>
                    <a:pt x="11" y="1053"/>
                  </a:cubicBezTo>
                  <a:cubicBezTo>
                    <a:pt x="11" y="1063"/>
                    <a:pt x="18" y="1067"/>
                    <a:pt x="21" y="1076"/>
                  </a:cubicBezTo>
                  <a:cubicBezTo>
                    <a:pt x="66" y="1101"/>
                    <a:pt x="127" y="1108"/>
                    <a:pt x="191" y="1114"/>
                  </a:cubicBezTo>
                  <a:cubicBezTo>
                    <a:pt x="204" y="1115"/>
                    <a:pt x="218" y="1116"/>
                    <a:pt x="232" y="1117"/>
                  </a:cubicBezTo>
                  <a:cubicBezTo>
                    <a:pt x="304" y="1123"/>
                    <a:pt x="384" y="1120"/>
                    <a:pt x="441" y="1122"/>
                  </a:cubicBezTo>
                  <a:cubicBezTo>
                    <a:pt x="471" y="1124"/>
                    <a:pt x="500" y="1130"/>
                    <a:pt x="530" y="1134"/>
                  </a:cubicBezTo>
                  <a:cubicBezTo>
                    <a:pt x="554" y="1136"/>
                    <a:pt x="579" y="1134"/>
                    <a:pt x="603" y="1136"/>
                  </a:cubicBezTo>
                  <a:cubicBezTo>
                    <a:pt x="625" y="1138"/>
                    <a:pt x="648" y="1142"/>
                    <a:pt x="669" y="1143"/>
                  </a:cubicBezTo>
                  <a:cubicBezTo>
                    <a:pt x="697" y="1146"/>
                    <a:pt x="726" y="1144"/>
                    <a:pt x="754" y="1145"/>
                  </a:cubicBezTo>
                  <a:cubicBezTo>
                    <a:pt x="860" y="1149"/>
                    <a:pt x="960" y="1147"/>
                    <a:pt x="1069" y="1156"/>
                  </a:cubicBezTo>
                  <a:cubicBezTo>
                    <a:pt x="1085" y="1157"/>
                    <a:pt x="1101" y="1160"/>
                    <a:pt x="1117" y="1161"/>
                  </a:cubicBezTo>
                  <a:cubicBezTo>
                    <a:pt x="1139" y="1162"/>
                    <a:pt x="1164" y="1158"/>
                    <a:pt x="1189" y="1158"/>
                  </a:cubicBezTo>
                  <a:cubicBezTo>
                    <a:pt x="1210" y="1159"/>
                    <a:pt x="1230" y="1164"/>
                    <a:pt x="1250" y="1165"/>
                  </a:cubicBezTo>
                  <a:cubicBezTo>
                    <a:pt x="1318" y="1156"/>
                    <a:pt x="1391" y="1157"/>
                    <a:pt x="1461" y="1153"/>
                  </a:cubicBezTo>
                  <a:cubicBezTo>
                    <a:pt x="1492" y="1152"/>
                    <a:pt x="1522" y="1146"/>
                    <a:pt x="1552" y="1146"/>
                  </a:cubicBezTo>
                  <a:cubicBezTo>
                    <a:pt x="1577" y="1146"/>
                    <a:pt x="1595" y="1143"/>
                    <a:pt x="1619" y="1138"/>
                  </a:cubicBezTo>
                  <a:cubicBezTo>
                    <a:pt x="1643" y="1134"/>
                    <a:pt x="1670" y="1131"/>
                    <a:pt x="1696" y="1131"/>
                  </a:cubicBezTo>
                  <a:cubicBezTo>
                    <a:pt x="1730" y="1131"/>
                    <a:pt x="1782" y="1134"/>
                    <a:pt x="1802" y="1112"/>
                  </a:cubicBezTo>
                  <a:cubicBezTo>
                    <a:pt x="1801" y="1102"/>
                    <a:pt x="1798" y="1089"/>
                    <a:pt x="1800" y="1074"/>
                  </a:cubicBezTo>
                  <a:cubicBezTo>
                    <a:pt x="1782" y="1042"/>
                    <a:pt x="1739" y="1047"/>
                    <a:pt x="1694" y="1045"/>
                  </a:cubicBezTo>
                  <a:cubicBezTo>
                    <a:pt x="1667" y="1044"/>
                    <a:pt x="1637" y="1036"/>
                    <a:pt x="1618" y="1041"/>
                  </a:cubicBezTo>
                  <a:cubicBezTo>
                    <a:pt x="1591" y="1033"/>
                    <a:pt x="1555" y="1038"/>
                    <a:pt x="1532" y="1038"/>
                  </a:cubicBezTo>
                  <a:cubicBezTo>
                    <a:pt x="1513" y="1037"/>
                    <a:pt x="1495" y="1030"/>
                    <a:pt x="1477" y="1038"/>
                  </a:cubicBezTo>
                  <a:cubicBezTo>
                    <a:pt x="1478" y="1043"/>
                    <a:pt x="1477" y="1048"/>
                    <a:pt x="1476" y="1054"/>
                  </a:cubicBezTo>
                  <a:cubicBezTo>
                    <a:pt x="1475" y="1059"/>
                    <a:pt x="1476" y="1068"/>
                    <a:pt x="1473" y="1072"/>
                  </a:cubicBezTo>
                  <a:cubicBezTo>
                    <a:pt x="1471" y="1076"/>
                    <a:pt x="1443" y="1087"/>
                    <a:pt x="1437" y="1089"/>
                  </a:cubicBezTo>
                  <a:cubicBezTo>
                    <a:pt x="1421" y="1093"/>
                    <a:pt x="1404" y="1095"/>
                    <a:pt x="1393" y="1097"/>
                  </a:cubicBezTo>
                  <a:cubicBezTo>
                    <a:pt x="1362" y="1105"/>
                    <a:pt x="1335" y="1116"/>
                    <a:pt x="1309" y="1121"/>
                  </a:cubicBezTo>
                  <a:cubicBezTo>
                    <a:pt x="1296" y="1136"/>
                    <a:pt x="1270" y="1146"/>
                    <a:pt x="1251" y="1138"/>
                  </a:cubicBezTo>
                  <a:cubicBezTo>
                    <a:pt x="1242" y="1135"/>
                    <a:pt x="1238" y="1122"/>
                    <a:pt x="1230" y="1119"/>
                  </a:cubicBezTo>
                  <a:cubicBezTo>
                    <a:pt x="1221" y="1115"/>
                    <a:pt x="1202" y="1117"/>
                    <a:pt x="1189" y="1117"/>
                  </a:cubicBezTo>
                  <a:cubicBezTo>
                    <a:pt x="1175" y="1118"/>
                    <a:pt x="1162" y="1120"/>
                    <a:pt x="1150" y="1120"/>
                  </a:cubicBezTo>
                  <a:cubicBezTo>
                    <a:pt x="1111" y="1120"/>
                    <a:pt x="1078" y="1116"/>
                    <a:pt x="1046" y="1121"/>
                  </a:cubicBezTo>
                  <a:cubicBezTo>
                    <a:pt x="1023" y="1110"/>
                    <a:pt x="1021" y="1077"/>
                    <a:pt x="1010" y="1054"/>
                  </a:cubicBezTo>
                  <a:cubicBezTo>
                    <a:pt x="987" y="1055"/>
                    <a:pt x="965" y="1049"/>
                    <a:pt x="943" y="1048"/>
                  </a:cubicBezTo>
                  <a:cubicBezTo>
                    <a:pt x="916" y="1045"/>
                    <a:pt x="889" y="1046"/>
                    <a:pt x="862" y="1045"/>
                  </a:cubicBezTo>
                  <a:cubicBezTo>
                    <a:pt x="854" y="1045"/>
                    <a:pt x="845" y="1041"/>
                    <a:pt x="836" y="1040"/>
                  </a:cubicBezTo>
                  <a:cubicBezTo>
                    <a:pt x="770" y="1034"/>
                    <a:pt x="702" y="1026"/>
                    <a:pt x="637" y="1023"/>
                  </a:cubicBezTo>
                  <a:cubicBezTo>
                    <a:pt x="628" y="1028"/>
                    <a:pt x="628" y="1035"/>
                    <a:pt x="618" y="1040"/>
                  </a:cubicBezTo>
                  <a:cubicBezTo>
                    <a:pt x="627" y="1061"/>
                    <a:pt x="619" y="1087"/>
                    <a:pt x="614" y="1101"/>
                  </a:cubicBezTo>
                  <a:cubicBezTo>
                    <a:pt x="592" y="1108"/>
                    <a:pt x="571" y="1105"/>
                    <a:pt x="550" y="1104"/>
                  </a:cubicBezTo>
                  <a:cubicBezTo>
                    <a:pt x="544" y="1103"/>
                    <a:pt x="537" y="1105"/>
                    <a:pt x="532" y="1105"/>
                  </a:cubicBezTo>
                  <a:cubicBezTo>
                    <a:pt x="512" y="1103"/>
                    <a:pt x="486" y="1097"/>
                    <a:pt x="466" y="1097"/>
                  </a:cubicBezTo>
                  <a:cubicBezTo>
                    <a:pt x="401" y="1097"/>
                    <a:pt x="338" y="1090"/>
                    <a:pt x="275" y="1086"/>
                  </a:cubicBezTo>
                  <a:cubicBezTo>
                    <a:pt x="272" y="1086"/>
                    <a:pt x="268" y="1086"/>
                    <a:pt x="264" y="1086"/>
                  </a:cubicBezTo>
                  <a:cubicBezTo>
                    <a:pt x="228" y="1088"/>
                    <a:pt x="193" y="1095"/>
                    <a:pt x="161" y="1095"/>
                  </a:cubicBezTo>
                  <a:cubicBezTo>
                    <a:pt x="143" y="1078"/>
                    <a:pt x="123" y="1043"/>
                    <a:pt x="143" y="1020"/>
                  </a:cubicBezTo>
                  <a:cubicBezTo>
                    <a:pt x="136" y="1024"/>
                    <a:pt x="135" y="1013"/>
                    <a:pt x="128" y="1010"/>
                  </a:cubicBezTo>
                  <a:close/>
                  <a:moveTo>
                    <a:pt x="146" y="1053"/>
                  </a:moveTo>
                  <a:cubicBezTo>
                    <a:pt x="147" y="1059"/>
                    <a:pt x="159" y="1077"/>
                    <a:pt x="164" y="1080"/>
                  </a:cubicBezTo>
                  <a:cubicBezTo>
                    <a:pt x="172" y="1084"/>
                    <a:pt x="190" y="1083"/>
                    <a:pt x="203" y="1082"/>
                  </a:cubicBezTo>
                  <a:cubicBezTo>
                    <a:pt x="225" y="1082"/>
                    <a:pt x="246" y="1076"/>
                    <a:pt x="269" y="1076"/>
                  </a:cubicBezTo>
                  <a:cubicBezTo>
                    <a:pt x="313" y="1076"/>
                    <a:pt x="360" y="1086"/>
                    <a:pt x="409" y="1089"/>
                  </a:cubicBezTo>
                  <a:cubicBezTo>
                    <a:pt x="431" y="1090"/>
                    <a:pt x="454" y="1087"/>
                    <a:pt x="475" y="1089"/>
                  </a:cubicBezTo>
                  <a:cubicBezTo>
                    <a:pt x="519" y="1091"/>
                    <a:pt x="563" y="1103"/>
                    <a:pt x="602" y="1091"/>
                  </a:cubicBezTo>
                  <a:cubicBezTo>
                    <a:pt x="610" y="1080"/>
                    <a:pt x="615" y="1061"/>
                    <a:pt x="609" y="1051"/>
                  </a:cubicBezTo>
                  <a:cubicBezTo>
                    <a:pt x="607" y="1047"/>
                    <a:pt x="603" y="1046"/>
                    <a:pt x="599" y="1044"/>
                  </a:cubicBezTo>
                  <a:cubicBezTo>
                    <a:pt x="595" y="1041"/>
                    <a:pt x="593" y="1038"/>
                    <a:pt x="588" y="1035"/>
                  </a:cubicBezTo>
                  <a:cubicBezTo>
                    <a:pt x="543" y="1030"/>
                    <a:pt x="494" y="1037"/>
                    <a:pt x="447" y="1033"/>
                  </a:cubicBezTo>
                  <a:cubicBezTo>
                    <a:pt x="440" y="1032"/>
                    <a:pt x="432" y="1028"/>
                    <a:pt x="424" y="1028"/>
                  </a:cubicBezTo>
                  <a:cubicBezTo>
                    <a:pt x="406" y="1026"/>
                    <a:pt x="388" y="1028"/>
                    <a:pt x="370" y="1029"/>
                  </a:cubicBezTo>
                  <a:cubicBezTo>
                    <a:pt x="338" y="1030"/>
                    <a:pt x="304" y="1021"/>
                    <a:pt x="270" y="1021"/>
                  </a:cubicBezTo>
                  <a:cubicBezTo>
                    <a:pt x="234" y="1021"/>
                    <a:pt x="199" y="1020"/>
                    <a:pt x="160" y="1019"/>
                  </a:cubicBezTo>
                  <a:cubicBezTo>
                    <a:pt x="152" y="1028"/>
                    <a:pt x="143" y="1038"/>
                    <a:pt x="146" y="1053"/>
                  </a:cubicBezTo>
                  <a:close/>
                  <a:moveTo>
                    <a:pt x="1005" y="1043"/>
                  </a:moveTo>
                  <a:cubicBezTo>
                    <a:pt x="994" y="1039"/>
                    <a:pt x="986" y="1032"/>
                    <a:pt x="978" y="1025"/>
                  </a:cubicBezTo>
                  <a:cubicBezTo>
                    <a:pt x="969" y="1035"/>
                    <a:pt x="953" y="1030"/>
                    <a:pt x="942" y="1038"/>
                  </a:cubicBezTo>
                  <a:cubicBezTo>
                    <a:pt x="965" y="1040"/>
                    <a:pt x="983" y="1043"/>
                    <a:pt x="1005" y="104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5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endParaRPr>
            </a:p>
          </p:txBody>
        </p: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5361" name="图片 1" descr="view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588" y="47625"/>
            <a:ext cx="12104687" cy="68103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5362" name="图片 2" descr="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8" y="0"/>
            <a:ext cx="6500812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243" name="文本框 1"/>
          <p:cNvSpPr txBox="1"/>
          <p:nvPr/>
        </p:nvSpPr>
        <p:spPr>
          <a:xfrm>
            <a:off x="6826250" y="585788"/>
            <a:ext cx="4706938" cy="40925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algn="ctr"/>
            <a:r>
              <a:rPr lang="zh-CN" altLang="en-US" sz="3600" b="1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四要素</a:t>
            </a:r>
            <a:endParaRPr lang="zh-CN" altLang="en-US" sz="3600" b="1" dirty="0">
              <a:solidFill>
                <a:srgbClr val="C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endParaRPr lang="zh-CN" altLang="en-US" sz="28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8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时间：</a:t>
            </a:r>
            <a:endParaRPr lang="zh-CN" altLang="en-US" sz="28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endParaRPr lang="zh-CN" altLang="en-US" sz="28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8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地点：</a:t>
            </a:r>
            <a:endParaRPr lang="zh-CN" altLang="en-US" sz="28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endParaRPr lang="zh-CN" altLang="en-US" sz="28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8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人物（小动物）：</a:t>
            </a:r>
            <a:endParaRPr lang="zh-CN" altLang="en-US" sz="28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endParaRPr lang="zh-CN" altLang="en-US" sz="28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8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事情：</a:t>
            </a:r>
            <a:endParaRPr lang="zh-CN" altLang="en-US" sz="28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8096250" y="1546225"/>
            <a:ext cx="1230313" cy="5842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en-US" sz="3200" b="1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宋体" panose="02010600030101010101" pitchFamily="2" charset="-122"/>
              </a:rPr>
              <a:t>早上</a:t>
            </a:r>
            <a:endParaRPr lang="zh-CN" altLang="en-US" sz="3200" b="1" dirty="0">
              <a:solidFill>
                <a:srgbClr val="C00000"/>
              </a:solidFill>
              <a:latin typeface="楷体" panose="02010609060101010101" pitchFamily="49" charset="-122"/>
              <a:ea typeface="楷体" panose="02010609060101010101" pitchFamily="49" charset="-122"/>
              <a:sym typeface="宋体" panose="02010600030101010101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8096250" y="2343150"/>
            <a:ext cx="1758950" cy="582613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en-US" sz="3200" b="1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宋体" panose="02010600030101010101" pitchFamily="2" charset="-122"/>
              </a:rPr>
              <a:t>草地上</a:t>
            </a:r>
            <a:endParaRPr lang="zh-CN" altLang="en-US" sz="3200" b="1" dirty="0">
              <a:solidFill>
                <a:srgbClr val="C00000"/>
              </a:solidFill>
              <a:latin typeface="楷体" panose="02010609060101010101" pitchFamily="49" charset="-122"/>
              <a:ea typeface="楷体" panose="02010609060101010101" pitchFamily="49" charset="-122"/>
              <a:sym typeface="宋体" panose="02010600030101010101" pitchFamily="2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9750425" y="3016250"/>
            <a:ext cx="2355850" cy="107632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en-US" sz="3200" b="1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宋体" panose="02010600030101010101" pitchFamily="2" charset="-122"/>
              </a:rPr>
              <a:t>小虫子、</a:t>
            </a:r>
            <a:endParaRPr lang="zh-CN" altLang="en-US" sz="3200" b="1" dirty="0">
              <a:solidFill>
                <a:srgbClr val="C00000"/>
              </a:solidFill>
              <a:latin typeface="楷体" panose="02010609060101010101" pitchFamily="49" charset="-122"/>
              <a:ea typeface="楷体" panose="02010609060101010101" pitchFamily="49" charset="-122"/>
              <a:sym typeface="宋体" panose="02010600030101010101" pitchFamily="2" charset="-122"/>
            </a:endParaRPr>
          </a:p>
          <a:p>
            <a:r>
              <a:rPr lang="zh-CN" altLang="en-US" sz="3200" b="1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宋体" panose="02010600030101010101" pitchFamily="2" charset="-122"/>
              </a:rPr>
              <a:t>蚂蚁、蝴蝶</a:t>
            </a:r>
            <a:endParaRPr lang="zh-CN" altLang="en-US" sz="3200" b="1" dirty="0">
              <a:solidFill>
                <a:srgbClr val="C00000"/>
              </a:solidFill>
              <a:latin typeface="楷体" panose="02010609060101010101" pitchFamily="49" charset="-122"/>
              <a:ea typeface="楷体" panose="02010609060101010101" pitchFamily="49" charset="-122"/>
              <a:sym typeface="宋体" panose="02010600030101010101" pitchFamily="2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7937500" y="4184650"/>
            <a:ext cx="3116263" cy="5842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en-US" sz="3200" b="1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宋体" panose="02010600030101010101" pitchFamily="2" charset="-122"/>
              </a:rPr>
              <a:t>蛋壳搭跷跷板</a:t>
            </a:r>
            <a:endParaRPr lang="zh-CN" altLang="en-US" sz="3200" b="1" dirty="0">
              <a:solidFill>
                <a:srgbClr val="C00000"/>
              </a:solidFill>
              <a:latin typeface="楷体" panose="02010609060101010101" pitchFamily="49" charset="-122"/>
              <a:ea typeface="楷体" panose="02010609060101010101" pitchFamily="49" charset="-122"/>
              <a:sym typeface="宋体" panose="02010600030101010101" pitchFamily="2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60338" y="2016125"/>
            <a:ext cx="1889125" cy="582613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en-US" sz="3200" b="1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宋体" panose="02010600030101010101" pitchFamily="2" charset="-122"/>
              </a:rPr>
              <a:t>说些什么？</a:t>
            </a:r>
            <a:endParaRPr lang="zh-CN" altLang="en-US" sz="3200" b="1" dirty="0">
              <a:solidFill>
                <a:srgbClr val="C00000"/>
              </a:solidFill>
              <a:latin typeface="楷体" panose="02010609060101010101" pitchFamily="49" charset="-122"/>
              <a:ea typeface="楷体" panose="02010609060101010101" pitchFamily="49" charset="-122"/>
              <a:sym typeface="宋体" panose="02010600030101010101" pitchFamily="2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4492625" y="2076450"/>
            <a:ext cx="1887538" cy="5842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en-US" sz="3200" b="1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宋体" panose="02010600030101010101" pitchFamily="2" charset="-122"/>
              </a:rPr>
              <a:t>怎样做？</a:t>
            </a:r>
            <a:endParaRPr lang="zh-CN" altLang="en-US" sz="3200" b="1" dirty="0">
              <a:solidFill>
                <a:srgbClr val="C00000"/>
              </a:solidFill>
              <a:latin typeface="楷体" panose="02010609060101010101" pitchFamily="49" charset="-122"/>
              <a:ea typeface="楷体" panose="02010609060101010101" pitchFamily="49" charset="-122"/>
              <a:sym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10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3" grpId="0"/>
      <p:bldP spid="2" grpId="0"/>
      <p:bldP spid="3" grpId="0"/>
      <p:bldP spid="4" grpId="0"/>
      <p:bldP spid="6" grpId="0"/>
      <p:bldP spid="7" grpId="0"/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6385" name="图片 1" descr="view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6386" name="图片 3" descr="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6391275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1267" name="文本框 1"/>
          <p:cNvSpPr txBox="1"/>
          <p:nvPr/>
        </p:nvSpPr>
        <p:spPr>
          <a:xfrm>
            <a:off x="7073900" y="1620838"/>
            <a:ext cx="4706938" cy="5842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en-US" sz="32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sym typeface="宋体" panose="02010600030101010101" pitchFamily="2" charset="-122"/>
              </a:rPr>
              <a:t>事情：蛋壳做成热气球</a:t>
            </a:r>
            <a:endParaRPr lang="zh-CN" altLang="en-US" sz="32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  <a:sym typeface="宋体" panose="02010600030101010101" pitchFamily="2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7073900" y="730250"/>
            <a:ext cx="4395788" cy="5842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en-US" sz="32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sym typeface="宋体" panose="02010600030101010101" pitchFamily="2" charset="-122"/>
              </a:rPr>
              <a:t>时间：过了一会儿</a:t>
            </a:r>
            <a:endParaRPr lang="zh-CN" altLang="en-US" sz="3200" dirty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7073900" y="2836863"/>
            <a:ext cx="2303463" cy="582612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en-US" sz="3200" b="1" dirty="0">
                <a:solidFill>
                  <a:srgbClr val="C00000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神态描写</a:t>
            </a:r>
            <a:endParaRPr lang="zh-CN" altLang="en-US" sz="3200" b="1" dirty="0">
              <a:solidFill>
                <a:srgbClr val="C00000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1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7" grpId="0"/>
      <p:bldP spid="2" grpId="0"/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7409" name="图片 1" descr="view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7410" name="图片 4" descr="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629285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7411" name="文本框 1"/>
          <p:cNvSpPr txBox="1"/>
          <p:nvPr/>
        </p:nvSpPr>
        <p:spPr>
          <a:xfrm>
            <a:off x="6907213" y="1344613"/>
            <a:ext cx="4706937" cy="5842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en-US" sz="32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时间：到了下午</a:t>
            </a:r>
            <a:endParaRPr lang="zh-CN" altLang="en-US" sz="32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  <a:sym typeface="宋体" panose="02010600030101010101" pitchFamily="2" charset="-122"/>
            </a:endParaRPr>
          </a:p>
        </p:txBody>
      </p:sp>
      <p:sp>
        <p:nvSpPr>
          <p:cNvPr id="17412" name="文本框 1"/>
          <p:cNvSpPr txBox="1"/>
          <p:nvPr/>
        </p:nvSpPr>
        <p:spPr>
          <a:xfrm>
            <a:off x="6977063" y="2330450"/>
            <a:ext cx="4706937" cy="1106488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en-US" sz="32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sym typeface="宋体" panose="02010600030101010101" pitchFamily="2" charset="-122"/>
              </a:rPr>
              <a:t>事情</a:t>
            </a:r>
            <a:r>
              <a:rPr lang="en-US" altLang="zh-CN" sz="6600" b="1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宋体" panose="02010600030101010101" pitchFamily="2" charset="-122"/>
              </a:rPr>
              <a:t>?</a:t>
            </a:r>
            <a:endParaRPr lang="en-US" altLang="zh-CN" sz="6600" b="1" dirty="0">
              <a:solidFill>
                <a:srgbClr val="C00000"/>
              </a:solidFill>
              <a:latin typeface="楷体" panose="02010609060101010101" pitchFamily="49" charset="-122"/>
              <a:ea typeface="楷体" panose="02010609060101010101" pitchFamily="49" charset="-122"/>
              <a:sym typeface="宋体" panose="02010600030101010101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8599488" y="2687638"/>
            <a:ext cx="2405062" cy="582612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en-US" sz="32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sym typeface="宋体" panose="02010600030101010101" pitchFamily="2" charset="-122"/>
              </a:rPr>
              <a:t>蛋壳当雨伞</a:t>
            </a:r>
            <a:endParaRPr lang="zh-CN" altLang="en-US" sz="32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  <a:sym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ags/tag1.xml><?xml version="1.0" encoding="utf-8"?>
<p:tagLst xmlns:p="http://schemas.openxmlformats.org/presentationml/2006/main">
  <p:tag name="KSO_WM_UNIT_DIAGRAM_MODELTYPE" val="dynamicNum"/>
  <p:tag name="KSO_WM_BEAUTIFY_FLAG" val="#wm#"/>
  <p:tag name="KSO_WM_UNIT_TYPE" val="ζ_h_f"/>
  <p:tag name="KSO_WM_UNIT_DYNMNUM_TYPE" val="1"/>
  <p:tag name="KSO_WM_DYNAMICNUM_SPEED" val="3"/>
  <p:tag name="KSO_WM_UNIT_DYNMNUM_DGM_ANIMTYPE" val="5"/>
  <p:tag name="KSO_WM_UNIT_INDEX" val="1597417391434_1_1"/>
</p:tagLst>
</file>

<file path=ppt/theme/theme1.xml><?xml version="1.0" encoding="utf-8"?>
<a:theme xmlns:a="http://schemas.openxmlformats.org/drawingml/2006/main" name="1_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546</Words>
  <Application>WPS 演示</Application>
  <PresentationFormat/>
  <Paragraphs>89</Paragraphs>
  <Slides>12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25" baseType="lpstr">
      <vt:lpstr>Arial</vt:lpstr>
      <vt:lpstr>宋体</vt:lpstr>
      <vt:lpstr>Wingdings</vt:lpstr>
      <vt:lpstr>Calibri</vt:lpstr>
      <vt:lpstr>黑体</vt:lpstr>
      <vt:lpstr>楷体</vt:lpstr>
      <vt:lpstr>+mn-ea</vt:lpstr>
      <vt:lpstr>Segoe Print</vt:lpstr>
      <vt:lpstr>微软雅黑</vt:lpstr>
      <vt:lpstr>Times New Roman</vt:lpstr>
      <vt:lpstr>Times New Roman</vt:lpstr>
      <vt:lpstr>Arial Unicode MS</vt:lpstr>
      <vt:lpstr>1_Office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lastModifiedBy>qwe</cp:lastModifiedBy>
  <cp:revision>36</cp:revision>
  <dcterms:created xsi:type="dcterms:W3CDTF">2016-10-29T08:56:00Z</dcterms:created>
  <dcterms:modified xsi:type="dcterms:W3CDTF">2021-08-05T13:02:26Z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2052-11.1.0.10314</vt:lpwstr>
  </property>
</Properties>
</file>