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65" r:id="rId3"/>
    <p:sldId id="364" r:id="rId5"/>
    <p:sldId id="266" r:id="rId6"/>
    <p:sldId id="261" r:id="rId7"/>
    <p:sldId id="262" r:id="rId8"/>
    <p:sldId id="328" r:id="rId9"/>
    <p:sldId id="329" r:id="rId10"/>
    <p:sldId id="352" r:id="rId11"/>
    <p:sldId id="353" r:id="rId12"/>
    <p:sldId id="331" r:id="rId13"/>
    <p:sldId id="281" r:id="rId14"/>
    <p:sldId id="367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15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66"/>
      </p:cViewPr>
      <p:guideLst>
        <p:guide orient="horz" pos="2160"/>
        <p:guide pos="291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D920F-5391-49C7-8943-01775CCD6BD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BF672A-8BCC-433D-8373-7A87E8AFCCC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10</a:t>
            </a:r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11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2532" name="Rectangle 3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en-US" altLang="zh-CN"/>
              <a:t>	</a:t>
            </a:r>
            <a:endParaRPr lang="en-US" altLang="zh-C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12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2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3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4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5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6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7</a:t>
            </a:r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0" indent="-342900"/>
            <a:r>
              <a:rPr lang="zh-CN" altLang="en-US"/>
              <a:t>第二级</a:t>
            </a:r>
            <a:endParaRPr lang="zh-CN" altLang="en-US"/>
          </a:p>
          <a:p>
            <a:pPr lvl="0" indent="-342900"/>
            <a:r>
              <a:rPr lang="zh-CN" altLang="en-US"/>
              <a:t>第三级</a:t>
            </a:r>
            <a:endParaRPr lang="zh-CN" altLang="en-US"/>
          </a:p>
          <a:p>
            <a:pPr lvl="0" indent="-342900"/>
            <a:r>
              <a:rPr lang="zh-CN" altLang="en-US"/>
              <a:t>第四级</a:t>
            </a:r>
            <a:endParaRPr lang="zh-CN" altLang="en-US"/>
          </a:p>
          <a:p>
            <a:pPr lvl="0" indent="-342900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r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r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华文新魏" panose="0201080004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华文新魏" panose="0201080004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华文新魏" panose="0201080004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华文新魏" panose="0201080004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华文新魏" panose="0201080004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华文新魏" panose="0201080004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华文新魏" panose="0201080004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华文新魏" panose="0201080004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jpeg"/><Relationship Id="rId2" Type="http://schemas.openxmlformats.org/officeDocument/2006/relationships/hyperlink" Target="http://image.baidu.com/i?ct=503316480&amp;z=0&amp;tn=baiduimagedetail&amp;word=%BF%A8%CD%A8%BB%C3%B5%C6%C6%AC%B1%B3%BE%B0%CD%BC%C6%AC&amp;in=10353&amp;cl=2&amp;cm=1&amp;sc=0&amp;lm=-1&amp;pn=0&amp;rn=1&amp;di=10469366370&amp;ln=270&amp;fr=ala0&amp;ic=0&amp;s=0&amp;se=1" TargetMode="Externa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hyperlink" Target="../&#20154;&#19977;&#35821;&#19979;&#21069;&#21322;&#37096;&#20998;&#35838;&#20214;&#30446;&#24405;.ppt" TargetMode="Externa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亡羊补牢_240" hidden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40000" y="1905000"/>
            <a:ext cx="4064000" cy="304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48665" y="344805"/>
            <a:ext cx="4836580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/>
              <a:t>人教部编版二年级下册第五单元</a:t>
            </a:r>
            <a:r>
              <a:rPr lang="en-US" altLang="zh-CN" sz="2400"/>
              <a:t>12</a:t>
            </a:r>
            <a:endParaRPr lang="en-US" altLang="zh-CN" sz="2000"/>
          </a:p>
        </p:txBody>
      </p:sp>
      <p:sp>
        <p:nvSpPr>
          <p:cNvPr id="7" name="文本框 6"/>
          <p:cNvSpPr txBox="1"/>
          <p:nvPr/>
        </p:nvSpPr>
        <p:spPr>
          <a:xfrm>
            <a:off x="2362835" y="1583690"/>
            <a:ext cx="33070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5400"/>
              <a:t>  亡羊补牢</a:t>
            </a:r>
            <a:endParaRPr lang="zh-CN" altLang="en-US" sz="5400"/>
          </a:p>
        </p:txBody>
      </p:sp>
      <p:sp>
        <p:nvSpPr>
          <p:cNvPr id="6" name="文本框 5"/>
          <p:cNvSpPr txBox="1"/>
          <p:nvPr/>
        </p:nvSpPr>
        <p:spPr>
          <a:xfrm>
            <a:off x="937260" y="2937510"/>
            <a:ext cx="71983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难点名称：引导学生在理解故事内容上的基础上体会寓意，并能联系生活实际，谈一谈感想。</a:t>
            </a:r>
            <a:endParaRPr lang="zh-CN" altLang="en-US"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Rectangle 3"/>
          <p:cNvSpPr>
            <a:spLocks noGrp="1"/>
          </p:cNvSpPr>
          <p:nvPr>
            <p:ph type="title"/>
          </p:nvPr>
        </p:nvSpPr>
        <p:spPr>
          <a:xfrm>
            <a:off x="104140" y="174943"/>
            <a:ext cx="8229600" cy="981075"/>
          </a:xfrm>
        </p:spPr>
        <p:txBody>
          <a:bodyPr vert="horz" wrap="square" lIns="91440" tIns="45720" rIns="91440" bIns="45720" anchor="ctr"/>
          <a:lstStyle/>
          <a:p>
            <a:pPr algn="l"/>
            <a:r>
              <a:rPr lang="zh-CN" altLang="en-US" b="1" u="sng"/>
              <a:t>第二次：</a:t>
            </a:r>
            <a:endParaRPr lang="zh-CN" altLang="en-US" b="1" u="sng" dirty="0"/>
          </a:p>
        </p:txBody>
      </p:sp>
      <p:pic>
        <p:nvPicPr>
          <p:cNvPr id="16389" name="Picture 5" descr="u=1421333958,103496523&amp;fm=0&amp;gp=0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1F4F0"/>
              </a:clrFrom>
              <a:clrTo>
                <a:srgbClr val="E1F4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92280" y="5753100"/>
            <a:ext cx="1752600" cy="1104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12140" y="1978660"/>
            <a:ext cx="765937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他很后悔，不该不接受街坊的劝告，心想，现在修还不晚。他赶紧堵上那个窟窿，把羊圈修得结结实实的。从此，他的羊再也没丢过。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140903" y="2016760"/>
            <a:ext cx="865188" cy="503238"/>
          </a:xfrm>
          <a:prstGeom prst="round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181283" y="2519998"/>
            <a:ext cx="863600" cy="503238"/>
          </a:xfrm>
          <a:prstGeom prst="round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652" name="TextBox 8"/>
          <p:cNvSpPr txBox="1"/>
          <p:nvPr/>
        </p:nvSpPr>
        <p:spPr>
          <a:xfrm>
            <a:off x="2141220" y="1050290"/>
            <a:ext cx="5692775" cy="641714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养羊人已经认识到自己的错误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5803" y="4380195"/>
            <a:ext cx="712216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3200" b="1" i="1">
                <a:solidFill>
                  <a:srgbClr val="1915B7"/>
                </a:solidFill>
                <a:sym typeface="+mn-ea"/>
              </a:rPr>
              <a:t>你觉得他在修羊圈时内心在想些什么？</a:t>
            </a:r>
            <a:endParaRPr lang="zh-CN" altLang="en-US" sz="3200" dirty="0"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95304" y="5200491"/>
            <a:ext cx="2938780" cy="9220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5400" b="1">
                <a:ln w="9525">
                  <a:solidFill>
                    <a:sysClr val="window" lastClr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rgbClr val="4BACC6">
                      <a:lumMod val="60000"/>
                      <a:lumOff val="40000"/>
                    </a:srgbClr>
                  </a:outerShdw>
                </a:effectLst>
              </a:rPr>
              <a:t>知错就改</a:t>
            </a:r>
            <a:endParaRPr lang="zh-CN" altLang="en-US" sz="5400" b="1" dirty="0">
              <a:ln w="9525">
                <a:solidFill>
                  <a:sysClr val="window" lastClr="FFFFFF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rgbClr val="4BACC6">
                    <a:lumMod val="60000"/>
                    <a:lumOff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2765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955"/>
            <a:ext cx="3106420" cy="1143000"/>
          </a:xfrm>
        </p:spPr>
        <p:txBody>
          <a:bodyPr/>
          <a:lstStyle/>
          <a:p>
            <a:pPr algn="l" eaLnBrk="1" hangingPunct="1"/>
            <a:r>
              <a:rPr lang="zh-CN" altLang="en-US"/>
              <a:t>课堂小结</a:t>
            </a:r>
            <a:endParaRPr lang="zh-CN" alt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b="1"/>
              <a:t>养羊人第一次丢了羊，街坊好心（      ），他却（            ），到第二次又丢了羊，他（　        　），赶快（　　       ）。从此，他的羊（                    ）。</a:t>
            </a:r>
            <a:endParaRPr lang="zh-CN" altLang="en-US" b="1"/>
          </a:p>
          <a:p>
            <a:pPr eaLnBrk="1" hangingPunct="1">
              <a:defRPr/>
            </a:pPr>
            <a:r>
              <a:rPr lang="zh-CN" altLang="en-US" b="1"/>
              <a:t>这则寓言告诉我们 ：</a:t>
            </a:r>
            <a:endParaRPr lang="zh-CN" altLang="en-US" b="1"/>
          </a:p>
          <a:p>
            <a:pPr eaLnBrk="1" hangingPunct="1">
              <a:defRPr/>
            </a:pPr>
            <a:r>
              <a:rPr lang="zh-CN" altLang="en-US" b="1"/>
              <a:t>  一个人做错了事，只要肯接受意见，认真改正，就不算晚。                       </a:t>
            </a:r>
            <a:endParaRPr lang="zh-CN" altLang="en-US" b="1"/>
          </a:p>
          <a:p>
            <a:pPr eaLnBrk="1" hangingPunct="1">
              <a:defRPr/>
            </a:pPr>
            <a:endParaRPr lang="en-US" altLang="zh-CN" dirty="0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6948488" y="1557338"/>
            <a:ext cx="1692275" cy="5842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劝告 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908175" y="2060575"/>
            <a:ext cx="1873250" cy="58356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不听劝告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189358" y="2597220"/>
            <a:ext cx="1871662" cy="58578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后悔极了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634457" y="3029020"/>
            <a:ext cx="2865438" cy="57943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再也没丢过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4918075" y="2597150"/>
            <a:ext cx="2505075" cy="58578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修补羊圈　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5795963" y="6400800"/>
            <a:ext cx="2489200" cy="9144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67544" y="5589240"/>
            <a:ext cx="8316416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800" b="1">
                <a:solidFill>
                  <a:schemeClr val="tx2"/>
                </a:solidFill>
                <a:ea typeface="楷体_GB2312" charset="-122"/>
              </a:rPr>
              <a:t>  </a:t>
            </a:r>
            <a:endParaRPr lang="zh-CN" altLang="en-US" sz="6000" b="1" dirty="0">
              <a:solidFill>
                <a:srgbClr val="FF3300"/>
              </a:solidFill>
              <a:ea typeface="楷体_GB231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pic_254383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9992" y="4005064"/>
            <a:ext cx="4644008" cy="2852936"/>
          </a:xfrm>
        </p:spPr>
      </p:pic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xfrm>
            <a:off x="18415" y="421640"/>
            <a:ext cx="8529955" cy="437896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b="1">
                <a:latin typeface="楷体_GB2312" charset="-122"/>
                <a:ea typeface="楷体_GB2312" charset="-122"/>
              </a:rPr>
              <a:t>    </a:t>
            </a:r>
            <a:endParaRPr lang="zh-CN" altLang="en-US" b="1">
              <a:latin typeface="楷体_GB2312" charset="-122"/>
              <a:ea typeface="楷体_GB231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6085" y="2053590"/>
            <a:ext cx="918400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/>
              <a:t>1.</a:t>
            </a:r>
            <a:r>
              <a:rPr lang="zh-CN" altLang="en-US" sz="3600"/>
              <a:t>交流一下在日常生活中所发生类似的事。</a:t>
            </a:r>
            <a:endParaRPr lang="zh-CN" altLang="en-US" sz="3600"/>
          </a:p>
          <a:p>
            <a:r>
              <a:rPr lang="zh-CN" altLang="en-US" sz="3600"/>
              <a:t>联系自己的生活实际，谈谈看法。</a:t>
            </a:r>
            <a:endParaRPr lang="zh-CN" altLang="en-US" sz="3600"/>
          </a:p>
          <a:p>
            <a:endParaRPr lang="zh-CN" altLang="en-US" sz="3600"/>
          </a:p>
          <a:p>
            <a:r>
              <a:rPr lang="en-US" altLang="zh-CN" sz="3600"/>
              <a:t>2.</a:t>
            </a:r>
            <a:r>
              <a:rPr lang="zh-CN" altLang="en-US" sz="3600"/>
              <a:t>把这个故事讲给家人听。</a:t>
            </a:r>
            <a:endParaRPr lang="zh-CN" altLang="en-US" sz="3600"/>
          </a:p>
        </p:txBody>
      </p:sp>
      <p:sp>
        <p:nvSpPr>
          <p:cNvPr id="3" name="文本框 2"/>
          <p:cNvSpPr txBox="1"/>
          <p:nvPr/>
        </p:nvSpPr>
        <p:spPr>
          <a:xfrm>
            <a:off x="426085" y="697230"/>
            <a:ext cx="156083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/>
              <a:t>作业</a:t>
            </a:r>
            <a:endParaRPr lang="zh-CN" altLang="en-US" sz="5400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200663621397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97200"/>
            <a:ext cx="9144000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611188" y="333375"/>
            <a:ext cx="29273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5400">
                <a:solidFill>
                  <a:srgbClr val="CC0000"/>
                </a:solidFill>
                <a:ea typeface="华文新魏" panose="02010800040101010101" pitchFamily="2" charset="-122"/>
              </a:rPr>
              <a:t>亡羊补牢</a:t>
            </a:r>
            <a:endParaRPr lang="zh-CN" altLang="en-US" sz="5400">
              <a:solidFill>
                <a:srgbClr val="CC0000"/>
              </a:solidFill>
              <a:ea typeface="华文新魏" panose="02010800040101010101" pitchFamily="2" charset="-122"/>
            </a:endParaRP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1547813" y="1341438"/>
            <a:ext cx="7345362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>
                <a:solidFill>
                  <a:schemeClr val="tx1"/>
                </a:solidFill>
                <a:ea typeface="华文新魏" panose="02010800040101010101" pitchFamily="2" charset="-122"/>
              </a:rPr>
              <a:t>亡：丢失。亡羊：丢了羊。补：修补。牢：羊圈。丢了羊就赶快把羊圈补好。</a:t>
            </a:r>
            <a:endParaRPr lang="zh-CN" altLang="en-US" sz="4000" b="1">
              <a:solidFill>
                <a:schemeClr val="tx1"/>
              </a:solidFill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36220" y="977900"/>
            <a:ext cx="874839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9"/>
          <p:cNvSpPr txBox="1">
            <a:spLocks noChangeArrowheads="1"/>
          </p:cNvSpPr>
          <p:nvPr/>
        </p:nvSpPr>
        <p:spPr bwMode="auto">
          <a:xfrm>
            <a:off x="395289" y="165101"/>
            <a:ext cx="2268537" cy="710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3600" b="1" u="sng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我会读</a:t>
            </a:r>
            <a:endParaRPr lang="zh-CN" altLang="en-US" sz="3600" b="1" u="sng" dirty="0">
              <a:solidFill>
                <a:srgbClr val="0099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362710" y="651087"/>
            <a:ext cx="5829300" cy="1471084"/>
          </a:xfrm>
          <a:prstGeom prst="rect">
            <a:avLst/>
          </a:prstGeom>
          <a:noFill/>
          <a:ln>
            <a:miter lim="800000"/>
          </a:ln>
        </p:spPr>
        <p:txBody>
          <a:bodyPr lIns="68580" tIns="34290" rIns="68580" bIns="34290" anchor="ctr"/>
          <a:lstStyle/>
          <a:p>
            <a:r>
              <a:rPr lang="zh-CN" altLang="en-US" sz="4000" b="1">
                <a:latin typeface="楷体_GB2312" charset="-122"/>
                <a:ea typeface="楷体_GB2312" charset="-122"/>
              </a:rPr>
              <a:t>学习要求</a:t>
            </a:r>
            <a:endParaRPr lang="zh-CN" altLang="en-US" sz="4000" b="1">
              <a:latin typeface="楷体_GB2312" charset="-122"/>
              <a:ea typeface="楷体_GB2312" charset="-122"/>
            </a:endParaRPr>
          </a:p>
        </p:txBody>
      </p:sp>
      <p:sp>
        <p:nvSpPr>
          <p:cNvPr id="11266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195705" y="1823720"/>
            <a:ext cx="7183755" cy="3390900"/>
          </a:xfrm>
          <a:prstGeom prst="rect">
            <a:avLst/>
          </a:prstGeom>
          <a:noFill/>
          <a:ln>
            <a:miter lim="800000"/>
          </a:ln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zh-CN" altLang="en-US" sz="2800" b="1">
              <a:solidFill>
                <a:srgbClr val="00B050"/>
              </a:solidFill>
              <a:latin typeface="楷体_GB2312" charset="-122"/>
              <a:ea typeface="楷体_GB2312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B050"/>
                </a:solidFill>
                <a:latin typeface="楷体_GB2312" charset="-122"/>
                <a:ea typeface="楷体_GB2312" charset="-122"/>
              </a:rPr>
              <a:t>1</a:t>
            </a:r>
            <a:r>
              <a:rPr lang="zh-CN" altLang="en-US" sz="2800" b="1">
                <a:solidFill>
                  <a:srgbClr val="00B050"/>
                </a:solidFill>
                <a:latin typeface="楷体_GB2312" charset="-122"/>
                <a:ea typeface="楷体_GB2312" charset="-122"/>
              </a:rPr>
              <a:t>、自由朗读课文，借助拼音读准字音，读通句子。</a:t>
            </a:r>
            <a:endParaRPr lang="zh-CN" altLang="en-US" sz="2800" b="1">
              <a:solidFill>
                <a:srgbClr val="00B050"/>
              </a:solidFill>
              <a:latin typeface="楷体_GB2312" charset="-122"/>
              <a:ea typeface="楷体_GB2312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B050"/>
                </a:solidFill>
                <a:latin typeface="楷体_GB2312" charset="-122"/>
                <a:ea typeface="楷体_GB2312" charset="-122"/>
              </a:rPr>
              <a:t>2</a:t>
            </a:r>
            <a:r>
              <a:rPr lang="zh-CN" altLang="en-US" sz="2800" b="1">
                <a:solidFill>
                  <a:srgbClr val="00B050"/>
                </a:solidFill>
                <a:latin typeface="楷体_GB2312" charset="-122"/>
                <a:ea typeface="楷体_GB2312" charset="-122"/>
              </a:rPr>
              <a:t>、边读边思考这篇寓言讲了一个什么故事？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文本框 32"/>
          <p:cNvSpPr txBox="1">
            <a:spLocks noChangeArrowheads="1"/>
          </p:cNvSpPr>
          <p:nvPr/>
        </p:nvSpPr>
        <p:spPr bwMode="auto">
          <a:xfrm>
            <a:off x="4475164" y="3901017"/>
            <a:ext cx="53498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10" name="文本框 34"/>
          <p:cNvSpPr txBox="1">
            <a:spLocks noChangeArrowheads="1"/>
          </p:cNvSpPr>
          <p:nvPr/>
        </p:nvSpPr>
        <p:spPr bwMode="auto">
          <a:xfrm rot="-280097">
            <a:off x="8066088" y="2195012"/>
            <a:ext cx="53181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11" name="文本框 36"/>
          <p:cNvSpPr txBox="1">
            <a:spLocks noChangeArrowheads="1"/>
          </p:cNvSpPr>
          <p:nvPr/>
        </p:nvSpPr>
        <p:spPr bwMode="auto">
          <a:xfrm rot="-5350866">
            <a:off x="6010726" y="1779087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12" name="文本框 37"/>
          <p:cNvSpPr txBox="1">
            <a:spLocks noChangeArrowheads="1"/>
          </p:cNvSpPr>
          <p:nvPr/>
        </p:nvSpPr>
        <p:spPr bwMode="auto">
          <a:xfrm rot="-4150866">
            <a:off x="5230285" y="2307697"/>
            <a:ext cx="715433" cy="16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13" name="文本框 45"/>
          <p:cNvSpPr txBox="1">
            <a:spLocks noChangeArrowheads="1"/>
          </p:cNvSpPr>
          <p:nvPr/>
        </p:nvSpPr>
        <p:spPr bwMode="auto">
          <a:xfrm rot="-5350866">
            <a:off x="6572701" y="1811896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14" name="文本框 46"/>
          <p:cNvSpPr txBox="1">
            <a:spLocks noChangeArrowheads="1"/>
          </p:cNvSpPr>
          <p:nvPr/>
        </p:nvSpPr>
        <p:spPr bwMode="auto">
          <a:xfrm rot="-424911">
            <a:off x="7067551" y="2118812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15" name="文本框 47"/>
          <p:cNvSpPr txBox="1">
            <a:spLocks noChangeArrowheads="1"/>
          </p:cNvSpPr>
          <p:nvPr/>
        </p:nvSpPr>
        <p:spPr bwMode="auto">
          <a:xfrm rot="-4150866">
            <a:off x="7554385" y="3340631"/>
            <a:ext cx="715433" cy="16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16" name="文本框 17"/>
          <p:cNvSpPr txBox="1">
            <a:spLocks noChangeArrowheads="1"/>
          </p:cNvSpPr>
          <p:nvPr/>
        </p:nvSpPr>
        <p:spPr bwMode="auto">
          <a:xfrm rot="657351">
            <a:off x="8319744" y="1604463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17" name="文本框 50"/>
          <p:cNvSpPr txBox="1">
            <a:spLocks noChangeArrowheads="1"/>
          </p:cNvSpPr>
          <p:nvPr/>
        </p:nvSpPr>
        <p:spPr bwMode="auto">
          <a:xfrm rot="1480325">
            <a:off x="7543458" y="1687012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18" name="文本框 51"/>
          <p:cNvSpPr txBox="1">
            <a:spLocks noChangeArrowheads="1"/>
          </p:cNvSpPr>
          <p:nvPr/>
        </p:nvSpPr>
        <p:spPr bwMode="auto">
          <a:xfrm rot="-5350866">
            <a:off x="8515801" y="3644929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19" name="文本框 32"/>
          <p:cNvSpPr txBox="1">
            <a:spLocks noChangeArrowheads="1"/>
          </p:cNvSpPr>
          <p:nvPr/>
        </p:nvSpPr>
        <p:spPr bwMode="auto">
          <a:xfrm>
            <a:off x="3262314" y="4747685"/>
            <a:ext cx="53498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20" name="文本框 34"/>
          <p:cNvSpPr txBox="1">
            <a:spLocks noChangeArrowheads="1"/>
          </p:cNvSpPr>
          <p:nvPr/>
        </p:nvSpPr>
        <p:spPr bwMode="auto">
          <a:xfrm rot="4149897">
            <a:off x="4613727" y="4692679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21" name="文本框 22"/>
          <p:cNvSpPr txBox="1">
            <a:spLocks noChangeArrowheads="1"/>
          </p:cNvSpPr>
          <p:nvPr/>
        </p:nvSpPr>
        <p:spPr bwMode="auto">
          <a:xfrm rot="-1380000">
            <a:off x="3898901" y="1754745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22" name="文本框 23"/>
          <p:cNvSpPr txBox="1">
            <a:spLocks noChangeArrowheads="1"/>
          </p:cNvSpPr>
          <p:nvPr/>
        </p:nvSpPr>
        <p:spPr bwMode="auto">
          <a:xfrm rot="-180000">
            <a:off x="4130676" y="2764396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23" name="文本框 45"/>
          <p:cNvSpPr txBox="1">
            <a:spLocks noChangeArrowheads="1"/>
          </p:cNvSpPr>
          <p:nvPr/>
        </p:nvSpPr>
        <p:spPr bwMode="auto">
          <a:xfrm rot="-1380000">
            <a:off x="4459288" y="1784379"/>
            <a:ext cx="53816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24" name="文本框 46"/>
          <p:cNvSpPr txBox="1">
            <a:spLocks noChangeArrowheads="1"/>
          </p:cNvSpPr>
          <p:nvPr/>
        </p:nvSpPr>
        <p:spPr bwMode="auto">
          <a:xfrm rot="-1380000">
            <a:off x="4829176" y="2070130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25" name="文本框 47"/>
          <p:cNvSpPr txBox="1">
            <a:spLocks noChangeArrowheads="1"/>
          </p:cNvSpPr>
          <p:nvPr/>
        </p:nvSpPr>
        <p:spPr bwMode="auto">
          <a:xfrm rot="-180000">
            <a:off x="5064126" y="3005696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26" name="文本框 49"/>
          <p:cNvSpPr txBox="1">
            <a:spLocks noChangeArrowheads="1"/>
          </p:cNvSpPr>
          <p:nvPr/>
        </p:nvSpPr>
        <p:spPr bwMode="auto">
          <a:xfrm rot="-5350866">
            <a:off x="6461576" y="2840596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27" name="文本框 50"/>
          <p:cNvSpPr txBox="1">
            <a:spLocks noChangeArrowheads="1"/>
          </p:cNvSpPr>
          <p:nvPr/>
        </p:nvSpPr>
        <p:spPr bwMode="auto">
          <a:xfrm rot="-170103">
            <a:off x="5589589" y="3481946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28" name="文本框 51"/>
          <p:cNvSpPr txBox="1">
            <a:spLocks noChangeArrowheads="1"/>
          </p:cNvSpPr>
          <p:nvPr/>
        </p:nvSpPr>
        <p:spPr bwMode="auto">
          <a:xfrm rot="-5350866">
            <a:off x="5994851" y="4602720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29" name="文本框 32"/>
          <p:cNvSpPr txBox="1">
            <a:spLocks noChangeArrowheads="1"/>
          </p:cNvSpPr>
          <p:nvPr/>
        </p:nvSpPr>
        <p:spPr bwMode="auto">
          <a:xfrm rot="1209897">
            <a:off x="1288708" y="5194330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30" name="文本框 34"/>
          <p:cNvSpPr txBox="1">
            <a:spLocks noChangeArrowheads="1"/>
          </p:cNvSpPr>
          <p:nvPr/>
        </p:nvSpPr>
        <p:spPr bwMode="auto">
          <a:xfrm rot="4149897">
            <a:off x="2292802" y="4635528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31" name="文本框 36"/>
          <p:cNvSpPr txBox="1">
            <a:spLocks noChangeArrowheads="1"/>
          </p:cNvSpPr>
          <p:nvPr/>
        </p:nvSpPr>
        <p:spPr bwMode="auto">
          <a:xfrm rot="-1380000">
            <a:off x="1603376" y="4324379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32" name="文本框 37"/>
          <p:cNvSpPr txBox="1">
            <a:spLocks noChangeArrowheads="1"/>
          </p:cNvSpPr>
          <p:nvPr/>
        </p:nvSpPr>
        <p:spPr bwMode="auto">
          <a:xfrm rot="1029897">
            <a:off x="2638083" y="3699963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33" name="文本框 45"/>
          <p:cNvSpPr txBox="1">
            <a:spLocks noChangeArrowheads="1"/>
          </p:cNvSpPr>
          <p:nvPr/>
        </p:nvSpPr>
        <p:spPr bwMode="auto">
          <a:xfrm rot="-1380000">
            <a:off x="3160713" y="4214312"/>
            <a:ext cx="53816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34" name="文本框 46"/>
          <p:cNvSpPr txBox="1">
            <a:spLocks noChangeArrowheads="1"/>
          </p:cNvSpPr>
          <p:nvPr/>
        </p:nvSpPr>
        <p:spPr bwMode="auto">
          <a:xfrm rot="-170103">
            <a:off x="787401" y="2068012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35" name="文本框 47"/>
          <p:cNvSpPr txBox="1">
            <a:spLocks noChangeArrowheads="1"/>
          </p:cNvSpPr>
          <p:nvPr/>
        </p:nvSpPr>
        <p:spPr bwMode="auto">
          <a:xfrm rot="1029897">
            <a:off x="980733" y="4561446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36" name="文本框 49"/>
          <p:cNvSpPr txBox="1">
            <a:spLocks noChangeArrowheads="1"/>
          </p:cNvSpPr>
          <p:nvPr/>
        </p:nvSpPr>
        <p:spPr bwMode="auto">
          <a:xfrm rot="-170103">
            <a:off x="3009901" y="5143530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37" name="文本框 50"/>
          <p:cNvSpPr txBox="1">
            <a:spLocks noChangeArrowheads="1"/>
          </p:cNvSpPr>
          <p:nvPr/>
        </p:nvSpPr>
        <p:spPr bwMode="auto">
          <a:xfrm rot="-170103">
            <a:off x="4157664" y="4254530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38" name="文本框 51"/>
          <p:cNvSpPr txBox="1">
            <a:spLocks noChangeArrowheads="1"/>
          </p:cNvSpPr>
          <p:nvPr/>
        </p:nvSpPr>
        <p:spPr bwMode="auto">
          <a:xfrm rot="-170103">
            <a:off x="4324351" y="5266296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39" name="文本框 32"/>
          <p:cNvSpPr txBox="1">
            <a:spLocks noChangeArrowheads="1"/>
          </p:cNvSpPr>
          <p:nvPr/>
        </p:nvSpPr>
        <p:spPr bwMode="auto">
          <a:xfrm rot="-5070842">
            <a:off x="220135" y="2731031"/>
            <a:ext cx="715433" cy="16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40" name="文本框 34"/>
          <p:cNvSpPr txBox="1">
            <a:spLocks noChangeArrowheads="1"/>
          </p:cNvSpPr>
          <p:nvPr/>
        </p:nvSpPr>
        <p:spPr bwMode="auto">
          <a:xfrm rot="4149897">
            <a:off x="1489527" y="2906212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41" name="文本框 36"/>
          <p:cNvSpPr txBox="1">
            <a:spLocks noChangeArrowheads="1"/>
          </p:cNvSpPr>
          <p:nvPr/>
        </p:nvSpPr>
        <p:spPr bwMode="auto">
          <a:xfrm rot="-170103">
            <a:off x="322264" y="1809779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42" name="文本框 37"/>
          <p:cNvSpPr txBox="1">
            <a:spLocks noChangeArrowheads="1"/>
          </p:cNvSpPr>
          <p:nvPr/>
        </p:nvSpPr>
        <p:spPr bwMode="auto">
          <a:xfrm rot="1029897">
            <a:off x="1490319" y="2273330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43" name="文本框 45"/>
          <p:cNvSpPr txBox="1">
            <a:spLocks noChangeArrowheads="1"/>
          </p:cNvSpPr>
          <p:nvPr/>
        </p:nvSpPr>
        <p:spPr bwMode="auto">
          <a:xfrm rot="-1380000">
            <a:off x="2116138" y="1547312"/>
            <a:ext cx="53816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44" name="文本框 46"/>
          <p:cNvSpPr txBox="1">
            <a:spLocks noChangeArrowheads="1"/>
          </p:cNvSpPr>
          <p:nvPr/>
        </p:nvSpPr>
        <p:spPr bwMode="auto">
          <a:xfrm rot="-1380000">
            <a:off x="2686051" y="1773796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45" name="文本框 47"/>
          <p:cNvSpPr txBox="1">
            <a:spLocks noChangeArrowheads="1"/>
          </p:cNvSpPr>
          <p:nvPr/>
        </p:nvSpPr>
        <p:spPr bwMode="auto">
          <a:xfrm rot="-180000">
            <a:off x="2416176" y="2531563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46" name="文本框 49"/>
          <p:cNvSpPr txBox="1">
            <a:spLocks noChangeArrowheads="1"/>
          </p:cNvSpPr>
          <p:nvPr/>
        </p:nvSpPr>
        <p:spPr bwMode="auto">
          <a:xfrm rot="-1380000">
            <a:off x="3275013" y="2070130"/>
            <a:ext cx="53816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47" name="文本框 50"/>
          <p:cNvSpPr txBox="1">
            <a:spLocks noChangeArrowheads="1"/>
          </p:cNvSpPr>
          <p:nvPr/>
        </p:nvSpPr>
        <p:spPr bwMode="auto">
          <a:xfrm rot="-1380000">
            <a:off x="2847976" y="2844830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48" name="文本框 51"/>
          <p:cNvSpPr txBox="1">
            <a:spLocks noChangeArrowheads="1"/>
          </p:cNvSpPr>
          <p:nvPr/>
        </p:nvSpPr>
        <p:spPr bwMode="auto">
          <a:xfrm rot="-1380000">
            <a:off x="3482976" y="3026863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49" name="文本框 32"/>
          <p:cNvSpPr txBox="1">
            <a:spLocks noChangeArrowheads="1"/>
          </p:cNvSpPr>
          <p:nvPr/>
        </p:nvSpPr>
        <p:spPr bwMode="auto">
          <a:xfrm rot="1209897">
            <a:off x="5266983" y="4745596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50" name="文本框 34"/>
          <p:cNvSpPr txBox="1">
            <a:spLocks noChangeArrowheads="1"/>
          </p:cNvSpPr>
          <p:nvPr/>
        </p:nvSpPr>
        <p:spPr bwMode="auto">
          <a:xfrm rot="-1030866">
            <a:off x="6313488" y="5213379"/>
            <a:ext cx="53181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51" name="文本框 36"/>
          <p:cNvSpPr txBox="1">
            <a:spLocks noChangeArrowheads="1"/>
          </p:cNvSpPr>
          <p:nvPr/>
        </p:nvSpPr>
        <p:spPr bwMode="auto">
          <a:xfrm rot="368503">
            <a:off x="5925794" y="3839663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52" name="文本框 37"/>
          <p:cNvSpPr txBox="1">
            <a:spLocks noChangeArrowheads="1"/>
          </p:cNvSpPr>
          <p:nvPr/>
        </p:nvSpPr>
        <p:spPr bwMode="auto">
          <a:xfrm rot="829244">
            <a:off x="5436844" y="5325563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53" name="文本框 45"/>
          <p:cNvSpPr txBox="1">
            <a:spLocks noChangeArrowheads="1"/>
          </p:cNvSpPr>
          <p:nvPr/>
        </p:nvSpPr>
        <p:spPr bwMode="auto">
          <a:xfrm rot="-4502722">
            <a:off x="6678085" y="3342747"/>
            <a:ext cx="715433" cy="16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54" name="文本框 46"/>
          <p:cNvSpPr txBox="1">
            <a:spLocks noChangeArrowheads="1"/>
          </p:cNvSpPr>
          <p:nvPr/>
        </p:nvSpPr>
        <p:spPr bwMode="auto">
          <a:xfrm rot="2702238">
            <a:off x="7718876" y="4110596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55" name="文本框 47"/>
          <p:cNvSpPr txBox="1">
            <a:spLocks noChangeArrowheads="1"/>
          </p:cNvSpPr>
          <p:nvPr/>
        </p:nvSpPr>
        <p:spPr bwMode="auto">
          <a:xfrm rot="-3456638">
            <a:off x="6643688" y="4546072"/>
            <a:ext cx="717551" cy="16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56" name="文本框 49"/>
          <p:cNvSpPr txBox="1">
            <a:spLocks noChangeArrowheads="1"/>
          </p:cNvSpPr>
          <p:nvPr/>
        </p:nvSpPr>
        <p:spPr bwMode="auto">
          <a:xfrm rot="-3180423">
            <a:off x="8013172" y="4367213"/>
            <a:ext cx="715433" cy="16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57" name="文本框 50"/>
          <p:cNvSpPr txBox="1">
            <a:spLocks noChangeArrowheads="1"/>
          </p:cNvSpPr>
          <p:nvPr/>
        </p:nvSpPr>
        <p:spPr bwMode="auto">
          <a:xfrm rot="-3640556">
            <a:off x="7143222" y="4799013"/>
            <a:ext cx="715433" cy="16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58" name="文本框 51"/>
          <p:cNvSpPr txBox="1">
            <a:spLocks noChangeArrowheads="1"/>
          </p:cNvSpPr>
          <p:nvPr/>
        </p:nvSpPr>
        <p:spPr bwMode="auto">
          <a:xfrm rot="1549510">
            <a:off x="8181633" y="3230063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59" name="文本框 32"/>
          <p:cNvSpPr txBox="1">
            <a:spLocks noChangeArrowheads="1"/>
          </p:cNvSpPr>
          <p:nvPr/>
        </p:nvSpPr>
        <p:spPr bwMode="auto">
          <a:xfrm rot="4190103">
            <a:off x="4439101" y="3369763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60" name="文本框 34"/>
          <p:cNvSpPr txBox="1">
            <a:spLocks noChangeArrowheads="1"/>
          </p:cNvSpPr>
          <p:nvPr/>
        </p:nvSpPr>
        <p:spPr bwMode="auto">
          <a:xfrm rot="8340000">
            <a:off x="4919663" y="4199496"/>
            <a:ext cx="53181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61" name="文本框 36"/>
          <p:cNvSpPr txBox="1">
            <a:spLocks noChangeArrowheads="1"/>
          </p:cNvSpPr>
          <p:nvPr/>
        </p:nvSpPr>
        <p:spPr bwMode="auto">
          <a:xfrm rot="-1160763">
            <a:off x="5772151" y="2355879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62" name="文本框 37"/>
          <p:cNvSpPr txBox="1">
            <a:spLocks noChangeArrowheads="1"/>
          </p:cNvSpPr>
          <p:nvPr/>
        </p:nvSpPr>
        <p:spPr bwMode="auto">
          <a:xfrm rot="39237">
            <a:off x="5649914" y="3058612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63" name="文本框 45"/>
          <p:cNvSpPr txBox="1">
            <a:spLocks noChangeArrowheads="1"/>
          </p:cNvSpPr>
          <p:nvPr/>
        </p:nvSpPr>
        <p:spPr bwMode="auto">
          <a:xfrm rot="-1160763">
            <a:off x="6332538" y="2385512"/>
            <a:ext cx="53816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64" name="文本框 46"/>
          <p:cNvSpPr txBox="1">
            <a:spLocks noChangeArrowheads="1"/>
          </p:cNvSpPr>
          <p:nvPr/>
        </p:nvSpPr>
        <p:spPr bwMode="auto">
          <a:xfrm rot="-1160763">
            <a:off x="6702426" y="2671263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65" name="文本框 47"/>
          <p:cNvSpPr txBox="1">
            <a:spLocks noChangeArrowheads="1"/>
          </p:cNvSpPr>
          <p:nvPr/>
        </p:nvSpPr>
        <p:spPr bwMode="auto">
          <a:xfrm rot="39237">
            <a:off x="7185026" y="3304146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66" name="文本框 49"/>
          <p:cNvSpPr txBox="1">
            <a:spLocks noChangeArrowheads="1"/>
          </p:cNvSpPr>
          <p:nvPr/>
        </p:nvSpPr>
        <p:spPr bwMode="auto">
          <a:xfrm rot="-1160763">
            <a:off x="8020051" y="2777096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67" name="文本框 50"/>
          <p:cNvSpPr txBox="1">
            <a:spLocks noChangeArrowheads="1"/>
          </p:cNvSpPr>
          <p:nvPr/>
        </p:nvSpPr>
        <p:spPr bwMode="auto">
          <a:xfrm rot="-1160763">
            <a:off x="7486651" y="2599296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68" name="文本框 51"/>
          <p:cNvSpPr txBox="1">
            <a:spLocks noChangeArrowheads="1"/>
          </p:cNvSpPr>
          <p:nvPr/>
        </p:nvSpPr>
        <p:spPr bwMode="auto">
          <a:xfrm rot="-1160763">
            <a:off x="7962901" y="3746530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69" name="文本框 32"/>
          <p:cNvSpPr txBox="1">
            <a:spLocks noChangeArrowheads="1"/>
          </p:cNvSpPr>
          <p:nvPr/>
        </p:nvSpPr>
        <p:spPr bwMode="auto">
          <a:xfrm rot="4190103">
            <a:off x="2915101" y="4478896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70" name="文本框 34"/>
          <p:cNvSpPr txBox="1">
            <a:spLocks noChangeArrowheads="1"/>
          </p:cNvSpPr>
          <p:nvPr/>
        </p:nvSpPr>
        <p:spPr bwMode="auto">
          <a:xfrm rot="8340000">
            <a:off x="3921126" y="3769812"/>
            <a:ext cx="53181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71" name="文本框 36"/>
          <p:cNvSpPr txBox="1">
            <a:spLocks noChangeArrowheads="1"/>
          </p:cNvSpPr>
          <p:nvPr/>
        </p:nvSpPr>
        <p:spPr bwMode="auto">
          <a:xfrm rot="2810103">
            <a:off x="3962851" y="2337887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72" name="文本框 37"/>
          <p:cNvSpPr txBox="1">
            <a:spLocks noChangeArrowheads="1"/>
          </p:cNvSpPr>
          <p:nvPr/>
        </p:nvSpPr>
        <p:spPr bwMode="auto">
          <a:xfrm rot="4010103">
            <a:off x="3962851" y="3061787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73" name="文本框 45"/>
          <p:cNvSpPr txBox="1">
            <a:spLocks noChangeArrowheads="1"/>
          </p:cNvSpPr>
          <p:nvPr/>
        </p:nvSpPr>
        <p:spPr bwMode="auto">
          <a:xfrm rot="2810103">
            <a:off x="4524826" y="2370696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74" name="文本框 46"/>
          <p:cNvSpPr txBox="1">
            <a:spLocks noChangeArrowheads="1"/>
          </p:cNvSpPr>
          <p:nvPr/>
        </p:nvSpPr>
        <p:spPr bwMode="auto">
          <a:xfrm rot="2810103">
            <a:off x="4893126" y="2654330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75" name="文本框 47"/>
          <p:cNvSpPr txBox="1">
            <a:spLocks noChangeArrowheads="1"/>
          </p:cNvSpPr>
          <p:nvPr/>
        </p:nvSpPr>
        <p:spPr bwMode="auto">
          <a:xfrm rot="4010103">
            <a:off x="4893126" y="3378230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76" name="文本框 49"/>
          <p:cNvSpPr txBox="1">
            <a:spLocks noChangeArrowheads="1"/>
          </p:cNvSpPr>
          <p:nvPr/>
        </p:nvSpPr>
        <p:spPr bwMode="auto">
          <a:xfrm rot="-1160763">
            <a:off x="6223001" y="3414212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77" name="文本框 50"/>
          <p:cNvSpPr txBox="1">
            <a:spLocks noChangeArrowheads="1"/>
          </p:cNvSpPr>
          <p:nvPr/>
        </p:nvSpPr>
        <p:spPr bwMode="auto">
          <a:xfrm rot="4020000">
            <a:off x="5369376" y="3534863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78" name="文本框 51"/>
          <p:cNvSpPr txBox="1">
            <a:spLocks noChangeArrowheads="1"/>
          </p:cNvSpPr>
          <p:nvPr/>
        </p:nvSpPr>
        <p:spPr bwMode="auto">
          <a:xfrm rot="-1160763">
            <a:off x="5597526" y="4313796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79" name="文本框 32"/>
          <p:cNvSpPr txBox="1">
            <a:spLocks noChangeArrowheads="1"/>
          </p:cNvSpPr>
          <p:nvPr/>
        </p:nvSpPr>
        <p:spPr bwMode="auto">
          <a:xfrm rot="5400000">
            <a:off x="1291089" y="4329671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80" name="文本框 34"/>
          <p:cNvSpPr txBox="1">
            <a:spLocks noChangeArrowheads="1"/>
          </p:cNvSpPr>
          <p:nvPr/>
        </p:nvSpPr>
        <p:spPr bwMode="auto">
          <a:xfrm rot="8340000">
            <a:off x="1878013" y="4751946"/>
            <a:ext cx="53181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81" name="文本框 36"/>
          <p:cNvSpPr txBox="1">
            <a:spLocks noChangeArrowheads="1"/>
          </p:cNvSpPr>
          <p:nvPr/>
        </p:nvSpPr>
        <p:spPr bwMode="auto">
          <a:xfrm rot="2810103">
            <a:off x="2013401" y="3670330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82" name="文本框 37"/>
          <p:cNvSpPr txBox="1">
            <a:spLocks noChangeArrowheads="1"/>
          </p:cNvSpPr>
          <p:nvPr/>
        </p:nvSpPr>
        <p:spPr bwMode="auto">
          <a:xfrm rot="5220000">
            <a:off x="2448376" y="4047096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83" name="文本框 45"/>
          <p:cNvSpPr txBox="1">
            <a:spLocks noChangeArrowheads="1"/>
          </p:cNvSpPr>
          <p:nvPr/>
        </p:nvSpPr>
        <p:spPr bwMode="auto">
          <a:xfrm rot="2810103">
            <a:off x="2959551" y="3687263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84" name="文本框 46"/>
          <p:cNvSpPr txBox="1">
            <a:spLocks noChangeArrowheads="1"/>
          </p:cNvSpPr>
          <p:nvPr/>
        </p:nvSpPr>
        <p:spPr bwMode="auto">
          <a:xfrm rot="4020000">
            <a:off x="851351" y="2645863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85" name="文本框 47"/>
          <p:cNvSpPr txBox="1">
            <a:spLocks noChangeArrowheads="1"/>
          </p:cNvSpPr>
          <p:nvPr/>
        </p:nvSpPr>
        <p:spPr bwMode="auto">
          <a:xfrm rot="5220000">
            <a:off x="851351" y="3887287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86" name="文本框 49"/>
          <p:cNvSpPr txBox="1">
            <a:spLocks noChangeArrowheads="1"/>
          </p:cNvSpPr>
          <p:nvPr/>
        </p:nvSpPr>
        <p:spPr bwMode="auto">
          <a:xfrm rot="4020000">
            <a:off x="2613476" y="5012296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87" name="文本框 50"/>
          <p:cNvSpPr txBox="1">
            <a:spLocks noChangeArrowheads="1"/>
          </p:cNvSpPr>
          <p:nvPr/>
        </p:nvSpPr>
        <p:spPr bwMode="auto">
          <a:xfrm rot="4020000">
            <a:off x="3851726" y="4513820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88" name="文本框 51"/>
          <p:cNvSpPr txBox="1">
            <a:spLocks noChangeArrowheads="1"/>
          </p:cNvSpPr>
          <p:nvPr/>
        </p:nvSpPr>
        <p:spPr bwMode="auto">
          <a:xfrm rot="4020000">
            <a:off x="4221614" y="4799571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89" name="文本框 32"/>
          <p:cNvSpPr txBox="1">
            <a:spLocks noChangeArrowheads="1"/>
          </p:cNvSpPr>
          <p:nvPr/>
        </p:nvSpPr>
        <p:spPr bwMode="auto">
          <a:xfrm rot="-880739">
            <a:off x="514351" y="3376112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90" name="文本框 34"/>
          <p:cNvSpPr txBox="1">
            <a:spLocks noChangeArrowheads="1"/>
          </p:cNvSpPr>
          <p:nvPr/>
        </p:nvSpPr>
        <p:spPr bwMode="auto">
          <a:xfrm rot="8340000">
            <a:off x="1250950" y="3471363"/>
            <a:ext cx="53181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91" name="文本框 36"/>
          <p:cNvSpPr txBox="1">
            <a:spLocks noChangeArrowheads="1"/>
          </p:cNvSpPr>
          <p:nvPr/>
        </p:nvSpPr>
        <p:spPr bwMode="auto">
          <a:xfrm rot="4020000">
            <a:off x="1819726" y="2040496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92" name="文本框 37"/>
          <p:cNvSpPr txBox="1">
            <a:spLocks noChangeArrowheads="1"/>
          </p:cNvSpPr>
          <p:nvPr/>
        </p:nvSpPr>
        <p:spPr bwMode="auto">
          <a:xfrm rot="5220000">
            <a:off x="1819726" y="2764396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93" name="文本框 45"/>
          <p:cNvSpPr txBox="1">
            <a:spLocks noChangeArrowheads="1"/>
          </p:cNvSpPr>
          <p:nvPr/>
        </p:nvSpPr>
        <p:spPr bwMode="auto">
          <a:xfrm rot="2810103">
            <a:off x="2380114" y="2069071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94" name="文本框 46"/>
          <p:cNvSpPr txBox="1">
            <a:spLocks noChangeArrowheads="1"/>
          </p:cNvSpPr>
          <p:nvPr/>
        </p:nvSpPr>
        <p:spPr bwMode="auto">
          <a:xfrm rot="2810103">
            <a:off x="2750001" y="2354820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95" name="文本框 47"/>
          <p:cNvSpPr txBox="1">
            <a:spLocks noChangeArrowheads="1"/>
          </p:cNvSpPr>
          <p:nvPr/>
        </p:nvSpPr>
        <p:spPr bwMode="auto">
          <a:xfrm rot="4010103">
            <a:off x="2480126" y="3111530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96" name="文本框 49"/>
          <p:cNvSpPr txBox="1">
            <a:spLocks noChangeArrowheads="1"/>
          </p:cNvSpPr>
          <p:nvPr/>
        </p:nvSpPr>
        <p:spPr bwMode="auto">
          <a:xfrm rot="2810103">
            <a:off x="3337376" y="2654330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97" name="文本框 50"/>
          <p:cNvSpPr txBox="1">
            <a:spLocks noChangeArrowheads="1"/>
          </p:cNvSpPr>
          <p:nvPr/>
        </p:nvSpPr>
        <p:spPr bwMode="auto">
          <a:xfrm rot="2810103">
            <a:off x="3224664" y="3233238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98" name="文本框 51"/>
          <p:cNvSpPr txBox="1">
            <a:spLocks noChangeArrowheads="1"/>
          </p:cNvSpPr>
          <p:nvPr/>
        </p:nvSpPr>
        <p:spPr bwMode="auto">
          <a:xfrm rot="2810103">
            <a:off x="3594551" y="3518987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99" name="文本框 32"/>
          <p:cNvSpPr txBox="1">
            <a:spLocks noChangeArrowheads="1"/>
          </p:cNvSpPr>
          <p:nvPr/>
        </p:nvSpPr>
        <p:spPr bwMode="auto">
          <a:xfrm rot="5400000">
            <a:off x="4901064" y="4935038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500" name="文本框 34"/>
          <p:cNvSpPr txBox="1">
            <a:spLocks noChangeArrowheads="1"/>
          </p:cNvSpPr>
          <p:nvPr/>
        </p:nvSpPr>
        <p:spPr bwMode="auto">
          <a:xfrm rot="3159237">
            <a:off x="5969452" y="5370012"/>
            <a:ext cx="202299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501" name="文本框 36"/>
          <p:cNvSpPr txBox="1">
            <a:spLocks noChangeArrowheads="1"/>
          </p:cNvSpPr>
          <p:nvPr/>
        </p:nvSpPr>
        <p:spPr bwMode="auto">
          <a:xfrm rot="-1160763">
            <a:off x="6235701" y="3922212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502" name="文本框 37"/>
          <p:cNvSpPr txBox="1">
            <a:spLocks noChangeArrowheads="1"/>
          </p:cNvSpPr>
          <p:nvPr/>
        </p:nvSpPr>
        <p:spPr bwMode="auto">
          <a:xfrm rot="39237">
            <a:off x="6237289" y="4652463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503" name="文本框 45"/>
          <p:cNvSpPr txBox="1">
            <a:spLocks noChangeArrowheads="1"/>
          </p:cNvSpPr>
          <p:nvPr/>
        </p:nvSpPr>
        <p:spPr bwMode="auto">
          <a:xfrm rot="-1160763">
            <a:off x="6796088" y="3951846"/>
            <a:ext cx="53816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504" name="文本框 46"/>
          <p:cNvSpPr txBox="1">
            <a:spLocks noChangeArrowheads="1"/>
          </p:cNvSpPr>
          <p:nvPr/>
        </p:nvSpPr>
        <p:spPr bwMode="auto">
          <a:xfrm rot="-1160763">
            <a:off x="7165976" y="4237596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505" name="文本框 47"/>
          <p:cNvSpPr txBox="1">
            <a:spLocks noChangeArrowheads="1"/>
          </p:cNvSpPr>
          <p:nvPr/>
        </p:nvSpPr>
        <p:spPr bwMode="auto">
          <a:xfrm rot="39237">
            <a:off x="6854825" y="5001712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506" name="文本框 49"/>
          <p:cNvSpPr txBox="1">
            <a:spLocks noChangeArrowheads="1"/>
          </p:cNvSpPr>
          <p:nvPr/>
        </p:nvSpPr>
        <p:spPr bwMode="auto">
          <a:xfrm rot="-1160763">
            <a:off x="7686676" y="4624946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507" name="文本框 50"/>
          <p:cNvSpPr txBox="1">
            <a:spLocks noChangeArrowheads="1"/>
          </p:cNvSpPr>
          <p:nvPr/>
        </p:nvSpPr>
        <p:spPr bwMode="auto">
          <a:xfrm rot="-1160763">
            <a:off x="7640638" y="5116012"/>
            <a:ext cx="53816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508" name="文本框 51"/>
          <p:cNvSpPr txBox="1">
            <a:spLocks noChangeArrowheads="1"/>
          </p:cNvSpPr>
          <p:nvPr/>
        </p:nvSpPr>
        <p:spPr bwMode="auto">
          <a:xfrm rot="-1160763">
            <a:off x="6778626" y="1549430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17509" name="Picture 10" descr="C:\Users\Administrator\Desktop\timg0FV2BP0P.jpg"/>
          <p:cNvPicPr>
            <a:picLocks noChangeAspect="1" noChangeArrowheads="1"/>
          </p:cNvPicPr>
          <p:nvPr/>
        </p:nvPicPr>
        <p:blipFill>
          <a:blip r:embed="rId1" cstate="print"/>
          <a:srcRect t="4372" b="706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11188" y="1286934"/>
            <a:ext cx="7848600" cy="329320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    一个养羊人</a:t>
            </a:r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________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，街坊</a:t>
            </a:r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______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修羊圈，养羊人</a:t>
            </a:r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______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听从劝告，第二天，他</a:t>
            </a:r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__________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，这才</a:t>
            </a:r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______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，于是赶紧把</a:t>
            </a:r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______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堵上，把</a:t>
            </a:r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______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修好，从此他的羊再也没丢过。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708401" y="1337733"/>
            <a:ext cx="142058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丢了羊</a:t>
            </a:r>
            <a:endParaRPr lang="zh-CN" altLang="en-US" sz="32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515100" y="1331384"/>
            <a:ext cx="100860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劝他</a:t>
            </a:r>
            <a:endParaRPr lang="zh-CN" altLang="en-US" sz="32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174527" y="1966001"/>
            <a:ext cx="100860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没有</a:t>
            </a:r>
            <a:endParaRPr lang="zh-CN" altLang="en-US" sz="32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141823" y="2606114"/>
            <a:ext cx="183255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又丢了羊</a:t>
            </a:r>
            <a:endParaRPr lang="zh-CN" altLang="en-US" sz="32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394847" y="2585742"/>
            <a:ext cx="100860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后悔</a:t>
            </a:r>
            <a:endParaRPr lang="zh-CN" altLang="en-US" sz="32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21445" y="3227166"/>
            <a:ext cx="100860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窟窿</a:t>
            </a:r>
            <a:endParaRPr lang="zh-CN" altLang="en-US" sz="32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670041" y="3143654"/>
            <a:ext cx="100860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羊圈</a:t>
            </a:r>
            <a:endParaRPr lang="zh-CN" altLang="en-US" sz="32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/>
        </p:nvSpPr>
        <p:spPr bwMode="auto">
          <a:xfrm>
            <a:off x="1115616" y="476672"/>
            <a:ext cx="7561262" cy="6047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说说这篇寓言讲了一个什么故事？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/>
          <p:nvPr/>
        </p:nvSpPr>
        <p:spPr>
          <a:xfrm>
            <a:off x="395288" y="188913"/>
            <a:ext cx="7777112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>
                <a:latin typeface="宋体" panose="02010600030101010101" pitchFamily="2" charset="-122"/>
              </a:rPr>
              <a:t>    再读课文，同桌之间交流“亡羊”“补牢”的句子。</a:t>
            </a:r>
            <a:endParaRPr lang="zh-CN" altLang="en-US" sz="4000" dirty="0">
              <a:latin typeface="宋体" panose="02010600030101010101" pitchFamily="2" charset="-122"/>
            </a:endParaRPr>
          </a:p>
        </p:txBody>
      </p:sp>
      <p:sp>
        <p:nvSpPr>
          <p:cNvPr id="53251" name="Rectangle 3"/>
          <p:cNvSpPr/>
          <p:nvPr/>
        </p:nvSpPr>
        <p:spPr>
          <a:xfrm>
            <a:off x="1763713" y="1916113"/>
            <a:ext cx="6408737" cy="193899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一天早上，他去放羊，发现少了一只。</a:t>
            </a:r>
            <a:endParaRPr lang="zh-CN" altLang="en-US" sz="40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</a:t>
            </a:r>
            <a:endParaRPr lang="zh-CN" altLang="en-US" sz="2800" dirty="0">
              <a:latin typeface="宋体" panose="02010600030101010101" pitchFamily="2" charset="-122"/>
            </a:endParaRPr>
          </a:p>
        </p:txBody>
      </p:sp>
      <p:sp>
        <p:nvSpPr>
          <p:cNvPr id="53252" name="Text Box 4"/>
          <p:cNvSpPr txBox="1"/>
          <p:nvPr/>
        </p:nvSpPr>
        <p:spPr>
          <a:xfrm>
            <a:off x="1752600" y="3284538"/>
            <a:ext cx="7391400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1800">
                <a:solidFill>
                  <a:schemeClr val="accent1"/>
                </a:solidFill>
                <a:latin typeface="宋体" panose="02010600030101010101" pitchFamily="2" charset="-122"/>
              </a:rPr>
              <a:t> 第二天早上，他去放羊，发现羊又少了一只。                   </a:t>
            </a:r>
            <a:endParaRPr lang="zh-CN" altLang="en-US" b="1" dirty="0">
              <a:solidFill>
                <a:schemeClr val="accent2"/>
              </a:solidFill>
              <a:latin typeface="宋体" panose="02010600030101010101" pitchFamily="2" charset="-122"/>
            </a:endParaRPr>
          </a:p>
        </p:txBody>
      </p:sp>
      <p:sp>
        <p:nvSpPr>
          <p:cNvPr id="53253" name="AutoShape 5"/>
          <p:cNvSpPr/>
          <p:nvPr/>
        </p:nvSpPr>
        <p:spPr>
          <a:xfrm>
            <a:off x="1547813" y="2652713"/>
            <a:ext cx="304800" cy="1447800"/>
          </a:xfrm>
          <a:prstGeom prst="leftBrace">
            <a:avLst>
              <a:gd name="adj1" fmla="val 39561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13318" name="Text Box 6"/>
          <p:cNvSpPr txBox="1"/>
          <p:nvPr/>
        </p:nvSpPr>
        <p:spPr>
          <a:xfrm>
            <a:off x="746125" y="2459038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latin typeface="宋体" panose="02010600030101010101" pitchFamily="2" charset="-122"/>
            </a:endParaRPr>
          </a:p>
        </p:txBody>
      </p:sp>
      <p:sp>
        <p:nvSpPr>
          <p:cNvPr id="53255" name="Rectangle 7"/>
          <p:cNvSpPr/>
          <p:nvPr/>
        </p:nvSpPr>
        <p:spPr>
          <a:xfrm>
            <a:off x="250825" y="2565400"/>
            <a:ext cx="1282700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800" b="1">
                <a:solidFill>
                  <a:srgbClr val="CC0000"/>
                </a:solidFill>
                <a:latin typeface="宋体" panose="02010600030101010101" pitchFamily="2" charset="-122"/>
              </a:rPr>
              <a:t>亡羊：</a:t>
            </a:r>
            <a:endParaRPr lang="zh-CN" altLang="en-US" sz="3600" b="1" dirty="0">
              <a:solidFill>
                <a:srgbClr val="CC0000"/>
              </a:solidFill>
              <a:latin typeface="宋体" panose="02010600030101010101" pitchFamily="2" charset="-122"/>
            </a:endParaRPr>
          </a:p>
        </p:txBody>
      </p:sp>
      <p:sp>
        <p:nvSpPr>
          <p:cNvPr id="13320" name="Text Box 8"/>
          <p:cNvSpPr txBox="1"/>
          <p:nvPr/>
        </p:nvSpPr>
        <p:spPr>
          <a:xfrm>
            <a:off x="479425" y="5783263"/>
            <a:ext cx="165417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1800" dirty="0">
              <a:latin typeface="宋体" panose="02010600030101010101" pitchFamily="2" charset="-122"/>
            </a:endParaRPr>
          </a:p>
        </p:txBody>
      </p:sp>
      <p:sp>
        <p:nvSpPr>
          <p:cNvPr id="13321" name="Text Box 9"/>
          <p:cNvSpPr txBox="1"/>
          <p:nvPr/>
        </p:nvSpPr>
        <p:spPr>
          <a:xfrm>
            <a:off x="631825" y="4732338"/>
            <a:ext cx="81597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1800">
                <a:latin typeface="宋体" panose="02010600030101010101" pitchFamily="2" charset="-122"/>
              </a:rPr>
              <a:t>   </a:t>
            </a:r>
            <a:endParaRPr lang="zh-CN" altLang="en-US" sz="1800" dirty="0">
              <a:latin typeface="宋体" panose="02010600030101010101" pitchFamily="2" charset="-122"/>
            </a:endParaRPr>
          </a:p>
        </p:txBody>
      </p:sp>
      <p:sp>
        <p:nvSpPr>
          <p:cNvPr id="53258" name="Rectangle 10"/>
          <p:cNvSpPr/>
          <p:nvPr/>
        </p:nvSpPr>
        <p:spPr>
          <a:xfrm>
            <a:off x="107950" y="4724400"/>
            <a:ext cx="1447800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8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补牢：</a:t>
            </a:r>
            <a:endParaRPr lang="zh-CN" altLang="en-US" sz="4000" dirty="0">
              <a:solidFill>
                <a:srgbClr val="CC0000"/>
              </a:solidFill>
              <a:latin typeface="宋体" panose="02010600030101010101" pitchFamily="2" charset="-122"/>
            </a:endParaRPr>
          </a:p>
        </p:txBody>
      </p:sp>
      <p:sp>
        <p:nvSpPr>
          <p:cNvPr id="53259" name="Text Box 11"/>
          <p:cNvSpPr txBox="1"/>
          <p:nvPr/>
        </p:nvSpPr>
        <p:spPr>
          <a:xfrm>
            <a:off x="1754188" y="4797425"/>
            <a:ext cx="6705600" cy="144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他赶快堵上那个窟窿，把羊圈修得结结实实。</a:t>
            </a:r>
            <a:endParaRPr lang="zh-CN" altLang="en-US" sz="4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324" name="Picture 12" descr="xinsrc_042120228164417722768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8650" y="981075"/>
            <a:ext cx="1914525" cy="14414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325" name="Group 13"/>
          <p:cNvGrpSpPr/>
          <p:nvPr/>
        </p:nvGrpSpPr>
        <p:grpSpPr>
          <a:xfrm>
            <a:off x="6324600" y="6553200"/>
            <a:ext cx="2819400" cy="304800"/>
            <a:chOff x="3984" y="4080"/>
            <a:chExt cx="1776" cy="240"/>
          </a:xfrm>
        </p:grpSpPr>
        <p:pic>
          <p:nvPicPr>
            <p:cNvPr id="13326" name="Picture 14" descr="按扭5">
              <a:hlinkClick r:id="" action="ppaction://hlinkshowjump?jump=endshow"/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329" y="4080"/>
              <a:ext cx="431" cy="24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7" name="Picture 15" descr="按扭2">
              <a:hlinkClick r:id="" action="ppaction://hlinkshowjump?jump=previousslide"/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64" y="4080"/>
              <a:ext cx="407" cy="24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8" name="Picture 16" descr="按扭3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96" y="4080"/>
              <a:ext cx="407" cy="24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9" name="Picture 17" descr="按扭1">
              <a:hlinkClick r:id="rId5"/>
            </p:cNvPr>
            <p:cNvPicPr preferRelativeResize="0"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984" y="4080"/>
              <a:ext cx="453" cy="24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8" name="TextBox 17"/>
          <p:cNvSpPr txBox="1"/>
          <p:nvPr/>
        </p:nvSpPr>
        <p:spPr>
          <a:xfrm>
            <a:off x="5220072" y="2708920"/>
            <a:ext cx="295232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丢羊的原因是？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1" grpId="0" bldLvl="0"/>
      <p:bldP spid="53252" grpId="0" bldLvl="0"/>
      <p:bldP spid="53253" grpId="0" bldLvl="0" animBg="1"/>
      <p:bldP spid="53255" grpId="0" bldLvl="0"/>
      <p:bldP spid="53258" grpId="0" bldLvl="0"/>
      <p:bldP spid="53259" grpId="0" bldLvl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20061204110353856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148263" y="3881438"/>
            <a:ext cx="3673475" cy="2717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299" name="Text Box 3"/>
          <p:cNvSpPr txBox="1"/>
          <p:nvPr/>
        </p:nvSpPr>
        <p:spPr>
          <a:xfrm>
            <a:off x="539750" y="1989138"/>
            <a:ext cx="7704138" cy="144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>
                <a:solidFill>
                  <a:srgbClr val="0000FF"/>
                </a:solidFill>
                <a:latin typeface="宋体" panose="02010600030101010101" pitchFamily="2" charset="-122"/>
              </a:rPr>
              <a:t>    对两次丢羊，街坊和养羊人分别是怎么做的？</a:t>
            </a:r>
            <a:endParaRPr lang="zh-CN" altLang="en-US" sz="44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4340" name="WordArt 4"/>
          <p:cNvSpPr>
            <a:spLocks noTextEdit="1"/>
          </p:cNvSpPr>
          <p:nvPr/>
        </p:nvSpPr>
        <p:spPr>
          <a:xfrm rot="295237">
            <a:off x="539750" y="404813"/>
            <a:ext cx="2736850" cy="14398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44028"/>
              </a:avLst>
            </a:prstTxWarp>
            <a:normAutofit/>
          </a:bodyPr>
          <a:lstStyle/>
          <a:p>
            <a:pPr algn="ctr"/>
            <a:r>
              <a:rPr lang="zh-CN" altLang="en-US" sz="8000">
                <a:ln w="9525" cap="flat" cmpd="sng">
                  <a:solidFill>
                    <a:srgbClr val="99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1638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小组合作</a:t>
            </a:r>
            <a:endParaRPr lang="zh-CN" altLang="en-US" sz="8000" dirty="0">
              <a:ln w="9525" cap="flat" cmpd="sng">
                <a:solidFill>
                  <a:srgbClr val="99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1638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" descr="00000(29)"/>
          <p:cNvPicPr>
            <a:picLocks noChangeAspect="1"/>
          </p:cNvPicPr>
          <p:nvPr/>
        </p:nvPicPr>
        <p:blipFill>
          <a:blip r:embed="rId1"/>
          <a:srcRect b="25011"/>
          <a:stretch>
            <a:fillRect/>
          </a:stretch>
        </p:blipFill>
        <p:spPr>
          <a:xfrm>
            <a:off x="-77470" y="2159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" name="组合 4"/>
          <p:cNvGrpSpPr/>
          <p:nvPr/>
        </p:nvGrpSpPr>
        <p:grpSpPr>
          <a:xfrm>
            <a:off x="2667635" y="-952"/>
            <a:ext cx="2663825" cy="1614805"/>
            <a:chOff x="3131840" y="1685019"/>
            <a:chExt cx="2664296" cy="1614063"/>
          </a:xfrm>
        </p:grpSpPr>
        <p:sp>
          <p:nvSpPr>
            <p:cNvPr id="4" name="圆角矩形标注 3"/>
            <p:cNvSpPr/>
            <p:nvPr/>
          </p:nvSpPr>
          <p:spPr>
            <a:xfrm>
              <a:off x="3131840" y="1707234"/>
              <a:ext cx="2592846" cy="1512191"/>
            </a:xfrm>
            <a:prstGeom prst="wedgeRoundRectCallout">
              <a:avLst>
                <a:gd name="adj1" fmla="val -41102"/>
                <a:gd name="adj2" fmla="val 76247"/>
                <a:gd name="adj3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370" name="文本框 2"/>
            <p:cNvSpPr txBox="1"/>
            <p:nvPr/>
          </p:nvSpPr>
          <p:spPr>
            <a:xfrm>
              <a:off x="3203848" y="1685019"/>
              <a:ext cx="2592288" cy="161406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10000"/>
                </a:lnSpc>
                <a:buFont typeface="Arial" panose="020B0604020202020204" pitchFamily="34" charset="0"/>
                <a:buNone/>
              </a:pPr>
              <a:r>
                <a:rPr lang="zh-CN" altLang="en-US" sz="3000" b="1">
                  <a:latin typeface="楷体" panose="02010609060101010101" pitchFamily="49" charset="-122"/>
                  <a:ea typeface="楷体" panose="02010609060101010101" pitchFamily="49" charset="-122"/>
                </a:rPr>
                <a:t>赶紧把羊圈修一修，堵上那个窟窿吧！</a:t>
              </a:r>
              <a:endPara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" name="圆角矩形标注 6"/>
          <p:cNvSpPr/>
          <p:nvPr/>
        </p:nvSpPr>
        <p:spPr>
          <a:xfrm rot="10800000">
            <a:off x="6882130" y="52070"/>
            <a:ext cx="2268220" cy="1562100"/>
          </a:xfrm>
          <a:prstGeom prst="wedgeRoundRectCallout">
            <a:avLst>
              <a:gd name="adj1" fmla="val 61273"/>
              <a:gd name="adj2" fmla="val -43566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605" name="TextBox 8"/>
          <p:cNvSpPr txBox="1"/>
          <p:nvPr/>
        </p:nvSpPr>
        <p:spPr>
          <a:xfrm>
            <a:off x="539750" y="5201920"/>
            <a:ext cx="2016125" cy="573042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</a:rPr>
              <a:t>着急、关心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5606" name="TextBox 9"/>
          <p:cNvSpPr txBox="1"/>
          <p:nvPr/>
        </p:nvSpPr>
        <p:spPr>
          <a:xfrm>
            <a:off x="5260340" y="5980430"/>
            <a:ext cx="3245485" cy="573042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</a:rPr>
              <a:t>不听劝告、不在乎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965950" y="-635"/>
            <a:ext cx="210058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羊已经丢了，还修羊圈干什么？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625" y="259715"/>
            <a:ext cx="22580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u="sng"/>
              <a:t>第一次</a:t>
            </a:r>
            <a:endParaRPr lang="zh-CN" altLang="en-US" sz="4000" u="sng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5605" grpId="0" bldLvl="0" animBg="1"/>
      <p:bldP spid="25606" grpId="0" bldLvl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57200" y="738188"/>
            <a:ext cx="8229600" cy="1143000"/>
          </a:xfrm>
        </p:spPr>
        <p:txBody>
          <a:bodyPr/>
          <a:lstStyle/>
          <a:p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羊已经丢了，还修羊圈干什么？</a:t>
            </a:r>
            <a:b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endParaRPr lang="zh-CN" altLang="en-US"/>
          </a:p>
        </p:txBody>
      </p:sp>
      <p:grpSp>
        <p:nvGrpSpPr>
          <p:cNvPr id="8" name="组合 7"/>
          <p:cNvGrpSpPr/>
          <p:nvPr/>
        </p:nvGrpSpPr>
        <p:grpSpPr bwMode="auto">
          <a:xfrm>
            <a:off x="2059940" y="1447800"/>
            <a:ext cx="5330825" cy="936625"/>
            <a:chOff x="2951508" y="1707238"/>
            <a:chExt cx="2463645" cy="1561621"/>
          </a:xfrm>
        </p:grpSpPr>
        <p:sp>
          <p:nvSpPr>
            <p:cNvPr id="9" name="圆角矩形标注 8"/>
            <p:cNvSpPr/>
            <p:nvPr/>
          </p:nvSpPr>
          <p:spPr>
            <a:xfrm>
              <a:off x="2951508" y="1707238"/>
              <a:ext cx="2268564" cy="1561621"/>
            </a:xfrm>
            <a:prstGeom prst="wedgeRoundRectCallout">
              <a:avLst>
                <a:gd name="adj1" fmla="val 61273"/>
                <a:gd name="adj2" fmla="val -43566"/>
                <a:gd name="adj3" fmla="val 1666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文本框 2"/>
            <p:cNvSpPr txBox="1">
              <a:spLocks noChangeArrowheads="1"/>
            </p:cNvSpPr>
            <p:nvPr/>
          </p:nvSpPr>
          <p:spPr bwMode="auto">
            <a:xfrm>
              <a:off x="3146589" y="1988852"/>
              <a:ext cx="2268564" cy="8972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10000"/>
                </a:lnSpc>
                <a:buFont typeface="Arial" panose="020B0604020202020204" pitchFamily="34" charset="0"/>
                <a:buNone/>
              </a:pPr>
              <a:r>
                <a:rPr lang="zh-CN" altLang="en-US" sz="3000" b="1">
                  <a:latin typeface="楷体" panose="02010609060101010101" pitchFamily="49" charset="-122"/>
                  <a:ea typeface="楷体" panose="02010609060101010101" pitchFamily="49" charset="-122"/>
                </a:rPr>
                <a:t>换种说法，意思不变</a:t>
              </a:r>
              <a:endPara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4" name="TextBox 9"/>
          <p:cNvSpPr txBox="1">
            <a:spLocks noChangeArrowheads="1"/>
          </p:cNvSpPr>
          <p:nvPr/>
        </p:nvSpPr>
        <p:spPr bwMode="auto">
          <a:xfrm>
            <a:off x="2149475" y="2760345"/>
            <a:ext cx="4522470" cy="57304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</a:rPr>
              <a:t>羊已经丢了，不用修羊圈。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89635" y="4451350"/>
            <a:ext cx="71386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      </a:t>
            </a:r>
            <a:endParaRPr lang="zh-CN" altLang="en-US" sz="32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 bldLvl="0" animBg="1"/>
      <p:bldP spid="6" grpId="0"/>
    </p:bldLst>
  </p:timing>
</p:sld>
</file>

<file path=ppt/theme/theme1.xml><?xml version="1.0" encoding="utf-8"?>
<a:theme xmlns:a="http://schemas.openxmlformats.org/drawingml/2006/main" name="6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986</Words>
  <Application>WPS 演示</Application>
  <PresentationFormat>全屏显示(4:3)</PresentationFormat>
  <Paragraphs>313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宋体</vt:lpstr>
      <vt:lpstr>Wingdings</vt:lpstr>
      <vt:lpstr>华文新魏</vt:lpstr>
      <vt:lpstr>黑体</vt:lpstr>
      <vt:lpstr>楷体_GB2312</vt:lpstr>
      <vt:lpstr>新宋体</vt:lpstr>
      <vt:lpstr>楷体</vt:lpstr>
      <vt:lpstr>微软雅黑</vt:lpstr>
      <vt:lpstr>Arial Unicode MS</vt:lpstr>
      <vt:lpstr>等线</vt:lpstr>
      <vt:lpstr>6_默认设计模板</vt:lpstr>
      <vt:lpstr>PowerPoint 演示文稿</vt:lpstr>
      <vt:lpstr>PowerPoint 演示文稿</vt:lpstr>
      <vt:lpstr>PowerPoint 演示文稿</vt:lpstr>
      <vt:lpstr>学习要求</vt:lpstr>
      <vt:lpstr>PowerPoint 演示文稿</vt:lpstr>
      <vt:lpstr>PowerPoint 演示文稿</vt:lpstr>
      <vt:lpstr>PowerPoint 演示文稿</vt:lpstr>
      <vt:lpstr>PowerPoint 演示文稿</vt:lpstr>
      <vt:lpstr>羊已经丢了，还修羊圈干什么？ </vt:lpstr>
      <vt:lpstr>第二次：</vt:lpstr>
      <vt:lpstr>课堂小结</vt:lpstr>
      <vt:lpstr>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48</cp:revision>
  <dcterms:created xsi:type="dcterms:W3CDTF">2018-04-09T07:18:00Z</dcterms:created>
  <dcterms:modified xsi:type="dcterms:W3CDTF">2021-08-05T13:05:32Z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