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15"/>
  </p:notesMasterIdLst>
  <p:handoutMasterIdLst>
    <p:handoutMasterId r:id="rId16"/>
  </p:handoutMasterIdLst>
  <p:sldIdLst>
    <p:sldId id="376" r:id="rId4"/>
    <p:sldId id="257" r:id="rId5"/>
    <p:sldId id="359" r:id="rId6"/>
    <p:sldId id="360" r:id="rId7"/>
    <p:sldId id="361" r:id="rId8"/>
    <p:sldId id="371" r:id="rId9"/>
    <p:sldId id="372" r:id="rId10"/>
    <p:sldId id="362" r:id="rId11"/>
    <p:sldId id="373" r:id="rId12"/>
    <p:sldId id="374" r:id="rId13"/>
    <p:sldId id="375" r:id="rId14"/>
  </p:sldIdLst>
  <p:sldSz cx="9144000" cy="51435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7" d="100"/>
          <a:sy n="97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Tx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5363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>
              <a:buSzPct val="100000"/>
              <a:buFontTx/>
            </a:pPr>
            <a:endParaRPr lang="zh-CN" altLang="en-US" sz="1200"/>
          </a:p>
        </p:txBody>
      </p:sp>
      <p:sp>
        <p:nvSpPr>
          <p:cNvPr id="15364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0" hangingPunct="0">
              <a:buSzPct val="100000"/>
              <a:buFontTx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536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>
              <a:buSzPct val="100000"/>
              <a:buFontTx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Tx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433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buSzPct val="100000"/>
              <a:buFontTx/>
            </a:pPr>
            <a:endParaRPr lang="zh-CN" altLang="en-US" sz="1200"/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ea typeface="宋体" panose="02010600030101010101" pitchFamily="2" charset="-122"/>
            </a:endParaRPr>
          </a:p>
        </p:txBody>
      </p:sp>
      <p:sp>
        <p:nvSpPr>
          <p:cNvPr id="1434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434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>
              <a:buSzPct val="100000"/>
              <a:buFontTx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434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>
              <a:buSzPct val="100000"/>
              <a:buFontTx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文本框 32"/>
          <p:cNvSpPr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75" name="文本框 34"/>
          <p:cNvSpPr/>
          <p:nvPr/>
        </p:nvSpPr>
        <p:spPr>
          <a:xfrm rot="21300000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76" name="文本框 36"/>
          <p:cNvSpPr/>
          <p:nvPr/>
        </p:nvSpPr>
        <p:spPr>
          <a:xfrm rot="16200000">
            <a:off x="5859463" y="1314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77" name="文本框 37"/>
          <p:cNvSpPr/>
          <p:nvPr/>
        </p:nvSpPr>
        <p:spPr>
          <a:xfrm rot="17400000">
            <a:off x="5329238" y="17224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78" name="文本框 45"/>
          <p:cNvSpPr/>
          <p:nvPr/>
        </p:nvSpPr>
        <p:spPr>
          <a:xfrm rot="16200000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文本框 46"/>
          <p:cNvSpPr/>
          <p:nvPr/>
        </p:nvSpPr>
        <p:spPr>
          <a:xfrm rot="21120000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0" name="文本框 47"/>
          <p:cNvSpPr/>
          <p:nvPr/>
        </p:nvSpPr>
        <p:spPr>
          <a:xfrm rot="17400000">
            <a:off x="7653338" y="24971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1" name="文本框 49"/>
          <p:cNvSpPr/>
          <p:nvPr/>
        </p:nvSpPr>
        <p:spPr>
          <a:xfrm rot="600000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2" name="文本框 50"/>
          <p:cNvSpPr/>
          <p:nvPr/>
        </p:nvSpPr>
        <p:spPr>
          <a:xfrm rot="1440000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3" name="文本框 51"/>
          <p:cNvSpPr/>
          <p:nvPr/>
        </p:nvSpPr>
        <p:spPr>
          <a:xfrm rot="16200000">
            <a:off x="5980113" y="21764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4" name="文本框 13"/>
          <p:cNvSpPr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5" name="文本框 34"/>
          <p:cNvSpPr/>
          <p:nvPr/>
        </p:nvSpPr>
        <p:spPr>
          <a:xfrm rot="4140000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6" name="文本框 36"/>
          <p:cNvSpPr/>
          <p:nvPr/>
        </p:nvSpPr>
        <p:spPr>
          <a:xfrm rot="2022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7" name="文本框 37"/>
          <p:cNvSpPr/>
          <p:nvPr/>
        </p:nvSpPr>
        <p:spPr>
          <a:xfrm rot="2142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8" name="文本框 45"/>
          <p:cNvSpPr/>
          <p:nvPr/>
        </p:nvSpPr>
        <p:spPr>
          <a:xfrm rot="2022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89" name="文本框 46"/>
          <p:cNvSpPr/>
          <p:nvPr/>
        </p:nvSpPr>
        <p:spPr>
          <a:xfrm rot="2022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0" name="文本框 47"/>
          <p:cNvSpPr/>
          <p:nvPr/>
        </p:nvSpPr>
        <p:spPr>
          <a:xfrm rot="2142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1" name="文本框 49"/>
          <p:cNvSpPr/>
          <p:nvPr/>
        </p:nvSpPr>
        <p:spPr>
          <a:xfrm rot="16200000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2" name="文本框 50"/>
          <p:cNvSpPr/>
          <p:nvPr/>
        </p:nvSpPr>
        <p:spPr>
          <a:xfrm rot="21420000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3" name="文本框 51"/>
          <p:cNvSpPr/>
          <p:nvPr/>
        </p:nvSpPr>
        <p:spPr>
          <a:xfrm rot="16200000">
            <a:off x="5843588" y="3432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4" name="文本框 32"/>
          <p:cNvSpPr/>
          <p:nvPr/>
        </p:nvSpPr>
        <p:spPr>
          <a:xfrm rot="1200000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5" name="文本框 34"/>
          <p:cNvSpPr/>
          <p:nvPr/>
        </p:nvSpPr>
        <p:spPr>
          <a:xfrm rot="4140000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6" name="文本框 36"/>
          <p:cNvSpPr/>
          <p:nvPr/>
        </p:nvSpPr>
        <p:spPr>
          <a:xfrm rot="2022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7" name="文本框 37"/>
          <p:cNvSpPr/>
          <p:nvPr/>
        </p:nvSpPr>
        <p:spPr>
          <a:xfrm rot="1020000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8" name="文本框 27"/>
          <p:cNvSpPr/>
          <p:nvPr/>
        </p:nvSpPr>
        <p:spPr>
          <a:xfrm rot="2022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099" name="文本框 28"/>
          <p:cNvSpPr/>
          <p:nvPr/>
        </p:nvSpPr>
        <p:spPr>
          <a:xfrm rot="21420000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0" name="文本框 29"/>
          <p:cNvSpPr/>
          <p:nvPr/>
        </p:nvSpPr>
        <p:spPr>
          <a:xfrm rot="1020000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1" name="文本框 30"/>
          <p:cNvSpPr/>
          <p:nvPr/>
        </p:nvSpPr>
        <p:spPr>
          <a:xfrm rot="21420000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2" name="文本框 31"/>
          <p:cNvSpPr/>
          <p:nvPr/>
        </p:nvSpPr>
        <p:spPr>
          <a:xfrm rot="21420000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3" name="文本框 32"/>
          <p:cNvSpPr/>
          <p:nvPr/>
        </p:nvSpPr>
        <p:spPr>
          <a:xfrm rot="21420000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4" name="文本框 33"/>
          <p:cNvSpPr/>
          <p:nvPr/>
        </p:nvSpPr>
        <p:spPr>
          <a:xfrm rot="16500000">
            <a:off x="320675" y="2039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5" name="文本框 34"/>
          <p:cNvSpPr/>
          <p:nvPr/>
        </p:nvSpPr>
        <p:spPr>
          <a:xfrm rot="4140000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6" name="文本框 36"/>
          <p:cNvSpPr/>
          <p:nvPr/>
        </p:nvSpPr>
        <p:spPr>
          <a:xfrm rot="21420000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7" name="文本框 37"/>
          <p:cNvSpPr/>
          <p:nvPr/>
        </p:nvSpPr>
        <p:spPr>
          <a:xfrm rot="1020000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8" name="文本框 45"/>
          <p:cNvSpPr/>
          <p:nvPr/>
        </p:nvSpPr>
        <p:spPr>
          <a:xfrm rot="2022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09" name="文本框 46"/>
          <p:cNvSpPr/>
          <p:nvPr/>
        </p:nvSpPr>
        <p:spPr>
          <a:xfrm rot="2022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0" name="文本框 47"/>
          <p:cNvSpPr/>
          <p:nvPr/>
        </p:nvSpPr>
        <p:spPr>
          <a:xfrm rot="2142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1" name="文本框 49"/>
          <p:cNvSpPr/>
          <p:nvPr/>
        </p:nvSpPr>
        <p:spPr>
          <a:xfrm rot="2022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2" name="文本框 50"/>
          <p:cNvSpPr/>
          <p:nvPr/>
        </p:nvSpPr>
        <p:spPr>
          <a:xfrm rot="2022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3" name="文本框 51"/>
          <p:cNvSpPr/>
          <p:nvPr/>
        </p:nvSpPr>
        <p:spPr>
          <a:xfrm rot="2022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4" name="文本框 32"/>
          <p:cNvSpPr/>
          <p:nvPr/>
        </p:nvSpPr>
        <p:spPr>
          <a:xfrm rot="1200000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5" name="文本框 34"/>
          <p:cNvSpPr/>
          <p:nvPr/>
        </p:nvSpPr>
        <p:spPr>
          <a:xfrm rot="20520000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6" name="文本框 36"/>
          <p:cNvSpPr/>
          <p:nvPr/>
        </p:nvSpPr>
        <p:spPr>
          <a:xfrm rot="360000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7" name="文本框 37"/>
          <p:cNvSpPr/>
          <p:nvPr/>
        </p:nvSpPr>
        <p:spPr>
          <a:xfrm rot="780000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8" name="文本框 45"/>
          <p:cNvSpPr/>
          <p:nvPr/>
        </p:nvSpPr>
        <p:spPr>
          <a:xfrm rot="17040000">
            <a:off x="6777038" y="24987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19" name="文本框 46"/>
          <p:cNvSpPr/>
          <p:nvPr/>
        </p:nvSpPr>
        <p:spPr>
          <a:xfrm rot="2700000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0" name="文本框 47"/>
          <p:cNvSpPr/>
          <p:nvPr/>
        </p:nvSpPr>
        <p:spPr>
          <a:xfrm rot="18120000">
            <a:off x="6742113" y="3402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1" name="文本框 50"/>
          <p:cNvSpPr/>
          <p:nvPr/>
        </p:nvSpPr>
        <p:spPr>
          <a:xfrm rot="18360000">
            <a:off x="1962150" y="23225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2" name="文本框 51"/>
          <p:cNvSpPr/>
          <p:nvPr/>
        </p:nvSpPr>
        <p:spPr>
          <a:xfrm rot="17940000">
            <a:off x="7237413" y="3589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3" name="文本框 52"/>
          <p:cNvSpPr/>
          <p:nvPr/>
        </p:nvSpPr>
        <p:spPr>
          <a:xfrm rot="150000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4" name="文本框 32"/>
          <p:cNvSpPr/>
          <p:nvPr/>
        </p:nvSpPr>
        <p:spPr>
          <a:xfrm rot="4140000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5" name="文本框 34"/>
          <p:cNvSpPr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6" name="文本框 36"/>
          <p:cNvSpPr/>
          <p:nvPr/>
        </p:nvSpPr>
        <p:spPr>
          <a:xfrm rot="20400000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7" name="文本框 37"/>
          <p:cNvSpPr/>
          <p:nvPr/>
        </p:nvSpPr>
        <p:spPr>
          <a:xfrm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8" name="文本框 45"/>
          <p:cNvSpPr/>
          <p:nvPr/>
        </p:nvSpPr>
        <p:spPr>
          <a:xfrm rot="20400000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29" name="文本框 46"/>
          <p:cNvSpPr/>
          <p:nvPr/>
        </p:nvSpPr>
        <p:spPr>
          <a:xfrm rot="20400000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0" name="文本框 47"/>
          <p:cNvSpPr/>
          <p:nvPr/>
        </p:nvSpPr>
        <p:spPr>
          <a:xfrm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1" name="文本框 49"/>
          <p:cNvSpPr/>
          <p:nvPr/>
        </p:nvSpPr>
        <p:spPr>
          <a:xfrm rot="20400000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2" name="文本框 50"/>
          <p:cNvSpPr/>
          <p:nvPr/>
        </p:nvSpPr>
        <p:spPr>
          <a:xfrm rot="20400000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3" name="文本框 51"/>
          <p:cNvSpPr/>
          <p:nvPr/>
        </p:nvSpPr>
        <p:spPr>
          <a:xfrm rot="20400000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4" name="文本框 32"/>
          <p:cNvSpPr/>
          <p:nvPr/>
        </p:nvSpPr>
        <p:spPr>
          <a:xfrm rot="4140000">
            <a:off x="2763838" y="3338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5" name="文本框 34"/>
          <p:cNvSpPr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6" name="文本框 36"/>
          <p:cNvSpPr/>
          <p:nvPr/>
        </p:nvSpPr>
        <p:spPr>
          <a:xfrm rot="2760000">
            <a:off x="3811588" y="1733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7" name="文本框 37"/>
          <p:cNvSpPr/>
          <p:nvPr/>
        </p:nvSpPr>
        <p:spPr>
          <a:xfrm rot="3960000">
            <a:off x="3811588" y="22764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8" name="文本框 45"/>
          <p:cNvSpPr/>
          <p:nvPr/>
        </p:nvSpPr>
        <p:spPr>
          <a:xfrm rot="2760000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39" name="文本框 46"/>
          <p:cNvSpPr/>
          <p:nvPr/>
        </p:nvSpPr>
        <p:spPr>
          <a:xfrm rot="2760000">
            <a:off x="474186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0" name="文本框 47"/>
          <p:cNvSpPr/>
          <p:nvPr/>
        </p:nvSpPr>
        <p:spPr>
          <a:xfrm rot="3960000">
            <a:off x="4741863" y="2513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1" name="文本框 49"/>
          <p:cNvSpPr/>
          <p:nvPr/>
        </p:nvSpPr>
        <p:spPr>
          <a:xfrm rot="20400000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2" name="文本框 50"/>
          <p:cNvSpPr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3" name="文本框 51"/>
          <p:cNvSpPr/>
          <p:nvPr/>
        </p:nvSpPr>
        <p:spPr>
          <a:xfrm rot="20400000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4" name="文本框 32"/>
          <p:cNvSpPr/>
          <p:nvPr/>
        </p:nvSpPr>
        <p:spPr>
          <a:xfrm rot="5400000">
            <a:off x="1139825" y="32273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5" name="文本框 34"/>
          <p:cNvSpPr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6" name="文本框 36"/>
          <p:cNvSpPr/>
          <p:nvPr/>
        </p:nvSpPr>
        <p:spPr>
          <a:xfrm rot="2760000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7" name="文本框 37"/>
          <p:cNvSpPr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8" name="文本框 45"/>
          <p:cNvSpPr/>
          <p:nvPr/>
        </p:nvSpPr>
        <p:spPr>
          <a:xfrm rot="2760000">
            <a:off x="2808288" y="2744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49" name="文本框 46"/>
          <p:cNvSpPr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0" name="文本框 47"/>
          <p:cNvSpPr/>
          <p:nvPr/>
        </p:nvSpPr>
        <p:spPr>
          <a:xfrm rot="5220000">
            <a:off x="700088" y="28956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1" name="文本框 49"/>
          <p:cNvSpPr/>
          <p:nvPr/>
        </p:nvSpPr>
        <p:spPr>
          <a:xfrm rot="4020000">
            <a:off x="2462213" y="37385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2" name="文本框 50"/>
          <p:cNvSpPr/>
          <p:nvPr/>
        </p:nvSpPr>
        <p:spPr>
          <a:xfrm rot="4020000">
            <a:off x="3700463" y="33655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3" name="文本框 51"/>
          <p:cNvSpPr/>
          <p:nvPr/>
        </p:nvSpPr>
        <p:spPr>
          <a:xfrm rot="4020000">
            <a:off x="4070350" y="35798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4" name="文本框 32"/>
          <p:cNvSpPr/>
          <p:nvPr/>
        </p:nvSpPr>
        <p:spPr>
          <a:xfrm rot="20700000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5" name="文本框 34"/>
          <p:cNvSpPr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6" name="文本框 36"/>
          <p:cNvSpPr/>
          <p:nvPr/>
        </p:nvSpPr>
        <p:spPr>
          <a:xfrm rot="4020000">
            <a:off x="1668463" y="15097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7" name="文本框 37"/>
          <p:cNvSpPr/>
          <p:nvPr/>
        </p:nvSpPr>
        <p:spPr>
          <a:xfrm rot="5220000">
            <a:off x="1668463" y="20526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8" name="文本框 45"/>
          <p:cNvSpPr/>
          <p:nvPr/>
        </p:nvSpPr>
        <p:spPr>
          <a:xfrm rot="2760000">
            <a:off x="2228850" y="1531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59" name="文本框 46"/>
          <p:cNvSpPr/>
          <p:nvPr/>
        </p:nvSpPr>
        <p:spPr>
          <a:xfrm rot="2760000">
            <a:off x="2598738" y="1746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0" name="文本框 47"/>
          <p:cNvSpPr/>
          <p:nvPr/>
        </p:nvSpPr>
        <p:spPr>
          <a:xfrm rot="3960000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1" name="文本框 49"/>
          <p:cNvSpPr/>
          <p:nvPr/>
        </p:nvSpPr>
        <p:spPr>
          <a:xfrm rot="2760000">
            <a:off x="318611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2" name="文本框 50"/>
          <p:cNvSpPr/>
          <p:nvPr/>
        </p:nvSpPr>
        <p:spPr>
          <a:xfrm rot="2760000">
            <a:off x="3073400" y="240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3" name="文本框 51"/>
          <p:cNvSpPr/>
          <p:nvPr/>
        </p:nvSpPr>
        <p:spPr>
          <a:xfrm rot="2760000">
            <a:off x="3443288" y="26193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4" name="文本框 32"/>
          <p:cNvSpPr/>
          <p:nvPr/>
        </p:nvSpPr>
        <p:spPr>
          <a:xfrm rot="5400000">
            <a:off x="4749800" y="36814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5" name="文本框 34"/>
          <p:cNvSpPr/>
          <p:nvPr/>
        </p:nvSpPr>
        <p:spPr>
          <a:xfrm rot="3120000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6" name="文本框 36"/>
          <p:cNvSpPr/>
          <p:nvPr/>
        </p:nvSpPr>
        <p:spPr>
          <a:xfrm rot="20400000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7" name="文本框 37"/>
          <p:cNvSpPr/>
          <p:nvPr/>
        </p:nvSpPr>
        <p:spPr>
          <a:xfrm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8" name="文本框 45"/>
          <p:cNvSpPr/>
          <p:nvPr/>
        </p:nvSpPr>
        <p:spPr>
          <a:xfrm rot="20400000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69" name="文本框 46"/>
          <p:cNvSpPr/>
          <p:nvPr/>
        </p:nvSpPr>
        <p:spPr>
          <a:xfrm rot="20400000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70" name="文本框 47"/>
          <p:cNvSpPr/>
          <p:nvPr/>
        </p:nvSpPr>
        <p:spPr>
          <a:xfrm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71" name="文本框 49"/>
          <p:cNvSpPr/>
          <p:nvPr/>
        </p:nvSpPr>
        <p:spPr>
          <a:xfrm rot="20400000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72" name="文本框 50"/>
          <p:cNvSpPr/>
          <p:nvPr/>
        </p:nvSpPr>
        <p:spPr>
          <a:xfrm rot="20400000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73" name="文本框 51"/>
          <p:cNvSpPr/>
          <p:nvPr/>
        </p:nvSpPr>
        <p:spPr>
          <a:xfrm rot="20400000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3174" name="TextBox 1"/>
          <p:cNvSpPr/>
          <p:nvPr/>
        </p:nvSpPr>
        <p:spPr>
          <a:xfrm>
            <a:off x="2987675" y="339725"/>
            <a:ext cx="3095625" cy="779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 eaLnBrk="0" hangingPunct="0">
              <a:lnSpc>
                <a:spcPct val="130000"/>
              </a:lnSpc>
              <a:buClrTx/>
              <a:buSzPct val="100000"/>
              <a:buFontTx/>
            </a:pPr>
            <a:r>
              <a:rPr lang="zh-CN" altLang="en-US" sz="4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猜猜他是谁</a:t>
            </a:r>
            <a:endParaRPr lang="zh-CN" altLang="en-US" sz="4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175" name="TextBox 2"/>
          <p:cNvSpPr/>
          <p:nvPr/>
        </p:nvSpPr>
        <p:spPr>
          <a:xfrm>
            <a:off x="1042988" y="1563688"/>
            <a:ext cx="7416800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他有三头六臂，脖子上套着乾坤圈，脚踏风火轮，威风八面。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6" name="TextBox 3"/>
          <p:cNvSpPr/>
          <p:nvPr/>
        </p:nvSpPr>
        <p:spPr>
          <a:xfrm>
            <a:off x="3851275" y="3292475"/>
            <a:ext cx="1800225" cy="641350"/>
          </a:xfrm>
          <a:prstGeom prst="rect">
            <a:avLst/>
          </a:prstGeom>
          <a:gradFill rotWithShape="1">
            <a:gsLst>
              <a:gs pos="0">
                <a:srgbClr val="DAFDA7">
                  <a:alpha val="100000"/>
                </a:srgbClr>
              </a:gs>
              <a:gs pos="35001">
                <a:srgbClr val="E4FDC2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98B954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p>
            <a:pPr algn="ctr" eaLnBrk="0" hangingPunct="0">
              <a:lnSpc>
                <a:spcPct val="130000"/>
              </a:lnSpc>
              <a:buSzPct val="100000"/>
              <a:buFontTx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哪吒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1"/>
          <p:cNvSpPr/>
          <p:nvPr/>
        </p:nvSpPr>
        <p:spPr>
          <a:xfrm>
            <a:off x="409575" y="1582738"/>
            <a:ext cx="8424863" cy="1941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‘三栖’明星。那时候，你要签名，我一定看在老同学的面子上大大地优先！”②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大家现在一定猜到他是谁了吧？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2"/>
          <p:cNvSpPr/>
          <p:nvPr/>
        </p:nvSpPr>
        <p:spPr>
          <a:xfrm>
            <a:off x="3563938" y="3670300"/>
            <a:ext cx="2447925" cy="566738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10000"/>
              </a:lnSpc>
              <a:buSzPct val="100000"/>
              <a:buFontTx/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③结尾点题。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2" name="TextBox 3"/>
          <p:cNvSpPr/>
          <p:nvPr/>
        </p:nvSpPr>
        <p:spPr>
          <a:xfrm>
            <a:off x="1584325" y="933450"/>
            <a:ext cx="6408738" cy="566738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10000"/>
              </a:lnSpc>
              <a:buSzPct val="100000"/>
              <a:buFontTx/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②语言描写幽默风趣，突出了他的特点。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32"/>
          <p:cNvSpPr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15" name="文本框 34"/>
          <p:cNvSpPr/>
          <p:nvPr/>
        </p:nvSpPr>
        <p:spPr>
          <a:xfrm rot="21300000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文本框 36"/>
          <p:cNvSpPr/>
          <p:nvPr/>
        </p:nvSpPr>
        <p:spPr>
          <a:xfrm rot="16200000">
            <a:off x="5859463" y="1314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文本框 37"/>
          <p:cNvSpPr/>
          <p:nvPr/>
        </p:nvSpPr>
        <p:spPr>
          <a:xfrm rot="17400000">
            <a:off x="5329238" y="17224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18" name="文本框 45"/>
          <p:cNvSpPr/>
          <p:nvPr/>
        </p:nvSpPr>
        <p:spPr>
          <a:xfrm rot="16200000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19" name="文本框 46"/>
          <p:cNvSpPr/>
          <p:nvPr/>
        </p:nvSpPr>
        <p:spPr>
          <a:xfrm rot="21120000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文本框 47"/>
          <p:cNvSpPr/>
          <p:nvPr/>
        </p:nvSpPr>
        <p:spPr>
          <a:xfrm rot="17400000">
            <a:off x="7653338" y="24971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1" name="文本框 49"/>
          <p:cNvSpPr/>
          <p:nvPr/>
        </p:nvSpPr>
        <p:spPr>
          <a:xfrm rot="600000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2" name="文本框 50"/>
          <p:cNvSpPr/>
          <p:nvPr/>
        </p:nvSpPr>
        <p:spPr>
          <a:xfrm rot="1440000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3" name="文本框 51"/>
          <p:cNvSpPr/>
          <p:nvPr/>
        </p:nvSpPr>
        <p:spPr>
          <a:xfrm rot="16200000">
            <a:off x="5980113" y="21764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4" name="文本框 13"/>
          <p:cNvSpPr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5" name="文本框 34"/>
          <p:cNvSpPr/>
          <p:nvPr/>
        </p:nvSpPr>
        <p:spPr>
          <a:xfrm rot="4140000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6" name="文本框 36"/>
          <p:cNvSpPr/>
          <p:nvPr/>
        </p:nvSpPr>
        <p:spPr>
          <a:xfrm rot="2022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7" name="文本框 37"/>
          <p:cNvSpPr/>
          <p:nvPr/>
        </p:nvSpPr>
        <p:spPr>
          <a:xfrm rot="2142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8" name="文本框 45"/>
          <p:cNvSpPr/>
          <p:nvPr/>
        </p:nvSpPr>
        <p:spPr>
          <a:xfrm rot="2022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29" name="文本框 46"/>
          <p:cNvSpPr/>
          <p:nvPr/>
        </p:nvSpPr>
        <p:spPr>
          <a:xfrm rot="2022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0" name="文本框 47"/>
          <p:cNvSpPr/>
          <p:nvPr/>
        </p:nvSpPr>
        <p:spPr>
          <a:xfrm rot="2142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1" name="文本框 49"/>
          <p:cNvSpPr/>
          <p:nvPr/>
        </p:nvSpPr>
        <p:spPr>
          <a:xfrm rot="16200000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2" name="文本框 50"/>
          <p:cNvSpPr/>
          <p:nvPr/>
        </p:nvSpPr>
        <p:spPr>
          <a:xfrm rot="21420000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3" name="文本框 51"/>
          <p:cNvSpPr/>
          <p:nvPr/>
        </p:nvSpPr>
        <p:spPr>
          <a:xfrm rot="16200000">
            <a:off x="5843588" y="3432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4" name="文本框 32"/>
          <p:cNvSpPr/>
          <p:nvPr/>
        </p:nvSpPr>
        <p:spPr>
          <a:xfrm rot="1200000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5" name="文本框 34"/>
          <p:cNvSpPr/>
          <p:nvPr/>
        </p:nvSpPr>
        <p:spPr>
          <a:xfrm rot="4140000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6" name="文本框 36"/>
          <p:cNvSpPr/>
          <p:nvPr/>
        </p:nvSpPr>
        <p:spPr>
          <a:xfrm rot="2022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7" name="文本框 37"/>
          <p:cNvSpPr/>
          <p:nvPr/>
        </p:nvSpPr>
        <p:spPr>
          <a:xfrm rot="1020000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8" name="文本框 27"/>
          <p:cNvSpPr/>
          <p:nvPr/>
        </p:nvSpPr>
        <p:spPr>
          <a:xfrm rot="2022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39" name="文本框 28"/>
          <p:cNvSpPr/>
          <p:nvPr/>
        </p:nvSpPr>
        <p:spPr>
          <a:xfrm rot="21420000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0" name="文本框 29"/>
          <p:cNvSpPr/>
          <p:nvPr/>
        </p:nvSpPr>
        <p:spPr>
          <a:xfrm rot="1020000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1" name="文本框 30"/>
          <p:cNvSpPr/>
          <p:nvPr/>
        </p:nvSpPr>
        <p:spPr>
          <a:xfrm rot="21420000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2" name="文本框 31"/>
          <p:cNvSpPr/>
          <p:nvPr/>
        </p:nvSpPr>
        <p:spPr>
          <a:xfrm rot="21420000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3" name="文本框 32"/>
          <p:cNvSpPr/>
          <p:nvPr/>
        </p:nvSpPr>
        <p:spPr>
          <a:xfrm rot="21420000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4" name="文本框 33"/>
          <p:cNvSpPr/>
          <p:nvPr/>
        </p:nvSpPr>
        <p:spPr>
          <a:xfrm rot="16500000">
            <a:off x="320675" y="2039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5" name="文本框 34"/>
          <p:cNvSpPr/>
          <p:nvPr/>
        </p:nvSpPr>
        <p:spPr>
          <a:xfrm rot="4140000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6" name="文本框 34"/>
          <p:cNvSpPr/>
          <p:nvPr/>
        </p:nvSpPr>
        <p:spPr>
          <a:xfrm rot="21420000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7" name="文本框 35"/>
          <p:cNvSpPr/>
          <p:nvPr/>
        </p:nvSpPr>
        <p:spPr>
          <a:xfrm rot="1020000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8" name="文本框 45"/>
          <p:cNvSpPr/>
          <p:nvPr/>
        </p:nvSpPr>
        <p:spPr>
          <a:xfrm rot="2022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49" name="文本框 46"/>
          <p:cNvSpPr/>
          <p:nvPr/>
        </p:nvSpPr>
        <p:spPr>
          <a:xfrm rot="2022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0" name="文本框 47"/>
          <p:cNvSpPr/>
          <p:nvPr/>
        </p:nvSpPr>
        <p:spPr>
          <a:xfrm rot="2142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1" name="文本框 49"/>
          <p:cNvSpPr/>
          <p:nvPr/>
        </p:nvSpPr>
        <p:spPr>
          <a:xfrm rot="2022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2" name="文本框 50"/>
          <p:cNvSpPr/>
          <p:nvPr/>
        </p:nvSpPr>
        <p:spPr>
          <a:xfrm rot="2022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3" name="文本框 51"/>
          <p:cNvSpPr/>
          <p:nvPr/>
        </p:nvSpPr>
        <p:spPr>
          <a:xfrm rot="2022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4" name="文本框 32"/>
          <p:cNvSpPr/>
          <p:nvPr/>
        </p:nvSpPr>
        <p:spPr>
          <a:xfrm rot="1200000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5" name="文本框 34"/>
          <p:cNvSpPr/>
          <p:nvPr/>
        </p:nvSpPr>
        <p:spPr>
          <a:xfrm rot="20520000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6" name="文本框 36"/>
          <p:cNvSpPr/>
          <p:nvPr/>
        </p:nvSpPr>
        <p:spPr>
          <a:xfrm rot="360000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7" name="文本框 37"/>
          <p:cNvSpPr/>
          <p:nvPr/>
        </p:nvSpPr>
        <p:spPr>
          <a:xfrm rot="780000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8" name="文本框 45"/>
          <p:cNvSpPr/>
          <p:nvPr/>
        </p:nvSpPr>
        <p:spPr>
          <a:xfrm rot="17040000">
            <a:off x="6777038" y="24987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59" name="文本框 46"/>
          <p:cNvSpPr/>
          <p:nvPr/>
        </p:nvSpPr>
        <p:spPr>
          <a:xfrm rot="2700000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0" name="文本框 47"/>
          <p:cNvSpPr/>
          <p:nvPr/>
        </p:nvSpPr>
        <p:spPr>
          <a:xfrm rot="18120000">
            <a:off x="6742113" y="3402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1" name="文本框 50"/>
          <p:cNvSpPr/>
          <p:nvPr/>
        </p:nvSpPr>
        <p:spPr>
          <a:xfrm rot="18360000">
            <a:off x="1962150" y="23225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2" name="文本框 51"/>
          <p:cNvSpPr/>
          <p:nvPr/>
        </p:nvSpPr>
        <p:spPr>
          <a:xfrm rot="17940000">
            <a:off x="7237413" y="3589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3" name="文本框 52"/>
          <p:cNvSpPr/>
          <p:nvPr/>
        </p:nvSpPr>
        <p:spPr>
          <a:xfrm rot="150000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4" name="文本框 32"/>
          <p:cNvSpPr/>
          <p:nvPr/>
        </p:nvSpPr>
        <p:spPr>
          <a:xfrm rot="4140000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5" name="文本框 34"/>
          <p:cNvSpPr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6" name="文本框 36"/>
          <p:cNvSpPr/>
          <p:nvPr/>
        </p:nvSpPr>
        <p:spPr>
          <a:xfrm rot="20400000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7" name="文本框 37"/>
          <p:cNvSpPr/>
          <p:nvPr/>
        </p:nvSpPr>
        <p:spPr>
          <a:xfrm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8" name="文本框 45"/>
          <p:cNvSpPr/>
          <p:nvPr/>
        </p:nvSpPr>
        <p:spPr>
          <a:xfrm rot="20400000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69" name="文本框 46"/>
          <p:cNvSpPr/>
          <p:nvPr/>
        </p:nvSpPr>
        <p:spPr>
          <a:xfrm rot="20400000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0" name="文本框 47"/>
          <p:cNvSpPr/>
          <p:nvPr/>
        </p:nvSpPr>
        <p:spPr>
          <a:xfrm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1" name="文本框 49"/>
          <p:cNvSpPr/>
          <p:nvPr/>
        </p:nvSpPr>
        <p:spPr>
          <a:xfrm rot="20400000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2" name="文本框 50"/>
          <p:cNvSpPr/>
          <p:nvPr/>
        </p:nvSpPr>
        <p:spPr>
          <a:xfrm rot="20400000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3" name="文本框 51"/>
          <p:cNvSpPr/>
          <p:nvPr/>
        </p:nvSpPr>
        <p:spPr>
          <a:xfrm rot="20400000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4" name="文本框 32"/>
          <p:cNvSpPr/>
          <p:nvPr/>
        </p:nvSpPr>
        <p:spPr>
          <a:xfrm rot="4140000">
            <a:off x="2763838" y="3338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5" name="文本框 34"/>
          <p:cNvSpPr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6" name="文本框 36"/>
          <p:cNvSpPr/>
          <p:nvPr/>
        </p:nvSpPr>
        <p:spPr>
          <a:xfrm rot="2760000">
            <a:off x="3811588" y="1733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7" name="文本框 37"/>
          <p:cNvSpPr/>
          <p:nvPr/>
        </p:nvSpPr>
        <p:spPr>
          <a:xfrm rot="3960000">
            <a:off x="3811588" y="22764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8" name="文本框 45"/>
          <p:cNvSpPr/>
          <p:nvPr/>
        </p:nvSpPr>
        <p:spPr>
          <a:xfrm rot="2760000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79" name="文本框 46"/>
          <p:cNvSpPr/>
          <p:nvPr/>
        </p:nvSpPr>
        <p:spPr>
          <a:xfrm rot="2760000">
            <a:off x="474186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0" name="文本框 47"/>
          <p:cNvSpPr/>
          <p:nvPr/>
        </p:nvSpPr>
        <p:spPr>
          <a:xfrm rot="3960000">
            <a:off x="4741863" y="2513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1" name="文本框 49"/>
          <p:cNvSpPr/>
          <p:nvPr/>
        </p:nvSpPr>
        <p:spPr>
          <a:xfrm rot="20400000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2" name="文本框 50"/>
          <p:cNvSpPr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3" name="文本框 51"/>
          <p:cNvSpPr/>
          <p:nvPr/>
        </p:nvSpPr>
        <p:spPr>
          <a:xfrm rot="20400000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4" name="文本框 32"/>
          <p:cNvSpPr/>
          <p:nvPr/>
        </p:nvSpPr>
        <p:spPr>
          <a:xfrm rot="5400000">
            <a:off x="1139825" y="32273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5" name="文本框 34"/>
          <p:cNvSpPr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6" name="文本框 36"/>
          <p:cNvSpPr/>
          <p:nvPr/>
        </p:nvSpPr>
        <p:spPr>
          <a:xfrm rot="2760000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7" name="文本框 37"/>
          <p:cNvSpPr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8" name="文本框 45"/>
          <p:cNvSpPr/>
          <p:nvPr/>
        </p:nvSpPr>
        <p:spPr>
          <a:xfrm rot="2760000">
            <a:off x="2808288" y="2744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89" name="文本框 46"/>
          <p:cNvSpPr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0" name="文本框 47"/>
          <p:cNvSpPr/>
          <p:nvPr/>
        </p:nvSpPr>
        <p:spPr>
          <a:xfrm rot="5220000">
            <a:off x="700088" y="28956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1" name="文本框 49"/>
          <p:cNvSpPr/>
          <p:nvPr/>
        </p:nvSpPr>
        <p:spPr>
          <a:xfrm rot="4020000">
            <a:off x="2462213" y="37385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2" name="文本框 50"/>
          <p:cNvSpPr/>
          <p:nvPr/>
        </p:nvSpPr>
        <p:spPr>
          <a:xfrm rot="4020000">
            <a:off x="3700463" y="33655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3" name="文本框 51"/>
          <p:cNvSpPr/>
          <p:nvPr/>
        </p:nvSpPr>
        <p:spPr>
          <a:xfrm rot="4020000">
            <a:off x="4070350" y="35798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4" name="文本框 32"/>
          <p:cNvSpPr/>
          <p:nvPr/>
        </p:nvSpPr>
        <p:spPr>
          <a:xfrm rot="20700000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5" name="文本框 34"/>
          <p:cNvSpPr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6" name="文本框 36"/>
          <p:cNvSpPr/>
          <p:nvPr/>
        </p:nvSpPr>
        <p:spPr>
          <a:xfrm rot="4020000">
            <a:off x="1668463" y="15097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7" name="文本框 37"/>
          <p:cNvSpPr/>
          <p:nvPr/>
        </p:nvSpPr>
        <p:spPr>
          <a:xfrm rot="5220000">
            <a:off x="1668463" y="20526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8" name="文本框 45"/>
          <p:cNvSpPr/>
          <p:nvPr/>
        </p:nvSpPr>
        <p:spPr>
          <a:xfrm rot="2760000">
            <a:off x="2228850" y="1531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399" name="文本框 46"/>
          <p:cNvSpPr/>
          <p:nvPr/>
        </p:nvSpPr>
        <p:spPr>
          <a:xfrm rot="2760000">
            <a:off x="2598738" y="1746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0" name="文本框 47"/>
          <p:cNvSpPr/>
          <p:nvPr/>
        </p:nvSpPr>
        <p:spPr>
          <a:xfrm rot="3960000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1" name="文本框 49"/>
          <p:cNvSpPr/>
          <p:nvPr/>
        </p:nvSpPr>
        <p:spPr>
          <a:xfrm rot="2760000">
            <a:off x="318611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2" name="文本框 50"/>
          <p:cNvSpPr/>
          <p:nvPr/>
        </p:nvSpPr>
        <p:spPr>
          <a:xfrm rot="2760000">
            <a:off x="3073400" y="240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3" name="文本框 51"/>
          <p:cNvSpPr/>
          <p:nvPr/>
        </p:nvSpPr>
        <p:spPr>
          <a:xfrm rot="2760000">
            <a:off x="3443288" y="26193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4" name="文本框 32"/>
          <p:cNvSpPr/>
          <p:nvPr/>
        </p:nvSpPr>
        <p:spPr>
          <a:xfrm rot="5400000">
            <a:off x="4749800" y="36814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5" name="文本框 34"/>
          <p:cNvSpPr/>
          <p:nvPr/>
        </p:nvSpPr>
        <p:spPr>
          <a:xfrm rot="3120000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6" name="文本框 36"/>
          <p:cNvSpPr/>
          <p:nvPr/>
        </p:nvSpPr>
        <p:spPr>
          <a:xfrm rot="20400000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7" name="文本框 37"/>
          <p:cNvSpPr/>
          <p:nvPr/>
        </p:nvSpPr>
        <p:spPr>
          <a:xfrm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8" name="文本框 45"/>
          <p:cNvSpPr/>
          <p:nvPr/>
        </p:nvSpPr>
        <p:spPr>
          <a:xfrm rot="20400000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09" name="文本框 46"/>
          <p:cNvSpPr/>
          <p:nvPr/>
        </p:nvSpPr>
        <p:spPr>
          <a:xfrm rot="20400000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10" name="文本框 47"/>
          <p:cNvSpPr/>
          <p:nvPr/>
        </p:nvSpPr>
        <p:spPr>
          <a:xfrm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11" name="文本框 49"/>
          <p:cNvSpPr/>
          <p:nvPr/>
        </p:nvSpPr>
        <p:spPr>
          <a:xfrm rot="20400000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12" name="文本框 50"/>
          <p:cNvSpPr/>
          <p:nvPr/>
        </p:nvSpPr>
        <p:spPr>
          <a:xfrm rot="20400000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13" name="文本框 51"/>
          <p:cNvSpPr/>
          <p:nvPr/>
        </p:nvSpPr>
        <p:spPr>
          <a:xfrm rot="20400000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13414" name="矩形 1"/>
          <p:cNvSpPr/>
          <p:nvPr/>
        </p:nvSpPr>
        <p:spPr>
          <a:xfrm>
            <a:off x="600075" y="915988"/>
            <a:ext cx="8293100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点评：</a:t>
            </a:r>
            <a:endParaRPr lang="en-US" altLang="zh-CN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 本文从语言、外貌两方面描写了班上的这位“搞笑专家”，其中对语言进行了重点描写。他无论是长相还是说话都那么活泼、俏皮，真不愧是一位“喜剧演员”啊！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415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96600" y="122682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1"/>
          <p:cNvSpPr/>
          <p:nvPr/>
        </p:nvSpPr>
        <p:spPr>
          <a:xfrm>
            <a:off x="2674938" y="1924050"/>
            <a:ext cx="5210175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algn="ctr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习作 猜猜他是谁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Picture 5" descr="C:\Users\Administrator\Desktop\课题标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23825"/>
            <a:ext cx="3614738" cy="530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文本框 32"/>
          <p:cNvSpPr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文本框 34"/>
          <p:cNvSpPr/>
          <p:nvPr/>
        </p:nvSpPr>
        <p:spPr>
          <a:xfrm rot="21300000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文本框 36"/>
          <p:cNvSpPr/>
          <p:nvPr/>
        </p:nvSpPr>
        <p:spPr>
          <a:xfrm rot="16200000">
            <a:off x="5859463" y="1314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文本框 37"/>
          <p:cNvSpPr/>
          <p:nvPr/>
        </p:nvSpPr>
        <p:spPr>
          <a:xfrm rot="17400000">
            <a:off x="5329238" y="17224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文本框 45"/>
          <p:cNvSpPr/>
          <p:nvPr/>
        </p:nvSpPr>
        <p:spPr>
          <a:xfrm rot="16200000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文本框 46"/>
          <p:cNvSpPr/>
          <p:nvPr/>
        </p:nvSpPr>
        <p:spPr>
          <a:xfrm rot="21120000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文本框 47"/>
          <p:cNvSpPr/>
          <p:nvPr/>
        </p:nvSpPr>
        <p:spPr>
          <a:xfrm rot="17400000">
            <a:off x="7653338" y="24971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29" name="文本框 49"/>
          <p:cNvSpPr/>
          <p:nvPr/>
        </p:nvSpPr>
        <p:spPr>
          <a:xfrm rot="600000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0" name="文本框 50"/>
          <p:cNvSpPr/>
          <p:nvPr/>
        </p:nvSpPr>
        <p:spPr>
          <a:xfrm rot="1440000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1" name="文本框 51"/>
          <p:cNvSpPr/>
          <p:nvPr/>
        </p:nvSpPr>
        <p:spPr>
          <a:xfrm rot="16200000">
            <a:off x="5980113" y="21764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2" name="文本框 13"/>
          <p:cNvSpPr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3" name="文本框 34"/>
          <p:cNvSpPr/>
          <p:nvPr/>
        </p:nvSpPr>
        <p:spPr>
          <a:xfrm rot="4140000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4" name="文本框 36"/>
          <p:cNvSpPr/>
          <p:nvPr/>
        </p:nvSpPr>
        <p:spPr>
          <a:xfrm rot="2022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5" name="文本框 37"/>
          <p:cNvSpPr/>
          <p:nvPr/>
        </p:nvSpPr>
        <p:spPr>
          <a:xfrm rot="2142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6" name="文本框 45"/>
          <p:cNvSpPr/>
          <p:nvPr/>
        </p:nvSpPr>
        <p:spPr>
          <a:xfrm rot="2022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7" name="文本框 46"/>
          <p:cNvSpPr/>
          <p:nvPr/>
        </p:nvSpPr>
        <p:spPr>
          <a:xfrm rot="2022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8" name="文本框 47"/>
          <p:cNvSpPr/>
          <p:nvPr/>
        </p:nvSpPr>
        <p:spPr>
          <a:xfrm rot="2142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39" name="文本框 49"/>
          <p:cNvSpPr/>
          <p:nvPr/>
        </p:nvSpPr>
        <p:spPr>
          <a:xfrm rot="16200000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0" name="文本框 50"/>
          <p:cNvSpPr/>
          <p:nvPr/>
        </p:nvSpPr>
        <p:spPr>
          <a:xfrm rot="21420000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1" name="文本框 51"/>
          <p:cNvSpPr/>
          <p:nvPr/>
        </p:nvSpPr>
        <p:spPr>
          <a:xfrm rot="16200000">
            <a:off x="5843588" y="3432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2" name="文本框 32"/>
          <p:cNvSpPr/>
          <p:nvPr/>
        </p:nvSpPr>
        <p:spPr>
          <a:xfrm rot="1200000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3" name="文本框 34"/>
          <p:cNvSpPr/>
          <p:nvPr/>
        </p:nvSpPr>
        <p:spPr>
          <a:xfrm rot="4140000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4" name="文本框 36"/>
          <p:cNvSpPr/>
          <p:nvPr/>
        </p:nvSpPr>
        <p:spPr>
          <a:xfrm rot="2022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5" name="文本框 37"/>
          <p:cNvSpPr/>
          <p:nvPr/>
        </p:nvSpPr>
        <p:spPr>
          <a:xfrm rot="1020000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6" name="文本框 27"/>
          <p:cNvSpPr/>
          <p:nvPr/>
        </p:nvSpPr>
        <p:spPr>
          <a:xfrm rot="2022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7" name="文本框 28"/>
          <p:cNvSpPr/>
          <p:nvPr/>
        </p:nvSpPr>
        <p:spPr>
          <a:xfrm rot="21420000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8" name="文本框 29"/>
          <p:cNvSpPr/>
          <p:nvPr/>
        </p:nvSpPr>
        <p:spPr>
          <a:xfrm rot="1020000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49" name="文本框 30"/>
          <p:cNvSpPr/>
          <p:nvPr/>
        </p:nvSpPr>
        <p:spPr>
          <a:xfrm rot="21420000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0" name="文本框 31"/>
          <p:cNvSpPr/>
          <p:nvPr/>
        </p:nvSpPr>
        <p:spPr>
          <a:xfrm rot="21420000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1" name="文本框 32"/>
          <p:cNvSpPr/>
          <p:nvPr/>
        </p:nvSpPr>
        <p:spPr>
          <a:xfrm rot="21420000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2" name="文本框 33"/>
          <p:cNvSpPr/>
          <p:nvPr/>
        </p:nvSpPr>
        <p:spPr>
          <a:xfrm rot="16500000">
            <a:off x="320675" y="2039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3" name="文本框 34"/>
          <p:cNvSpPr/>
          <p:nvPr/>
        </p:nvSpPr>
        <p:spPr>
          <a:xfrm rot="4140000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4" name="文本框 35"/>
          <p:cNvSpPr/>
          <p:nvPr/>
        </p:nvSpPr>
        <p:spPr>
          <a:xfrm rot="21420000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5" name="文本框 36"/>
          <p:cNvSpPr/>
          <p:nvPr/>
        </p:nvSpPr>
        <p:spPr>
          <a:xfrm rot="1020000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6" name="文本框 45"/>
          <p:cNvSpPr/>
          <p:nvPr/>
        </p:nvSpPr>
        <p:spPr>
          <a:xfrm rot="2022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7" name="文本框 46"/>
          <p:cNvSpPr/>
          <p:nvPr/>
        </p:nvSpPr>
        <p:spPr>
          <a:xfrm rot="2022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8" name="文本框 47"/>
          <p:cNvSpPr/>
          <p:nvPr/>
        </p:nvSpPr>
        <p:spPr>
          <a:xfrm rot="2142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59" name="文本框 49"/>
          <p:cNvSpPr/>
          <p:nvPr/>
        </p:nvSpPr>
        <p:spPr>
          <a:xfrm rot="2022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0" name="文本框 50"/>
          <p:cNvSpPr/>
          <p:nvPr/>
        </p:nvSpPr>
        <p:spPr>
          <a:xfrm rot="2022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1" name="文本框 51"/>
          <p:cNvSpPr/>
          <p:nvPr/>
        </p:nvSpPr>
        <p:spPr>
          <a:xfrm rot="2022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2" name="文本框 32"/>
          <p:cNvSpPr/>
          <p:nvPr/>
        </p:nvSpPr>
        <p:spPr>
          <a:xfrm rot="1200000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3" name="文本框 34"/>
          <p:cNvSpPr/>
          <p:nvPr/>
        </p:nvSpPr>
        <p:spPr>
          <a:xfrm rot="20520000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4" name="文本框 36"/>
          <p:cNvSpPr/>
          <p:nvPr/>
        </p:nvSpPr>
        <p:spPr>
          <a:xfrm rot="360000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5" name="文本框 37"/>
          <p:cNvSpPr/>
          <p:nvPr/>
        </p:nvSpPr>
        <p:spPr>
          <a:xfrm rot="780000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6" name="文本框 45"/>
          <p:cNvSpPr/>
          <p:nvPr/>
        </p:nvSpPr>
        <p:spPr>
          <a:xfrm rot="17040000">
            <a:off x="6777038" y="24987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7" name="文本框 46"/>
          <p:cNvSpPr/>
          <p:nvPr/>
        </p:nvSpPr>
        <p:spPr>
          <a:xfrm rot="2700000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8" name="文本框 47"/>
          <p:cNvSpPr/>
          <p:nvPr/>
        </p:nvSpPr>
        <p:spPr>
          <a:xfrm rot="18120000">
            <a:off x="6742113" y="3402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69" name="文本框 50"/>
          <p:cNvSpPr/>
          <p:nvPr/>
        </p:nvSpPr>
        <p:spPr>
          <a:xfrm rot="18360000">
            <a:off x="1962150" y="23225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0" name="文本框 51"/>
          <p:cNvSpPr/>
          <p:nvPr/>
        </p:nvSpPr>
        <p:spPr>
          <a:xfrm rot="17940000">
            <a:off x="7237413" y="3589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1" name="文本框 52"/>
          <p:cNvSpPr/>
          <p:nvPr/>
        </p:nvSpPr>
        <p:spPr>
          <a:xfrm rot="150000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2" name="文本框 32"/>
          <p:cNvSpPr/>
          <p:nvPr/>
        </p:nvSpPr>
        <p:spPr>
          <a:xfrm rot="4140000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3" name="文本框 34"/>
          <p:cNvSpPr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4" name="文本框 36"/>
          <p:cNvSpPr/>
          <p:nvPr/>
        </p:nvSpPr>
        <p:spPr>
          <a:xfrm rot="20400000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5" name="文本框 37"/>
          <p:cNvSpPr/>
          <p:nvPr/>
        </p:nvSpPr>
        <p:spPr>
          <a:xfrm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6" name="文本框 45"/>
          <p:cNvSpPr/>
          <p:nvPr/>
        </p:nvSpPr>
        <p:spPr>
          <a:xfrm rot="20400000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7" name="文本框 46"/>
          <p:cNvSpPr/>
          <p:nvPr/>
        </p:nvSpPr>
        <p:spPr>
          <a:xfrm rot="20400000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8" name="文本框 47"/>
          <p:cNvSpPr/>
          <p:nvPr/>
        </p:nvSpPr>
        <p:spPr>
          <a:xfrm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79" name="文本框 49"/>
          <p:cNvSpPr/>
          <p:nvPr/>
        </p:nvSpPr>
        <p:spPr>
          <a:xfrm rot="20400000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0" name="文本框 50"/>
          <p:cNvSpPr/>
          <p:nvPr/>
        </p:nvSpPr>
        <p:spPr>
          <a:xfrm rot="20400000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1" name="文本框 51"/>
          <p:cNvSpPr/>
          <p:nvPr/>
        </p:nvSpPr>
        <p:spPr>
          <a:xfrm rot="20400000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2" name="文本框 32"/>
          <p:cNvSpPr/>
          <p:nvPr/>
        </p:nvSpPr>
        <p:spPr>
          <a:xfrm rot="4140000">
            <a:off x="2763838" y="3338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3" name="文本框 34"/>
          <p:cNvSpPr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4" name="文本框 36"/>
          <p:cNvSpPr/>
          <p:nvPr/>
        </p:nvSpPr>
        <p:spPr>
          <a:xfrm rot="2760000">
            <a:off x="3811588" y="1733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5" name="文本框 37"/>
          <p:cNvSpPr/>
          <p:nvPr/>
        </p:nvSpPr>
        <p:spPr>
          <a:xfrm rot="3960000">
            <a:off x="3811588" y="22764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6" name="文本框 45"/>
          <p:cNvSpPr/>
          <p:nvPr/>
        </p:nvSpPr>
        <p:spPr>
          <a:xfrm rot="2760000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7" name="文本框 46"/>
          <p:cNvSpPr/>
          <p:nvPr/>
        </p:nvSpPr>
        <p:spPr>
          <a:xfrm rot="2760000">
            <a:off x="474186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8" name="文本框 47"/>
          <p:cNvSpPr/>
          <p:nvPr/>
        </p:nvSpPr>
        <p:spPr>
          <a:xfrm rot="3960000">
            <a:off x="4741863" y="2513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89" name="文本框 49"/>
          <p:cNvSpPr/>
          <p:nvPr/>
        </p:nvSpPr>
        <p:spPr>
          <a:xfrm rot="20400000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0" name="文本框 50"/>
          <p:cNvSpPr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1" name="文本框 51"/>
          <p:cNvSpPr/>
          <p:nvPr/>
        </p:nvSpPr>
        <p:spPr>
          <a:xfrm rot="20400000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2" name="文本框 32"/>
          <p:cNvSpPr/>
          <p:nvPr/>
        </p:nvSpPr>
        <p:spPr>
          <a:xfrm rot="5400000">
            <a:off x="1139825" y="32273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3" name="文本框 34"/>
          <p:cNvSpPr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4" name="文本框 36"/>
          <p:cNvSpPr/>
          <p:nvPr/>
        </p:nvSpPr>
        <p:spPr>
          <a:xfrm rot="2760000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5" name="文本框 37"/>
          <p:cNvSpPr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6" name="文本框 45"/>
          <p:cNvSpPr/>
          <p:nvPr/>
        </p:nvSpPr>
        <p:spPr>
          <a:xfrm rot="2760000">
            <a:off x="2808288" y="2744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7" name="文本框 46"/>
          <p:cNvSpPr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8" name="文本框 47"/>
          <p:cNvSpPr/>
          <p:nvPr/>
        </p:nvSpPr>
        <p:spPr>
          <a:xfrm rot="5220000">
            <a:off x="700088" y="28956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199" name="文本框 49"/>
          <p:cNvSpPr/>
          <p:nvPr/>
        </p:nvSpPr>
        <p:spPr>
          <a:xfrm rot="4020000">
            <a:off x="2462213" y="37385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0" name="文本框 50"/>
          <p:cNvSpPr/>
          <p:nvPr/>
        </p:nvSpPr>
        <p:spPr>
          <a:xfrm rot="4020000">
            <a:off x="3700463" y="33655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1" name="文本框 51"/>
          <p:cNvSpPr/>
          <p:nvPr/>
        </p:nvSpPr>
        <p:spPr>
          <a:xfrm rot="4020000">
            <a:off x="4070350" y="35798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2" name="文本框 32"/>
          <p:cNvSpPr/>
          <p:nvPr/>
        </p:nvSpPr>
        <p:spPr>
          <a:xfrm rot="20700000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3" name="文本框 34"/>
          <p:cNvSpPr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4" name="文本框 36"/>
          <p:cNvSpPr/>
          <p:nvPr/>
        </p:nvSpPr>
        <p:spPr>
          <a:xfrm rot="4020000">
            <a:off x="1668463" y="15097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5" name="文本框 37"/>
          <p:cNvSpPr/>
          <p:nvPr/>
        </p:nvSpPr>
        <p:spPr>
          <a:xfrm rot="5220000">
            <a:off x="1668463" y="20526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6" name="文本框 45"/>
          <p:cNvSpPr/>
          <p:nvPr/>
        </p:nvSpPr>
        <p:spPr>
          <a:xfrm rot="2760000">
            <a:off x="2228850" y="1531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7" name="文本框 46"/>
          <p:cNvSpPr/>
          <p:nvPr/>
        </p:nvSpPr>
        <p:spPr>
          <a:xfrm rot="2760000">
            <a:off x="2598738" y="1746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8" name="文本框 47"/>
          <p:cNvSpPr/>
          <p:nvPr/>
        </p:nvSpPr>
        <p:spPr>
          <a:xfrm rot="3960000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09" name="文本框 49"/>
          <p:cNvSpPr/>
          <p:nvPr/>
        </p:nvSpPr>
        <p:spPr>
          <a:xfrm rot="2760000">
            <a:off x="318611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0" name="文本框 50"/>
          <p:cNvSpPr/>
          <p:nvPr/>
        </p:nvSpPr>
        <p:spPr>
          <a:xfrm rot="2760000">
            <a:off x="3073400" y="240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1" name="文本框 51"/>
          <p:cNvSpPr/>
          <p:nvPr/>
        </p:nvSpPr>
        <p:spPr>
          <a:xfrm rot="2760000">
            <a:off x="3443288" y="26193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2" name="文本框 32"/>
          <p:cNvSpPr/>
          <p:nvPr/>
        </p:nvSpPr>
        <p:spPr>
          <a:xfrm rot="5400000">
            <a:off x="4749800" y="36814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3" name="文本框 34"/>
          <p:cNvSpPr/>
          <p:nvPr/>
        </p:nvSpPr>
        <p:spPr>
          <a:xfrm rot="3120000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4" name="文本框 36"/>
          <p:cNvSpPr/>
          <p:nvPr/>
        </p:nvSpPr>
        <p:spPr>
          <a:xfrm rot="20400000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5" name="文本框 37"/>
          <p:cNvSpPr/>
          <p:nvPr/>
        </p:nvSpPr>
        <p:spPr>
          <a:xfrm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6" name="文本框 45"/>
          <p:cNvSpPr/>
          <p:nvPr/>
        </p:nvSpPr>
        <p:spPr>
          <a:xfrm rot="20400000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7" name="文本框 46"/>
          <p:cNvSpPr/>
          <p:nvPr/>
        </p:nvSpPr>
        <p:spPr>
          <a:xfrm rot="20400000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8" name="文本框 47"/>
          <p:cNvSpPr/>
          <p:nvPr/>
        </p:nvSpPr>
        <p:spPr>
          <a:xfrm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19" name="文本框 49"/>
          <p:cNvSpPr/>
          <p:nvPr/>
        </p:nvSpPr>
        <p:spPr>
          <a:xfrm rot="20400000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20" name="文本框 50"/>
          <p:cNvSpPr/>
          <p:nvPr/>
        </p:nvSpPr>
        <p:spPr>
          <a:xfrm rot="20400000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21" name="文本框 51"/>
          <p:cNvSpPr/>
          <p:nvPr/>
        </p:nvSpPr>
        <p:spPr>
          <a:xfrm rot="20400000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5222" name="矩形 1"/>
          <p:cNvSpPr/>
          <p:nvPr/>
        </p:nvSpPr>
        <p:spPr>
          <a:xfrm>
            <a:off x="523875" y="700088"/>
            <a:ext cx="20383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习作内容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3" name="矩形 2"/>
          <p:cNvSpPr/>
          <p:nvPr/>
        </p:nvSpPr>
        <p:spPr>
          <a:xfrm>
            <a:off x="523875" y="1563688"/>
            <a:ext cx="8215313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 本次写作题目是“猜猜他是谁”，选择一个同学，用几句话或一段话写一写他。不能在文中出现他的名字，但是要让别人读了你写的内容，能猜出你写的是谁。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1"/>
          <p:cNvSpPr/>
          <p:nvPr/>
        </p:nvSpPr>
        <p:spPr>
          <a:xfrm>
            <a:off x="568325" y="534988"/>
            <a:ext cx="20383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写法指导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矩形 2"/>
          <p:cNvSpPr/>
          <p:nvPr/>
        </p:nvSpPr>
        <p:spPr>
          <a:xfrm>
            <a:off x="568325" y="1563688"/>
            <a:ext cx="8080375" cy="2609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第一步：审题</a:t>
            </a:r>
            <a:endParaRPr lang="en-US" altLang="zh-CN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本次作文是选择一个同学，用几句话或一段话写一写他，不写出他的姓名，让大家猜猜你写的是谁。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32"/>
          <p:cNvSpPr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文本框 34"/>
          <p:cNvSpPr/>
          <p:nvPr/>
        </p:nvSpPr>
        <p:spPr>
          <a:xfrm rot="21300000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文本框 36"/>
          <p:cNvSpPr/>
          <p:nvPr/>
        </p:nvSpPr>
        <p:spPr>
          <a:xfrm rot="16200000">
            <a:off x="5859463" y="1314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3" name="文本框 37"/>
          <p:cNvSpPr/>
          <p:nvPr/>
        </p:nvSpPr>
        <p:spPr>
          <a:xfrm rot="17400000">
            <a:off x="5329238" y="17224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文本框 45"/>
          <p:cNvSpPr/>
          <p:nvPr/>
        </p:nvSpPr>
        <p:spPr>
          <a:xfrm rot="16200000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5" name="文本框 46"/>
          <p:cNvSpPr/>
          <p:nvPr/>
        </p:nvSpPr>
        <p:spPr>
          <a:xfrm rot="21120000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6" name="文本框 47"/>
          <p:cNvSpPr/>
          <p:nvPr/>
        </p:nvSpPr>
        <p:spPr>
          <a:xfrm rot="17400000">
            <a:off x="7653338" y="24971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7" name="文本框 49"/>
          <p:cNvSpPr/>
          <p:nvPr/>
        </p:nvSpPr>
        <p:spPr>
          <a:xfrm rot="600000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8" name="文本框 50"/>
          <p:cNvSpPr/>
          <p:nvPr/>
        </p:nvSpPr>
        <p:spPr>
          <a:xfrm rot="1440000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79" name="文本框 51"/>
          <p:cNvSpPr/>
          <p:nvPr/>
        </p:nvSpPr>
        <p:spPr>
          <a:xfrm rot="16200000">
            <a:off x="5980113" y="21764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0" name="文本框 13"/>
          <p:cNvSpPr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1" name="文本框 34"/>
          <p:cNvSpPr/>
          <p:nvPr/>
        </p:nvSpPr>
        <p:spPr>
          <a:xfrm rot="4140000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2" name="文本框 36"/>
          <p:cNvSpPr/>
          <p:nvPr/>
        </p:nvSpPr>
        <p:spPr>
          <a:xfrm rot="2022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3" name="文本框 37"/>
          <p:cNvSpPr/>
          <p:nvPr/>
        </p:nvSpPr>
        <p:spPr>
          <a:xfrm rot="2142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4" name="文本框 45"/>
          <p:cNvSpPr/>
          <p:nvPr/>
        </p:nvSpPr>
        <p:spPr>
          <a:xfrm rot="2022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5" name="文本框 46"/>
          <p:cNvSpPr/>
          <p:nvPr/>
        </p:nvSpPr>
        <p:spPr>
          <a:xfrm rot="2022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6" name="文本框 47"/>
          <p:cNvSpPr/>
          <p:nvPr/>
        </p:nvSpPr>
        <p:spPr>
          <a:xfrm rot="2142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7" name="文本框 49"/>
          <p:cNvSpPr/>
          <p:nvPr/>
        </p:nvSpPr>
        <p:spPr>
          <a:xfrm rot="16200000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8" name="文本框 50"/>
          <p:cNvSpPr/>
          <p:nvPr/>
        </p:nvSpPr>
        <p:spPr>
          <a:xfrm rot="21420000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89" name="文本框 51"/>
          <p:cNvSpPr/>
          <p:nvPr/>
        </p:nvSpPr>
        <p:spPr>
          <a:xfrm rot="16200000">
            <a:off x="5843588" y="3432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0" name="文本框 32"/>
          <p:cNvSpPr/>
          <p:nvPr/>
        </p:nvSpPr>
        <p:spPr>
          <a:xfrm rot="1200000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1" name="文本框 34"/>
          <p:cNvSpPr/>
          <p:nvPr/>
        </p:nvSpPr>
        <p:spPr>
          <a:xfrm rot="4140000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2" name="文本框 36"/>
          <p:cNvSpPr/>
          <p:nvPr/>
        </p:nvSpPr>
        <p:spPr>
          <a:xfrm rot="2022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3" name="文本框 37"/>
          <p:cNvSpPr/>
          <p:nvPr/>
        </p:nvSpPr>
        <p:spPr>
          <a:xfrm rot="1020000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4" name="文本框 27"/>
          <p:cNvSpPr/>
          <p:nvPr/>
        </p:nvSpPr>
        <p:spPr>
          <a:xfrm rot="2022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5" name="文本框 28"/>
          <p:cNvSpPr/>
          <p:nvPr/>
        </p:nvSpPr>
        <p:spPr>
          <a:xfrm rot="21420000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6" name="文本框 29"/>
          <p:cNvSpPr/>
          <p:nvPr/>
        </p:nvSpPr>
        <p:spPr>
          <a:xfrm rot="1020000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7" name="文本框 30"/>
          <p:cNvSpPr/>
          <p:nvPr/>
        </p:nvSpPr>
        <p:spPr>
          <a:xfrm rot="21420000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8" name="文本框 31"/>
          <p:cNvSpPr/>
          <p:nvPr/>
        </p:nvSpPr>
        <p:spPr>
          <a:xfrm rot="21420000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199" name="文本框 32"/>
          <p:cNvSpPr/>
          <p:nvPr/>
        </p:nvSpPr>
        <p:spPr>
          <a:xfrm rot="21420000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0" name="文本框 33"/>
          <p:cNvSpPr/>
          <p:nvPr/>
        </p:nvSpPr>
        <p:spPr>
          <a:xfrm rot="16500000">
            <a:off x="320675" y="2039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1" name="文本框 34"/>
          <p:cNvSpPr/>
          <p:nvPr/>
        </p:nvSpPr>
        <p:spPr>
          <a:xfrm rot="4140000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2" name="文本框 34"/>
          <p:cNvSpPr/>
          <p:nvPr/>
        </p:nvSpPr>
        <p:spPr>
          <a:xfrm rot="21420000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3" name="文本框 35"/>
          <p:cNvSpPr/>
          <p:nvPr/>
        </p:nvSpPr>
        <p:spPr>
          <a:xfrm rot="1020000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4" name="文本框 45"/>
          <p:cNvSpPr/>
          <p:nvPr/>
        </p:nvSpPr>
        <p:spPr>
          <a:xfrm rot="2022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5" name="文本框 46"/>
          <p:cNvSpPr/>
          <p:nvPr/>
        </p:nvSpPr>
        <p:spPr>
          <a:xfrm rot="2022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6" name="文本框 47"/>
          <p:cNvSpPr/>
          <p:nvPr/>
        </p:nvSpPr>
        <p:spPr>
          <a:xfrm rot="2142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7" name="文本框 49"/>
          <p:cNvSpPr/>
          <p:nvPr/>
        </p:nvSpPr>
        <p:spPr>
          <a:xfrm rot="2022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8" name="文本框 50"/>
          <p:cNvSpPr/>
          <p:nvPr/>
        </p:nvSpPr>
        <p:spPr>
          <a:xfrm rot="2022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09" name="文本框 51"/>
          <p:cNvSpPr/>
          <p:nvPr/>
        </p:nvSpPr>
        <p:spPr>
          <a:xfrm rot="2022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0" name="文本框 32"/>
          <p:cNvSpPr/>
          <p:nvPr/>
        </p:nvSpPr>
        <p:spPr>
          <a:xfrm rot="1200000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1" name="文本框 34"/>
          <p:cNvSpPr/>
          <p:nvPr/>
        </p:nvSpPr>
        <p:spPr>
          <a:xfrm rot="20520000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2" name="文本框 36"/>
          <p:cNvSpPr/>
          <p:nvPr/>
        </p:nvSpPr>
        <p:spPr>
          <a:xfrm rot="360000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3" name="文本框 37"/>
          <p:cNvSpPr/>
          <p:nvPr/>
        </p:nvSpPr>
        <p:spPr>
          <a:xfrm rot="780000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4" name="文本框 45"/>
          <p:cNvSpPr/>
          <p:nvPr/>
        </p:nvSpPr>
        <p:spPr>
          <a:xfrm rot="17040000">
            <a:off x="6777038" y="24987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5" name="文本框 46"/>
          <p:cNvSpPr/>
          <p:nvPr/>
        </p:nvSpPr>
        <p:spPr>
          <a:xfrm rot="2700000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6" name="文本框 47"/>
          <p:cNvSpPr/>
          <p:nvPr/>
        </p:nvSpPr>
        <p:spPr>
          <a:xfrm rot="18120000">
            <a:off x="6742113" y="3402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7" name="文本框 50"/>
          <p:cNvSpPr/>
          <p:nvPr/>
        </p:nvSpPr>
        <p:spPr>
          <a:xfrm rot="18360000">
            <a:off x="1962150" y="23225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8" name="文本框 51"/>
          <p:cNvSpPr/>
          <p:nvPr/>
        </p:nvSpPr>
        <p:spPr>
          <a:xfrm rot="17940000">
            <a:off x="7237413" y="3589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19" name="文本框 52"/>
          <p:cNvSpPr/>
          <p:nvPr/>
        </p:nvSpPr>
        <p:spPr>
          <a:xfrm rot="150000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0" name="文本框 32"/>
          <p:cNvSpPr/>
          <p:nvPr/>
        </p:nvSpPr>
        <p:spPr>
          <a:xfrm rot="4140000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1" name="文本框 34"/>
          <p:cNvSpPr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2" name="文本框 36"/>
          <p:cNvSpPr/>
          <p:nvPr/>
        </p:nvSpPr>
        <p:spPr>
          <a:xfrm rot="20400000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3" name="文本框 37"/>
          <p:cNvSpPr/>
          <p:nvPr/>
        </p:nvSpPr>
        <p:spPr>
          <a:xfrm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4" name="文本框 45"/>
          <p:cNvSpPr/>
          <p:nvPr/>
        </p:nvSpPr>
        <p:spPr>
          <a:xfrm rot="20400000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5" name="文本框 46"/>
          <p:cNvSpPr/>
          <p:nvPr/>
        </p:nvSpPr>
        <p:spPr>
          <a:xfrm rot="20400000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6" name="文本框 47"/>
          <p:cNvSpPr/>
          <p:nvPr/>
        </p:nvSpPr>
        <p:spPr>
          <a:xfrm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7" name="文本框 49"/>
          <p:cNvSpPr/>
          <p:nvPr/>
        </p:nvSpPr>
        <p:spPr>
          <a:xfrm rot="20400000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8" name="文本框 50"/>
          <p:cNvSpPr/>
          <p:nvPr/>
        </p:nvSpPr>
        <p:spPr>
          <a:xfrm rot="20400000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29" name="文本框 51"/>
          <p:cNvSpPr/>
          <p:nvPr/>
        </p:nvSpPr>
        <p:spPr>
          <a:xfrm rot="20400000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0" name="文本框 32"/>
          <p:cNvSpPr/>
          <p:nvPr/>
        </p:nvSpPr>
        <p:spPr>
          <a:xfrm rot="4140000">
            <a:off x="2763838" y="3338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1" name="文本框 34"/>
          <p:cNvSpPr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2" name="文本框 36"/>
          <p:cNvSpPr/>
          <p:nvPr/>
        </p:nvSpPr>
        <p:spPr>
          <a:xfrm rot="2760000">
            <a:off x="3811588" y="1733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3" name="文本框 37"/>
          <p:cNvSpPr/>
          <p:nvPr/>
        </p:nvSpPr>
        <p:spPr>
          <a:xfrm rot="3960000">
            <a:off x="3811588" y="22764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4" name="文本框 45"/>
          <p:cNvSpPr/>
          <p:nvPr/>
        </p:nvSpPr>
        <p:spPr>
          <a:xfrm rot="2760000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5" name="文本框 46"/>
          <p:cNvSpPr/>
          <p:nvPr/>
        </p:nvSpPr>
        <p:spPr>
          <a:xfrm rot="2760000">
            <a:off x="474186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6" name="文本框 47"/>
          <p:cNvSpPr/>
          <p:nvPr/>
        </p:nvSpPr>
        <p:spPr>
          <a:xfrm rot="3960000">
            <a:off x="4741863" y="2513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7" name="文本框 49"/>
          <p:cNvSpPr/>
          <p:nvPr/>
        </p:nvSpPr>
        <p:spPr>
          <a:xfrm rot="20400000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8" name="文本框 50"/>
          <p:cNvSpPr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39" name="文本框 51"/>
          <p:cNvSpPr/>
          <p:nvPr/>
        </p:nvSpPr>
        <p:spPr>
          <a:xfrm rot="20400000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0" name="文本框 32"/>
          <p:cNvSpPr/>
          <p:nvPr/>
        </p:nvSpPr>
        <p:spPr>
          <a:xfrm rot="5400000">
            <a:off x="1139825" y="32273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1" name="文本框 34"/>
          <p:cNvSpPr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2" name="文本框 36"/>
          <p:cNvSpPr/>
          <p:nvPr/>
        </p:nvSpPr>
        <p:spPr>
          <a:xfrm rot="2760000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3" name="文本框 37"/>
          <p:cNvSpPr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4" name="文本框 45"/>
          <p:cNvSpPr/>
          <p:nvPr/>
        </p:nvSpPr>
        <p:spPr>
          <a:xfrm rot="2760000">
            <a:off x="2808288" y="2744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5" name="文本框 46"/>
          <p:cNvSpPr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6" name="文本框 47"/>
          <p:cNvSpPr/>
          <p:nvPr/>
        </p:nvSpPr>
        <p:spPr>
          <a:xfrm rot="5220000">
            <a:off x="700088" y="28956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7" name="文本框 49"/>
          <p:cNvSpPr/>
          <p:nvPr/>
        </p:nvSpPr>
        <p:spPr>
          <a:xfrm rot="4020000">
            <a:off x="2462213" y="37385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8" name="文本框 50"/>
          <p:cNvSpPr/>
          <p:nvPr/>
        </p:nvSpPr>
        <p:spPr>
          <a:xfrm rot="4020000">
            <a:off x="3700463" y="33655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49" name="文本框 51"/>
          <p:cNvSpPr/>
          <p:nvPr/>
        </p:nvSpPr>
        <p:spPr>
          <a:xfrm rot="4020000">
            <a:off x="4070350" y="35798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0" name="文本框 32"/>
          <p:cNvSpPr/>
          <p:nvPr/>
        </p:nvSpPr>
        <p:spPr>
          <a:xfrm rot="20700000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1" name="文本框 34"/>
          <p:cNvSpPr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2" name="文本框 36"/>
          <p:cNvSpPr/>
          <p:nvPr/>
        </p:nvSpPr>
        <p:spPr>
          <a:xfrm rot="4020000">
            <a:off x="1668463" y="15097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3" name="文本框 37"/>
          <p:cNvSpPr/>
          <p:nvPr/>
        </p:nvSpPr>
        <p:spPr>
          <a:xfrm rot="5220000">
            <a:off x="1668463" y="20526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4" name="文本框 45"/>
          <p:cNvSpPr/>
          <p:nvPr/>
        </p:nvSpPr>
        <p:spPr>
          <a:xfrm rot="2760000">
            <a:off x="2228850" y="15319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5" name="文本框 46"/>
          <p:cNvSpPr/>
          <p:nvPr/>
        </p:nvSpPr>
        <p:spPr>
          <a:xfrm rot="2760000">
            <a:off x="2598738" y="1746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6" name="文本框 47"/>
          <p:cNvSpPr/>
          <p:nvPr/>
        </p:nvSpPr>
        <p:spPr>
          <a:xfrm rot="3960000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7" name="文本框 49"/>
          <p:cNvSpPr/>
          <p:nvPr/>
        </p:nvSpPr>
        <p:spPr>
          <a:xfrm rot="2760000">
            <a:off x="3186113" y="1970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8" name="文本框 50"/>
          <p:cNvSpPr/>
          <p:nvPr/>
        </p:nvSpPr>
        <p:spPr>
          <a:xfrm rot="2760000">
            <a:off x="3073400" y="240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59" name="文本框 51"/>
          <p:cNvSpPr/>
          <p:nvPr/>
        </p:nvSpPr>
        <p:spPr>
          <a:xfrm rot="2760000">
            <a:off x="3443288" y="26193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0" name="文本框 32"/>
          <p:cNvSpPr/>
          <p:nvPr/>
        </p:nvSpPr>
        <p:spPr>
          <a:xfrm rot="5400000">
            <a:off x="4749800" y="36814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1" name="文本框 34"/>
          <p:cNvSpPr/>
          <p:nvPr/>
        </p:nvSpPr>
        <p:spPr>
          <a:xfrm rot="3120000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2" name="文本框 36"/>
          <p:cNvSpPr/>
          <p:nvPr/>
        </p:nvSpPr>
        <p:spPr>
          <a:xfrm rot="20400000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3" name="文本框 37"/>
          <p:cNvSpPr/>
          <p:nvPr/>
        </p:nvSpPr>
        <p:spPr>
          <a:xfrm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4" name="文本框 45"/>
          <p:cNvSpPr/>
          <p:nvPr/>
        </p:nvSpPr>
        <p:spPr>
          <a:xfrm rot="20400000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5" name="文本框 46"/>
          <p:cNvSpPr/>
          <p:nvPr/>
        </p:nvSpPr>
        <p:spPr>
          <a:xfrm rot="20400000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6" name="文本框 47"/>
          <p:cNvSpPr/>
          <p:nvPr/>
        </p:nvSpPr>
        <p:spPr>
          <a:xfrm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7" name="文本框 49"/>
          <p:cNvSpPr/>
          <p:nvPr/>
        </p:nvSpPr>
        <p:spPr>
          <a:xfrm rot="20400000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8" name="文本框 50"/>
          <p:cNvSpPr/>
          <p:nvPr/>
        </p:nvSpPr>
        <p:spPr>
          <a:xfrm rot="20400000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69" name="文本框 51"/>
          <p:cNvSpPr/>
          <p:nvPr/>
        </p:nvSpPr>
        <p:spPr>
          <a:xfrm rot="20400000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zh-CN" sz="500">
                <a:solidFill>
                  <a:srgbClr val="DB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7270" name="矩形 1"/>
          <p:cNvSpPr/>
          <p:nvPr/>
        </p:nvSpPr>
        <p:spPr>
          <a:xfrm>
            <a:off x="568325" y="771525"/>
            <a:ext cx="8107363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第二步：立意</a:t>
            </a:r>
            <a:endParaRPr lang="en-US" altLang="zh-CN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用几句话或描写出同学的外貌特征，或突现他热爱学习、助人为乐、礼貌待人的品质，并激发同学们对人物仔细观察，抓住特点进行描述的兴趣。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1"/>
          <p:cNvSpPr/>
          <p:nvPr/>
        </p:nvSpPr>
        <p:spPr>
          <a:xfrm>
            <a:off x="568325" y="771525"/>
            <a:ext cx="8107363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第三步：思路（以范文为例）</a:t>
            </a:r>
            <a:endParaRPr lang="en-US" altLang="zh-CN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5" name="TextBox 2"/>
          <p:cNvSpPr/>
          <p:nvPr/>
        </p:nvSpPr>
        <p:spPr>
          <a:xfrm>
            <a:off x="468313" y="1668463"/>
            <a:ext cx="617537" cy="2274887"/>
          </a:xfrm>
          <a:prstGeom prst="rect">
            <a:avLst/>
          </a:prstGeom>
          <a:noFill/>
          <a:ln w="9525">
            <a:noFill/>
          </a:ln>
        </p:spPr>
        <p:txBody>
          <a:bodyPr vert="eaVert" anchor="ctr"/>
          <a:p>
            <a:pPr algn="ctr" eaLnBrk="0" hangingPunct="0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猜猜他是谁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左大括号 3"/>
          <p:cNvSpPr/>
          <p:nvPr/>
        </p:nvSpPr>
        <p:spPr>
          <a:xfrm>
            <a:off x="1143000" y="2071688"/>
            <a:ext cx="288925" cy="1500187"/>
          </a:xfrm>
          <a:prstGeom prst="leftBrace">
            <a:avLst>
              <a:gd name="adj1" fmla="val 81225"/>
              <a:gd name="adj2" fmla="val 50000"/>
            </a:avLst>
          </a:prstGeom>
          <a:noFill/>
          <a:ln w="28575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buSzPct val="100000"/>
              <a:buFontTx/>
            </a:pPr>
            <a:endParaRPr lang="zh-CN" altLang="en-US"/>
          </a:p>
        </p:txBody>
      </p:sp>
      <p:sp>
        <p:nvSpPr>
          <p:cNvPr id="8197" name="TextBox 5"/>
          <p:cNvSpPr/>
          <p:nvPr/>
        </p:nvSpPr>
        <p:spPr>
          <a:xfrm>
            <a:off x="1431925" y="1784350"/>
            <a:ext cx="7604125" cy="652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开头：抓住他的外貌特点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“酷”进行描写。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8" name="TextBox 6"/>
          <p:cNvSpPr/>
          <p:nvPr/>
        </p:nvSpPr>
        <p:spPr>
          <a:xfrm>
            <a:off x="1431925" y="2466975"/>
            <a:ext cx="4940300" cy="652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中间：讲述一件有关他的趣事。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9" name="TextBox 7"/>
          <p:cNvSpPr/>
          <p:nvPr/>
        </p:nvSpPr>
        <p:spPr>
          <a:xfrm>
            <a:off x="1431925" y="3151188"/>
            <a:ext cx="4652963" cy="652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结尾：点题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猜猜他是谁。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矩形 1"/>
          <p:cNvSpPr/>
          <p:nvPr/>
        </p:nvSpPr>
        <p:spPr>
          <a:xfrm>
            <a:off x="600075" y="1347788"/>
            <a:ext cx="7891463" cy="2019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第四步：方法</a:t>
            </a:r>
            <a:endParaRPr lang="en-US" altLang="zh-CN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抓住人物的特点进行描写，恰当地运用比喻、夸张等修辞方法进行描写。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矩形 1"/>
          <p:cNvSpPr/>
          <p:nvPr/>
        </p:nvSpPr>
        <p:spPr>
          <a:xfrm>
            <a:off x="400050" y="268288"/>
            <a:ext cx="20383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习作范文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3" name="矩形 2"/>
          <p:cNvSpPr/>
          <p:nvPr/>
        </p:nvSpPr>
        <p:spPr>
          <a:xfrm>
            <a:off x="546100" y="771525"/>
            <a:ext cx="8094663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猜猜他是谁</a:t>
            </a:r>
            <a:endParaRPr lang="en-US" altLang="zh-CN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他天生有着一副喜剧演员的“酷样儿”：胖墩墩的身材，圆嘟嘟的脸蛋，笑起来眼睛眯成一条缝，走起路来摇摇摆摆，就像南极帝企鹅。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TextBox 3"/>
          <p:cNvSpPr/>
          <p:nvPr/>
        </p:nvSpPr>
        <p:spPr>
          <a:xfrm>
            <a:off x="900113" y="3822700"/>
            <a:ext cx="7554912" cy="982663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10000"/>
              </a:lnSpc>
              <a:buSzPct val="100000"/>
              <a:buFontTx/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①抓住他的外貌特征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——“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酷样儿”进行描写，比喻句生动形象。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1"/>
          <p:cNvSpPr/>
          <p:nvPr/>
        </p:nvSpPr>
        <p:spPr>
          <a:xfrm>
            <a:off x="388938" y="1131888"/>
            <a:ext cx="8424862" cy="2455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有一次，我笑他长得太胖了，他一拍胸脯不屑一顾地说：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你看过电视里做‘旺仔牛奶’广告的小胖墩儿吗？要不了多久，咱就上电视啦！唱歌、拍电视剧、拍电影，做个影视歌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2707</Words>
  <Application>WPS 演示</Application>
  <PresentationFormat/>
  <Paragraphs>852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楷体</vt:lpstr>
      <vt:lpstr>黑体</vt:lpstr>
      <vt:lpstr>微软雅黑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2021-04-23T05:19:59Z</cp:lastPrinted>
  <dcterms:created xsi:type="dcterms:W3CDTF">2021-04-23T05:19:59Z</dcterms:created>
  <dcterms:modified xsi:type="dcterms:W3CDTF">2021-09-04T06:18:21Z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