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</p:sldMasterIdLst>
  <p:notesMasterIdLst>
    <p:notesMasterId r:id="rId15"/>
  </p:notesMasterIdLst>
  <p:sldIdLst>
    <p:sldId id="256" r:id="rId5"/>
    <p:sldId id="359" r:id="rId6"/>
    <p:sldId id="360" r:id="rId7"/>
    <p:sldId id="361" r:id="rId8"/>
    <p:sldId id="362" r:id="rId9"/>
    <p:sldId id="363" r:id="rId10"/>
    <p:sldId id="258" r:id="rId11"/>
    <p:sldId id="277" r:id="rId12"/>
    <p:sldId id="365" r:id="rId13"/>
    <p:sldId id="307" r:id="rId14"/>
  </p:sldIdLst>
  <p:sldSz cx="9144000" cy="6858000" type="screen4x3"/>
  <p:notesSz cx="6858000" cy="9144000"/>
  <p:custDataLst>
    <p:tags r:id="rId19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9" Type="http://schemas.openxmlformats.org/officeDocument/2006/relationships/tags" Target="tags/tag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5058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lvl="0" eaLnBrk="1" hangingPunct="1"/>
            <a:endParaRPr lang="zh-CN" altLang="en-US" sz="1200"/>
          </a:p>
        </p:txBody>
      </p:sp>
      <p:sp>
        <p:nvSpPr>
          <p:cNvPr id="45059" name="日期占位符 2"/>
          <p:cNvSpPr>
            <a:spLocks noGrp="1"/>
          </p:cNvSpPr>
          <p:nvPr>
            <p:ph type="dt" idx="2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lvl="0" algn="r" eaLnBrk="1" hangingPunct="1"/>
            <a:fld id="{BB962C8B-B14F-4D97-AF65-F5344CB8AC3E}" type="datetime1">
              <a:rPr lang="zh-CN" altLang="en-US" sz="1200"/>
            </a:fld>
            <a:endParaRPr lang="zh-CN" altLang="en-US" sz="1200"/>
          </a:p>
        </p:txBody>
      </p:sp>
      <p:sp>
        <p:nvSpPr>
          <p:cNvPr id="45060" name="幻灯片图像占位符 3"/>
          <p:cNvSpPr>
            <a:spLocks noGrp="1" noRot="1" noChangeAspect="1"/>
          </p:cNvSpPr>
          <p:nvPr>
            <p:ph type="sldImg" idx="5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5061" name="备注占位符 4"/>
          <p:cNvSpPr>
            <a:spLocks noGrp="1"/>
          </p:cNvSpPr>
          <p:nvPr>
            <p:ph type="body" sz="quarter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5062" name="页脚占位符 5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p>
            <a:pPr lvl="0" eaLnBrk="1" hangingPunct="1"/>
            <a:endParaRPr lang="zh-CN" altLang="en-US" sz="1200"/>
          </a:p>
        </p:txBody>
      </p:sp>
      <p:sp>
        <p:nvSpPr>
          <p:cNvPr id="45063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p>
            <a:pPr lvl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kumimoji="0" lang="zh-CN" altLang="en-US" sz="45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单击此处编辑母版副标题样式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098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4101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endParaRPr lang="zh-CN" altLang="en-US"/>
          </a:p>
        </p:txBody>
      </p:sp>
      <p:sp>
        <p:nvSpPr>
          <p:cNvPr id="4102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</p:spPr>
        <p:txBody>
          <a:bodyPr vert="eaVert"/>
          <a:lstStyle/>
          <a:p>
            <a:pPr lvl="0" fontAlgn="base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229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2293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endParaRPr lang="zh-CN" altLang="en-US"/>
          </a:p>
        </p:txBody>
      </p:sp>
      <p:sp>
        <p:nvSpPr>
          <p:cNvPr id="12294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竖版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3314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331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endParaRPr lang="zh-CN" altLang="en-US"/>
          </a:p>
        </p:txBody>
      </p:sp>
      <p:sp>
        <p:nvSpPr>
          <p:cNvPr id="1331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kumimoji="0" lang="zh-CN" altLang="en-US" sz="45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单击此处编辑母版副标题样式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4338" name="灯片编号占位符 3077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4341" name="日期占位符 3075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zh-CN" altLang="en-US"/>
          </a:p>
        </p:txBody>
      </p:sp>
      <p:sp>
        <p:nvSpPr>
          <p:cNvPr id="14342" name="页脚占位符 3076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 fontAlgn="base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5362" name="灯片编号占位符 3077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5365" name="日期占位符 3075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zh-CN" altLang="en-US"/>
          </a:p>
        </p:txBody>
      </p:sp>
      <p:sp>
        <p:nvSpPr>
          <p:cNvPr id="15366" name="页脚占位符 3076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kumimoji="0" lang="zh-CN" altLang="en-US" sz="45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6386" name="灯片编号占位符 3077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6389" name="日期占位符 3075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zh-CN" altLang="en-US"/>
          </a:p>
        </p:txBody>
      </p:sp>
      <p:sp>
        <p:nvSpPr>
          <p:cNvPr id="16390" name="页脚占位符 3076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7410" name="灯片编号占位符 3077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7413" name="日期占位符 3075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zh-CN" altLang="en-US"/>
          </a:p>
        </p:txBody>
      </p:sp>
      <p:sp>
        <p:nvSpPr>
          <p:cNvPr id="17414" name="页脚占位符 3076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8434" name="灯片编号占位符 3077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8437" name="日期占位符 3075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zh-CN" altLang="en-US"/>
          </a:p>
        </p:txBody>
      </p:sp>
      <p:sp>
        <p:nvSpPr>
          <p:cNvPr id="18438" name="页脚占位符 3076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9458" name="灯片编号占位符 3077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9461" name="日期占位符 3075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zh-CN" altLang="en-US"/>
          </a:p>
        </p:txBody>
      </p:sp>
      <p:sp>
        <p:nvSpPr>
          <p:cNvPr id="19462" name="页脚占位符 3076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kumimoji="0" lang="zh-CN" altLang="en-US" sz="1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0482" name="灯片编号占位符 3077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20485" name="日期占位符 3075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zh-CN" altLang="en-US"/>
          </a:p>
        </p:txBody>
      </p:sp>
      <p:sp>
        <p:nvSpPr>
          <p:cNvPr id="20486" name="页脚占位符 3076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 fontAlgn="base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12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5125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endParaRPr lang="zh-CN" altLang="en-US"/>
          </a:p>
        </p:txBody>
      </p:sp>
      <p:sp>
        <p:nvSpPr>
          <p:cNvPr id="5126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1506" name="灯片编号占位符 3077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21509" name="日期占位符 3075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zh-CN" altLang="en-US"/>
          </a:p>
        </p:txBody>
      </p:sp>
      <p:sp>
        <p:nvSpPr>
          <p:cNvPr id="21510" name="页脚占位符 3076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</p:spPr>
        <p:txBody>
          <a:bodyPr vert="eaVert"/>
          <a:lstStyle/>
          <a:p>
            <a:pPr lvl="0" fontAlgn="base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2530" name="灯片编号占位符 3077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22533" name="日期占位符 3075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zh-CN" altLang="en-US"/>
          </a:p>
        </p:txBody>
      </p:sp>
      <p:sp>
        <p:nvSpPr>
          <p:cNvPr id="22534" name="页脚占位符 3076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3554" name="灯片编号占位符 3077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23557" name="日期占位符 3075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zh-CN" altLang="en-US"/>
          </a:p>
        </p:txBody>
      </p:sp>
      <p:sp>
        <p:nvSpPr>
          <p:cNvPr id="23558" name="页脚占位符 3076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kumimoji="0" lang="zh-CN" altLang="en-US" sz="45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单击此处编辑母版副标题样式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4578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24581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endParaRPr lang="zh-CN" altLang="en-US"/>
          </a:p>
        </p:txBody>
      </p:sp>
      <p:sp>
        <p:nvSpPr>
          <p:cNvPr id="24582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 fontAlgn="base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560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25605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endParaRPr lang="zh-CN" altLang="en-US"/>
          </a:p>
        </p:txBody>
      </p:sp>
      <p:sp>
        <p:nvSpPr>
          <p:cNvPr id="25606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kumimoji="0" lang="zh-CN" altLang="en-US" sz="45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662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26629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endParaRPr lang="zh-CN" altLang="en-US"/>
          </a:p>
        </p:txBody>
      </p:sp>
      <p:sp>
        <p:nvSpPr>
          <p:cNvPr id="26630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7650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27653" name="日期占位符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endParaRPr lang="zh-CN" altLang="en-US"/>
          </a:p>
        </p:txBody>
      </p:sp>
      <p:sp>
        <p:nvSpPr>
          <p:cNvPr id="27654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8674" name="灯片编号占位符 8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28677" name="日期占位符 6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endParaRPr lang="zh-CN" altLang="en-US"/>
          </a:p>
        </p:txBody>
      </p:sp>
      <p:sp>
        <p:nvSpPr>
          <p:cNvPr id="28678" name="页脚占位符 7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9698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29701" name="日期占位符 2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endParaRPr lang="zh-CN" altLang="en-US"/>
          </a:p>
        </p:txBody>
      </p:sp>
      <p:sp>
        <p:nvSpPr>
          <p:cNvPr id="29702" name="页脚占位符 3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kumimoji="0" lang="zh-CN" altLang="en-US" sz="45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14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6149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endParaRPr lang="zh-CN" altLang="en-US"/>
          </a:p>
        </p:txBody>
      </p:sp>
      <p:sp>
        <p:nvSpPr>
          <p:cNvPr id="6150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kumimoji="0" lang="zh-CN" altLang="en-US" sz="1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0722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30725" name="日期占位符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endParaRPr lang="zh-CN" altLang="en-US"/>
          </a:p>
        </p:txBody>
      </p:sp>
      <p:sp>
        <p:nvSpPr>
          <p:cNvPr id="30726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1746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31749" name="日期占位符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endParaRPr lang="zh-CN" altLang="en-US"/>
          </a:p>
        </p:txBody>
      </p:sp>
      <p:sp>
        <p:nvSpPr>
          <p:cNvPr id="31750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</p:spPr>
        <p:txBody>
          <a:bodyPr vert="eaVert"/>
          <a:lstStyle/>
          <a:p>
            <a:pPr lvl="0" fontAlgn="base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277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32773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endParaRPr lang="zh-CN" altLang="en-US"/>
          </a:p>
        </p:txBody>
      </p:sp>
      <p:sp>
        <p:nvSpPr>
          <p:cNvPr id="32774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竖版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3794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3379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endParaRPr lang="zh-CN" altLang="en-US"/>
          </a:p>
        </p:txBody>
      </p:sp>
      <p:sp>
        <p:nvSpPr>
          <p:cNvPr id="3379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7170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7173" name="日期占位符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endParaRPr lang="zh-CN" altLang="en-US"/>
          </a:p>
        </p:txBody>
      </p:sp>
      <p:sp>
        <p:nvSpPr>
          <p:cNvPr id="7174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8194" name="灯片编号占位符 8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8197" name="日期占位符 6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endParaRPr lang="zh-CN" altLang="en-US"/>
          </a:p>
        </p:txBody>
      </p:sp>
      <p:sp>
        <p:nvSpPr>
          <p:cNvPr id="8198" name="页脚占位符 7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9218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9221" name="日期占位符 2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endParaRPr lang="zh-CN" altLang="en-US"/>
          </a:p>
        </p:txBody>
      </p:sp>
      <p:sp>
        <p:nvSpPr>
          <p:cNvPr id="9222" name="页脚占位符 3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kumimoji="0" lang="zh-CN" altLang="en-US" sz="1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0242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0245" name="日期占位符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endParaRPr lang="zh-CN" altLang="en-US"/>
          </a:p>
        </p:txBody>
      </p:sp>
      <p:sp>
        <p:nvSpPr>
          <p:cNvPr id="10246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1266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1269" name="日期占位符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endParaRPr lang="zh-CN" altLang="en-US"/>
          </a:p>
        </p:txBody>
      </p:sp>
      <p:sp>
        <p:nvSpPr>
          <p:cNvPr id="11270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400"/>
            </a:lvl1pPr>
          </a:lstStyle>
          <a:p>
            <a:pPr lvl="0" eaLnBrk="1" hangingPunct="1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400"/>
            </a:lvl1pPr>
          </a:lstStyle>
          <a:p>
            <a:pPr lvl="0" eaLnBrk="1" hangingPunct="1"/>
            <a:endParaRPr lang="zh-CN" altLang="en-US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4400" b="0" i="0" u="none" kern="1200" baseline="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50" name="标题 307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1" name="文本占位符 3074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052" name="日期占位符 3075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400"/>
            </a:lvl1pPr>
          </a:lstStyle>
          <a:p>
            <a:pPr lvl="0" eaLnBrk="1" hangingPunct="1"/>
            <a:endParaRPr lang="zh-CN" altLang="en-US"/>
          </a:p>
        </p:txBody>
      </p:sp>
      <p:sp>
        <p:nvSpPr>
          <p:cNvPr id="2053" name="页脚占位符 3076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400"/>
            </a:lvl1pPr>
          </a:lstStyle>
          <a:p>
            <a:pPr lvl="0" eaLnBrk="1" hangingPunct="1"/>
            <a:endParaRPr lang="zh-CN" altLang="en-US"/>
          </a:p>
        </p:txBody>
      </p:sp>
      <p:sp>
        <p:nvSpPr>
          <p:cNvPr id="2054" name="灯片编号占位符 3077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4400" b="0" i="0" u="none" kern="1200" baseline="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075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076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400"/>
            </a:lvl1pPr>
          </a:lstStyle>
          <a:p>
            <a:pPr lvl="0" eaLnBrk="1" hangingPunct="1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3077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400"/>
            </a:lvl1pPr>
          </a:lstStyle>
          <a:p>
            <a:pPr lvl="0" eaLnBrk="1" hangingPunct="1"/>
            <a:endParaRPr lang="zh-CN" altLang="en-US"/>
          </a:p>
        </p:txBody>
      </p:sp>
      <p:sp>
        <p:nvSpPr>
          <p:cNvPr id="3078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4400" b="0" i="0" u="none" kern="1200" baseline="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6.png"/><Relationship Id="rId6" Type="http://schemas.microsoft.com/office/2007/relationships/media" Target="file:///G:\&#35838;&#20214;&#38899;&#25928;&#32032;&#26448;\mid&#32972;&#26223;&#38899;&#20048;\MTM_005.MID" TargetMode="External"/><Relationship Id="rId5" Type="http://schemas.openxmlformats.org/officeDocument/2006/relationships/audio" Target="file:///G:\&#35838;&#20214;&#38899;&#25928;&#32032;&#26448;\mid&#32972;&#26223;&#38899;&#20048;\MTM_005.MID" TargetMode="Externa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4818" name="图片 5121" descr="1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29200" y="3810000"/>
            <a:ext cx="2514600" cy="685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819" name="图片 5122" descr="1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-36512"/>
            <a:ext cx="4267200" cy="69310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4820" name="组合 5123"/>
          <p:cNvGrpSpPr>
            <a:grpSpLocks noChangeAspect="1"/>
          </p:cNvGrpSpPr>
          <p:nvPr/>
        </p:nvGrpSpPr>
        <p:grpSpPr>
          <a:xfrm>
            <a:off x="0" y="0"/>
            <a:ext cx="7543800" cy="6858000"/>
            <a:chOff x="0" y="0"/>
            <a:chExt cx="4752" cy="4320"/>
          </a:xfrm>
        </p:grpSpPr>
        <p:pic>
          <p:nvPicPr>
            <p:cNvPr id="34821" name="图片 5124" descr="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3072" cy="432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4822" name="图片 5125" descr="11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296" y="720"/>
              <a:ext cx="3456" cy="2208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34823" name="图片 5126" descr="1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57400" y="685800"/>
            <a:ext cx="2514600" cy="685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824" name="图片 5127" descr="1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57800" y="152400"/>
            <a:ext cx="2362200" cy="1117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825" name="图片 5128" descr="1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7600" y="0"/>
            <a:ext cx="1676400" cy="3276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826" name="矩形 5129"/>
          <p:cNvSpPr/>
          <p:nvPr/>
        </p:nvSpPr>
        <p:spPr>
          <a:xfrm>
            <a:off x="1258888" y="1412875"/>
            <a:ext cx="7129462" cy="3505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en-US" altLang="zh-CN" sz="5400" b="1">
                <a:ln w="12700" cap="flat" cmpd="sng">
                  <a:solidFill>
                    <a:srgbClr val="EAEAEA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/>
                  </a:outerShdw>
                </a:effectLst>
                <a:latin typeface="隶书" panose="02010509060101010101" charset="-122"/>
                <a:ea typeface="隶书" panose="02010509060101010101" charset="-122"/>
              </a:rPr>
              <a:t>6.秋天的雨6.秋天的雨</a:t>
            </a:r>
            <a:endParaRPr lang="en-US" altLang="zh-CN" sz="5400" b="1">
              <a:ln w="12700" cap="flat" cmpd="sng">
                <a:solidFill>
                  <a:srgbClr val="EAEAEA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/>
                </a:outerShdw>
              </a:effectLst>
              <a:latin typeface="隶书" panose="02010509060101010101" charset="-122"/>
              <a:ea typeface="隶书" panose="02010509060101010101" charset="-122"/>
            </a:endParaRPr>
          </a:p>
        </p:txBody>
      </p:sp>
      <p:pic>
        <p:nvPicPr>
          <p:cNvPr id="34827" name="MTM_005.MID">
            <a:hlinkClick r:id="" action="ppaction://media"/>
          </p:cNvPr>
          <p:cNvPicPr>
            <a:picLocks noRot="1"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link="rId6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243888" y="5084763"/>
            <a:ext cx="304800" cy="304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828" name="MTM_005.MID">
            <a:hlinkClick r:id="" action="ppaction://media"/>
          </p:cNvPr>
          <p:cNvPicPr>
            <a:picLocks noRot="1"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link="rId6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05800" y="6248400"/>
            <a:ext cx="304800" cy="304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" fill="hold"/>
                                        <p:tgtEl>
                                          <p:spTgt spid="348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400178" fill="hold"/>
                                        <p:tgtEl>
                                          <p:spTgt spid="348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4034" name="文本框 34817"/>
          <p:cNvSpPr/>
          <p:nvPr/>
        </p:nvSpPr>
        <p:spPr>
          <a:xfrm>
            <a:off x="1260475" y="2212975"/>
            <a:ext cx="6983413" cy="21224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4400" b="1">
                <a:latin typeface="楷体_GB2312" pitchFamily="1" charset="-122"/>
                <a:ea typeface="楷体_GB2312" pitchFamily="1" charset="-122"/>
              </a:rPr>
              <a:t>1、抄写本课生字新词。</a:t>
            </a:r>
            <a:endParaRPr lang="en-US" altLang="zh-CN" sz="4400" b="1">
              <a:latin typeface="楷体_GB2312" pitchFamily="1" charset="-122"/>
              <a:ea typeface="楷体_GB2312" pitchFamily="1" charset="-122"/>
            </a:endParaRPr>
          </a:p>
          <a:p>
            <a:r>
              <a:rPr lang="en-US" altLang="zh-CN" sz="4400" b="1">
                <a:latin typeface="楷体_GB2312" pitchFamily="1" charset="-122"/>
                <a:ea typeface="楷体_GB2312" pitchFamily="1" charset="-122"/>
              </a:rPr>
              <a:t>2、选择你觉得新鲜的词句读一读，背一背，写一写。</a:t>
            </a:r>
            <a:endParaRPr lang="zh-CN" altLang="en-US" sz="4400" b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44035" name="矩形 34818"/>
          <p:cNvSpPr/>
          <p:nvPr/>
        </p:nvSpPr>
        <p:spPr>
          <a:xfrm>
            <a:off x="395288" y="549275"/>
            <a:ext cx="3600450" cy="143986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CC99FF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effectLst>
                  <a:outerShdw dist="53882" dir="2699999" algn="ctr" rotWithShape="0">
                    <a:srgbClr val="9999FF">
                      <a:alpha val="78999"/>
                    </a:srgbClr>
                  </a:outerShdw>
                </a:effectLst>
                <a:latin typeface="楷体_GB2312" charset="0"/>
                <a:ea typeface="楷体_GB2312" charset="0"/>
              </a:rPr>
              <a:t>快乐作业快乐作业</a:t>
            </a:r>
            <a:endParaRPr lang="zh-CN" altLang="en-US" sz="3600" b="1">
              <a:ln w="9525" cap="flat" cmpd="sng">
                <a:solidFill>
                  <a:srgbClr val="CC99FF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FF0000"/>
              </a:solidFill>
              <a:effectLst>
                <a:outerShdw dist="53882" dir="2699999" algn="ctr" rotWithShape="0">
                  <a:srgbClr val="9999FF">
                    <a:alpha val="78999"/>
                  </a:srgbClr>
                </a:outerShdw>
              </a:effectLst>
              <a:latin typeface="楷体_GB2312" charset="0"/>
              <a:ea typeface="楷体_GB2312" charset="0"/>
            </a:endParaRPr>
          </a:p>
        </p:txBody>
      </p:sp>
      <p:pic>
        <p:nvPicPr>
          <p:cNvPr id="44036" name="New pictur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061700" y="10477500"/>
            <a:ext cx="368300" cy="2667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标题 12289"/>
          <p:cNvSpPr>
            <a:spLocks noGrp="1"/>
          </p:cNvSpPr>
          <p:nvPr>
            <p:ph type="title"/>
          </p:nvPr>
        </p:nvSpPr>
        <p:spPr>
          <a:ln/>
        </p:spPr>
        <p:txBody>
          <a:bodyPr lIns="91440" tIns="45720" rIns="91440" bIns="45720" anchor="ctr"/>
          <a:p>
            <a:endParaRPr lang="zh-CN" altLang="en-US"/>
          </a:p>
        </p:txBody>
      </p:sp>
      <p:sp>
        <p:nvSpPr>
          <p:cNvPr id="35843" name="文本占位符 12290"/>
          <p:cNvSpPr>
            <a:spLocks noGrp="1"/>
          </p:cNvSpPr>
          <p:nvPr>
            <p:ph idx="1"/>
          </p:nvPr>
        </p:nvSpPr>
        <p:spPr>
          <a:ln/>
        </p:spPr>
        <p:txBody>
          <a:bodyPr lIns="91440" tIns="45720" rIns="91440" bIns="45720" anchor="t"/>
          <a:p>
            <a:endParaRPr lang="zh-CN" altLang="en-US"/>
          </a:p>
        </p:txBody>
      </p:sp>
      <p:pic>
        <p:nvPicPr>
          <p:cNvPr id="35844" name="图片 12291" descr="PM_02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5240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5845" name="文本框 12292"/>
          <p:cNvSpPr/>
          <p:nvPr/>
        </p:nvSpPr>
        <p:spPr>
          <a:xfrm>
            <a:off x="1295400" y="1676400"/>
            <a:ext cx="6132513" cy="34147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333399"/>
                </a:solidFill>
                <a:latin typeface="Times New Roman" panose="02020603050405020304" pitchFamily="2" charset="0"/>
                <a:ea typeface="隶书" panose="02010509060101010101" charset="-122"/>
              </a:rPr>
              <a:t> </a:t>
            </a:r>
            <a:r>
              <a:rPr lang="zh-CN" altLang="en-US" sz="4000" b="1">
                <a:solidFill>
                  <a:srgbClr val="333399"/>
                </a:solidFill>
                <a:latin typeface="Times New Roman" panose="02020603050405020304" pitchFamily="2" charset="0"/>
                <a:ea typeface="隶书" panose="02010509060101010101" charset="-122"/>
              </a:rPr>
              <a:t>学习目标：</a:t>
            </a:r>
            <a:endParaRPr lang="zh-CN" altLang="en-US" sz="4000" b="1">
              <a:solidFill>
                <a:srgbClr val="333399"/>
              </a:solidFill>
              <a:latin typeface="Times New Roman" panose="02020603050405020304" pitchFamily="2" charset="0"/>
              <a:ea typeface="隶书" panose="02010509060101010101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333399"/>
                </a:solidFill>
                <a:latin typeface="Times New Roman" panose="02020603050405020304" pitchFamily="2" charset="0"/>
                <a:ea typeface="隶书" panose="02010509060101010101" charset="-122"/>
              </a:rPr>
              <a:t>1</a:t>
            </a:r>
            <a:r>
              <a:rPr lang="zh-CN" altLang="en-US" sz="3200" b="1">
                <a:solidFill>
                  <a:srgbClr val="333399"/>
                </a:solidFill>
                <a:latin typeface="Times New Roman" panose="02020603050405020304" pitchFamily="2" charset="0"/>
                <a:ea typeface="隶书" panose="02010509060101010101" charset="-122"/>
              </a:rPr>
              <a:t>、初读课文，感知课文大意。</a:t>
            </a:r>
            <a:endParaRPr lang="zh-CN" altLang="en-US" sz="3200" b="1">
              <a:solidFill>
                <a:srgbClr val="333399"/>
              </a:solidFill>
              <a:latin typeface="Times New Roman" panose="02020603050405020304" pitchFamily="2" charset="0"/>
              <a:ea typeface="隶书" panose="02010509060101010101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333399"/>
                </a:solidFill>
                <a:latin typeface="Times New Roman" panose="02020603050405020304" pitchFamily="2" charset="0"/>
                <a:ea typeface="隶书" panose="02010509060101010101" charset="-122"/>
              </a:rPr>
              <a:t>2</a:t>
            </a:r>
            <a:r>
              <a:rPr lang="zh-CN" altLang="en-US" sz="3200" b="1">
                <a:solidFill>
                  <a:srgbClr val="333399"/>
                </a:solidFill>
                <a:latin typeface="Times New Roman" panose="02020603050405020304" pitchFamily="2" charset="0"/>
                <a:ea typeface="隶书" panose="02010509060101010101" charset="-122"/>
              </a:rPr>
              <a:t>、结合重点词句，学习生字新词。</a:t>
            </a:r>
            <a:endParaRPr lang="zh-CN" altLang="en-US" sz="3200" b="1">
              <a:solidFill>
                <a:srgbClr val="333399"/>
              </a:solidFill>
              <a:latin typeface="Times New Roman" panose="02020603050405020304" pitchFamily="2" charset="0"/>
              <a:ea typeface="隶书" panose="02010509060101010101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333399"/>
                </a:solidFill>
                <a:latin typeface="Times New Roman" panose="02020603050405020304" pitchFamily="2" charset="0"/>
                <a:ea typeface="隶书" panose="02010509060101010101" charset="-122"/>
              </a:rPr>
              <a:t>3</a:t>
            </a:r>
            <a:r>
              <a:rPr lang="zh-CN" altLang="en-US" sz="3200" b="1">
                <a:solidFill>
                  <a:srgbClr val="333399"/>
                </a:solidFill>
                <a:latin typeface="Times New Roman" panose="02020603050405020304" pitchFamily="2" charset="0"/>
                <a:ea typeface="隶书" panose="02010509060101010101" charset="-122"/>
              </a:rPr>
              <a:t>、正确流利的朗读课文，积累自己喜欢的词句。</a:t>
            </a:r>
            <a:endParaRPr lang="zh-CN" altLang="en-US" sz="3200" b="1">
              <a:latin typeface="Times New Roman" panose="02020603050405020304" pitchFamily="2" charset="0"/>
              <a:ea typeface="隶书" panose="02010509060101010101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标题 12289"/>
          <p:cNvSpPr>
            <a:spLocks noGrp="1"/>
          </p:cNvSpPr>
          <p:nvPr>
            <p:ph type="title"/>
          </p:nvPr>
        </p:nvSpPr>
        <p:spPr>
          <a:ln/>
        </p:spPr>
        <p:txBody>
          <a:bodyPr lIns="91440" tIns="45720" rIns="91440" bIns="45720" anchor="ctr"/>
          <a:p>
            <a:endParaRPr lang="zh-CN" altLang="en-US"/>
          </a:p>
        </p:txBody>
      </p:sp>
      <p:sp>
        <p:nvSpPr>
          <p:cNvPr id="36867" name="文本占位符 12290"/>
          <p:cNvSpPr>
            <a:spLocks noGrp="1"/>
          </p:cNvSpPr>
          <p:nvPr>
            <p:ph idx="1"/>
          </p:nvPr>
        </p:nvSpPr>
        <p:spPr>
          <a:ln/>
        </p:spPr>
        <p:txBody>
          <a:bodyPr lIns="91440" tIns="45720" rIns="91440" bIns="45720" anchor="t"/>
          <a:p>
            <a:endParaRPr lang="zh-CN" altLang="en-US"/>
          </a:p>
        </p:txBody>
      </p:sp>
      <p:pic>
        <p:nvPicPr>
          <p:cNvPr id="36868" name="图片 12291" descr="PM_02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6510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6869" name="文本框 12292"/>
          <p:cNvSpPr/>
          <p:nvPr/>
        </p:nvSpPr>
        <p:spPr>
          <a:xfrm>
            <a:off x="1282700" y="1676400"/>
            <a:ext cx="6132513" cy="2676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333399"/>
                </a:solidFill>
                <a:latin typeface="Times New Roman" panose="02020603050405020304" pitchFamily="2" charset="0"/>
                <a:ea typeface="隶书" panose="02010509060101010101" charset="-122"/>
              </a:rPr>
              <a:t>自学提示：</a:t>
            </a:r>
            <a:endParaRPr lang="zh-CN" altLang="en-US" sz="4000" b="1">
              <a:solidFill>
                <a:srgbClr val="333399"/>
              </a:solidFill>
              <a:latin typeface="Times New Roman" panose="02020603050405020304" pitchFamily="2" charset="0"/>
              <a:ea typeface="隶书" panose="02010509060101010101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333399"/>
                </a:solidFill>
                <a:latin typeface="Times New Roman" panose="02020603050405020304" pitchFamily="2" charset="0"/>
                <a:ea typeface="隶书" panose="02010509060101010101" charset="-122"/>
              </a:rPr>
              <a:t>1</a:t>
            </a:r>
            <a:r>
              <a:rPr lang="zh-CN" altLang="en-US" sz="3200" b="1">
                <a:solidFill>
                  <a:srgbClr val="333399"/>
                </a:solidFill>
                <a:latin typeface="Times New Roman" panose="02020603050405020304" pitchFamily="2" charset="0"/>
                <a:ea typeface="隶书" panose="02010509060101010101" charset="-122"/>
              </a:rPr>
              <a:t>、自由朗读课文，画出生字新词。</a:t>
            </a:r>
            <a:endParaRPr lang="zh-CN" altLang="en-US" sz="3200" b="1">
              <a:solidFill>
                <a:srgbClr val="333399"/>
              </a:solidFill>
              <a:latin typeface="Times New Roman" panose="02020603050405020304" pitchFamily="2" charset="0"/>
              <a:ea typeface="隶书" panose="02010509060101010101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333399"/>
                </a:solidFill>
                <a:latin typeface="Times New Roman" panose="02020603050405020304" pitchFamily="2" charset="0"/>
                <a:ea typeface="隶书" panose="02010509060101010101" charset="-122"/>
              </a:rPr>
              <a:t>2</a:t>
            </a:r>
            <a:r>
              <a:rPr lang="zh-CN" altLang="en-US" sz="3200" b="1">
                <a:solidFill>
                  <a:srgbClr val="333399"/>
                </a:solidFill>
                <a:latin typeface="Times New Roman" panose="02020603050405020304" pitchFamily="2" charset="0"/>
                <a:ea typeface="隶书" panose="02010509060101010101" charset="-122"/>
              </a:rPr>
              <a:t>、同桌互相指读，说说自己的识字方法。</a:t>
            </a:r>
            <a:endParaRPr lang="zh-CN" altLang="en-US" sz="3200" b="1">
              <a:latin typeface="Times New Roman" panose="02020603050405020304" pitchFamily="2" charset="0"/>
              <a:ea typeface="隶书" panose="02010509060101010101" charset="-122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标题 12289"/>
          <p:cNvSpPr>
            <a:spLocks noGrp="1"/>
          </p:cNvSpPr>
          <p:nvPr>
            <p:ph type="title"/>
          </p:nvPr>
        </p:nvSpPr>
        <p:spPr>
          <a:ln/>
        </p:spPr>
        <p:txBody>
          <a:bodyPr lIns="91440" tIns="45720" rIns="91440" bIns="45720" anchor="ctr"/>
          <a:p>
            <a:endParaRPr lang="zh-CN" altLang="en-US"/>
          </a:p>
        </p:txBody>
      </p:sp>
      <p:sp>
        <p:nvSpPr>
          <p:cNvPr id="37891" name="文本占位符 12290"/>
          <p:cNvSpPr>
            <a:spLocks noGrp="1"/>
          </p:cNvSpPr>
          <p:nvPr>
            <p:ph idx="1"/>
          </p:nvPr>
        </p:nvSpPr>
        <p:spPr>
          <a:ln/>
        </p:spPr>
        <p:txBody>
          <a:bodyPr lIns="91440" tIns="45720" rIns="91440" bIns="45720" anchor="t"/>
          <a:p>
            <a:endParaRPr lang="zh-CN" altLang="en-US"/>
          </a:p>
        </p:txBody>
      </p:sp>
      <p:pic>
        <p:nvPicPr>
          <p:cNvPr id="37892" name="图片 12291" descr="PM_02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5725" y="17780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893" name="文本框 99"/>
          <p:cNvSpPr/>
          <p:nvPr/>
        </p:nvSpPr>
        <p:spPr>
          <a:xfrm>
            <a:off x="1296988" y="1812925"/>
            <a:ext cx="6450012" cy="4524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zh-CN" sz="4800" b="1">
                <a:solidFill>
                  <a:srgbClr val="333399"/>
                </a:solidFill>
              </a:rPr>
              <a:t>钥匙     一枚    勾住     喇叭     厚厚    歌曲     丰收     衣裳    清凉     留意     枫叶    邮票</a:t>
            </a:r>
            <a:endParaRPr lang="zh-CN" altLang="zh-CN" sz="4800" b="1">
              <a:solidFill>
                <a:srgbClr val="333399"/>
              </a:solidFill>
            </a:endParaRPr>
          </a:p>
          <a:p>
            <a:r>
              <a:rPr lang="zh-CN" altLang="zh-CN" sz="4800" b="1">
                <a:solidFill>
                  <a:srgbClr val="333399"/>
                </a:solidFill>
              </a:rPr>
              <a:t>五彩缤纷</a:t>
            </a:r>
            <a:endParaRPr lang="zh-CN" altLang="zh-CN" sz="4800" b="1">
              <a:solidFill>
                <a:srgbClr val="333399"/>
              </a:solidFill>
            </a:endParaRPr>
          </a:p>
          <a:p>
            <a:endParaRPr lang="zh-CN" altLang="en-US" sz="4800" b="1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标题 12289"/>
          <p:cNvSpPr>
            <a:spLocks noGrp="1"/>
          </p:cNvSpPr>
          <p:nvPr>
            <p:ph type="title"/>
          </p:nvPr>
        </p:nvSpPr>
        <p:spPr>
          <a:ln/>
        </p:spPr>
        <p:txBody>
          <a:bodyPr lIns="91440" tIns="45720" rIns="91440" bIns="45720" anchor="ctr"/>
          <a:p>
            <a:endParaRPr lang="zh-CN" altLang="en-US"/>
          </a:p>
        </p:txBody>
      </p:sp>
      <p:sp>
        <p:nvSpPr>
          <p:cNvPr id="38915" name="文本占位符 12290"/>
          <p:cNvSpPr>
            <a:spLocks noGrp="1"/>
          </p:cNvSpPr>
          <p:nvPr>
            <p:ph idx="1"/>
          </p:nvPr>
        </p:nvSpPr>
        <p:spPr>
          <a:ln/>
        </p:spPr>
        <p:txBody>
          <a:bodyPr lIns="91440" tIns="45720" rIns="91440" bIns="45720" anchor="t"/>
          <a:p>
            <a:endParaRPr lang="zh-CN" altLang="en-US"/>
          </a:p>
        </p:txBody>
      </p:sp>
      <p:pic>
        <p:nvPicPr>
          <p:cNvPr id="38916" name="图片 12291" descr="PM_02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5725" y="17780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8917" name="文本框 99"/>
          <p:cNvSpPr/>
          <p:nvPr/>
        </p:nvSpPr>
        <p:spPr>
          <a:xfrm>
            <a:off x="1296988" y="1812925"/>
            <a:ext cx="6450012" cy="28622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6000" b="1">
                <a:solidFill>
                  <a:srgbClr val="333399"/>
                </a:solidFill>
              </a:rPr>
              <a:t>盒   颜  料   票   飘    争  仙   闻  梨    勾   油  曲   丰</a:t>
            </a:r>
            <a:endParaRPr lang="zh-CN" altLang="en-US" sz="6000" b="1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8" name="标题 12289"/>
          <p:cNvSpPr>
            <a:spLocks noGrp="1"/>
          </p:cNvSpPr>
          <p:nvPr>
            <p:ph type="title"/>
          </p:nvPr>
        </p:nvSpPr>
        <p:spPr>
          <a:ln/>
        </p:spPr>
        <p:txBody>
          <a:bodyPr lIns="91440" tIns="45720" rIns="91440" bIns="45720" anchor="ctr"/>
          <a:p>
            <a:endParaRPr lang="zh-CN" altLang="en-US"/>
          </a:p>
        </p:txBody>
      </p:sp>
      <p:sp>
        <p:nvSpPr>
          <p:cNvPr id="39939" name="文本占位符 12290"/>
          <p:cNvSpPr>
            <a:spLocks noGrp="1"/>
          </p:cNvSpPr>
          <p:nvPr>
            <p:ph idx="1"/>
          </p:nvPr>
        </p:nvSpPr>
        <p:spPr>
          <a:ln/>
        </p:spPr>
        <p:txBody>
          <a:bodyPr lIns="91440" tIns="45720" rIns="91440" bIns="45720" anchor="t"/>
          <a:p>
            <a:endParaRPr lang="zh-CN" altLang="en-US"/>
          </a:p>
        </p:txBody>
      </p:sp>
      <p:pic>
        <p:nvPicPr>
          <p:cNvPr id="39940" name="图片 12291" descr="PM_02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5240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9941" name="文本框 12292"/>
          <p:cNvSpPr/>
          <p:nvPr/>
        </p:nvSpPr>
        <p:spPr>
          <a:xfrm>
            <a:off x="1319213" y="904875"/>
            <a:ext cx="6132512" cy="45227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333399"/>
                </a:solidFill>
                <a:latin typeface="Times New Roman" panose="02020603050405020304" pitchFamily="2" charset="0"/>
                <a:ea typeface="隶书" panose="02010509060101010101" charset="-122"/>
              </a:rPr>
              <a:t>          探究提示：</a:t>
            </a:r>
            <a:endParaRPr lang="en-US" altLang="zh-CN" sz="3200" b="1">
              <a:solidFill>
                <a:srgbClr val="333399"/>
              </a:solidFill>
              <a:latin typeface="Times New Roman" panose="02020603050405020304" pitchFamily="2" charset="0"/>
              <a:ea typeface="隶书" panose="02010509060101010101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333399"/>
                </a:solidFill>
                <a:latin typeface="Times New Roman" panose="02020603050405020304" pitchFamily="2" charset="0"/>
                <a:ea typeface="隶书" panose="02010509060101010101" charset="-122"/>
              </a:rPr>
              <a:t>        1、用自己喜欢的方式自读课文，边读边思考：在作者的眼中，秋天的雨是什么样的？画出每个自然段的关键句，并完成黑板上的小诗。</a:t>
            </a:r>
            <a:endParaRPr lang="en-US" altLang="zh-CN" sz="3200" b="1">
              <a:solidFill>
                <a:srgbClr val="333399"/>
              </a:solidFill>
              <a:latin typeface="Times New Roman" panose="02020603050405020304" pitchFamily="2" charset="0"/>
              <a:ea typeface="隶书" panose="02010509060101010101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333399"/>
                </a:solidFill>
                <a:latin typeface="Times New Roman" panose="02020603050405020304" pitchFamily="2" charset="0"/>
                <a:ea typeface="隶书" panose="02010509060101010101" charset="-122"/>
              </a:rPr>
              <a:t>        2、把自己觉得新鲜的句段多读几遍。   </a:t>
            </a:r>
            <a:endParaRPr lang="zh-CN" altLang="en-US" sz="3200" b="1">
              <a:latin typeface="Times New Roman" panose="02020603050405020304" pitchFamily="2" charset="0"/>
              <a:ea typeface="隶书" panose="02010509060101010101" charset="-122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62" name="图片 13313" descr="200481316836346[1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1416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63" name="文本框 13314"/>
          <p:cNvSpPr/>
          <p:nvPr/>
        </p:nvSpPr>
        <p:spPr>
          <a:xfrm>
            <a:off x="250825" y="3141663"/>
            <a:ext cx="8424863" cy="42370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5E00BC"/>
                </a:solidFill>
                <a:latin typeface="Times New Roman" panose="02020603050405020304" pitchFamily="2" charset="0"/>
                <a:ea typeface="楷体_GB2312" pitchFamily="1" charset="-122"/>
              </a:rPr>
              <a:t>秋天的雨,是一把钥匙。</a:t>
            </a:r>
            <a:endParaRPr lang="zh-CN" altLang="en-US" sz="3200" b="1">
              <a:solidFill>
                <a:srgbClr val="5E00BC"/>
              </a:solidFill>
              <a:latin typeface="Times New Roman" panose="02020603050405020304" pitchFamily="2" charset="0"/>
              <a:ea typeface="楷体_GB2312" pitchFamily="1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5E00BC"/>
                </a:solidFill>
                <a:latin typeface="Times New Roman" panose="02020603050405020304" pitchFamily="2" charset="0"/>
                <a:ea typeface="楷体_GB2312" pitchFamily="1" charset="-122"/>
              </a:rPr>
              <a:t>秋天的雨,有一盒五彩缤纷的颜料。</a:t>
            </a:r>
            <a:endParaRPr lang="zh-CN" altLang="en-US" sz="3200" b="1">
              <a:solidFill>
                <a:srgbClr val="5E00BC"/>
              </a:solidFill>
              <a:latin typeface="Times New Roman" panose="02020603050405020304" pitchFamily="2" charset="0"/>
              <a:ea typeface="楷体_GB2312" pitchFamily="1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5E00BC"/>
                </a:solidFill>
                <a:latin typeface="Times New Roman" panose="02020603050405020304" pitchFamily="2" charset="0"/>
                <a:ea typeface="楷体_GB2312" pitchFamily="1" charset="-122"/>
              </a:rPr>
              <a:t>秋天的雨,藏着非常好闻的气味。</a:t>
            </a:r>
            <a:endParaRPr lang="zh-CN" altLang="en-US" sz="3200" b="1">
              <a:solidFill>
                <a:srgbClr val="5E00BC"/>
              </a:solidFill>
              <a:latin typeface="Times New Roman" panose="02020603050405020304" pitchFamily="2" charset="0"/>
              <a:ea typeface="楷体_GB2312" pitchFamily="1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5E00BC"/>
                </a:solidFill>
                <a:latin typeface="Times New Roman" panose="02020603050405020304" pitchFamily="2" charset="0"/>
                <a:ea typeface="楷体_GB2312" pitchFamily="1" charset="-122"/>
              </a:rPr>
              <a:t>秋天的雨,吹起了金色的小喇叭。</a:t>
            </a:r>
            <a:endParaRPr lang="zh-CN" altLang="en-US" sz="3200" b="1">
              <a:solidFill>
                <a:srgbClr val="5E00BC"/>
              </a:solidFill>
              <a:latin typeface="Times New Roman" panose="02020603050405020304" pitchFamily="2" charset="0"/>
              <a:ea typeface="楷体_GB2312" pitchFamily="1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5E00BC"/>
                </a:solidFill>
                <a:latin typeface="Times New Roman" panose="02020603050405020304" pitchFamily="2" charset="0"/>
                <a:ea typeface="楷体_GB2312" pitchFamily="1" charset="-122"/>
              </a:rPr>
              <a:t>秋天的雨,是一曲丰收的歌,是一首欢乐的歌。</a:t>
            </a:r>
            <a:endParaRPr lang="zh-CN" altLang="en-US" sz="3200" b="1">
              <a:solidFill>
                <a:srgbClr val="5E00BC"/>
              </a:solidFill>
              <a:latin typeface="Times New Roman" panose="02020603050405020304" pitchFamily="2" charset="0"/>
              <a:ea typeface="楷体_GB2312" pitchFamily="1" charset="-122"/>
            </a:endParaRPr>
          </a:p>
          <a:p>
            <a:pPr>
              <a:spcBef>
                <a:spcPct val="50000"/>
              </a:spcBef>
            </a:pPr>
            <a:endParaRPr lang="zh-CN" altLang="en-US" sz="3200" b="1">
              <a:solidFill>
                <a:srgbClr val="5E00BC"/>
              </a:solidFill>
              <a:latin typeface="Times New Roman" panose="02020603050405020304" pitchFamily="2" charset="0"/>
              <a:ea typeface="楷体_GB2312" pitchFamily="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 fill="hold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6" name="矩形 32770"/>
          <p:cNvSpPr/>
          <p:nvPr/>
        </p:nvSpPr>
        <p:spPr>
          <a:xfrm>
            <a:off x="355600" y="215900"/>
            <a:ext cx="2362200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4400">
                <a:ln w="12700" cap="flat" cmpd="sng">
                  <a:solidFill>
                    <a:srgbClr val="EAEAEA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78999"/>
                    </a:srgbClr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课堂检测课堂检测</a:t>
            </a:r>
            <a:endParaRPr lang="zh-CN" altLang="en-US" sz="4400">
              <a:ln w="12700" cap="flat" cmpd="sng">
                <a:solidFill>
                  <a:srgbClr val="EAEAEA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78999"/>
                  </a:srgbClr>
                </a:outerShdw>
              </a:effectLst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41987" name="文本框 1"/>
          <p:cNvSpPr/>
          <p:nvPr/>
        </p:nvSpPr>
        <p:spPr>
          <a:xfrm>
            <a:off x="257175" y="1335088"/>
            <a:ext cx="8193088" cy="41878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30000"/>
              </a:lnSpc>
              <a:spcBef>
                <a:spcPts val="400"/>
              </a:spcBef>
              <a:buSzPct val="100000"/>
            </a:pPr>
            <a:r>
              <a:rPr lang="zh-CN" altLang="en-US" sz="320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1、读拼音,看看谁写得漂亮。</a:t>
            </a:r>
            <a:endParaRPr lang="zh-CN" altLang="en-US" sz="3200"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  <a:p>
            <a:pPr>
              <a:lnSpc>
                <a:spcPct val="130000"/>
              </a:lnSpc>
              <a:spcBef>
                <a:spcPts val="400"/>
              </a:spcBef>
              <a:buSzPct val="100000"/>
            </a:pPr>
            <a:r>
              <a:rPr lang="zh-CN" altLang="en-US" sz="320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ɡǎn jǐn   yán liào    liánɡ shuǎnɡ     </a:t>
            </a:r>
            <a:endParaRPr lang="zh-CN" altLang="en-US" sz="3200"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  <a:p>
            <a:pPr>
              <a:lnSpc>
                <a:spcPct val="130000"/>
              </a:lnSpc>
              <a:spcBef>
                <a:spcPts val="400"/>
              </a:spcBef>
              <a:buSzPct val="100000"/>
            </a:pPr>
            <a:endParaRPr lang="zh-CN" altLang="en-US" sz="3200" u="sng"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  <a:p>
            <a:pPr>
              <a:lnSpc>
                <a:spcPct val="130000"/>
              </a:lnSpc>
              <a:spcBef>
                <a:spcPts val="400"/>
              </a:spcBef>
              <a:buSzPct val="100000"/>
            </a:pPr>
            <a:r>
              <a:rPr lang="zh-CN" altLang="en-US" sz="320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yóu piào     cū liánɡ       yán rè    </a:t>
            </a:r>
            <a:endParaRPr lang="zh-CN" altLang="en-US" sz="3200"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  <a:p>
            <a:pPr>
              <a:lnSpc>
                <a:spcPct val="130000"/>
              </a:lnSpc>
              <a:spcBef>
                <a:spcPts val="400"/>
              </a:spcBef>
              <a:buSzPct val="100000"/>
            </a:pPr>
            <a:endParaRPr lang="zh-CN" altLang="en-US" sz="3200"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  <a:p>
            <a:pPr>
              <a:lnSpc>
                <a:spcPct val="130000"/>
              </a:lnSpc>
              <a:spcBef>
                <a:spcPts val="400"/>
              </a:spcBef>
              <a:buSzPct val="100000"/>
            </a:pPr>
            <a:r>
              <a:rPr lang="zh-CN" altLang="en-US" sz="320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fēnɡ shōu   lí shù        yánɡ shù</a:t>
            </a:r>
            <a:endParaRPr lang="zh-CN" altLang="en-US" sz="320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010" name="矩形 32770"/>
          <p:cNvSpPr/>
          <p:nvPr/>
        </p:nvSpPr>
        <p:spPr>
          <a:xfrm>
            <a:off x="355600" y="215900"/>
            <a:ext cx="2362200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4400">
                <a:ln w="12700" cap="flat" cmpd="sng">
                  <a:solidFill>
                    <a:srgbClr val="EAEAEA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78998"/>
                    </a:srgbClr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课堂检测课堂检测</a:t>
            </a:r>
            <a:endParaRPr lang="zh-CN" altLang="en-US" sz="4400">
              <a:ln w="12700" cap="flat" cmpd="sng">
                <a:solidFill>
                  <a:srgbClr val="EAEAEA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78998"/>
                  </a:srgbClr>
                </a:outerShdw>
              </a:effectLst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43011" name="文本框 1"/>
          <p:cNvSpPr/>
          <p:nvPr/>
        </p:nvSpPr>
        <p:spPr>
          <a:xfrm>
            <a:off x="257175" y="1335088"/>
            <a:ext cx="8193088" cy="42973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30000"/>
              </a:lnSpc>
              <a:spcBef>
                <a:spcPts val="400"/>
              </a:spcBef>
              <a:buSzPct val="100000"/>
            </a:pPr>
            <a:r>
              <a:rPr lang="zh-CN" altLang="en-US" sz="4000"/>
              <a:t>填写合适的词语。</a:t>
            </a:r>
            <a:endParaRPr lang="zh-CN" altLang="en-US" sz="4000"/>
          </a:p>
          <a:p>
            <a:pPr>
              <a:lnSpc>
                <a:spcPct val="130000"/>
              </a:lnSpc>
              <a:spcBef>
                <a:spcPts val="400"/>
              </a:spcBef>
              <a:buSzPct val="100000"/>
            </a:pPr>
            <a:r>
              <a:rPr lang="zh-CN" altLang="en-US" sz="4000"/>
              <a:t> （      ）的秋雨   （        ）的颜料</a:t>
            </a:r>
            <a:endParaRPr lang="zh-CN" altLang="en-US" sz="4000"/>
          </a:p>
          <a:p>
            <a:pPr>
              <a:lnSpc>
                <a:spcPct val="130000"/>
              </a:lnSpc>
              <a:spcBef>
                <a:spcPts val="400"/>
              </a:spcBef>
              <a:buSzPct val="100000"/>
            </a:pPr>
            <a:r>
              <a:rPr lang="zh-CN" altLang="en-US" sz="4000"/>
              <a:t>（       ）的气味   （        ）的喇叭</a:t>
            </a:r>
            <a:endParaRPr lang="zh-CN" altLang="en-US" sz="4000"/>
          </a:p>
          <a:p>
            <a:pPr>
              <a:lnSpc>
                <a:spcPct val="130000"/>
              </a:lnSpc>
              <a:spcBef>
                <a:spcPts val="400"/>
              </a:spcBef>
              <a:buSzPct val="100000"/>
            </a:pPr>
            <a:r>
              <a:rPr lang="zh-CN" altLang="en-US" sz="4000"/>
              <a:t>（       ）的歌      （       ）的银杏叶</a:t>
            </a:r>
            <a:endParaRPr lang="zh-CN" altLang="en-US" sz="4000"/>
          </a:p>
          <a:p>
            <a:pPr>
              <a:lnSpc>
                <a:spcPct val="130000"/>
              </a:lnSpc>
              <a:spcBef>
                <a:spcPts val="400"/>
              </a:spcBef>
              <a:buSzPct val="100000"/>
            </a:pPr>
            <a:r>
              <a:rPr lang="zh-CN" altLang="en-US" sz="4000"/>
              <a:t>（       ）的枫叶   （       ）的菊花</a:t>
            </a:r>
            <a:endParaRPr lang="zh-CN" altLang="en-US" sz="4000"/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_3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730</Words>
  <Application>WPS 演示</Application>
  <PresentationFormat/>
  <Paragraphs>50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10</vt:i4>
      </vt:variant>
    </vt:vector>
  </HeadingPairs>
  <TitlesOfParts>
    <vt:vector size="26" baseType="lpstr">
      <vt:lpstr>Arial</vt:lpstr>
      <vt:lpstr>宋体</vt:lpstr>
      <vt:lpstr>Wingdings</vt:lpstr>
      <vt:lpstr>隶书</vt:lpstr>
      <vt:lpstr>Times New Roman</vt:lpstr>
      <vt:lpstr>楷体_GB2312</vt:lpstr>
      <vt:lpstr>新宋体</vt:lpstr>
      <vt:lpstr>华文新魏</vt:lpstr>
      <vt:lpstr>微软雅黑</vt:lpstr>
      <vt:lpstr>Calibri Light</vt:lpstr>
      <vt:lpstr>Calibri</vt:lpstr>
      <vt:lpstr>楷体_GB2312</vt:lpstr>
      <vt:lpstr>Arial Unicode MS</vt:lpstr>
      <vt:lpstr>默认设计模板</vt:lpstr>
      <vt:lpstr>默认设计模板_3</vt:lpstr>
      <vt:lpstr>2_默认设计模板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2021-08-11T06:44:34Z</cp:lastPrinted>
  <dcterms:created xsi:type="dcterms:W3CDTF">2021-08-11T06:44:34Z</dcterms:created>
  <dcterms:modified xsi:type="dcterms:W3CDTF">2021-09-04T06:38:29Z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