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17"/>
  </p:handoutMasterIdLst>
  <p:sldIdLst>
    <p:sldId id="258" r:id="rId4"/>
    <p:sldId id="323" r:id="rId6"/>
    <p:sldId id="358" r:id="rId7"/>
    <p:sldId id="324" r:id="rId8"/>
    <p:sldId id="357" r:id="rId9"/>
    <p:sldId id="256" r:id="rId10"/>
    <p:sldId id="346" r:id="rId11"/>
    <p:sldId id="360" r:id="rId12"/>
    <p:sldId id="350" r:id="rId13"/>
    <p:sldId id="348" r:id="rId14"/>
    <p:sldId id="349" r:id="rId15"/>
    <p:sldId id="361" r:id="rId16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4444"/>
    <a:srgbClr val="33CC33"/>
    <a:srgbClr val="FA0629"/>
    <a:srgbClr val="0000FF"/>
    <a:srgbClr val="FF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3" d="100"/>
          <a:sy n="143" d="100"/>
        </p:scale>
        <p:origin x="684" y="108"/>
      </p:cViewPr>
      <p:guideLst>
        <p:guide orient="horz" pos="1592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  <p:sp>
        <p:nvSpPr>
          <p:cNvPr id="26627" name="页脚占位符 6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页眉占位符 7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26625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5058" name="文本占位符 26626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27649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7106" name="文本占位符 27650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27649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9154" name="文本占位符 27650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9457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8674" name="文本占位符 19458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9457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0722" name="文本占位符 19458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2048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2770" name="文本占位符 2048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9457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4818" name="文本占位符 19458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23553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6866" name="文本占位符 23554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24577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8914" name="文本占位符 24578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24577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0962" name="文本占位符 24578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22529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3010" name="文本占位符 22530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image" Target="../media/image3.png"/><Relationship Id="rId5" Type="http://schemas.openxmlformats.org/officeDocument/2006/relationships/tags" Target="../tags/tag40.xml"/><Relationship Id="rId4" Type="http://schemas.openxmlformats.org/officeDocument/2006/relationships/image" Target="NULL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5.png"/><Relationship Id="rId5" Type="http://schemas.openxmlformats.org/officeDocument/2006/relationships/tags" Target="../tags/tag45.xml"/><Relationship Id="rId4" Type="http://schemas.openxmlformats.org/officeDocument/2006/relationships/image" Target="NULL" TargetMode="External"/><Relationship Id="rId3" Type="http://schemas.openxmlformats.org/officeDocument/2006/relationships/image" Target="../media/image6.png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image" Target="../media/image5.png"/><Relationship Id="rId7" Type="http://schemas.openxmlformats.org/officeDocument/2006/relationships/tags" Target="../tags/tag51.xml"/><Relationship Id="rId6" Type="http://schemas.openxmlformats.org/officeDocument/2006/relationships/image" Target="NULL" TargetMode="External"/><Relationship Id="rId5" Type="http://schemas.openxmlformats.org/officeDocument/2006/relationships/image" Target="../media/image8.png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image" Target="../media/image7.png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image" Target="../media/image5.png"/><Relationship Id="rId6" Type="http://schemas.openxmlformats.org/officeDocument/2006/relationships/tags" Target="../tags/tag57.xml"/><Relationship Id="rId5" Type="http://schemas.openxmlformats.org/officeDocument/2006/relationships/image" Target="NULL" TargetMode="External"/><Relationship Id="rId4" Type="http://schemas.openxmlformats.org/officeDocument/2006/relationships/image" Target="../media/image9.png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image" Target="../media/image5.png"/><Relationship Id="rId6" Type="http://schemas.openxmlformats.org/officeDocument/2006/relationships/tags" Target="../tags/tag63.xml"/><Relationship Id="rId5" Type="http://schemas.openxmlformats.org/officeDocument/2006/relationships/image" Target="NULL" TargetMode="External"/><Relationship Id="rId4" Type="http://schemas.openxmlformats.org/officeDocument/2006/relationships/image" Target="../media/image10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0" Type="http://schemas.openxmlformats.org/officeDocument/2006/relationships/tags" Target="../tags/tag6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image" Target="../media/image5.png"/><Relationship Id="rId5" Type="http://schemas.openxmlformats.org/officeDocument/2006/relationships/tags" Target="../tags/tag68.xml"/><Relationship Id="rId4" Type="http://schemas.openxmlformats.org/officeDocument/2006/relationships/image" Target="NULL" TargetMode="External"/><Relationship Id="rId3" Type="http://schemas.openxmlformats.org/officeDocument/2006/relationships/image" Target="../media/image10.png"/><Relationship Id="rId2" Type="http://schemas.openxmlformats.org/officeDocument/2006/relationships/tags" Target="../tags/tag67.xml"/><Relationship Id="rId10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image" Target="../media/image5.png"/><Relationship Id="rId6" Type="http://schemas.openxmlformats.org/officeDocument/2006/relationships/tags" Target="../tags/tag75.xml"/><Relationship Id="rId5" Type="http://schemas.openxmlformats.org/officeDocument/2006/relationships/image" Target="NULL" TargetMode="External"/><Relationship Id="rId4" Type="http://schemas.openxmlformats.org/officeDocument/2006/relationships/image" Target="../media/image11.png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image" Target="../media/image5.png"/><Relationship Id="rId6" Type="http://schemas.openxmlformats.org/officeDocument/2006/relationships/tags" Target="../tags/tag81.xml"/><Relationship Id="rId5" Type="http://schemas.openxmlformats.org/officeDocument/2006/relationships/image" Target="NULL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tags" Target="../tags/tag2.xml"/><Relationship Id="rId4" Type="http://schemas.openxmlformats.org/officeDocument/2006/relationships/image" Target="NULL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4.png"/><Relationship Id="rId5" Type="http://schemas.openxmlformats.org/officeDocument/2006/relationships/tags" Target="../tags/tag10.xml"/><Relationship Id="rId4" Type="http://schemas.openxmlformats.org/officeDocument/2006/relationships/image" Target="NULL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image" Target="../media/image3.png"/><Relationship Id="rId5" Type="http://schemas.openxmlformats.org/officeDocument/2006/relationships/tags" Target="../tags/tag21.xml"/><Relationship Id="rId4" Type="http://schemas.openxmlformats.org/officeDocument/2006/relationships/image" Target="NULL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20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gradFill rotWithShape="0">
          <a:gsLst>
            <a:gs pos="0">
              <a:schemeClr val="accent2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10" descr="C:/Users/zxf/AppData/Local/Kingsoft/WPS Cloud Files/userdata/qing/filecache/.202198124/cachedata/5AA3CB5C01984F6BB323AF65CB280331/file:/F:/Lets_Create/pic_temp/pic_sup.png"/>
          <p:cNvPicPr/>
          <p:nvPr>
            <p:custDataLst>
              <p:tags r:id="rId2"/>
            </p:custDataLst>
          </p:nvPr>
        </p:nvPicPr>
        <p:blipFill>
          <a:blip r:embed="rId3" r:link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11" descr="C:/Users/Administrator/Desktop/素材分类/卡通风素材图/主题/图片2.png"/>
          <p:cNvPicPr/>
          <p:nvPr>
            <p:custDataLst>
              <p:tags r:id="rId5"/>
            </p:custDataLst>
          </p:nvPr>
        </p:nvPicPr>
        <p:blipFill>
          <a:blip r:embed="rId6" r:link="rId4"/>
          <a:stretch>
            <a:fillRect/>
          </a:stretch>
        </p:blipFill>
        <p:spPr>
          <a:xfrm flipH="1">
            <a:off x="5405438" y="514350"/>
            <a:ext cx="3505200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62707" y="1521069"/>
            <a:ext cx="5895242" cy="1094517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950" b="1" i="0" u="none" strike="noStrike" kern="1200" cap="none" spc="0" normalizeH="0" baseline="0" noProof="1" dirty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乐喵体W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z="4950"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>
          <a:xfrm>
            <a:off x="562708" y="2672864"/>
            <a:ext cx="5895242" cy="509954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accent1">
                    <a:lumMod val="50000"/>
                  </a:schemeClr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1"/>
          <p:cNvGrpSpPr/>
          <p:nvPr/>
        </p:nvGrpSpPr>
        <p:grpSpPr>
          <a:xfrm>
            <a:off x="85725" y="4240213"/>
            <a:ext cx="9015413" cy="854075"/>
            <a:chOff x="114300" y="5652770"/>
            <a:chExt cx="12020550" cy="1138555"/>
          </a:xfrm>
        </p:grpSpPr>
        <p:pic>
          <p:nvPicPr>
            <p:cNvPr id="16388" name="图片 12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2"/>
              </p:custDataLst>
            </p:nvPr>
          </p:nvPicPr>
          <p:blipFill>
            <a:blip r:embed="rId3" r:link="rId4"/>
            <a:stretch>
              <a:fillRect/>
            </a:stretch>
          </p:blipFill>
          <p:spPr>
            <a:xfrm>
              <a:off x="114300" y="6062980"/>
              <a:ext cx="1047750" cy="728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89" name="图片 13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5"/>
              </p:custDataLst>
            </p:nvPr>
          </p:nvPicPr>
          <p:blipFill>
            <a:blip r:embed="rId6" r:link="rId4"/>
            <a:stretch>
              <a:fillRect/>
            </a:stretch>
          </p:blipFill>
          <p:spPr>
            <a:xfrm>
              <a:off x="11210290" y="5652770"/>
              <a:ext cx="924560" cy="113855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>
            <p:custDataLst>
              <p:tags r:id="rId3"/>
            </p:custDataLst>
          </p:nvPr>
        </p:nvSpPr>
        <p:spPr>
          <a:xfrm>
            <a:off x="455613" y="342900"/>
            <a:ext cx="8232775" cy="44577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grpSp>
        <p:nvGrpSpPr>
          <p:cNvPr id="17412" name="组合 7"/>
          <p:cNvGrpSpPr/>
          <p:nvPr/>
        </p:nvGrpSpPr>
        <p:grpSpPr>
          <a:xfrm>
            <a:off x="103188" y="85725"/>
            <a:ext cx="8977312" cy="4986338"/>
            <a:chOff x="138430" y="114300"/>
            <a:chExt cx="11967845" cy="6648450"/>
          </a:xfrm>
        </p:grpSpPr>
        <p:pic>
          <p:nvPicPr>
            <p:cNvPr id="17413" name="图片 17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/>
            <a:stretch>
              <a:fillRect/>
            </a:stretch>
          </p:blipFill>
          <p:spPr>
            <a:xfrm>
              <a:off x="138430" y="114300"/>
              <a:ext cx="1361440" cy="9467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4" name="图片 18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7"/>
              </p:custDataLst>
            </p:nvPr>
          </p:nvPicPr>
          <p:blipFill>
            <a:blip r:embed="rId8" r:link="rId6"/>
            <a:stretch>
              <a:fillRect/>
            </a:stretch>
          </p:blipFill>
          <p:spPr>
            <a:xfrm>
              <a:off x="10592435" y="4947920"/>
              <a:ext cx="1513840" cy="181483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>
            <p:custDataLst>
              <p:tags r:id="rId2"/>
            </p:custDataLst>
          </p:nvPr>
        </p:nvSpPr>
        <p:spPr>
          <a:xfrm>
            <a:off x="0" y="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grpSp>
        <p:nvGrpSpPr>
          <p:cNvPr id="18436" name="组合 5"/>
          <p:cNvGrpSpPr/>
          <p:nvPr/>
        </p:nvGrpSpPr>
        <p:grpSpPr>
          <a:xfrm>
            <a:off x="114300" y="57150"/>
            <a:ext cx="8964613" cy="4979988"/>
            <a:chOff x="152400" y="76200"/>
            <a:chExt cx="11953875" cy="6638925"/>
          </a:xfrm>
        </p:grpSpPr>
        <p:pic>
          <p:nvPicPr>
            <p:cNvPr id="18437" name="图片 16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3"/>
              </p:custDataLst>
            </p:nvPr>
          </p:nvPicPr>
          <p:blipFill>
            <a:blip r:embed="rId4" r:link="rId5"/>
            <a:stretch>
              <a:fillRect/>
            </a:stretch>
          </p:blipFill>
          <p:spPr>
            <a:xfrm>
              <a:off x="11049635" y="76200"/>
              <a:ext cx="1056640" cy="69405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8" name="图片 17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6"/>
              </p:custDataLst>
            </p:nvPr>
          </p:nvPicPr>
          <p:blipFill>
            <a:blip r:embed="rId7" r:link="rId5"/>
            <a:stretch>
              <a:fillRect/>
            </a:stretch>
          </p:blipFill>
          <p:spPr>
            <a:xfrm>
              <a:off x="152400" y="5300363"/>
              <a:ext cx="1143000" cy="14147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00" strike="noStrike" noProof="1">
              <a:sym typeface="+mn-ea"/>
            </a:endParaRPr>
          </a:p>
        </p:txBody>
      </p:sp>
      <p:grpSp>
        <p:nvGrpSpPr>
          <p:cNvPr id="19460" name="组合 5"/>
          <p:cNvGrpSpPr/>
          <p:nvPr/>
        </p:nvGrpSpPr>
        <p:grpSpPr>
          <a:xfrm>
            <a:off x="71438" y="77788"/>
            <a:ext cx="8986837" cy="869950"/>
            <a:chOff x="95250" y="104775"/>
            <a:chExt cx="11983085" cy="1158240"/>
          </a:xfrm>
        </p:grpSpPr>
        <p:pic>
          <p:nvPicPr>
            <p:cNvPr id="19461" name="图片 17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3"/>
              </p:custDataLst>
            </p:nvPr>
          </p:nvPicPr>
          <p:blipFill>
            <a:blip r:embed="rId4" r:link="rId5"/>
            <a:stretch>
              <a:fillRect/>
            </a:stretch>
          </p:blipFill>
          <p:spPr>
            <a:xfrm>
              <a:off x="95250" y="104775"/>
              <a:ext cx="1143000" cy="82284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2" name="图片 18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6"/>
              </p:custDataLst>
            </p:nvPr>
          </p:nvPicPr>
          <p:blipFill>
            <a:blip r:embed="rId7" r:link="rId5"/>
            <a:stretch>
              <a:fillRect/>
            </a:stretch>
          </p:blipFill>
          <p:spPr>
            <a:xfrm>
              <a:off x="11153775" y="104775"/>
              <a:ext cx="924560" cy="115824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5"/>
          <p:cNvGrpSpPr/>
          <p:nvPr/>
        </p:nvGrpSpPr>
        <p:grpSpPr>
          <a:xfrm>
            <a:off x="71438" y="77788"/>
            <a:ext cx="8966200" cy="876300"/>
            <a:chOff x="95250" y="104775"/>
            <a:chExt cx="11953875" cy="1167765"/>
          </a:xfrm>
        </p:grpSpPr>
        <p:pic>
          <p:nvPicPr>
            <p:cNvPr id="20484" name="图片 16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2"/>
              </p:custDataLst>
            </p:nvPr>
          </p:nvPicPr>
          <p:blipFill>
            <a:blip r:embed="rId3" r:link="rId4"/>
            <a:stretch>
              <a:fillRect/>
            </a:stretch>
          </p:blipFill>
          <p:spPr>
            <a:xfrm>
              <a:off x="95250" y="104775"/>
              <a:ext cx="1143000" cy="82284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85" name="图片 17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5"/>
              </p:custDataLst>
            </p:nvPr>
          </p:nvPicPr>
          <p:blipFill>
            <a:blip r:embed="rId6" r:link="rId4"/>
            <a:stretch>
              <a:fillRect/>
            </a:stretch>
          </p:blipFill>
          <p:spPr>
            <a:xfrm>
              <a:off x="11134725" y="104775"/>
              <a:ext cx="914400" cy="116776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0" y="3771900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0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00" strike="noStrike" noProof="1">
              <a:sym typeface="+mn-ea"/>
            </a:endParaRPr>
          </a:p>
        </p:txBody>
      </p:sp>
      <p:grpSp>
        <p:nvGrpSpPr>
          <p:cNvPr id="21508" name="组合 5"/>
          <p:cNvGrpSpPr/>
          <p:nvPr/>
        </p:nvGrpSpPr>
        <p:grpSpPr>
          <a:xfrm>
            <a:off x="65088" y="46038"/>
            <a:ext cx="9029700" cy="5048250"/>
            <a:chOff x="85725" y="60960"/>
            <a:chExt cx="12039600" cy="6730365"/>
          </a:xfrm>
        </p:grpSpPr>
        <p:pic>
          <p:nvPicPr>
            <p:cNvPr id="21509" name="图片 19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3"/>
              </p:custDataLst>
            </p:nvPr>
          </p:nvPicPr>
          <p:blipFill>
            <a:blip r:embed="rId4" r:link="rId5"/>
            <a:stretch>
              <a:fillRect/>
            </a:stretch>
          </p:blipFill>
          <p:spPr>
            <a:xfrm>
              <a:off x="10950575" y="60960"/>
              <a:ext cx="1174750" cy="8534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10" name="图片 20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6"/>
              </p:custDataLst>
            </p:nvPr>
          </p:nvPicPr>
          <p:blipFill>
            <a:blip r:embed="rId7" r:link="rId5"/>
            <a:stretch>
              <a:fillRect/>
            </a:stretch>
          </p:blipFill>
          <p:spPr>
            <a:xfrm>
              <a:off x="85725" y="5594350"/>
              <a:ext cx="1057275" cy="119697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43525"/>
            <a:ext cx="8278200" cy="454351"/>
          </a:xfrm>
        </p:spPr>
        <p:txBody>
          <a:bodyPr>
            <a:normAutofit/>
          </a:bodyPr>
          <a:lstStyle>
            <a:lvl1pPr>
              <a:defRPr sz="21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71913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00" strike="noStrike" noProof="1">
              <a:sym typeface="+mn-ea"/>
            </a:endParaRPr>
          </a:p>
        </p:txBody>
      </p:sp>
      <p:grpSp>
        <p:nvGrpSpPr>
          <p:cNvPr id="22532" name="组合 5"/>
          <p:cNvGrpSpPr/>
          <p:nvPr/>
        </p:nvGrpSpPr>
        <p:grpSpPr>
          <a:xfrm>
            <a:off x="134938" y="128588"/>
            <a:ext cx="8861425" cy="4879975"/>
            <a:chOff x="180975" y="171450"/>
            <a:chExt cx="11814810" cy="6505575"/>
          </a:xfrm>
        </p:grpSpPr>
        <p:pic>
          <p:nvPicPr>
            <p:cNvPr id="22533" name="图片 17" descr="C:/Users/zxf/AppData/Local/Kingsoft/WPS Cloud Files/userdata/qing/filecache/.202198124/cachedata/5AA3CB5C01984F6BB323AF65CB280331/file:/F:/Lets_Create/pic_temp/0_pic_quater_right_down.png"/>
            <p:cNvPicPr/>
            <p:nvPr userDrawn="1">
              <p:custDataLst>
                <p:tags r:id="rId3"/>
              </p:custDataLst>
            </p:nvPr>
          </p:nvPicPr>
          <p:blipFill>
            <a:blip r:embed="rId4" r:link="rId5"/>
            <a:stretch>
              <a:fillRect/>
            </a:stretch>
          </p:blipFill>
          <p:spPr>
            <a:xfrm>
              <a:off x="180975" y="171450"/>
              <a:ext cx="1700530" cy="116713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4" name="图片 18" descr="C:/Users/zxf/AppData/Local/Kingsoft/WPS Cloud Files/userdata/qing/filecache/.202198124/cachedata/5AA3CB5C01984F6BB323AF65CB280331/file:/F:/Lets_Create/pic_temp/1_pic_quater_left_down.png"/>
            <p:cNvPicPr/>
            <p:nvPr userDrawn="1">
              <p:custDataLst>
                <p:tags r:id="rId6"/>
              </p:custDataLst>
            </p:nvPr>
          </p:nvPicPr>
          <p:blipFill>
            <a:blip r:embed="rId7" r:link="rId5"/>
            <a:stretch>
              <a:fillRect/>
            </a:stretch>
          </p:blipFill>
          <p:spPr>
            <a:xfrm>
              <a:off x="10790555" y="5149215"/>
              <a:ext cx="1205230" cy="152781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41810" y="289710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8525" y="357188"/>
            <a:ext cx="7788275" cy="706041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8525" y="1200151"/>
            <a:ext cx="7788275" cy="339447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88A65A-B956-486A-B292-3B4EFD8E36C1}" type="datetime1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0">
          <a:gsLst>
            <a:gs pos="0">
              <a:schemeClr val="accent2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9" descr="C:/Users/zxf/AppData/Local/Kingsoft/WPS Cloud Files/userdata/qing/filecache/.202198124/cachedata/5AA3CB5C01984F6BB323AF65CB280331/file:/F:/Lets_Create/pic_temp/pic_sup.png"/>
          <p:cNvPicPr/>
          <p:nvPr>
            <p:custDataLst>
              <p:tags r:id="rId2"/>
            </p:custDataLst>
          </p:nvPr>
        </p:nvPicPr>
        <p:blipFill>
          <a:blip r:embed="rId3" r:link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10" descr="C:/Users/Administrator/Desktop/素材分类/卡通风素材图/主题/图片2.png"/>
          <p:cNvPicPr/>
          <p:nvPr>
            <p:custDataLst>
              <p:tags r:id="rId5"/>
            </p:custDataLst>
          </p:nvPr>
        </p:nvPicPr>
        <p:blipFill>
          <a:blip r:embed="rId6" r:link="rId4"/>
          <a:stretch>
            <a:fillRect/>
          </a:stretch>
        </p:blipFill>
        <p:spPr>
          <a:xfrm>
            <a:off x="1001713" y="514350"/>
            <a:ext cx="3506787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3763109" y="1725091"/>
            <a:ext cx="4702636" cy="901087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6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763109" y="2667627"/>
            <a:ext cx="4702636" cy="713238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 rotWithShape="0">
          <a:gsLst>
            <a:gs pos="0">
              <a:schemeClr val="accent2"/>
            </a:gs>
            <a:gs pos="100000">
              <a:schemeClr val="bg2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6" descr="C:/Users/zxf/AppData/Local/Kingsoft/WPS Cloud Files/userdata/qing/filecache/.202198124/cachedata/5AA3CB5C01984F6BB323AF65CB280331/file:/F:/Lets_Create/pic_temp/pic_sup.png"/>
          <p:cNvPicPr/>
          <p:nvPr>
            <p:custDataLst>
              <p:tags r:id="rId2"/>
            </p:custDataLst>
          </p:nvPr>
        </p:nvPicPr>
        <p:blipFill>
          <a:blip r:embed="rId3" r:link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7" descr="C:/Users/zxf/AppData/Local/Kingsoft/WPS Cloud Files/userdata/qing/filecache/.202198124/cachedata/5AA3CB5C01984F6BB323AF65CB280331/file:/F:/Lets_Create/pic_temp/pic_half_top.png"/>
          <p:cNvPicPr/>
          <p:nvPr>
            <p:custDataLst>
              <p:tags r:id="rId5"/>
            </p:custDataLst>
          </p:nvPr>
        </p:nvPicPr>
        <p:blipFill>
          <a:blip r:embed="rId6" r:link="rId4"/>
          <a:stretch>
            <a:fillRect/>
          </a:stretch>
        </p:blipFill>
        <p:spPr>
          <a:xfrm>
            <a:off x="3048000" y="3357563"/>
            <a:ext cx="3048000" cy="1785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62058" y="2132429"/>
            <a:ext cx="5046783" cy="1072661"/>
          </a:xfrm>
        </p:spPr>
        <p:txBody>
          <a:bodyPr lIns="90000" tIns="46800" rIns="90000" bIns="46800" anchor="ctr" anchorCtr="0">
            <a:normAutofit/>
          </a:bodyPr>
          <a:lstStyle>
            <a:lvl1pPr>
              <a:defRPr sz="4500" u="none" strike="noStrike" kern="1200" cap="none" spc="300" normalizeH="0" baseline="0"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85000"/>
                      <a:lumOff val="15000"/>
                      <a:alpha val="40000"/>
                    </a:schemeClr>
                  </a:outerShdw>
                </a:effectLst>
                <a:uFillTx/>
                <a:latin typeface="Arial" panose="020B0604020202020204" pitchFamily="34" charset="0"/>
                <a:ea typeface="汉仪乐喵体W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图片 10" descr="C:/Users/zxf/AppData/Local/Kingsoft/WPS Cloud Files/userdata/qing/filecache/.202198124/cachedata/5AA3CB5C01984F6BB323AF65CB280331/file:/F:/Lets_Create/pic_temp/pic_sup.png"/>
          <p:cNvPicPr/>
          <p:nvPr>
            <p:custDataLst>
              <p:tags r:id="rId2"/>
            </p:custDataLst>
          </p:nvPr>
        </p:nvPicPr>
        <p:blipFill>
          <a:blip r:embed="rId3" r:link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rgbClr val="A8DAED"/>
              </a:gs>
              <a:gs pos="100000">
                <a:schemeClr val="bg1"/>
              </a:gs>
            </a:gsLst>
            <a:lin ang="5400000"/>
            <a:tileRect/>
          </a:gradFill>
          <a:ln w="9525">
            <a:noFill/>
          </a:ln>
        </p:spPr>
      </p:pic>
      <p:pic>
        <p:nvPicPr>
          <p:cNvPr id="10244" name="图片 11" descr="C:/Users/Administrator/Desktop/素材分类/卡通风素材图/主题/图片2.png"/>
          <p:cNvPicPr/>
          <p:nvPr>
            <p:custDataLst>
              <p:tags r:id="rId5"/>
            </p:custDataLst>
          </p:nvPr>
        </p:nvPicPr>
        <p:blipFill>
          <a:blip r:embed="rId6" r:link="rId4"/>
          <a:stretch>
            <a:fillRect/>
          </a:stretch>
        </p:blipFill>
        <p:spPr>
          <a:xfrm>
            <a:off x="588963" y="804863"/>
            <a:ext cx="2805112" cy="329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>
            <p:custDataLst>
              <p:tags r:id="rId7"/>
            </p:custDataLst>
          </p:nvPr>
        </p:nvSpPr>
        <p:spPr>
          <a:xfrm>
            <a:off x="3657600" y="0"/>
            <a:ext cx="5486400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pic>
        <p:nvPicPr>
          <p:cNvPr id="10246" name="图片 8" descr="C:/Users/zxf/AppData/Local/Kingsoft/WPS Cloud Files/userdata/qing/filecache/.202198124/cachedata/5AA3CB5C01984F6BB323AF65CB280331/file:/F:/Lets_Create/pic_temp/1_pic_quater_left_down.png"/>
          <p:cNvPicPr/>
          <p:nvPr>
            <p:custDataLst>
              <p:tags r:id="rId8"/>
            </p:custDataLst>
          </p:nvPr>
        </p:nvPicPr>
        <p:blipFill>
          <a:blip r:embed="rId9" r:link="rId4"/>
          <a:stretch>
            <a:fillRect/>
          </a:stretch>
        </p:blipFill>
        <p:spPr>
          <a:xfrm>
            <a:off x="8208963" y="4017963"/>
            <a:ext cx="857250" cy="1062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5" Type="http://schemas.openxmlformats.org/officeDocument/2006/relationships/theme" Target="../theme/theme2.xml"/><Relationship Id="rId24" Type="http://schemas.openxmlformats.org/officeDocument/2006/relationships/tags" Target="../tags/tag90.xml"/><Relationship Id="rId23" Type="http://schemas.openxmlformats.org/officeDocument/2006/relationships/tags" Target="../tags/tag89.xml"/><Relationship Id="rId22" Type="http://schemas.openxmlformats.org/officeDocument/2006/relationships/tags" Target="../tags/tag88.xml"/><Relationship Id="rId21" Type="http://schemas.openxmlformats.org/officeDocument/2006/relationships/tags" Target="../tags/tag87.xml"/><Relationship Id="rId20" Type="http://schemas.openxmlformats.org/officeDocument/2006/relationships/tags" Target="../tags/tag86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85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33178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71437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09967" y="943610"/>
            <a:ext cx="7124065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zh-CN" sz="3200" b="1" i="0" u="none" strike="noStrike" kern="1200" cap="none" spc="0" normalizeH="0" baseline="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人教版小学语文三年级上册语文园地二</a:t>
            </a:r>
            <a:endParaRPr kumimoji="0" lang="zh-CN" altLang="zh-CN" sz="3200" b="1" i="0" u="none" strike="noStrike" kern="1200" cap="none" spc="0" normalizeH="0" baseline="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39620" y="2156460"/>
            <a:ext cx="5064760" cy="8299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non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48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提示语与标点符号</a:t>
            </a:r>
            <a:endParaRPr kumimoji="0" lang="zh-CN" altLang="en-US" sz="48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1"/>
          <p:cNvSpPr txBox="1"/>
          <p:nvPr/>
        </p:nvSpPr>
        <p:spPr>
          <a:xfrm>
            <a:off x="1116013" y="842963"/>
            <a:ext cx="6926262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读下面一段话，画出提示语并说出位置，再将</a:t>
            </a:r>
            <a:endParaRPr lang="zh-CN" altLang="en-US" sz="24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4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标点符号补充完整。</a:t>
            </a:r>
            <a:endParaRPr lang="zh-CN" altLang="en-US" sz="24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4" name="文本框 2"/>
          <p:cNvSpPr txBox="1"/>
          <p:nvPr/>
        </p:nvSpPr>
        <p:spPr>
          <a:xfrm>
            <a:off x="1042988" y="1851025"/>
            <a:ext cx="67230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阿威着急地说    </a:t>
            </a:r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可是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，我什么也看不见啊！</a:t>
            </a:r>
            <a:endParaRPr lang="zh-CN" altLang="en-US" sz="24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5" name="文本框 3"/>
          <p:cNvSpPr txBox="1"/>
          <p:nvPr/>
        </p:nvSpPr>
        <p:spPr>
          <a:xfrm>
            <a:off x="827088" y="2716213"/>
            <a:ext cx="7704137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别担心，阿威，  鼹鼠老爷爷牵着阿威坐下</a:t>
            </a:r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来，说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这个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给你，现在就戴上去！</a:t>
            </a:r>
            <a:endParaRPr lang="zh-CN" altLang="en-US" sz="24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36" name="文本框 4"/>
          <p:cNvSpPr txBox="1"/>
          <p:nvPr/>
        </p:nvSpPr>
        <p:spPr>
          <a:xfrm>
            <a:off x="947738" y="3862388"/>
            <a:ext cx="62277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en-US" sz="24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这是什么？墨镜？    阿威不明白地问    </a:t>
            </a:r>
            <a:endParaRPr lang="zh-CN" altLang="en-US" sz="24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3543300" y="1857375"/>
            <a:ext cx="5969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文本框 15366"/>
          <p:cNvSpPr txBox="1"/>
          <p:nvPr/>
        </p:nvSpPr>
        <p:spPr>
          <a:xfrm>
            <a:off x="3543300" y="1776413"/>
            <a:ext cx="5969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文本框 15367"/>
          <p:cNvSpPr txBox="1"/>
          <p:nvPr/>
        </p:nvSpPr>
        <p:spPr>
          <a:xfrm>
            <a:off x="7524750" y="1779588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9" name="文本框 15368"/>
          <p:cNvSpPr txBox="1"/>
          <p:nvPr/>
        </p:nvSpPr>
        <p:spPr>
          <a:xfrm>
            <a:off x="1258888" y="2643188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文本框 15369"/>
          <p:cNvSpPr txBox="1"/>
          <p:nvPr/>
        </p:nvSpPr>
        <p:spPr>
          <a:xfrm>
            <a:off x="3419475" y="2643188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1" name="文本框 15370"/>
          <p:cNvSpPr txBox="1"/>
          <p:nvPr/>
        </p:nvSpPr>
        <p:spPr>
          <a:xfrm>
            <a:off x="8027988" y="2716213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2" name="文本框 15371"/>
          <p:cNvSpPr txBox="1"/>
          <p:nvPr/>
        </p:nvSpPr>
        <p:spPr>
          <a:xfrm>
            <a:off x="611188" y="3076575"/>
            <a:ext cx="5969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文本框 15372"/>
          <p:cNvSpPr txBox="1"/>
          <p:nvPr/>
        </p:nvSpPr>
        <p:spPr>
          <a:xfrm>
            <a:off x="4427538" y="3076575"/>
            <a:ext cx="5969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4" name="文本框 15373"/>
          <p:cNvSpPr txBox="1"/>
          <p:nvPr/>
        </p:nvSpPr>
        <p:spPr>
          <a:xfrm>
            <a:off x="1692275" y="3795713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5" name="文本框 15374"/>
          <p:cNvSpPr txBox="1"/>
          <p:nvPr/>
        </p:nvSpPr>
        <p:spPr>
          <a:xfrm>
            <a:off x="4262438" y="3795713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6" name="文本框 15375"/>
          <p:cNvSpPr txBox="1"/>
          <p:nvPr/>
        </p:nvSpPr>
        <p:spPr>
          <a:xfrm>
            <a:off x="6659563" y="3795713"/>
            <a:ext cx="5969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7" name="矩形 15376"/>
          <p:cNvSpPr/>
          <p:nvPr/>
        </p:nvSpPr>
        <p:spPr>
          <a:xfrm>
            <a:off x="3419475" y="192405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○</a:t>
            </a:r>
            <a:endParaRPr lang="zh-CN" altLang="en-US" sz="2800" b="1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8" name="矩形 15377"/>
          <p:cNvSpPr/>
          <p:nvPr/>
        </p:nvSpPr>
        <p:spPr>
          <a:xfrm>
            <a:off x="7956550" y="278765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○</a:t>
            </a:r>
            <a:endParaRPr lang="zh-CN" altLang="en-US" sz="2800" b="1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79" name="矩形 15378"/>
          <p:cNvSpPr/>
          <p:nvPr/>
        </p:nvSpPr>
        <p:spPr>
          <a:xfrm>
            <a:off x="6588125" y="386715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○</a:t>
            </a:r>
            <a:endParaRPr lang="zh-CN" altLang="en-US" sz="2800" b="1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4051" name="组合 15379"/>
          <p:cNvGrpSpPr/>
          <p:nvPr/>
        </p:nvGrpSpPr>
        <p:grpSpPr>
          <a:xfrm>
            <a:off x="258763" y="123825"/>
            <a:ext cx="8137525" cy="260350"/>
            <a:chOff x="158" y="78"/>
            <a:chExt cx="5126" cy="164"/>
          </a:xfrm>
        </p:grpSpPr>
        <p:sp>
          <p:nvSpPr>
            <p:cNvPr id="15382" name="矩形 15381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5383" name="矩形 15382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>
                <a:buClrTx/>
                <a:buSzTx/>
              </a:pPr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 flipV="1">
            <a:off x="1763713" y="2355850"/>
            <a:ext cx="1682750" cy="14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" name="直接连接符 5"/>
          <p:cNvCxnSpPr/>
          <p:nvPr/>
        </p:nvCxnSpPr>
        <p:spPr>
          <a:xfrm flipV="1">
            <a:off x="3779838" y="3148013"/>
            <a:ext cx="4319588" cy="14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" name="直接连接符 5"/>
          <p:cNvCxnSpPr/>
          <p:nvPr/>
        </p:nvCxnSpPr>
        <p:spPr>
          <a:xfrm flipV="1">
            <a:off x="4643438" y="4300538"/>
            <a:ext cx="2160588" cy="14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3" grpId="0"/>
      <p:bldP spid="15374" grpId="0"/>
      <p:bldP spid="15375" grpId="0"/>
      <p:bldP spid="15376" grpId="0"/>
      <p:bldP spid="15377" grpId="0"/>
      <p:bldP spid="15378" grpId="0"/>
      <p:bldP spid="153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2"/>
          <p:cNvSpPr txBox="1"/>
          <p:nvPr/>
        </p:nvSpPr>
        <p:spPr>
          <a:xfrm>
            <a:off x="971550" y="846138"/>
            <a:ext cx="2432050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课堂小结</a:t>
            </a:r>
            <a:endParaRPr lang="zh-CN" altLang="en-US" sz="32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2" name="文本框 1"/>
          <p:cNvSpPr txBox="1"/>
          <p:nvPr/>
        </p:nvSpPr>
        <p:spPr>
          <a:xfrm>
            <a:off x="611188" y="1635125"/>
            <a:ext cx="8228012" cy="2306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1</a:t>
            </a:r>
            <a:r>
              <a:rPr lang="zh-CN" altLang="en-US" sz="28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、提示语的三种形式；</a:t>
            </a:r>
            <a:endParaRPr lang="zh-CN" altLang="en-US" sz="28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拉车式：提示语在</a:t>
            </a:r>
            <a:r>
              <a:rPr lang="zh-CN" altLang="en-US" sz="20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前面   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，（</a:t>
            </a:r>
            <a:r>
              <a:rPr lang="en-US" alt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XXX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说</a:t>
            </a:r>
            <a:r>
              <a:rPr lang="zh-CN" altLang="en-US" sz="20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……” 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冒号引号紧相连。</a:t>
            </a:r>
            <a:endParaRPr lang="zh-CN" altLang="en-US" sz="20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挑担式：提示语在</a:t>
            </a:r>
            <a:r>
              <a:rPr lang="zh-CN" altLang="en-US" sz="20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中间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，（ “</a:t>
            </a:r>
            <a:r>
              <a:rPr lang="en-US" alt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……”XXX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说</a:t>
            </a:r>
            <a:r>
              <a:rPr lang="zh-CN" altLang="en-US" sz="20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……” 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逗在身后引两边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推车式：提示语在</a:t>
            </a:r>
            <a:r>
              <a:rPr lang="zh-CN" altLang="en-US" sz="20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后面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，（ 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b="1">
                <a:latin typeface="Calibri" panose="020F0502020204030204" pitchFamily="34" charset="0"/>
                <a:ea typeface="宋体" panose="02010600030101010101" pitchFamily="2" charset="-122"/>
              </a:rPr>
              <a:t>……” XXX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说</a:t>
            </a:r>
            <a:r>
              <a:rPr lang="zh-CN" altLang="en-US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r>
              <a:rPr lang="zh-CN" altLang="en-US" sz="2000" b="1" dirty="0">
                <a:latin typeface="Calibri" panose="020F0502020204030204" pitchFamily="34" charset="0"/>
                <a:ea typeface="宋体" panose="02010600030101010101" pitchFamily="2" charset="-122"/>
              </a:rPr>
              <a:t>结尾点个小圆圈</a:t>
            </a:r>
            <a:r>
              <a:rPr lang="zh-CN" altLang="en-US" b="1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000" b="1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28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en-US" altLang="zh-CN" sz="28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2800" b="1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7030A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、提示语的位置不同，所使用的标点符号也不同。</a:t>
            </a:r>
            <a:endParaRPr lang="zh-CN" altLang="en-US" sz="2800" b="1">
              <a:solidFill>
                <a:srgbClr val="7030A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6083" name="组合 16387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16390" name="矩形 16389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6391" name="矩形 16390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>
                <a:buClrTx/>
                <a:buSzTx/>
              </a:pPr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16387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16390" name="矩形 16389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6391" name="矩形 16390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>
                <a:buClrTx/>
                <a:buSzTx/>
              </a:pPr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644140" y="1972310"/>
            <a:ext cx="3855720" cy="15684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9600" b="1" strike="noStrike" noProof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再见！</a:t>
            </a:r>
            <a:endParaRPr lang="zh-CN" altLang="en-US" sz="9600" b="1" strike="noStrike" noProof="1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3660" y="535305"/>
            <a:ext cx="3437890" cy="645160"/>
          </a:xfrm>
          <a:prstGeom prst="rect">
            <a:avLst/>
          </a:prstGeom>
          <a:gradFill>
            <a:gsLst>
              <a:gs pos="0">
                <a:srgbClr val="E30000">
                  <a:alpha val="0"/>
                  <a:lumMod val="0"/>
                  <a:lumOff val="100000"/>
                </a:srgbClr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36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什么是提示语？</a:t>
            </a:r>
            <a:endParaRPr kumimoji="0" lang="zh-CN" altLang="en-US" sz="36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  <p:sp>
        <p:nvSpPr>
          <p:cNvPr id="8208" name="矩形 8207"/>
          <p:cNvSpPr/>
          <p:nvPr/>
        </p:nvSpPr>
        <p:spPr>
          <a:xfrm>
            <a:off x="250825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30000"/>
          </a:bodyPr>
          <a:lstStyle/>
          <a:p>
            <a:pPr algn="ctr" eaLnBrk="0" fontAlgn="base" hangingPunct="0"/>
            <a:r>
              <a: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提示语与标点符号</a:t>
            </a:r>
            <a:endParaRPr lang="zh-CN" altLang="en-US" sz="3600" i="1" strike="noStrike" noProof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7651" name="矩形 8208"/>
          <p:cNvSpPr/>
          <p:nvPr/>
        </p:nvSpPr>
        <p:spPr>
          <a:xfrm>
            <a:off x="5645150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i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人教版小学语文三年级上册语文园地二</a:t>
            </a:r>
            <a:endParaRPr lang="zh-CN" altLang="en-US" sz="3600" i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7652" name="文本框 3"/>
          <p:cNvSpPr txBox="1"/>
          <p:nvPr/>
        </p:nvSpPr>
        <p:spPr>
          <a:xfrm>
            <a:off x="768350" y="1738313"/>
            <a:ext cx="6905625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就是对话中除了人物所说的话外，做启示说明的文字。它不仅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交代谁在说话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，还有人物的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动作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语调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心理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神态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等细节。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矩形 8207"/>
          <p:cNvSpPr/>
          <p:nvPr/>
        </p:nvSpPr>
        <p:spPr>
          <a:xfrm>
            <a:off x="250825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30000"/>
          </a:bodyPr>
          <a:lstStyle/>
          <a:p>
            <a:pPr algn="ctr" eaLnBrk="0" fontAlgn="base" hangingPunct="0"/>
            <a:r>
              <a: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提示语与标点符号</a:t>
            </a:r>
            <a:endParaRPr lang="zh-CN" altLang="en-US" sz="3600" i="1" strike="noStrike" noProof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8209" name="矩形 8208"/>
          <p:cNvSpPr/>
          <p:nvPr/>
        </p:nvSpPr>
        <p:spPr>
          <a:xfrm>
            <a:off x="5645150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30000"/>
          </a:bodyPr>
          <a:lstStyle/>
          <a:p>
            <a:pPr algn="ctr" eaLnBrk="0" fontAlgn="base" hangingPunct="0"/>
            <a:r>
              <a: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人教版小学语文三年级上册语文园地二</a:t>
            </a:r>
            <a:endParaRPr lang="zh-CN" altLang="en-US" sz="3600" i="1" strike="noStrike" noProof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1038" y="1593850"/>
            <a:ext cx="778192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“红头，藏好了吗？”青头大声问。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“救命啊！救命啊！”红头拼命地叫起来。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青头又跳到牛身上，隔着肚皮和红头说话：“红头！不要怕，你会出来的！......”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0825" y="638175"/>
            <a:ext cx="3436620" cy="521970"/>
          </a:xfrm>
          <a:prstGeom prst="rect">
            <a:avLst/>
          </a:prstGeom>
          <a:solidFill>
            <a:schemeClr val="accent1">
              <a:lumMod val="20000"/>
              <a:lumOff val="80000"/>
              <a:alpha val="64000"/>
            </a:schemeClr>
          </a:solidFill>
          <a:effectLst>
            <a:reflection blurRad="3810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sz="2800" b="1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《在牛肚子里旅行》</a:t>
            </a:r>
            <a:endParaRPr lang="zh-CN" altLang="en-US" noProof="1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340225" y="1995488"/>
            <a:ext cx="1960563" cy="17463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40225" y="2498725"/>
            <a:ext cx="3111500" cy="31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757238" y="2859088"/>
            <a:ext cx="6191250" cy="49213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890963" y="2620963"/>
            <a:ext cx="1657350" cy="1439863"/>
          </a:xfrm>
          <a:prstGeom prst="ellipse">
            <a:avLst/>
          </a:prstGeom>
          <a:ln w="317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FA0629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提示语</a:t>
            </a:r>
            <a:endParaRPr kumimoji="0" lang="zh-CN" altLang="en-US" sz="2400" b="1" i="0" u="none" strike="noStrike" kern="1200" cap="none" spc="0" normalizeH="0" baseline="0" noProof="1">
              <a:solidFill>
                <a:srgbClr val="FA0629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FA0629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位置</a:t>
            </a:r>
            <a:endParaRPr kumimoji="0" lang="zh-CN" altLang="en-US" sz="2400" b="1" i="0" u="none" strike="noStrike" kern="1200" cap="none" spc="0" normalizeH="0" baseline="0" noProof="1">
              <a:solidFill>
                <a:srgbClr val="FA0629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1331913" y="2859088"/>
            <a:ext cx="1944688" cy="1008063"/>
          </a:xfrm>
          <a:prstGeom prst="cloudCallout">
            <a:avLst>
              <a:gd name="adj1" fmla="val 74983"/>
              <a:gd name="adj2" fmla="val 1322"/>
            </a:avLst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提示语</a:t>
            </a:r>
            <a:endParaRPr kumimoji="0" lang="zh-CN" altLang="en-US" sz="2400" b="1" i="0" u="none" strike="noStrike" kern="1200" cap="none" spc="0" normalizeH="0" baseline="0" noProof="1">
              <a:solidFill>
                <a:srgbClr val="7030A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在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前</a:t>
            </a:r>
            <a:endParaRPr kumimoji="0" lang="zh-CN" altLang="en-US" sz="2400" b="1" i="0" u="none" strike="noStrike" kern="1200" cap="none" spc="0" normalizeH="0" baseline="0" noProof="1">
              <a:solidFill>
                <a:srgbClr val="C00000"/>
              </a:solidFill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6143625" y="2836863"/>
            <a:ext cx="1944688" cy="1008063"/>
          </a:xfrm>
          <a:prstGeom prst="cloudCallout">
            <a:avLst>
              <a:gd name="adj1" fmla="val -75506"/>
              <a:gd name="adj2" fmla="val -4345"/>
            </a:avLst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提示语</a:t>
            </a:r>
            <a:endParaRPr kumimoji="0" lang="zh-CN" altLang="en-US" sz="2400" b="1" i="0" u="none" strike="noStrike" kern="1200" cap="none" spc="0" normalizeH="0" baseline="0" noProof="1">
              <a:solidFill>
                <a:srgbClr val="7030A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在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后</a:t>
            </a:r>
            <a:endParaRPr kumimoji="0" lang="zh-CN" altLang="en-US" sz="2400" b="1" i="0" u="none" strike="noStrike" kern="1200" cap="none" spc="0" normalizeH="0" baseline="0" noProof="1">
              <a:solidFill>
                <a:srgbClr val="C00000"/>
              </a:solidFill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3779838" y="842963"/>
            <a:ext cx="1943100" cy="1008063"/>
          </a:xfrm>
          <a:prstGeom prst="cloudCallout">
            <a:avLst>
              <a:gd name="adj1" fmla="val -2024"/>
              <a:gd name="adj2" fmla="val 113539"/>
            </a:avLst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提示语</a:t>
            </a:r>
            <a:endParaRPr kumimoji="0" lang="zh-CN" altLang="en-US" sz="2400" b="1" i="0" u="none" strike="noStrike" kern="1200" cap="none" spc="0" normalizeH="0" baseline="0" noProof="1">
              <a:solidFill>
                <a:srgbClr val="7030A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rgbClr val="7030A0"/>
                </a:solidFill>
                <a:latin typeface="+mn-lt"/>
                <a:ea typeface="+mn-ea"/>
                <a:cs typeface="+mn-cs"/>
                <a:sym typeface="+mn-ea"/>
              </a:rPr>
              <a:t>在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中间</a:t>
            </a:r>
            <a:endParaRPr kumimoji="0" lang="zh-CN" altLang="en-US" sz="2400" b="1" i="0" u="none" strike="noStrike" kern="1200" cap="none" spc="0" normalizeH="0" baseline="0" noProof="1">
              <a:solidFill>
                <a:srgbClr val="C00000"/>
              </a:solidFill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5420" y="641350"/>
            <a:ext cx="3091815" cy="645160"/>
          </a:xfrm>
          <a:prstGeom prst="rect">
            <a:avLst/>
          </a:prstGeom>
          <a:gradFill>
            <a:gsLst>
              <a:gs pos="0">
                <a:srgbClr val="E30000">
                  <a:alpha val="0"/>
                  <a:lumMod val="0"/>
                  <a:lumOff val="100000"/>
                </a:srgbClr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36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提示语的位置</a:t>
            </a:r>
            <a:endParaRPr kumimoji="0" lang="zh-CN" altLang="en-US" sz="36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effectLst/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  <p:grpSp>
        <p:nvGrpSpPr>
          <p:cNvPr id="31750" name="组合 9223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9226" name="矩形 9225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9227" name="矩形 9226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0985" y="567690"/>
            <a:ext cx="3519805" cy="645160"/>
          </a:xfrm>
          <a:prstGeom prst="rect">
            <a:avLst/>
          </a:prstGeom>
          <a:gradFill>
            <a:gsLst>
              <a:gs pos="0">
                <a:srgbClr val="E30000">
                  <a:alpha val="0"/>
                  <a:lumMod val="0"/>
                  <a:lumOff val="100000"/>
                </a:srgbClr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36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提示语的位置</a:t>
            </a:r>
            <a:endParaRPr kumimoji="0" lang="zh-CN" altLang="en-US" sz="28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611188" y="1419225"/>
            <a:ext cx="835342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、小男孩摆弄了很久很久，说：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一切准备停当</a:t>
            </a:r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en-US" altLang="zh-CN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文本框 2"/>
          <p:cNvSpPr txBox="1"/>
          <p:nvPr/>
        </p:nvSpPr>
        <p:spPr>
          <a:xfrm>
            <a:off x="611188" y="2500313"/>
            <a:ext cx="7256462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是的，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小男孩站起来，鞠了个躬说，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请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让我进去吧。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en-US" altLang="zh-CN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627313" y="3003550"/>
            <a:ext cx="4400550" cy="9525"/>
          </a:xfrm>
          <a:prstGeom prst="line">
            <a:avLst/>
          </a:prstGeom>
          <a:ln w="3492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797" name="文本框 3"/>
          <p:cNvSpPr txBox="1"/>
          <p:nvPr/>
        </p:nvSpPr>
        <p:spPr>
          <a:xfrm>
            <a:off x="611188" y="3708400"/>
            <a:ext cx="71024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来吧，我让他们放你进来。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高尔基说。</a:t>
            </a:r>
            <a:endParaRPr lang="zh-CN" altLang="en-US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86450" y="4179888"/>
            <a:ext cx="1512888" cy="0"/>
          </a:xfrm>
          <a:prstGeom prst="line">
            <a:avLst/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267903" y="2066290"/>
            <a:ext cx="2240914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提示语在前</a:t>
            </a:r>
            <a:endParaRPr kumimoji="0" lang="zh-CN" altLang="en-US" sz="24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63938" y="3148648"/>
            <a:ext cx="224091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提示语在中间</a:t>
            </a:r>
            <a:endParaRPr kumimoji="0" lang="zh-CN" altLang="en-US" sz="24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48019" y="4328795"/>
            <a:ext cx="224091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4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提示语在后</a:t>
            </a:r>
            <a:endParaRPr kumimoji="0" lang="zh-CN" altLang="en-US" sz="24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8208" name="矩形 8207"/>
          <p:cNvSpPr/>
          <p:nvPr/>
        </p:nvSpPr>
        <p:spPr>
          <a:xfrm>
            <a:off x="250825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30000"/>
          </a:bodyPr>
          <a:lstStyle/>
          <a:p>
            <a:pPr algn="ctr" eaLnBrk="0" fontAlgn="base" hangingPunct="0"/>
            <a:r>
              <a: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  <a:sym typeface="+mn-ea"/>
              </a:rPr>
              <a:t>提示语与标点符号</a:t>
            </a:r>
            <a:endParaRPr lang="zh-CN" altLang="en-US" sz="3600" i="1" strike="noStrike" noProof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8209" name="矩形 8208"/>
          <p:cNvSpPr/>
          <p:nvPr/>
        </p:nvSpPr>
        <p:spPr>
          <a:xfrm>
            <a:off x="5645150" y="123825"/>
            <a:ext cx="27432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30000"/>
          </a:bodyPr>
          <a:lstStyle/>
          <a:p>
            <a:pPr algn="ctr" eaLnBrk="0" fontAlgn="base" hangingPunct="0"/>
            <a:r>
              <a: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  <a:cs typeface="+mn-cs"/>
              </a:rPr>
              <a:t>人教版小学语文三年级上册语文园地二</a:t>
            </a:r>
            <a:endParaRPr lang="zh-CN" altLang="en-US" sz="3600" i="1" strike="noStrike" noProof="1"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244600" y="1928813"/>
            <a:ext cx="4400550" cy="9525"/>
          </a:xfrm>
          <a:prstGeom prst="line">
            <a:avLst/>
          </a:prstGeom>
          <a:ln w="3492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1"/>
          <p:cNvSpPr txBox="1"/>
          <p:nvPr/>
        </p:nvSpPr>
        <p:spPr>
          <a:xfrm>
            <a:off x="436563" y="2432050"/>
            <a:ext cx="8281987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、小男孩摆弄了很久很久，说</a:t>
            </a:r>
            <a:r>
              <a:rPr lang="zh-CN" altLang="en-US" sz="28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一切准备停当。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en-US" altLang="zh-CN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85850" y="3027363"/>
            <a:ext cx="4400550" cy="7938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843" name="文本框 2"/>
          <p:cNvSpPr txBox="1"/>
          <p:nvPr/>
        </p:nvSpPr>
        <p:spPr>
          <a:xfrm>
            <a:off x="250825" y="1568450"/>
            <a:ext cx="4548188" cy="582613"/>
          </a:xfrm>
          <a:prstGeom prst="rect">
            <a:avLst/>
          </a:prstGeom>
          <a:gradFill rotWithShape="1">
            <a:gsLst>
              <a:gs pos="0">
                <a:srgbClr val="D7EEBD">
                  <a:alpha val="59999"/>
                </a:srgbClr>
              </a:gs>
              <a:gs pos="100000">
                <a:srgbClr val="52762D"/>
              </a:gs>
            </a:gsLst>
            <a:lin ang="5400000"/>
            <a:tileRect/>
          </a:gradFill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</a:t>
            </a:r>
            <a:r>
              <a:rPr lang="zh-CN" altLang="en-US" sz="32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在前 （拉车式）   </a:t>
            </a:r>
            <a:endParaRPr lang="zh-CN" altLang="en-US" sz="3200" b="1">
              <a:solidFill>
                <a:schemeClr val="fol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5334000" y="2432050"/>
            <a:ext cx="5397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endParaRPr lang="zh-CN" altLang="en-US" sz="2800" dirty="0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45" name="组合 11270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11273" name="矩形 11272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1274" name="矩形 11273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FFFF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sp>
        <p:nvSpPr>
          <p:cNvPr id="11280" name="文本框 3"/>
          <p:cNvSpPr txBox="1"/>
          <p:nvPr/>
        </p:nvSpPr>
        <p:spPr>
          <a:xfrm>
            <a:off x="1085850" y="3224213"/>
            <a:ext cx="4779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提示语在</a:t>
            </a:r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前面</a:t>
            </a:r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冒号</a:t>
            </a:r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引号紧相连。</a:t>
            </a:r>
            <a:endParaRPr lang="zh-CN" altLang="en-US" sz="2400" b="1">
              <a:solidFill>
                <a:schemeClr val="fol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0825" y="576580"/>
            <a:ext cx="3519805" cy="645160"/>
          </a:xfrm>
          <a:prstGeom prst="rect">
            <a:avLst/>
          </a:prstGeom>
          <a:gradFill>
            <a:gsLst>
              <a:gs pos="0">
                <a:srgbClr val="E30000">
                  <a:alpha val="0"/>
                  <a:lumMod val="0"/>
                  <a:lumOff val="100000"/>
                </a:srgbClr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 anchor="t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36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标点符号的变化</a:t>
            </a:r>
            <a:endParaRPr kumimoji="0" lang="zh-CN" altLang="en-US" sz="36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effectLst/>
              <a:latin typeface="华文新魏" panose="02010800040101010101" pitchFamily="2" charset="-122"/>
              <a:ea typeface="华文新魏" panose="02010800040101010101" pitchFamily="2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749550" y="2060575"/>
            <a:ext cx="4400550" cy="79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890" name="文本框 2"/>
          <p:cNvSpPr txBox="1"/>
          <p:nvPr/>
        </p:nvSpPr>
        <p:spPr>
          <a:xfrm>
            <a:off x="531813" y="831850"/>
            <a:ext cx="5113337" cy="584200"/>
          </a:xfrm>
          <a:prstGeom prst="rect">
            <a:avLst/>
          </a:prstGeom>
          <a:gradFill rotWithShape="1">
            <a:gsLst>
              <a:gs pos="0">
                <a:srgbClr val="D7EEBD">
                  <a:alpha val="59999"/>
                </a:srgbClr>
              </a:gs>
              <a:gs pos="100000">
                <a:srgbClr val="52762D"/>
              </a:gs>
            </a:gsLst>
            <a:lin ang="5400000"/>
            <a:tileRect/>
          </a:gra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buSzTx/>
            </a:pPr>
            <a:r>
              <a:rPr lang="zh-CN" altLang="en-US" sz="32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提示语在中间  （挑担式）</a:t>
            </a:r>
            <a:endParaRPr lang="zh-CN" altLang="en-US" sz="32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7891" name="文本框 4"/>
          <p:cNvSpPr txBox="1"/>
          <p:nvPr/>
        </p:nvSpPr>
        <p:spPr>
          <a:xfrm>
            <a:off x="781050" y="1587500"/>
            <a:ext cx="6388100" cy="1098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是的。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小男孩站起来，鞠了个</a:t>
            </a:r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躬说</a:t>
            </a:r>
            <a:endParaRPr lang="zh-CN" altLang="en-US" sz="28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10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请让我进去吧。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en-US" altLang="zh-CN" sz="2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7164388" y="1577975"/>
            <a:ext cx="5413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893" name="组合 12294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12297" name="矩形 12296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FFFF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2298" name="矩形 12297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sp>
        <p:nvSpPr>
          <p:cNvPr id="12299" name="文本框 4"/>
          <p:cNvSpPr txBox="1"/>
          <p:nvPr/>
        </p:nvSpPr>
        <p:spPr>
          <a:xfrm>
            <a:off x="1116013" y="2787650"/>
            <a:ext cx="4779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</a:t>
            </a:r>
            <a:r>
              <a:rPr lang="zh-CN" altLang="en-US" sz="2400" b="1" dirty="0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在</a:t>
            </a:r>
            <a:r>
              <a:rPr lang="zh-CN" altLang="en-US" sz="24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中间</a:t>
            </a:r>
            <a:r>
              <a:rPr lang="zh-CN" altLang="en-US" sz="2400" b="1" dirty="0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逗</a:t>
            </a:r>
            <a:r>
              <a:rPr lang="zh-CN" altLang="en-US" sz="2400" b="1" dirty="0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在身后引两边</a:t>
            </a:r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solidFill>
                <a:schemeClr val="fol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12294"/>
          <p:cNvGrpSpPr/>
          <p:nvPr/>
        </p:nvGrpSpPr>
        <p:grpSpPr>
          <a:xfrm>
            <a:off x="250825" y="123825"/>
            <a:ext cx="8137525" cy="260350"/>
            <a:chOff x="158" y="78"/>
            <a:chExt cx="5126" cy="164"/>
          </a:xfrm>
        </p:grpSpPr>
        <p:sp>
          <p:nvSpPr>
            <p:cNvPr id="12297" name="矩形 12296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2298" name="矩形 12297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>
                <a:buClrTx/>
                <a:buSzTx/>
              </a:pPr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sp>
        <p:nvSpPr>
          <p:cNvPr id="39940" name="文本框 3"/>
          <p:cNvSpPr txBox="1"/>
          <p:nvPr/>
        </p:nvSpPr>
        <p:spPr>
          <a:xfrm>
            <a:off x="827088" y="1779588"/>
            <a:ext cx="6750050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Calibri" panose="020F0502020204030204" pitchFamily="34" charset="0"/>
                <a:ea typeface="宋体" panose="02010600030101010101" pitchFamily="2" charset="-122"/>
              </a:rPr>
              <a:t>来吧，我让他们放你进来。</a:t>
            </a:r>
            <a:r>
              <a:rPr lang="en-US" altLang="zh-CN" sz="2800" b="1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高尔基说</a:t>
            </a:r>
            <a:endParaRPr lang="zh-CN" altLang="en-US" sz="2800" b="1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文本框 2"/>
          <p:cNvSpPr txBox="1"/>
          <p:nvPr/>
        </p:nvSpPr>
        <p:spPr>
          <a:xfrm>
            <a:off x="527050" y="935038"/>
            <a:ext cx="4824413" cy="584200"/>
          </a:xfrm>
          <a:prstGeom prst="rect">
            <a:avLst/>
          </a:prstGeom>
          <a:gradFill rotWithShape="1">
            <a:gsLst>
              <a:gs pos="0">
                <a:srgbClr val="D7EEBD">
                  <a:alpha val="59999"/>
                </a:srgbClr>
              </a:gs>
              <a:gs pos="100000">
                <a:srgbClr val="52762D"/>
              </a:gs>
            </a:gsLst>
            <a:lin ang="5400000"/>
            <a:tileRect/>
          </a:gra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</a:t>
            </a:r>
            <a:r>
              <a:rPr lang="zh-CN" altLang="en-US" sz="32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在后    </a:t>
            </a:r>
            <a:r>
              <a:rPr lang="zh-CN" altLang="en-US" sz="3200" b="1" dirty="0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（推车式）</a:t>
            </a:r>
            <a:endParaRPr lang="zh-CN" altLang="en-US" sz="3200" b="1">
              <a:solidFill>
                <a:schemeClr val="fol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867400" y="2284413"/>
            <a:ext cx="1682750" cy="14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427913" y="1779588"/>
            <a:ext cx="541337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1198563" y="2693988"/>
            <a:ext cx="477361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提示语在</a:t>
            </a:r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后面</a:t>
            </a:r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，结尾点个</a:t>
            </a:r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小圆圈</a:t>
            </a:r>
            <a:r>
              <a: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solidFill>
                <a:schemeClr val="fol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2"/>
          <p:cNvSpPr txBox="1"/>
          <p:nvPr/>
        </p:nvSpPr>
        <p:spPr>
          <a:xfrm>
            <a:off x="349250" y="633413"/>
            <a:ext cx="2022475" cy="644525"/>
          </a:xfrm>
          <a:prstGeom prst="rect">
            <a:avLst/>
          </a:prstGeom>
          <a:gradFill rotWithShape="1">
            <a:gsLst>
              <a:gs pos="0">
                <a:srgbClr val="FE4444">
                  <a:alpha val="45000"/>
                </a:srgbClr>
              </a:gs>
              <a:gs pos="100000">
                <a:srgbClr val="832B2B"/>
              </a:gs>
            </a:gsLst>
            <a:lin ang="5400000"/>
            <a:tileRect/>
          </a:gradFill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记忆口诀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986" name="组合 5"/>
          <p:cNvGrpSpPr/>
          <p:nvPr/>
        </p:nvGrpSpPr>
        <p:grpSpPr>
          <a:xfrm>
            <a:off x="2522538" y="1277938"/>
            <a:ext cx="5021262" cy="1873250"/>
            <a:chOff x="1531" y="2606"/>
            <a:chExt cx="7909" cy="2950"/>
          </a:xfrm>
        </p:grpSpPr>
        <p:sp>
          <p:nvSpPr>
            <p:cNvPr id="41987" name="文本框 1"/>
            <p:cNvSpPr txBox="1"/>
            <p:nvPr/>
          </p:nvSpPr>
          <p:spPr>
            <a:xfrm>
              <a:off x="1531" y="4831"/>
              <a:ext cx="7863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提示语在</a:t>
              </a:r>
              <a:r>
                <a:rPr lang="zh-CN" altLang="en-US" sz="2400" b="1" u="sng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           </a:t>
              </a:r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，结尾点个</a:t>
              </a:r>
              <a:r>
                <a:rPr lang="zh-CN" altLang="en-US" sz="2400" b="1">
                  <a:solidFill>
                    <a:srgbClr val="FA0629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小圆圈</a:t>
              </a:r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。</a:t>
              </a:r>
              <a:endPara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88" name="文本框 3"/>
            <p:cNvSpPr txBox="1"/>
            <p:nvPr/>
          </p:nvSpPr>
          <p:spPr>
            <a:xfrm>
              <a:off x="1531" y="2606"/>
              <a:ext cx="7863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提示语在</a:t>
              </a:r>
              <a:r>
                <a:rPr lang="zh-CN" altLang="en-US" sz="2400" b="1">
                  <a:latin typeface="Calibri" panose="020F0502020204030204" pitchFamily="34" charset="0"/>
                  <a:ea typeface="宋体" panose="02010600030101010101" pitchFamily="2" charset="-122"/>
                </a:rPr>
                <a:t>前面</a:t>
              </a:r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 </a:t>
              </a:r>
              <a:r>
                <a:rPr lang="zh-CN" altLang="en-US" sz="2400" b="1" u="sng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          </a:t>
              </a:r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引号紧相连。</a:t>
              </a:r>
              <a:endPara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89" name="文本框 4"/>
            <p:cNvSpPr txBox="1"/>
            <p:nvPr/>
          </p:nvSpPr>
          <p:spPr>
            <a:xfrm>
              <a:off x="1531" y="3689"/>
              <a:ext cx="7909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提示语</a:t>
              </a:r>
              <a:r>
                <a:rPr lang="zh-CN" altLang="en-US" sz="2400" b="1" dirty="0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在</a:t>
              </a:r>
              <a:r>
                <a:rPr lang="zh-CN" altLang="en-US" sz="2400" b="1">
                  <a:latin typeface="Calibri" panose="020F0502020204030204" pitchFamily="34" charset="0"/>
                  <a:ea typeface="宋体" panose="02010600030101010101" pitchFamily="2" charset="-122"/>
                </a:rPr>
                <a:t>中间</a:t>
              </a:r>
              <a:r>
                <a:rPr lang="zh-CN" altLang="en-US" sz="2400" b="1" dirty="0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，</a:t>
              </a:r>
              <a:r>
                <a:rPr lang="zh-CN" altLang="en-US" sz="2400" b="1" u="sng" dirty="0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        </a:t>
              </a:r>
              <a:r>
                <a:rPr lang="zh-CN" altLang="en-US" sz="2400" b="1" dirty="0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在身后引两边</a:t>
              </a:r>
              <a:r>
                <a:rPr lang="zh-CN" altLang="en-US" sz="2400" b="1">
                  <a:solidFill>
                    <a:schemeClr val="folHlink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。</a:t>
              </a:r>
              <a:endParaRPr lang="zh-CN" altLang="en-US" sz="2400" b="1">
                <a:solidFill>
                  <a:schemeClr val="folHlin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39" name="文本框 18438"/>
          <p:cNvSpPr txBox="1"/>
          <p:nvPr/>
        </p:nvSpPr>
        <p:spPr>
          <a:xfrm>
            <a:off x="809625" y="3989388"/>
            <a:ext cx="7685088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提示语的位置不同，所使用的标点符号也不同。</a:t>
            </a:r>
            <a:endParaRPr lang="zh-CN" altLang="en-US" sz="2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991" name="组合 18439"/>
          <p:cNvGrpSpPr/>
          <p:nvPr/>
        </p:nvGrpSpPr>
        <p:grpSpPr>
          <a:xfrm>
            <a:off x="250825" y="100013"/>
            <a:ext cx="8137525" cy="260350"/>
            <a:chOff x="158" y="78"/>
            <a:chExt cx="5126" cy="164"/>
          </a:xfrm>
        </p:grpSpPr>
        <p:sp>
          <p:nvSpPr>
            <p:cNvPr id="18442" name="矩形 18441"/>
            <p:cNvSpPr/>
            <p:nvPr/>
          </p:nvSpPr>
          <p:spPr>
            <a:xfrm>
              <a:off x="158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eaLnBrk="0" fontAlgn="base" hangingPunct="0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  <a:sym typeface="+mn-ea"/>
                </a:rPr>
                <a:t>提示语与标点符号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  <p:sp>
          <p:nvSpPr>
            <p:cNvPr id="18443" name="矩形 18442"/>
            <p:cNvSpPr/>
            <p:nvPr/>
          </p:nvSpPr>
          <p:spPr>
            <a:xfrm>
              <a:off x="3556" y="78"/>
              <a:ext cx="1728" cy="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30000"/>
            </a:bodyPr>
            <a:lstStyle/>
            <a:p>
              <a:pPr algn="ctr" fontAlgn="base"/>
              <a:r>
                <a:rPr lang="zh-CN" altLang="en-US" sz="3600" i="1" strike="noStrike" noProof="1">
                  <a:solidFill>
                    <a:srgbClr val="FF0000"/>
                  </a:solidFill>
                  <a:effectLst>
                    <a:outerShdw dist="35921" dir="2699999" algn="ctr" rotWithShape="0">
                      <a:srgbClr val="808080">
                        <a:alpha val="80000"/>
                      </a:srgbClr>
                    </a:outerShdw>
                  </a:effectLst>
                  <a:latin typeface="隶书" panose="02010509060101010101" charset="-122"/>
                  <a:ea typeface="隶书" panose="02010509060101010101" charset="-122"/>
                  <a:cs typeface="+mn-cs"/>
                </a:rPr>
                <a:t>人教版小学语文三年级上册语文园地二</a:t>
              </a:r>
              <a:endParaRPr lang="zh-CN" altLang="en-US" sz="3600" i="1" strike="noStrike" noProof="1"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848225" y="1155700"/>
            <a:ext cx="693738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冒号</a:t>
            </a:r>
            <a:endParaRPr lang="zh-CN" altLang="en-US" sz="2400" b="1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48225" y="1911350"/>
            <a:ext cx="4111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>
                <a:solidFill>
                  <a:srgbClr val="FA062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逗</a:t>
            </a:r>
            <a:endParaRPr lang="zh-CN" altLang="en-US" sz="2400" b="1">
              <a:solidFill>
                <a:srgbClr val="FA062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95725" y="2611438"/>
            <a:ext cx="6397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>
                <a:latin typeface="Calibri" panose="020F0502020204030204" pitchFamily="34" charset="0"/>
                <a:ea typeface="宋体" panose="02010600030101010101" pitchFamily="2" charset="-122"/>
              </a:rPr>
              <a:t>后面</a:t>
            </a:r>
            <a:endParaRPr lang="zh-CN" altLang="en-US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2" grpId="0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TEMPLATE_CATEGORY" val="custom"/>
  <p:tag name="KSO_WM_TEMPLATE_INDEX" val="20203728"/>
</p:tagLst>
</file>

<file path=ppt/tags/tag101.xml><?xml version="1.0" encoding="utf-8"?>
<p:tagLst xmlns:p="http://schemas.openxmlformats.org/presentationml/2006/main">
  <p:tag name="KSO_WM_TEMPLATE_CATEGORY" val="custom"/>
  <p:tag name="KSO_WM_TEMPLATE_INDEX" val="20203728"/>
</p:tagLst>
</file>

<file path=ppt/tags/tag102.xml><?xml version="1.0" encoding="utf-8"?>
<p:tagLst xmlns:p="http://schemas.openxmlformats.org/presentationml/2006/main">
  <p:tag name="KSO_WM_TEMPLATE_CATEGORY" val="custom"/>
  <p:tag name="KSO_WM_TEMPLATE_INDEX" val="2020372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SUBTYPE" val="h"/>
  <p:tag name="KSO_WM_UNIT_TYPE" val="i"/>
  <p:tag name="KSO_WM_UNIT_INDEX" val="1"/>
  <p:tag name="KSO_WM_UNIT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SUBTYPE" val="h"/>
  <p:tag name="KSO_WM_UNIT_TYPE" val="i"/>
  <p:tag name="KSO_WM_UNIT_INDEX" val="1"/>
  <p:tag name="KSO_WM_UNIT_BK_DARK_LIGHT" val="2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6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7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728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728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TEMPLATE_SUBCATEGORY" val="0"/>
  <p:tag name="KSO_WM_TAG_VERSION" val="1.0"/>
  <p:tag name="KSO_WM_BEAUTIFY_FLAG" val="#wm#"/>
  <p:tag name="KSO_WM_TEMPLATE_CATEGORY" val="custom"/>
  <p:tag name="KSO_WM_TEMPLATE_INDEX" val="20203728"/>
  <p:tag name="KSO_WM_TEMPLATE_THUMBS_INDEX" val="1、4、6、7、8、9、10、11、12、13、14"/>
  <p:tag name="KSO_WM_TEMPLATE_MASTER_TYPE" val="1"/>
  <p:tag name="KSO_WM_TEMPLATE_COLOR_TYPE" val="1"/>
  <p:tag name="KSO_WM_TEMPLATE_MASTER_THUMB_INDEX" val="12"/>
</p:tagLst>
</file>

<file path=ppt/tags/tag91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2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3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4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5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6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7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8.xml><?xml version="1.0" encoding="utf-8"?>
<p:tagLst xmlns:p="http://schemas.openxmlformats.org/presentationml/2006/main">
  <p:tag name="KSO_WM_TEMPLATE_CATEGORY" val="custom"/>
  <p:tag name="KSO_WM_TEMPLATE_INDEX" val="20203728"/>
</p:tagLst>
</file>

<file path=ppt/tags/tag99.xml><?xml version="1.0" encoding="utf-8"?>
<p:tagLst xmlns:p="http://schemas.openxmlformats.org/presentationml/2006/main">
  <p:tag name="KSO_WM_TEMPLATE_CATEGORY" val="custom"/>
  <p:tag name="KSO_WM_TEMPLATE_INDEX" val="20203728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3">
      <a:dk1>
        <a:srgbClr val="000000"/>
      </a:dk1>
      <a:lt1>
        <a:srgbClr val="FFFFFF"/>
      </a:lt1>
      <a:dk2>
        <a:srgbClr val="ECF9F9"/>
      </a:dk2>
      <a:lt2>
        <a:srgbClr val="FFFFFF"/>
      </a:lt2>
      <a:accent1>
        <a:srgbClr val="5B9BD5"/>
      </a:accent1>
      <a:accent2>
        <a:srgbClr val="68A7BD"/>
      </a:accent2>
      <a:accent3>
        <a:srgbClr val="75B2A4"/>
      </a:accent3>
      <a:accent4>
        <a:srgbClr val="81BE8C"/>
      </a:accent4>
      <a:accent5>
        <a:srgbClr val="8EC973"/>
      </a:accent5>
      <a:accent6>
        <a:srgbClr val="9BD55B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1158</Words>
  <Application>WPS 演示</Application>
  <PresentationFormat>全屏显示(16:9)</PresentationFormat>
  <Paragraphs>179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幼圆</vt:lpstr>
      <vt:lpstr>汉仪乐喵体W</vt:lpstr>
      <vt:lpstr>微软雅黑</vt:lpstr>
      <vt:lpstr>华文新魏</vt:lpstr>
      <vt:lpstr>隶书</vt:lpstr>
      <vt:lpstr>Arial Unicode MS</vt:lpstr>
      <vt:lpstr>等线</vt:lpstr>
      <vt:lpstr>2_Office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221</cp:revision>
  <dcterms:created xsi:type="dcterms:W3CDTF">2016-03-25T01:23:00Z</dcterms:created>
  <dcterms:modified xsi:type="dcterms:W3CDTF">2021-09-04T06:50:09Z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