
<file path=[Content_Types].xml><?xml version="1.0" encoding="utf-8"?>
<Types xmlns="http://schemas.openxmlformats.org/package/2006/content-types">
  <Default Extension="jpeg" ContentType="image/jpe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23"/>
  </p:handoutMasterIdLst>
  <p:sldIdLst>
    <p:sldId id="291" r:id="rId3"/>
    <p:sldId id="314" r:id="rId5"/>
    <p:sldId id="269" r:id="rId6"/>
    <p:sldId id="307" r:id="rId7"/>
    <p:sldId id="308" r:id="rId8"/>
    <p:sldId id="309" r:id="rId9"/>
    <p:sldId id="311" r:id="rId10"/>
    <p:sldId id="312" r:id="rId11"/>
    <p:sldId id="313" r:id="rId12"/>
    <p:sldId id="306" r:id="rId13"/>
    <p:sldId id="297" r:id="rId14"/>
    <p:sldId id="295" r:id="rId15"/>
    <p:sldId id="296" r:id="rId16"/>
    <p:sldId id="273" r:id="rId17"/>
    <p:sldId id="274" r:id="rId18"/>
    <p:sldId id="275" r:id="rId19"/>
    <p:sldId id="310" r:id="rId20"/>
    <p:sldId id="303" r:id="rId21"/>
    <p:sldId id="289" r:id="rId22"/>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C2CCE"/>
    <a:srgbClr val="071A77"/>
    <a:srgbClr val="0156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43"/>
    <p:restoredTop sz="94651"/>
  </p:normalViewPr>
  <p:slideViewPr>
    <p:cSldViewPr showGuides="1">
      <p:cViewPr varScale="1">
        <p:scale>
          <a:sx n="108" d="100"/>
          <a:sy n="108" d="100"/>
        </p:scale>
        <p:origin x="170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handoutMaster" Target="handoutMasters/handoutMaster1.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fontAlgn="base"/>
            <a:endParaRPr lang="zh-CN" altLang="en-US" strike="noStrike" noProof="1"/>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fontAlgn="base"/>
            <a:fld id="{0F9B84EA-7D68-4D60-9CB1-D50884785D1C}"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2"/>
          </p:nvPr>
        </p:nvSpPr>
        <p:spPr>
          <a:xfrm>
            <a:off x="0" y="8685213"/>
            <a:ext cx="2971800" cy="458788"/>
          </a:xfrm>
          <a:prstGeom prst="rect">
            <a:avLst/>
          </a:prstGeom>
        </p:spPr>
        <p:txBody>
          <a:bodyPr vert="horz" lIns="91440" tIns="45720" rIns="91440" bIns="45720" rtlCol="0" anchor="b"/>
          <a:lstStyle>
            <a:lvl1pPr algn="l">
              <a:defRPr sz="1200"/>
            </a:lvl1pPr>
          </a:lstStyle>
          <a:p>
            <a:pPr fontAlgn="base"/>
            <a:endParaRPr lang="zh-CN" altLang="en-US" strike="noStrike" noProof="1"/>
          </a:p>
        </p:txBody>
      </p:sp>
      <p:sp>
        <p:nvSpPr>
          <p:cNvPr id="5" name="灯片编号占位符 4"/>
          <p:cNvSpPr>
            <a:spLocks noGrp="1"/>
          </p:cNvSpPr>
          <p:nvPr>
            <p:ph type="sldNum" sz="quarter" idx="3"/>
          </p:nvPr>
        </p:nvSpPr>
        <p:spPr>
          <a:xfrm>
            <a:off x="3884613" y="8685213"/>
            <a:ext cx="2971800" cy="458788"/>
          </a:xfrm>
          <a:prstGeom prst="rect">
            <a:avLst/>
          </a:prstGeom>
        </p:spPr>
        <p:txBody>
          <a:bodyPr vert="horz" lIns="91440" tIns="45720" rIns="91440" bIns="45720" rtlCol="0" anchor="b"/>
          <a:lstStyle>
            <a:lvl1pPr algn="r">
              <a:defRPr sz="1200"/>
            </a:lvl1pPr>
          </a:lstStyle>
          <a:p>
            <a:pPr fontAlgn="base"/>
            <a:fld id="{8D4E0FC9-F1F8-4FAE-9988-3BA365CFD46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985A96FB-9386-4CA3-8F84-D77348825C45}" type="datetimeFigureOut">
              <a:rPr kumimoji="0" lang="zh-CN" altLang="en-US" sz="1200" b="0" i="0" u="none" strike="noStrike" kern="1200" cap="none" spc="0" normalizeH="0" baseline="0" noProof="0">
                <a:ln>
                  <a:noFill/>
                </a:ln>
                <a:solidFill>
                  <a:schemeClr val="tx1"/>
                </a:solidFill>
                <a:effectLst/>
                <a:uLnTx/>
                <a:uFillTx/>
                <a:latin typeface="+mn-lt"/>
                <a:ea typeface="+mn-ea"/>
                <a:cs typeface="+mn-cs"/>
              </a:rPr>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
            <a:pPr lvl="0" algn="r" eaLnBrk="1" fontAlgn="base" hangingPunct="1"/>
            <a:fld id="{9A0DB2DC-4C9A-4742-B13C-FB6460FD3503}" type="slidenum">
              <a:rPr lang="zh-CN" altLang="en-US" sz="1200" strike="noStrike" noProof="1" dirty="0">
                <a:latin typeface="Calibri" panose="020F0502020204030204" pitchFamily="34" charset="0"/>
                <a:ea typeface="宋体" panose="02010600030101010101" pitchFamily="2" charset="-122"/>
                <a:cs typeface="+mn-cs"/>
              </a:rPr>
            </a:fld>
            <a:endParaRPr lang="zh-CN" altLang="en-US" sz="1200" strike="noStrike" noProof="1" dirty="0">
              <a:latin typeface="Calibri" panose="020F0502020204030204" pitchFamily="34" charset="0"/>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1" name="幻灯片图像占位符 1"/>
          <p:cNvSpPr/>
          <p:nvPr>
            <p:ph type="sldImg"/>
          </p:nvPr>
        </p:nvSpPr>
        <p:spPr>
          <a:ln>
            <a:solidFill>
              <a:srgbClr val="000000"/>
            </a:solidFill>
          </a:ln>
        </p:spPr>
      </p:sp>
      <p:sp>
        <p:nvSpPr>
          <p:cNvPr id="10242" name="文本占位符 2"/>
          <p:cNvSpPr/>
          <p:nvPr>
            <p:ph type="body"/>
          </p:nvPr>
        </p:nvSpPr>
        <p:spPr>
          <a:noFill/>
          <a:ln>
            <a:noFill/>
          </a:ln>
        </p:spPr>
        <p:txBody>
          <a:bodyPr lIns="91440" tIns="45720" rIns="91440" bIns="45720" anchor="t"/>
          <a:p>
            <a:pPr lvl="0"/>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3" name="幻灯片图像占位符 1"/>
          <p:cNvSpPr>
            <a:spLocks noGrp="1" noRot="1" noChangeAspect="1" noTextEdit="1"/>
          </p:cNvSpPr>
          <p:nvPr>
            <p:ph type="sldImg"/>
          </p:nvPr>
        </p:nvSpPr>
        <p:spPr>
          <a:ln>
            <a:solidFill>
              <a:srgbClr val="000000"/>
            </a:solidFill>
            <a:miter/>
          </a:ln>
        </p:spPr>
      </p:sp>
      <p:sp>
        <p:nvSpPr>
          <p:cNvPr id="28674" name="文本占位符 2"/>
          <p:cNvSpPr>
            <a:spLocks noGrp="1"/>
          </p:cNvSpPr>
          <p:nvPr>
            <p:ph type="body"/>
          </p:nvPr>
        </p:nvSpPr>
        <p:spPr>
          <a:noFill/>
          <a:ln>
            <a:noFill/>
          </a:ln>
        </p:spPr>
        <p:txBody>
          <a:bodyPr wrap="square" lIns="91440" tIns="45720" rIns="91440" bIns="45720" anchor="t"/>
          <a:p>
            <a:pPr lvl="0"/>
            <a:endParaRPr lang="zh-CN" alt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1" name="幻灯片图像占位符 1"/>
          <p:cNvSpPr>
            <a:spLocks noGrp="1" noRot="1" noChangeAspect="1" noTextEdit="1"/>
          </p:cNvSpPr>
          <p:nvPr>
            <p:ph type="sldImg"/>
          </p:nvPr>
        </p:nvSpPr>
        <p:spPr>
          <a:ln>
            <a:solidFill>
              <a:srgbClr val="000000"/>
            </a:solidFill>
            <a:miter/>
          </a:ln>
        </p:spPr>
      </p:sp>
      <p:sp>
        <p:nvSpPr>
          <p:cNvPr id="30722" name="文本占位符 2"/>
          <p:cNvSpPr>
            <a:spLocks noGrp="1"/>
          </p:cNvSpPr>
          <p:nvPr>
            <p:ph type="body"/>
          </p:nvPr>
        </p:nvSpPr>
        <p:spPr>
          <a:noFill/>
          <a:ln>
            <a:noFill/>
          </a:ln>
        </p:spPr>
        <p:txBody>
          <a:bodyPr wrap="square" lIns="91440" tIns="45720" rIns="91440" bIns="45720" anchor="t"/>
          <a:p>
            <a:pPr lvl="0"/>
            <a:endParaRPr lang="zh-CN" alt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2769" name="幻灯片图像占位符 1"/>
          <p:cNvSpPr>
            <a:spLocks noGrp="1" noRot="1" noChangeAspect="1" noTextEdit="1"/>
          </p:cNvSpPr>
          <p:nvPr>
            <p:ph type="sldImg"/>
          </p:nvPr>
        </p:nvSpPr>
        <p:spPr>
          <a:ln>
            <a:solidFill>
              <a:srgbClr val="000000"/>
            </a:solidFill>
            <a:miter/>
          </a:ln>
        </p:spPr>
      </p:sp>
      <p:sp>
        <p:nvSpPr>
          <p:cNvPr id="32770" name="文本占位符 2"/>
          <p:cNvSpPr>
            <a:spLocks noGrp="1"/>
          </p:cNvSpPr>
          <p:nvPr>
            <p:ph type="body"/>
          </p:nvPr>
        </p:nvSpPr>
        <p:spPr>
          <a:noFill/>
          <a:ln>
            <a:noFill/>
          </a:ln>
        </p:spPr>
        <p:txBody>
          <a:bodyPr wrap="square" lIns="91440" tIns="45720" rIns="91440" bIns="45720" anchor="t"/>
          <a:p>
            <a:pPr lvl="0"/>
            <a:endParaRPr lang="zh-CN" alt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7" name="幻灯片图像占位符 1"/>
          <p:cNvSpPr>
            <a:spLocks noGrp="1" noRot="1" noChangeAspect="1" noTextEdit="1"/>
          </p:cNvSpPr>
          <p:nvPr>
            <p:ph type="sldImg"/>
          </p:nvPr>
        </p:nvSpPr>
        <p:spPr>
          <a:ln>
            <a:solidFill>
              <a:srgbClr val="000000"/>
            </a:solidFill>
            <a:miter/>
          </a:ln>
        </p:spPr>
      </p:sp>
      <p:sp>
        <p:nvSpPr>
          <p:cNvPr id="34818" name="文本占位符 2"/>
          <p:cNvSpPr>
            <a:spLocks noGrp="1"/>
          </p:cNvSpPr>
          <p:nvPr>
            <p:ph type="body"/>
          </p:nvPr>
        </p:nvSpPr>
        <p:spPr>
          <a:noFill/>
          <a:ln>
            <a:noFill/>
          </a:ln>
        </p:spPr>
        <p:txBody>
          <a:bodyPr wrap="square" lIns="91440" tIns="45720" rIns="91440" bIns="45720" anchor="t"/>
          <a:p>
            <a:pPr lvl="0"/>
            <a:endParaRPr lang="zh-CN" alt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5" name="幻灯片图像占位符 1"/>
          <p:cNvSpPr>
            <a:spLocks noGrp="1" noRot="1" noChangeAspect="1" noTextEdit="1"/>
          </p:cNvSpPr>
          <p:nvPr>
            <p:ph type="sldImg"/>
          </p:nvPr>
        </p:nvSpPr>
        <p:spPr>
          <a:ln>
            <a:solidFill>
              <a:srgbClr val="000000"/>
            </a:solidFill>
            <a:miter/>
          </a:ln>
        </p:spPr>
      </p:sp>
      <p:sp>
        <p:nvSpPr>
          <p:cNvPr id="36866" name="文本占位符 2"/>
          <p:cNvSpPr>
            <a:spLocks noGrp="1"/>
          </p:cNvSpPr>
          <p:nvPr>
            <p:ph type="body"/>
          </p:nvPr>
        </p:nvSpPr>
        <p:spPr>
          <a:noFill/>
          <a:ln>
            <a:noFill/>
          </a:ln>
        </p:spPr>
        <p:txBody>
          <a:bodyPr wrap="square" lIns="91440" tIns="45720" rIns="91440" bIns="45720" anchor="t"/>
          <a:p>
            <a:pPr lvl="0"/>
            <a:endParaRPr lang="zh-CN" alt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3" name="幻灯片图像占位符 1"/>
          <p:cNvSpPr>
            <a:spLocks noGrp="1" noRot="1" noChangeAspect="1" noTextEdit="1"/>
          </p:cNvSpPr>
          <p:nvPr>
            <p:ph type="sldImg"/>
          </p:nvPr>
        </p:nvSpPr>
        <p:spPr>
          <a:ln>
            <a:solidFill>
              <a:srgbClr val="000000"/>
            </a:solidFill>
            <a:miter/>
          </a:ln>
        </p:spPr>
      </p:sp>
      <p:sp>
        <p:nvSpPr>
          <p:cNvPr id="38914" name="文本占位符 2"/>
          <p:cNvSpPr>
            <a:spLocks noGrp="1"/>
          </p:cNvSpPr>
          <p:nvPr>
            <p:ph type="body"/>
          </p:nvPr>
        </p:nvSpPr>
        <p:spPr>
          <a:noFill/>
          <a:ln>
            <a:noFill/>
          </a:ln>
        </p:spPr>
        <p:txBody>
          <a:bodyPr wrap="square" lIns="91440" tIns="45720" rIns="91440" bIns="45720" anchor="t"/>
          <a:p>
            <a:pPr lvl="0"/>
            <a:endParaRPr lang="zh-CN" alt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1" name="幻灯片图像占位符 1"/>
          <p:cNvSpPr>
            <a:spLocks noGrp="1" noRot="1" noChangeAspect="1" noTextEdit="1"/>
          </p:cNvSpPr>
          <p:nvPr>
            <p:ph type="sldImg"/>
          </p:nvPr>
        </p:nvSpPr>
        <p:spPr>
          <a:ln>
            <a:solidFill>
              <a:srgbClr val="000000"/>
            </a:solidFill>
            <a:miter/>
          </a:ln>
        </p:spPr>
      </p:sp>
      <p:sp>
        <p:nvSpPr>
          <p:cNvPr id="40962" name="文本占位符 2"/>
          <p:cNvSpPr>
            <a:spLocks noGrp="1"/>
          </p:cNvSpPr>
          <p:nvPr>
            <p:ph type="body"/>
          </p:nvPr>
        </p:nvSpPr>
        <p:spPr>
          <a:noFill/>
          <a:ln>
            <a:noFill/>
          </a:ln>
        </p:spPr>
        <p:txBody>
          <a:bodyPr wrap="square" lIns="91440" tIns="45720" rIns="91440" bIns="45720" anchor="t"/>
          <a:p>
            <a:pPr lvl="0"/>
            <a:endParaRPr lang="zh-CN" alt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3009" name="幻灯片图像占位符 1"/>
          <p:cNvSpPr>
            <a:spLocks noGrp="1" noRot="1" noChangeAspect="1" noTextEdit="1"/>
          </p:cNvSpPr>
          <p:nvPr>
            <p:ph type="sldImg"/>
          </p:nvPr>
        </p:nvSpPr>
        <p:spPr>
          <a:ln>
            <a:solidFill>
              <a:srgbClr val="000000"/>
            </a:solidFill>
            <a:miter/>
          </a:ln>
        </p:spPr>
      </p:sp>
      <p:sp>
        <p:nvSpPr>
          <p:cNvPr id="43010" name="文本占位符 2"/>
          <p:cNvSpPr>
            <a:spLocks noGrp="1"/>
          </p:cNvSpPr>
          <p:nvPr>
            <p:ph type="body"/>
          </p:nvPr>
        </p:nvSpPr>
        <p:spPr>
          <a:noFill/>
          <a:ln>
            <a:noFill/>
          </a:ln>
        </p:spPr>
        <p:txBody>
          <a:bodyPr wrap="square" lIns="91440" tIns="45720" rIns="91440" bIns="45720" anchor="t"/>
          <a:p>
            <a:pPr lvl="0"/>
            <a:endParaRPr lang="zh-CN" alt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7" name="幻灯片图像占位符 1"/>
          <p:cNvSpPr>
            <a:spLocks noGrp="1" noRot="1" noChangeAspect="1" noTextEdit="1"/>
          </p:cNvSpPr>
          <p:nvPr>
            <p:ph type="sldImg"/>
          </p:nvPr>
        </p:nvSpPr>
        <p:spPr>
          <a:ln>
            <a:solidFill>
              <a:srgbClr val="000000"/>
            </a:solidFill>
            <a:miter/>
          </a:ln>
        </p:spPr>
      </p:sp>
      <p:sp>
        <p:nvSpPr>
          <p:cNvPr id="45058" name="文本占位符 2"/>
          <p:cNvSpPr>
            <a:spLocks noGrp="1"/>
          </p:cNvSpPr>
          <p:nvPr>
            <p:ph type="body"/>
          </p:nvPr>
        </p:nvSpPr>
        <p:spPr>
          <a:noFill/>
          <a:ln>
            <a:noFill/>
          </a:ln>
        </p:spPr>
        <p:txBody>
          <a:bodyPr wrap="square" lIns="91440" tIns="45720" rIns="91440" bIns="45720" anchor="t"/>
          <a:p>
            <a:pPr lvl="0"/>
            <a:endParaRPr lang="zh-CN" alt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noTextEdit="1"/>
          </p:cNvSpPr>
          <p:nvPr>
            <p:ph type="sldImg"/>
          </p:nvPr>
        </p:nvSpPr>
        <p:spPr>
          <a:ln>
            <a:solidFill>
              <a:srgbClr val="000000"/>
            </a:solidFill>
            <a:miter/>
          </a:ln>
        </p:spPr>
      </p:sp>
      <p:sp>
        <p:nvSpPr>
          <p:cNvPr id="47106" name="文本占位符 2"/>
          <p:cNvSpPr>
            <a:spLocks noGrp="1"/>
          </p:cNvSpPr>
          <p:nvPr>
            <p:ph type="body"/>
          </p:nvPr>
        </p:nvSpPr>
        <p:spPr>
          <a:noFill/>
          <a:ln>
            <a:noFill/>
          </a:ln>
        </p:spPr>
        <p:txBody>
          <a:bodyPr wrap="square" lIns="91440" tIns="45720" rIns="91440" bIns="45720" anchor="t"/>
          <a:p>
            <a:pPr lvl="0"/>
            <a:endParaRPr lang="zh-CN"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9" name="幻灯片图像占位符 1"/>
          <p:cNvSpPr>
            <a:spLocks noGrp="1" noRot="1" noChangeAspect="1" noTextEdit="1"/>
          </p:cNvSpPr>
          <p:nvPr>
            <p:ph type="sldImg"/>
          </p:nvPr>
        </p:nvSpPr>
        <p:spPr>
          <a:ln>
            <a:solidFill>
              <a:srgbClr val="000000"/>
            </a:solidFill>
            <a:miter/>
          </a:ln>
        </p:spPr>
      </p:sp>
      <p:sp>
        <p:nvSpPr>
          <p:cNvPr id="12290" name="文本占位符 2"/>
          <p:cNvSpPr>
            <a:spLocks noGrp="1"/>
          </p:cNvSpPr>
          <p:nvPr>
            <p:ph type="body"/>
          </p:nvPr>
        </p:nvSpPr>
        <p:spPr>
          <a:noFill/>
          <a:ln>
            <a:noFill/>
          </a:ln>
        </p:spPr>
        <p:txBody>
          <a:bodyPr wrap="square" lIns="91440" tIns="45720" rIns="91440" bIns="45720" anchor="t"/>
          <a:p>
            <a:pPr lvl="0"/>
            <a:endParaRPr lang="zh-CN"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7" name="幻灯片图像占位符 1"/>
          <p:cNvSpPr>
            <a:spLocks noGrp="1" noRot="1" noChangeAspect="1" noTextEdit="1"/>
          </p:cNvSpPr>
          <p:nvPr>
            <p:ph type="sldImg"/>
          </p:nvPr>
        </p:nvSpPr>
        <p:spPr>
          <a:ln>
            <a:solidFill>
              <a:srgbClr val="000000"/>
            </a:solidFill>
            <a:miter/>
          </a:ln>
        </p:spPr>
      </p:sp>
      <p:sp>
        <p:nvSpPr>
          <p:cNvPr id="14338" name="文本占位符 2"/>
          <p:cNvSpPr>
            <a:spLocks noGrp="1"/>
          </p:cNvSpPr>
          <p:nvPr>
            <p:ph type="body"/>
          </p:nvPr>
        </p:nvSpPr>
        <p:spPr>
          <a:noFill/>
          <a:ln>
            <a:noFill/>
          </a:ln>
        </p:spPr>
        <p:txBody>
          <a:bodyPr wrap="square" lIns="91440" tIns="45720" rIns="91440" bIns="45720" anchor="t"/>
          <a:p>
            <a:pPr lvl="0"/>
            <a:endParaRPr lang="zh-CN"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幻灯片图像占位符 1"/>
          <p:cNvSpPr>
            <a:spLocks noGrp="1" noRot="1" noChangeAspect="1" noTextEdit="1"/>
          </p:cNvSpPr>
          <p:nvPr>
            <p:ph type="sldImg"/>
          </p:nvPr>
        </p:nvSpPr>
        <p:spPr>
          <a:ln>
            <a:solidFill>
              <a:srgbClr val="000000"/>
            </a:solidFill>
            <a:miter/>
          </a:ln>
        </p:spPr>
      </p:sp>
      <p:sp>
        <p:nvSpPr>
          <p:cNvPr id="16386" name="文本占位符 2"/>
          <p:cNvSpPr>
            <a:spLocks noGrp="1"/>
          </p:cNvSpPr>
          <p:nvPr>
            <p:ph type="body"/>
          </p:nvPr>
        </p:nvSpPr>
        <p:spPr>
          <a:noFill/>
          <a:ln>
            <a:noFill/>
          </a:ln>
        </p:spPr>
        <p:txBody>
          <a:bodyPr wrap="square" lIns="91440" tIns="45720" rIns="91440" bIns="45720" anchor="t"/>
          <a:p>
            <a:pPr lvl="0"/>
            <a:endParaRPr lang="zh-CN"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3" name="幻灯片图像占位符 1"/>
          <p:cNvSpPr>
            <a:spLocks noGrp="1" noRot="1" noChangeAspect="1" noTextEdit="1"/>
          </p:cNvSpPr>
          <p:nvPr>
            <p:ph type="sldImg"/>
          </p:nvPr>
        </p:nvSpPr>
        <p:spPr>
          <a:ln>
            <a:solidFill>
              <a:srgbClr val="000000"/>
            </a:solidFill>
            <a:miter/>
          </a:ln>
        </p:spPr>
      </p:sp>
      <p:sp>
        <p:nvSpPr>
          <p:cNvPr id="18434" name="文本占位符 2"/>
          <p:cNvSpPr>
            <a:spLocks noGrp="1"/>
          </p:cNvSpPr>
          <p:nvPr>
            <p:ph type="body"/>
          </p:nvPr>
        </p:nvSpPr>
        <p:spPr>
          <a:noFill/>
          <a:ln>
            <a:noFill/>
          </a:ln>
        </p:spPr>
        <p:txBody>
          <a:bodyPr wrap="square" lIns="91440" tIns="45720" rIns="91440" bIns="45720" anchor="t"/>
          <a:p>
            <a:pPr lvl="0"/>
            <a:endParaRPr lang="zh-CN"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1" name="幻灯片图像占位符 1"/>
          <p:cNvSpPr>
            <a:spLocks noGrp="1" noRot="1" noChangeAspect="1" noTextEdit="1"/>
          </p:cNvSpPr>
          <p:nvPr>
            <p:ph type="sldImg"/>
          </p:nvPr>
        </p:nvSpPr>
        <p:spPr>
          <a:ln>
            <a:solidFill>
              <a:srgbClr val="000000"/>
            </a:solidFill>
            <a:miter/>
          </a:ln>
        </p:spPr>
      </p:sp>
      <p:sp>
        <p:nvSpPr>
          <p:cNvPr id="20482" name="文本占位符 2"/>
          <p:cNvSpPr>
            <a:spLocks noGrp="1"/>
          </p:cNvSpPr>
          <p:nvPr>
            <p:ph type="body"/>
          </p:nvPr>
        </p:nvSpPr>
        <p:spPr>
          <a:noFill/>
          <a:ln>
            <a:noFill/>
          </a:ln>
        </p:spPr>
        <p:txBody>
          <a:bodyPr wrap="square" lIns="91440" tIns="45720" rIns="91440" bIns="45720" anchor="t"/>
          <a:p>
            <a:pPr lvl="0"/>
            <a:endParaRPr lang="zh-CN"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2529" name="幻灯片图像占位符 1"/>
          <p:cNvSpPr>
            <a:spLocks noGrp="1" noRot="1" noChangeAspect="1" noTextEdit="1"/>
          </p:cNvSpPr>
          <p:nvPr>
            <p:ph type="sldImg"/>
          </p:nvPr>
        </p:nvSpPr>
        <p:spPr>
          <a:ln>
            <a:solidFill>
              <a:srgbClr val="000000"/>
            </a:solidFill>
            <a:miter/>
          </a:ln>
        </p:spPr>
      </p:sp>
      <p:sp>
        <p:nvSpPr>
          <p:cNvPr id="22530" name="文本占位符 2"/>
          <p:cNvSpPr>
            <a:spLocks noGrp="1"/>
          </p:cNvSpPr>
          <p:nvPr>
            <p:ph type="body"/>
          </p:nvPr>
        </p:nvSpPr>
        <p:spPr>
          <a:noFill/>
          <a:ln>
            <a:noFill/>
          </a:ln>
        </p:spPr>
        <p:txBody>
          <a:bodyPr wrap="square" lIns="91440" tIns="45720" rIns="91440" bIns="45720" anchor="t"/>
          <a:p>
            <a:pPr lvl="0"/>
            <a:endParaRPr lang="zh-CN"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幻灯片图像占位符 1"/>
          <p:cNvSpPr>
            <a:spLocks noGrp="1" noRot="1" noChangeAspect="1" noTextEdit="1"/>
          </p:cNvSpPr>
          <p:nvPr>
            <p:ph type="sldImg"/>
          </p:nvPr>
        </p:nvSpPr>
        <p:spPr>
          <a:ln>
            <a:solidFill>
              <a:srgbClr val="000000"/>
            </a:solidFill>
            <a:miter/>
          </a:ln>
        </p:spPr>
      </p:sp>
      <p:sp>
        <p:nvSpPr>
          <p:cNvPr id="24578" name="文本占位符 2"/>
          <p:cNvSpPr>
            <a:spLocks noGrp="1"/>
          </p:cNvSpPr>
          <p:nvPr>
            <p:ph type="body"/>
          </p:nvPr>
        </p:nvSpPr>
        <p:spPr>
          <a:noFill/>
          <a:ln>
            <a:noFill/>
          </a:ln>
        </p:spPr>
        <p:txBody>
          <a:bodyPr wrap="square" lIns="91440" tIns="45720" rIns="91440" bIns="45720" anchor="t"/>
          <a:p>
            <a:pPr lvl="0"/>
            <a:endParaRPr lang="zh-CN" alt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幻灯片图像占位符 1"/>
          <p:cNvSpPr>
            <a:spLocks noGrp="1" noRot="1" noChangeAspect="1" noTextEdit="1"/>
          </p:cNvSpPr>
          <p:nvPr>
            <p:ph type="sldImg"/>
          </p:nvPr>
        </p:nvSpPr>
        <p:spPr>
          <a:ln>
            <a:solidFill>
              <a:srgbClr val="000000"/>
            </a:solidFill>
            <a:miter/>
          </a:ln>
        </p:spPr>
      </p:sp>
      <p:sp>
        <p:nvSpPr>
          <p:cNvPr id="26626" name="文本占位符 2"/>
          <p:cNvSpPr>
            <a:spLocks noGrp="1"/>
          </p:cNvSpPr>
          <p:nvPr>
            <p:ph type="body"/>
          </p:nvPr>
        </p:nvSpPr>
        <p:spPr>
          <a:noFill/>
          <a:ln>
            <a:noFill/>
          </a:ln>
        </p:spPr>
        <p:txBody>
          <a:bodyPr wrap="square" lIns="91440" tIns="45720" rIns="91440" bIns="45720" anchor="t"/>
          <a:p>
            <a:pPr lvl="0"/>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标题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fontAlgn="base"/>
            <a:r>
              <a:rPr lang="zh-CN" altLang="en-US" strike="noStrike" noProof="1"/>
              <a:t>单击此处编辑母版标题样式</a:t>
            </a:r>
            <a:endParaRPr lang="en-US" strike="noStrike" noProof="1"/>
          </a:p>
        </p:txBody>
      </p:sp>
      <p:sp>
        <p:nvSpPr>
          <p:cNvPr id="17" name="副标题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fontAlgn="base"/>
            <a:r>
              <a:rPr lang="zh-CN" altLang="en-US" strike="noStrike" noProof="1"/>
              <a:t>单击此处编辑母版副标题样式</a:t>
            </a:r>
            <a:endParaRPr lang="en-US" strike="noStrike" noProof="1"/>
          </a:p>
        </p:txBody>
      </p:sp>
      <p:sp>
        <p:nvSpPr>
          <p:cNvPr id="14" name="日期占位符 29"/>
          <p:cNvSpPr>
            <a:spLocks noGrp="1"/>
          </p:cNvSpPr>
          <p:nvPr>
            <p:ph type="dt" sz="half" idx="2"/>
          </p:nvPr>
        </p:nvSpPr>
        <p:spPr>
          <a:xfrm>
            <a:off x="457200" y="6356350"/>
            <a:ext cx="2133600" cy="365125"/>
          </a:xfrm>
          <a:prstGeom prst="rect">
            <a:avLst/>
          </a:prstGeom>
        </p:spPr>
        <p:txBody>
          <a:bodyPr vert="horz" lIns="0" tIns="0" rIns="0" bIns="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5FCAEF7E-5D35-4787-9AC9-240999751766}" type="datetimeFigureOut">
              <a:rPr kumimoji="0" lang="zh-CN" altLang="en-US"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15" name="页脚占位符 18"/>
          <p:cNvSpPr>
            <a:spLocks noGrp="1"/>
          </p:cNvSpPr>
          <p:nvPr>
            <p:ph type="ftr" sz="quarter" idx="3"/>
          </p:nvPr>
        </p:nvSpPr>
        <p:spPr>
          <a:xfrm>
            <a:off x="2667000" y="6356350"/>
            <a:ext cx="3352800" cy="365125"/>
          </a:xfrm>
          <a:prstGeom prst="rect">
            <a:avLst/>
          </a:prstGeom>
        </p:spPr>
        <p:txBody>
          <a:bodyPr vert="horz" lIns="0" tIns="0" rIns="0" bIns="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16" name="灯片编号占位符 26"/>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
            <a:pPr algn="r" eaLnBrk="1" fontAlgn="base" hangingPunct="1"/>
            <a:fld id="{9A0DB2DC-4C9A-4742-B13C-FB6460FD3503}" type="slidenum">
              <a:rPr lang="zh-CN" altLang="en-US" strike="noStrike" noProof="1" dirty="0">
                <a:solidFill>
                  <a:srgbClr val="D1EAEE"/>
                </a:solidFill>
                <a:latin typeface="Arial" panose="020B0604020202020204" pitchFamily="34" charset="0"/>
                <a:ea typeface="宋体" panose="02010600030101010101" pitchFamily="2" charset="-122"/>
                <a:cs typeface="+mn-cs"/>
              </a:rPr>
            </a:fld>
            <a:endParaRPr lang="zh-CN" altLang="en-US" strike="noStrike" noProof="1" dirty="0">
              <a:solidFill>
                <a:srgbClr val="D1EAE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fld id="{C4437204-034B-4202-91F5-BC1114E471CA}" type="datetimeFigureOut">
              <a:rPr kumimoji="0" lang="zh-CN" altLang="en-US"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914401"/>
            <a:ext cx="2057400" cy="5211763"/>
          </a:xfrm>
        </p:spPr>
        <p:txBody>
          <a:bodyPr vert="eaVert"/>
          <a:lstStyle/>
          <a:p>
            <a:pPr fontAlgn="base"/>
            <a:r>
              <a:rPr lang="zh-CN" altLang="en-US" strike="noStrike" noProof="1"/>
              <a:t>单击此处编辑母版标题样式</a:t>
            </a:r>
            <a:endParaRPr lang="en-US" strike="noStrike" noProof="1"/>
          </a:p>
        </p:txBody>
      </p:sp>
      <p:sp>
        <p:nvSpPr>
          <p:cNvPr id="3" name="竖排文字占位符 2"/>
          <p:cNvSpPr>
            <a:spLocks noGrp="1"/>
          </p:cNvSpPr>
          <p:nvPr>
            <p:ph type="body" orient="vert" idx="1"/>
          </p:nvPr>
        </p:nvSpPr>
        <p:spPr>
          <a:xfrm>
            <a:off x="457200" y="914401"/>
            <a:ext cx="6019800" cy="5211763"/>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fld id="{C4437204-034B-4202-91F5-BC1114E471CA}" type="datetimeFigureOut">
              <a:rPr kumimoji="0" lang="zh-CN" altLang="en-US"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bg>
      <p:bgPr>
        <a:blipFill rotWithShape="0">
          <a:blip r:embed="rId2"/>
          <a:stretch>
            <a:fillRect/>
          </a:stretch>
        </a:blipFill>
        <a:effectLst/>
      </p:bgPr>
    </p:bg>
    <p:spTree>
      <p:nvGrpSpPr>
        <p:cNvPr id="1" name=""/>
        <p:cNvGrpSpPr/>
        <p:nvPr/>
      </p:nvGrpSpPr>
      <p:grpSpPr>
        <a:xfrm>
          <a:off x="0" y="0"/>
          <a:ext cx="0" cy="0"/>
          <a:chOff x="0" y="0"/>
          <a:chExt cx="0" cy="0"/>
        </a:xfrm>
      </p:grpSpPr>
      <p:pic>
        <p:nvPicPr>
          <p:cNvPr id="5125" name="图片 6"/>
          <p:cNvPicPr>
            <a:picLocks noChangeAspect="1"/>
          </p:cNvPicPr>
          <p:nvPr userDrawn="1"/>
        </p:nvPicPr>
        <p:blipFill>
          <a:blip r:embed="rId3"/>
          <a:stretch>
            <a:fillRect/>
          </a:stretch>
        </p:blipFill>
        <p:spPr>
          <a:xfrm>
            <a:off x="323850" y="111125"/>
            <a:ext cx="719138" cy="687388"/>
          </a:xfrm>
          <a:prstGeom prst="rect">
            <a:avLst/>
          </a:prstGeom>
          <a:noFill/>
          <a:ln w="9525">
            <a:noFill/>
          </a:ln>
        </p:spPr>
      </p:pic>
      <p:sp>
        <p:nvSpPr>
          <p:cNvPr id="15" name="日期占位符 3"/>
          <p:cNvSpPr>
            <a:spLocks noGrp="1"/>
          </p:cNvSpPr>
          <p:nvPr>
            <p:ph type="dt" sz="half" idx="2"/>
          </p:nvPr>
        </p:nvSpPr>
        <p:spPr>
          <a:xfrm>
            <a:off x="428625" y="6675438"/>
            <a:ext cx="2133600" cy="365125"/>
          </a:xfrm>
          <a:prstGeom prst="rect">
            <a:avLst/>
          </a:prstGeom>
        </p:spPr>
        <p:txBody>
          <a:bodyPr vert="horz" lIns="0" tIns="0" rIns="0" bIns="0" anchor="b"/>
          <a:lstStyle>
            <a:lvl1pPr fontAlgn="auto">
              <a:spcBef>
                <a:spcPts val="0"/>
              </a:spcBef>
              <a:spcAft>
                <a:spcPts val="0"/>
              </a:spcAft>
              <a:defRPr>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93CA72E8-A2F6-4C91-8698-41571F7632CE}" type="datetimeFigureOut">
              <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16" name="页脚占位符 4"/>
          <p:cNvSpPr>
            <a:spLocks noGrp="1"/>
          </p:cNvSpPr>
          <p:nvPr>
            <p:ph type="ftr" sz="quarter" idx="3"/>
          </p:nvPr>
        </p:nvSpPr>
        <p:spPr>
          <a:xfrm>
            <a:off x="3143250" y="6675438"/>
            <a:ext cx="2895600" cy="365125"/>
          </a:xfrm>
          <a:prstGeom prst="rect">
            <a:avLst/>
          </a:prstGeom>
        </p:spPr>
        <p:txBody>
          <a:bodyPr vert="horz" lIns="0" tIns="0" rIns="0" bIns="0" anchor="b"/>
          <a:lstStyle>
            <a:lvl1pPr fontAlgn="auto">
              <a:spcBef>
                <a:spcPts val="0"/>
              </a:spcBef>
              <a:spcAft>
                <a:spcPts val="0"/>
              </a:spcAft>
              <a:defRPr>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17" name="灯片编号占位符 5"/>
          <p:cNvSpPr>
            <a:spLocks noGrp="1"/>
          </p:cNvSpPr>
          <p:nvPr>
            <p:ph type="sldNum" sz="quarter" idx="4"/>
          </p:nvPr>
        </p:nvSpPr>
        <p:spPr>
          <a:xfrm>
            <a:off x="6572250" y="6675438"/>
            <a:ext cx="2133600" cy="365125"/>
          </a:xfrm>
          <a:prstGeom prst="rect">
            <a:avLst/>
          </a:prstGeom>
        </p:spPr>
        <p:txBody>
          <a:bodyPr vert="horz" wrap="square" lIns="0" tIns="0" rIns="0" bIns="0" numCol="1" anchor="b" anchorCtr="0" compatLnSpc="1"/>
          <a:p>
            <a:pPr algn="r" eaLnBrk="1" fontAlgn="base" hangingPunct="1"/>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fld>
            <a:endParaRPr lang="zh-CN" altLang="en-US" strike="noStrike" noProof="1" dirty="0">
              <a:latin typeface="Constantia" panose="02030602050306030303" pitchFamily="18" charset="0"/>
            </a:endParaRPr>
          </a:p>
        </p:txBody>
      </p:sp>
    </p:spTree>
  </p:cSld>
  <p:clrMapOvr>
    <a:masterClrMapping/>
  </p:clrMapOvr>
  <p:transition spd="med">
    <p:pull di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和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14" name="日期占位符 3"/>
          <p:cNvSpPr>
            <a:spLocks noGrp="1"/>
          </p:cNvSpPr>
          <p:nvPr>
            <p:ph type="dt" sz="half" idx="2"/>
          </p:nvPr>
        </p:nvSpPr>
        <p:spPr>
          <a:xfrm>
            <a:off x="457200" y="6356350"/>
            <a:ext cx="2133600" cy="365125"/>
          </a:xfrm>
          <a:prstGeom prst="rect">
            <a:avLst/>
          </a:prstGeom>
        </p:spPr>
        <p:txBody>
          <a:bodyPr vert="horz" lIns="0" tIns="0" rIns="0" bIns="0" anchor="b"/>
          <a:lstStyle>
            <a:lvl1pPr fontAlgn="auto">
              <a:spcBef>
                <a:spcPts val="0"/>
              </a:spcBef>
              <a:spcAft>
                <a:spcPts val="0"/>
              </a:spcAft>
              <a:defRPr>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8E6E8692-181C-45D6-B573-BC0957F92B56}" type="datetimeFigureOut">
              <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15" name="页脚占位符 4"/>
          <p:cNvSpPr>
            <a:spLocks noGrp="1"/>
          </p:cNvSpPr>
          <p:nvPr>
            <p:ph type="ftr" sz="quarter" idx="3"/>
          </p:nvPr>
        </p:nvSpPr>
        <p:spPr>
          <a:xfrm>
            <a:off x="2667000" y="6356350"/>
            <a:ext cx="3352800" cy="365125"/>
          </a:xfrm>
          <a:prstGeom prst="rect">
            <a:avLst/>
          </a:prstGeom>
        </p:spPr>
        <p:txBody>
          <a:bodyPr vert="horz" lIns="0" tIns="0" rIns="0" bIns="0" anchor="b"/>
          <a:lstStyle>
            <a:lvl1pPr fontAlgn="auto">
              <a:spcBef>
                <a:spcPts val="0"/>
              </a:spcBef>
              <a:spcAft>
                <a:spcPts val="0"/>
              </a:spcAft>
              <a:defRPr>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mn-lt"/>
              <a:ea typeface="+mn-ea"/>
              <a:cs typeface="+mn-cs"/>
            </a:endParaRPr>
          </a:p>
        </p:txBody>
      </p:sp>
      <p:sp>
        <p:nvSpPr>
          <p:cNvPr id="16" name="灯片编号占位符 5"/>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
            <a:pPr algn="r" eaLnBrk="1" fontAlgn="base" hangingPunct="1"/>
            <a:fld id="{9A0DB2DC-4C9A-4742-B13C-FB6460FD3503}" type="slidenum">
              <a:rPr lang="zh-CN" altLang="en-US" strike="noStrike" noProof="1" dirty="0">
                <a:latin typeface="Constantia" panose="02030602050306030303" pitchFamily="18" charset="0"/>
                <a:ea typeface="宋体" panose="02010600030101010101" pitchFamily="2" charset="-122"/>
                <a:cs typeface="+mn-cs"/>
              </a:rPr>
            </a:fld>
            <a:endParaRPr lang="zh-CN" altLang="en-US" strike="noStrike" noProof="1" dirty="0">
              <a:latin typeface="Constantia" panose="02030602050306030303" pitchFamily="18" charset="0"/>
            </a:endParaRPr>
          </a:p>
        </p:txBody>
      </p:sp>
    </p:spTree>
  </p:cSld>
  <p:clrMapOvr>
    <a:masterClrMapping/>
  </p:clrMapOvr>
  <p:transition spd="med">
    <p:pull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fld id="{C4437204-034B-4202-91F5-BC1114E471CA}" type="datetimeFigureOut">
              <a:rPr kumimoji="0" lang="zh-CN" altLang="en-US"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pPr fontAlgn="base"/>
            <a:r>
              <a:rPr lang="zh-CN" altLang="en-US" strike="noStrike" noProof="1"/>
              <a:t>单击此处编辑母版标题样式</a:t>
            </a:r>
            <a:endParaRPr lang="en-US" strike="noStrike" noProof="1"/>
          </a:p>
        </p:txBody>
      </p:sp>
      <p:sp>
        <p:nvSpPr>
          <p:cNvPr id="3" name="文本占位符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fontAlgn="base"/>
            <a:r>
              <a:rPr lang="zh-CN" altLang="en-US" strike="noStrike" noProof="1"/>
              <a:t>单击此处编辑母版文本样式</a:t>
            </a:r>
            <a:endParaRPr lang="zh-CN" altLang="en-US" strike="noStrike" noProof="1"/>
          </a:p>
        </p:txBody>
      </p:sp>
      <p:sp>
        <p:nvSpPr>
          <p:cNvPr id="14" name="日期占位符 3"/>
          <p:cNvSpPr>
            <a:spLocks noGrp="1"/>
          </p:cNvSpPr>
          <p:nvPr>
            <p:ph type="dt" sz="half" idx="2"/>
          </p:nvPr>
        </p:nvSpPr>
        <p:spPr>
          <a:xfrm>
            <a:off x="457200" y="6356350"/>
            <a:ext cx="2133600" cy="365125"/>
          </a:xfrm>
          <a:prstGeom prst="rect">
            <a:avLst/>
          </a:prstGeom>
        </p:spPr>
        <p:txBody>
          <a:bodyPr vert="horz" lIns="0" tIns="0" rIns="0" bIns="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2507CBC7-C839-4FDD-BE71-D6B3A666AF12}" type="datetimeFigureOut">
              <a:rPr kumimoji="0" lang="zh-CN" altLang="en-US"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15" name="页脚占位符 4"/>
          <p:cNvSpPr>
            <a:spLocks noGrp="1"/>
          </p:cNvSpPr>
          <p:nvPr>
            <p:ph type="ftr" sz="quarter" idx="3"/>
          </p:nvPr>
        </p:nvSpPr>
        <p:spPr>
          <a:xfrm>
            <a:off x="2667000" y="6356350"/>
            <a:ext cx="3352800" cy="365125"/>
          </a:xfrm>
          <a:prstGeom prst="rect">
            <a:avLst/>
          </a:prstGeom>
        </p:spPr>
        <p:txBody>
          <a:bodyPr vert="horz" lIns="0" tIns="0" rIns="0" bIns="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16" name="灯片编号占位符 5"/>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
            <a:pPr algn="r" eaLnBrk="1" fontAlgn="base" hangingPunct="1"/>
            <a:fld id="{9A0DB2DC-4C9A-4742-B13C-FB6460FD3503}" type="slidenum">
              <a:rPr lang="zh-CN" altLang="en-US" strike="noStrike" noProof="1" dirty="0">
                <a:solidFill>
                  <a:srgbClr val="D1EAEE"/>
                </a:solidFill>
                <a:latin typeface="Arial" panose="020B0604020202020204" pitchFamily="34" charset="0"/>
                <a:ea typeface="宋体" panose="02010600030101010101" pitchFamily="2" charset="-122"/>
                <a:cs typeface="+mn-cs"/>
              </a:rPr>
            </a:fld>
            <a:endParaRPr lang="zh-CN" altLang="en-US" strike="noStrike" noProof="1" dirty="0">
              <a:solidFill>
                <a:srgbClr val="D1EAE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1143000"/>
          </a:xfrm>
        </p:spPr>
        <p:txBody>
          <a:bodyPr/>
          <a:lstStyle/>
          <a:p>
            <a:pPr fontAlgn="base"/>
            <a:r>
              <a:rPr lang="zh-CN" altLang="en-US" strike="noStrike" noProof="1"/>
              <a:t>单击此处编辑母版标题样式</a:t>
            </a:r>
            <a:endParaRPr lang="en-US" strike="noStrike" noProof="1"/>
          </a:p>
        </p:txBody>
      </p:sp>
      <p:sp>
        <p:nvSpPr>
          <p:cNvPr id="3" name="内容占位符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en-US" strike="noStrike" noProof="1"/>
          </a:p>
        </p:txBody>
      </p:sp>
      <p:sp>
        <p:nvSpPr>
          <p:cNvPr id="4" name="内容占位符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fld id="{C4437204-034B-4202-91F5-BC1114E471CA}" type="datetimeFigureOut">
              <a:rPr kumimoji="0" lang="zh-CN" altLang="en-US"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1143000"/>
          </a:xfrm>
        </p:spPr>
        <p:txBody>
          <a:bodyPr/>
          <a:lstStyle>
            <a:lvl1pPr>
              <a:defRPr/>
            </a:lvl1pPr>
          </a:lstStyle>
          <a:p>
            <a:pPr fontAlgn="base"/>
            <a:r>
              <a:rPr lang="zh-CN" altLang="en-US" strike="noStrike" noProof="1"/>
              <a:t>单击此处编辑母版标题样式</a:t>
            </a:r>
            <a:endParaRPr lang="en-US" strike="noStrike" noProof="1"/>
          </a:p>
        </p:txBody>
      </p:sp>
      <p:sp>
        <p:nvSpPr>
          <p:cNvPr id="3" name="文本占位符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fontAlgn="base"/>
            <a:r>
              <a:rPr lang="zh-CN" altLang="en-US" strike="noStrike" noProof="1"/>
              <a:t>单击此处编辑母版文本样式</a:t>
            </a:r>
            <a:endParaRPr lang="zh-CN" altLang="en-US" strike="noStrike" noProof="1"/>
          </a:p>
        </p:txBody>
      </p:sp>
      <p:sp>
        <p:nvSpPr>
          <p:cNvPr id="4" name="文本占位符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fontAlgn="base"/>
            <a:r>
              <a:rPr lang="zh-CN" altLang="en-US" strike="noStrike" noProof="1"/>
              <a:t>单击此处编辑母版文本样式</a:t>
            </a:r>
            <a:endParaRPr lang="zh-CN" altLang="en-US" strike="noStrike" noProof="1"/>
          </a:p>
        </p:txBody>
      </p:sp>
      <p:sp>
        <p:nvSpPr>
          <p:cNvPr id="5" name="内容占位符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en-US" strike="noStrike" noProof="1"/>
          </a:p>
        </p:txBody>
      </p:sp>
      <p:sp>
        <p:nvSpPr>
          <p:cNvPr id="6" name="内容占位符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fld id="{C4437204-034B-4202-91F5-BC1114E471CA}" type="datetimeFigureOut">
              <a:rPr kumimoji="0" lang="zh-CN" altLang="en-US"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pPr fontAlgn="base"/>
            <a:r>
              <a:rPr lang="zh-CN" altLang="en-US" strike="noStrike" noProof="1"/>
              <a:t>单击此处编辑母版标题样式</a:t>
            </a:r>
            <a:endParaRPr 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fld id="{C4437204-034B-4202-91F5-BC1114E471CA}" type="datetimeFigureOut">
              <a:rPr kumimoji="0" lang="zh-CN" altLang="en-US"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fld id="{C4437204-034B-4202-91F5-BC1114E471CA}" type="datetimeFigureOut">
              <a:rPr kumimoji="0" lang="zh-CN" altLang="en-US"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pPr fontAlgn="base"/>
            <a:r>
              <a:rPr lang="zh-CN" altLang="en-US" strike="noStrike" noProof="1"/>
              <a:t>单击此处编辑母版标题样式</a:t>
            </a:r>
            <a:endParaRPr lang="en-US" strike="noStrike" noProof="1"/>
          </a:p>
        </p:txBody>
      </p:sp>
      <p:sp>
        <p:nvSpPr>
          <p:cNvPr id="3" name="文本占位符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fld id="{C4437204-034B-4202-91F5-BC1114E471CA}" type="datetimeFigureOut">
              <a:rPr kumimoji="0" lang="zh-CN" altLang="en-US"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14" name="单圆角矩形 13"/>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5" name="直角三角形 14"/>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6" name="任意多边形 15"/>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7" name="任意多边形 16"/>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 name="标题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pPr fontAlgn="base"/>
            <a:r>
              <a:rPr lang="zh-CN" altLang="en-US" strike="noStrike" noProof="1"/>
              <a:t>单击此处编辑母版标题样式</a:t>
            </a:r>
            <a:endParaRPr lang="en-US" strike="noStrike" noProof="1"/>
          </a:p>
        </p:txBody>
      </p:sp>
      <p:sp>
        <p:nvSpPr>
          <p:cNvPr id="4" name="文本占位符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fontAlgn="base"/>
            <a:r>
              <a:rPr lang="zh-CN" altLang="en-US" strike="noStrike" noProof="1"/>
              <a:t>单击此处编辑母版文本样式</a:t>
            </a:r>
            <a:endParaRPr lang="zh-CN" altLang="en-US" strike="noStrike" noProof="1"/>
          </a:p>
        </p:txBody>
      </p:sp>
      <p:sp>
        <p:nvSpPr>
          <p:cNvPr id="3" name="图片占位符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vert="horz" wrap="square" lIns="91440" tIns="45720" rIns="91440" bIns="45720" numCol="1" anchor="t" anchorCtr="0" compatLnSpc="1">
            <a:normAutofit/>
          </a:bodyPr>
          <a:lstStyle>
            <a:lvl1pPr marL="0" indent="0">
              <a:buNone/>
              <a:defRPr sz="3200"/>
            </a:lvl1p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anose="05020102010507070707" pitchFamily="18" charset="2"/>
              <a:buNone/>
              <a:defRPr/>
            </a:pPr>
            <a:r>
              <a:rPr kumimoji="0" lang="zh-CN" altLang="en-US" sz="3200" b="0" i="0" u="none" strike="noStrike" kern="1200" cap="none" spc="0" normalizeH="0" baseline="0" noProof="0">
                <a:ln>
                  <a:noFill/>
                </a:ln>
                <a:solidFill>
                  <a:schemeClr val="tx1"/>
                </a:solidFill>
                <a:effectLst/>
                <a:uLnTx/>
                <a:uFillTx/>
                <a:latin typeface="+mn-lt"/>
                <a:ea typeface="+mn-ea"/>
                <a:cs typeface="+mn-cs"/>
              </a:rPr>
              <a:t>单击图标添加图片</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19" name="日期占位符 4"/>
          <p:cNvSpPr>
            <a:spLocks noGrp="1"/>
          </p:cNvSpPr>
          <p:nvPr>
            <p:ph type="dt" sz="half" idx="12"/>
          </p:nvPr>
        </p:nvSpPr>
        <p:spPr>
          <a:xfrm>
            <a:off x="457200" y="6356350"/>
            <a:ext cx="2133600" cy="365125"/>
          </a:xfrm>
          <a:prstGeom prst="rect">
            <a:avLst/>
          </a:prstGeom>
        </p:spPr>
        <p:txBody>
          <a:bodyPr vert="horz" lIns="0" tIns="0" rIns="0" bIns="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5EDD2E5E-2F8C-401C-B345-51D1AB9B34CE}" type="datetimeFigureOut">
              <a:rPr kumimoji="0" lang="zh-CN" altLang="en-US"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20" name="页脚占位符 5"/>
          <p:cNvSpPr>
            <a:spLocks noGrp="1"/>
          </p:cNvSpPr>
          <p:nvPr>
            <p:ph type="ftr" sz="quarter" idx="3"/>
          </p:nvPr>
        </p:nvSpPr>
        <p:spPr>
          <a:xfrm>
            <a:off x="2667000" y="6356350"/>
            <a:ext cx="3352800" cy="365125"/>
          </a:xfrm>
          <a:prstGeom prst="rect">
            <a:avLst/>
          </a:prstGeom>
        </p:spPr>
        <p:txBody>
          <a:bodyPr vert="horz" lIns="0" tIns="0" rIns="0" bIns="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21" name="灯片编号占位符 6"/>
          <p:cNvSpPr>
            <a:spLocks noGrp="1"/>
          </p:cNvSpPr>
          <p:nvPr>
            <p:ph type="sldNum" sz="quarter" idx="4"/>
          </p:nvPr>
        </p:nvSpPr>
        <p:spPr>
          <a:xfrm>
            <a:off x="8077200" y="6356350"/>
            <a:ext cx="609600" cy="365125"/>
          </a:xfrm>
          <a:prstGeom prst="rect">
            <a:avLst/>
          </a:prstGeom>
        </p:spPr>
        <p:txBody>
          <a:bodyPr vert="horz" wrap="square" lIns="0" tIns="0" rIns="0" bIns="0" numCol="1" anchor="b" anchorCtr="0" compatLnSpc="1"/>
          <a:p>
            <a:pPr algn="r" eaLnBrk="1" fontAlgn="base" hangingPunct="1"/>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media/image2.jpeg"/><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4"/>
          <a:stretch>
            <a:fillRect/>
          </a:stretch>
        </a:blipFill>
        <a:effectLst/>
      </p:bgPr>
    </p:bg>
    <p:spTree>
      <p:nvGrpSpPr>
        <p:cNvPr id="1" name=""/>
        <p:cNvGrpSpPr/>
        <p:nvPr/>
      </p:nvGrpSpPr>
      <p:grpSpPr/>
      <p:sp>
        <p:nvSpPr>
          <p:cNvPr id="7" name="任意多边形 6"/>
          <p:cNvSpPr/>
          <p:nvPr/>
        </p:nvSpPr>
        <p:spPr bwMode="auto">
          <a:xfrm>
            <a:off x="-9525" y="-7937"/>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8" name="任意多边形 7"/>
          <p:cNvSpPr/>
          <p:nvPr/>
        </p:nvSpPr>
        <p:spPr bwMode="auto">
          <a:xfrm>
            <a:off x="4381500" y="-7937"/>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028" name="标题占位符 8"/>
          <p:cNvSpPr>
            <a:spLocks noGrp="1"/>
          </p:cNvSpPr>
          <p:nvPr>
            <p:ph type="title"/>
          </p:nvPr>
        </p:nvSpPr>
        <p:spPr>
          <a:xfrm>
            <a:off x="457200" y="704850"/>
            <a:ext cx="8229600" cy="1143000"/>
          </a:xfrm>
          <a:prstGeom prst="rect">
            <a:avLst/>
          </a:prstGeom>
          <a:noFill/>
          <a:ln w="9525">
            <a:noFill/>
          </a:ln>
        </p:spPr>
        <p:txBody>
          <a:bodyPr lIns="0" rIns="0" bIns="0" anchor="b"/>
          <a:p>
            <a:pPr lvl="0"/>
            <a:r>
              <a:rPr lang="zh-CN" altLang="en-US" dirty="0"/>
              <a:t>单击此处编辑母版标题样式</a:t>
            </a:r>
            <a:endParaRPr lang="en-US" altLang="zh-CN" dirty="0"/>
          </a:p>
        </p:txBody>
      </p:sp>
      <p:sp>
        <p:nvSpPr>
          <p:cNvPr id="1029" name="文本占位符 29"/>
          <p:cNvSpPr>
            <a:spLocks noGrp="1"/>
          </p:cNvSpPr>
          <p:nvPr>
            <p:ph type="body"/>
          </p:nvPr>
        </p:nvSpPr>
        <p:spPr>
          <a:xfrm>
            <a:off x="457200" y="1935163"/>
            <a:ext cx="8229600" cy="4389437"/>
          </a:xfrm>
          <a:prstGeom prst="rect">
            <a:avLst/>
          </a:prstGeom>
          <a:noFill/>
          <a:ln w="9525">
            <a:noFill/>
          </a:ln>
        </p:spPr>
        <p:txBody>
          <a:bodyPr anchor="t"/>
          <a:p>
            <a:pPr lvl="0"/>
            <a:r>
              <a:rPr lang="zh-CN" altLang="en-US" dirty="0"/>
              <a:t>单击此处编辑母版文本样式</a:t>
            </a:r>
            <a:endParaRPr lang="zh-CN" altLang="en-US" dirty="0"/>
          </a:p>
          <a:p>
            <a:pPr lvl="1" indent="-246380"/>
            <a:r>
              <a:rPr lang="zh-CN" altLang="en-US" dirty="0"/>
              <a:t>第二级</a:t>
            </a:r>
            <a:endParaRPr lang="zh-CN" altLang="en-US" dirty="0"/>
          </a:p>
          <a:p>
            <a:pPr lvl="2" indent="-245745"/>
            <a:r>
              <a:rPr lang="zh-CN" altLang="en-US" dirty="0"/>
              <a:t>第三级</a:t>
            </a:r>
            <a:endParaRPr lang="zh-CN" altLang="en-US" dirty="0"/>
          </a:p>
          <a:p>
            <a:pPr lvl="3" indent="-209550"/>
            <a:r>
              <a:rPr lang="zh-CN" altLang="en-US" dirty="0"/>
              <a:t>第四级</a:t>
            </a:r>
            <a:endParaRPr lang="zh-CN" altLang="en-US" dirty="0"/>
          </a:p>
          <a:p>
            <a:pPr lvl="4" indent="-209550"/>
            <a:r>
              <a:rPr lang="zh-CN" altLang="en-US" dirty="0"/>
              <a:t>第五级</a:t>
            </a:r>
            <a:endParaRPr lang="en-US" altLang="zh-CN" dirty="0"/>
          </a:p>
        </p:txBody>
      </p:sp>
      <p:sp>
        <p:nvSpPr>
          <p:cNvPr id="10" name="日期占位符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C4437204-034B-4202-91F5-BC1114E471CA}" type="datetimeFigureOut">
              <a:rPr kumimoji="0" lang="zh-CN" altLang="en-US"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22" name="页脚占位符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2">
                  <a:shade val="90000"/>
                </a:schemeClr>
              </a:solidFill>
              <a:effectLst/>
              <a:uLnTx/>
              <a:uFillTx/>
              <a:latin typeface="Arial" panose="020B0604020202020204" pitchFamily="34" charset="0"/>
              <a:ea typeface="宋体" panose="02010600030101010101" pitchFamily="2" charset="-122"/>
              <a:cs typeface="+mn-cs"/>
            </a:endParaRPr>
          </a:p>
        </p:txBody>
      </p:sp>
      <p:sp>
        <p:nvSpPr>
          <p:cNvPr id="18" name="灯片编号占位符 17"/>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lstStyle>
            <a:lvl1pPr algn="r">
              <a:defRPr sz="1200">
                <a:solidFill>
                  <a:srgbClr val="045C75"/>
                </a:solidFill>
              </a:defRPr>
            </a:lvl1pPr>
          </a:lstStyle>
          <a:p>
            <a:pPr lvl="0" eaLnBrk="1" fontAlgn="base" hangingPunct="1"/>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grpSp>
        <p:nvGrpSpPr>
          <p:cNvPr id="1033" name="组合 1"/>
          <p:cNvGrpSpPr/>
          <p:nvPr/>
        </p:nvGrpSpPr>
        <p:grpSpPr>
          <a:xfrm>
            <a:off x="-19050" y="203200"/>
            <a:ext cx="9180513" cy="647700"/>
            <a:chOff x="-19045" y="216550"/>
            <a:chExt cx="9180548" cy="649224"/>
          </a:xfrm>
        </p:grpSpPr>
        <p:sp>
          <p:nvSpPr>
            <p:cNvPr id="12" name="任意多边形 11"/>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3" name="任意多边形 12"/>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l" rtl="0" eaLnBrk="0" fontAlgn="base" hangingPunct="0">
        <a:spcBef>
          <a:spcPct val="0"/>
        </a:spcBef>
        <a:spcAft>
          <a:spcPct val="0"/>
        </a:spcAft>
        <a:defRPr sz="5000" kern="1200">
          <a:solidFill>
            <a:schemeClr val="tx2"/>
          </a:solidFill>
          <a:latin typeface="+mj-lt"/>
          <a:ea typeface="+mj-ea"/>
          <a:cs typeface="隶书" panose="02010509060101010101" pitchFamily="49" charset="-122"/>
        </a:defRPr>
      </a:lvl1pPr>
      <a:lvl2pPr algn="l" rtl="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cs typeface="隶书" panose="02010509060101010101" pitchFamily="49" charset="-122"/>
        </a:defRPr>
      </a:lvl2pPr>
      <a:lvl3pPr algn="l" rtl="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cs typeface="隶书" panose="02010509060101010101" pitchFamily="49" charset="-122"/>
        </a:defRPr>
      </a:lvl3pPr>
      <a:lvl4pPr algn="l" rtl="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cs typeface="隶书" panose="02010509060101010101" pitchFamily="49" charset="-122"/>
        </a:defRPr>
      </a:lvl4pPr>
      <a:lvl5pPr algn="l" rtl="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cs typeface="隶书" panose="02010509060101010101" pitchFamily="49" charset="-122"/>
        </a:defRPr>
      </a:lvl5pPr>
      <a:lvl6pPr marL="457200" algn="l" rtl="0" fontAlgn="base">
        <a:spcBef>
          <a:spcPct val="0"/>
        </a:spcBef>
        <a:spcAft>
          <a:spcPct val="0"/>
        </a:spcAft>
        <a:defRPr sz="5000">
          <a:solidFill>
            <a:schemeClr val="tx2"/>
          </a:solidFill>
          <a:latin typeface="Calibri" panose="020F0502020204030204" pitchFamily="34" charset="0"/>
          <a:ea typeface="隶书" panose="02010509060101010101" pitchFamily="49" charset="-122"/>
          <a:cs typeface="隶书" panose="02010509060101010101" pitchFamily="49" charset="-122"/>
        </a:defRPr>
      </a:lvl6pPr>
      <a:lvl7pPr marL="914400" algn="l" rtl="0" fontAlgn="base">
        <a:spcBef>
          <a:spcPct val="0"/>
        </a:spcBef>
        <a:spcAft>
          <a:spcPct val="0"/>
        </a:spcAft>
        <a:defRPr sz="5000">
          <a:solidFill>
            <a:schemeClr val="tx2"/>
          </a:solidFill>
          <a:latin typeface="Calibri" panose="020F0502020204030204" pitchFamily="34" charset="0"/>
          <a:ea typeface="隶书" panose="02010509060101010101" pitchFamily="49" charset="-122"/>
          <a:cs typeface="隶书" panose="02010509060101010101" pitchFamily="49" charset="-122"/>
        </a:defRPr>
      </a:lvl7pPr>
      <a:lvl8pPr marL="1371600" algn="l" rtl="0" fontAlgn="base">
        <a:spcBef>
          <a:spcPct val="0"/>
        </a:spcBef>
        <a:spcAft>
          <a:spcPct val="0"/>
        </a:spcAft>
        <a:defRPr sz="5000">
          <a:solidFill>
            <a:schemeClr val="tx2"/>
          </a:solidFill>
          <a:latin typeface="Calibri" panose="020F0502020204030204" pitchFamily="34" charset="0"/>
          <a:ea typeface="隶书" panose="02010509060101010101" pitchFamily="49" charset="-122"/>
          <a:cs typeface="隶书" panose="02010509060101010101" pitchFamily="49" charset="-122"/>
        </a:defRPr>
      </a:lvl8pPr>
      <a:lvl9pPr marL="1828800" algn="l" rtl="0" fontAlgn="base">
        <a:spcBef>
          <a:spcPct val="0"/>
        </a:spcBef>
        <a:spcAft>
          <a:spcPct val="0"/>
        </a:spcAft>
        <a:defRPr sz="5000">
          <a:solidFill>
            <a:schemeClr val="tx2"/>
          </a:solidFill>
          <a:latin typeface="Calibri" panose="020F0502020204030204" pitchFamily="34" charset="0"/>
          <a:ea typeface="隶书" panose="02010509060101010101" pitchFamily="49" charset="-122"/>
          <a:cs typeface="隶书" panose="02010509060101010101" pitchFamily="49" charset="-122"/>
        </a:defRPr>
      </a:lvl9pPr>
    </p:titleStyle>
    <p:bodyStyle>
      <a:lvl1pPr marL="273050" indent="-273050" algn="l" rtl="0" eaLnBrk="0" fontAlgn="base" hangingPunct="0">
        <a:spcBef>
          <a:spcPct val="20000"/>
        </a:spcBef>
        <a:spcAft>
          <a:spcPct val="0"/>
        </a:spcAft>
        <a:buClr>
          <a:srgbClr val="0BD0D9"/>
        </a:buClr>
        <a:buSzPct val="95000"/>
        <a:buFont typeface="Wingdings 2" panose="05020102010507070707" pitchFamily="18" charset="2"/>
        <a:buChar char=""/>
        <a:defRPr sz="2600" kern="1200">
          <a:solidFill>
            <a:schemeClr val="tx1"/>
          </a:solidFill>
          <a:latin typeface="+mn-lt"/>
          <a:ea typeface="+mn-ea"/>
          <a:cs typeface="+mn-cs"/>
        </a:defRPr>
      </a:lvl1pPr>
      <a:lvl2pPr marL="640080" indent="-246380" algn="l" rtl="0" eaLnBrk="0" fontAlgn="base" hangingPunct="0">
        <a:spcBef>
          <a:spcPct val="20000"/>
        </a:spcBef>
        <a:spcAft>
          <a:spcPct val="0"/>
        </a:spcAft>
        <a:buClr>
          <a:schemeClr val="accent1"/>
        </a:buClr>
        <a:buSzPct val="85000"/>
        <a:buFont typeface="Wingdings 2" panose="05020102010507070707" pitchFamily="18" charset="2"/>
        <a:buChar char=""/>
        <a:defRPr sz="2400" kern="1200">
          <a:solidFill>
            <a:schemeClr val="tx1"/>
          </a:solidFill>
          <a:latin typeface="+mn-lt"/>
          <a:ea typeface="+mn-ea"/>
          <a:cs typeface="+mn-cs"/>
        </a:defRPr>
      </a:lvl2pPr>
      <a:lvl3pPr marL="914400" indent="-246380" algn="l" rtl="0" eaLnBrk="0" fontAlgn="base" hangingPunct="0">
        <a:spcBef>
          <a:spcPct val="20000"/>
        </a:spcBef>
        <a:spcAft>
          <a:spcPct val="0"/>
        </a:spcAft>
        <a:buClr>
          <a:schemeClr val="accent2"/>
        </a:buClr>
        <a:buSzPct val="70000"/>
        <a:buFont typeface="Wingdings 2" panose="05020102010507070707"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anose="05020102010507070707" pitchFamily="18" charset="2"/>
        <a:buChar char=""/>
        <a:defRPr sz="2000" kern="1200">
          <a:solidFill>
            <a:schemeClr val="tx1"/>
          </a:solidFill>
          <a:latin typeface="+mn-lt"/>
          <a:ea typeface="+mn-ea"/>
          <a:cs typeface="+mn-cs"/>
        </a:defRPr>
      </a:lvl4pPr>
      <a:lvl5pPr marL="1462405" indent="-209550" algn="l" rtl="0" eaLnBrk="0" fontAlgn="base" hangingPunct="0">
        <a:spcBef>
          <a:spcPct val="20000"/>
        </a:spcBef>
        <a:spcAft>
          <a:spcPct val="0"/>
        </a:spcAft>
        <a:buClr>
          <a:srgbClr val="10CF9B"/>
        </a:buClr>
        <a:buSzPct val="65000"/>
        <a:buFont typeface="Wingdings 2" panose="05020102010507070707" pitchFamily="18" charset="2"/>
        <a:buChar char=""/>
        <a:defRPr sz="2000" kern="1200">
          <a:solidFill>
            <a:schemeClr val="tx1"/>
          </a:solidFill>
          <a:latin typeface="+mn-lt"/>
          <a:ea typeface="+mn-ea"/>
          <a:cs typeface="+mn-cs"/>
        </a:defRPr>
      </a:lvl5pPr>
      <a:lvl6pPr marL="1737360" indent="-210185" algn="l" rtl="0" eaLnBrk="1" latinLnBrk="0" hangingPunct="1">
        <a:spcBef>
          <a:spcPct val="20000"/>
        </a:spcBef>
        <a:buClr>
          <a:schemeClr val="accent5"/>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panose="05020102010507070707"/>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xml"/><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image" Target="../media/image5.png"/></Relationships>
</file>

<file path=ppt/slides/_rels/slide10.xml.rels><?xml version="1.0" encoding="UTF-8" standalone="yes"?>
<Relationships xmlns="http://schemas.openxmlformats.org/package/2006/relationships"><Relationship Id="rId7" Type="http://schemas.openxmlformats.org/officeDocument/2006/relationships/notesSlide" Target="../notesSlides/notesSlide10.xml"/><Relationship Id="rId6" Type="http://schemas.openxmlformats.org/officeDocument/2006/relationships/slideLayout" Target="../slideLayouts/slideLayout12.xml"/><Relationship Id="rId5" Type="http://schemas.openxmlformats.org/officeDocument/2006/relationships/image" Target="../media/image12.emf"/><Relationship Id="rId4" Type="http://schemas.openxmlformats.org/officeDocument/2006/relationships/image" Target="../media/image11.emf"/><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slides/_rels/slide11.xml.rels><?xml version="1.0" encoding="UTF-8" standalone="yes"?>
<Relationships xmlns="http://schemas.openxmlformats.org/package/2006/relationships"><Relationship Id="rId9" Type="http://schemas.openxmlformats.org/officeDocument/2006/relationships/slideLayout" Target="../slideLayouts/slideLayout12.xml"/><Relationship Id="rId8" Type="http://schemas.openxmlformats.org/officeDocument/2006/relationships/image" Target="../media/image13.png"/><Relationship Id="rId7" Type="http://schemas.openxmlformats.org/officeDocument/2006/relationships/image" Target="../media/image20.jpeg"/><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png"/><Relationship Id="rId3" Type="http://schemas.openxmlformats.org/officeDocument/2006/relationships/image" Target="../media/image9.png"/><Relationship Id="rId2" Type="http://schemas.openxmlformats.org/officeDocument/2006/relationships/image" Target="../media/image19.jpeg"/><Relationship Id="rId10" Type="http://schemas.openxmlformats.org/officeDocument/2006/relationships/notesSlide" Target="../notesSlides/notesSlide11.xml"/><Relationship Id="rId1" Type="http://schemas.openxmlformats.org/officeDocument/2006/relationships/image" Target="../media/image18.jpeg"/></Relationships>
</file>

<file path=ppt/slides/_rels/slide12.xml.rels><?xml version="1.0" encoding="UTF-8" standalone="yes"?>
<Relationships xmlns="http://schemas.openxmlformats.org/package/2006/relationships"><Relationship Id="rId9" Type="http://schemas.openxmlformats.org/officeDocument/2006/relationships/image" Target="../media/image24.png"/><Relationship Id="rId8" Type="http://schemas.openxmlformats.org/officeDocument/2006/relationships/image" Target="../media/image23.jpeg"/><Relationship Id="rId7" Type="http://schemas.openxmlformats.org/officeDocument/2006/relationships/image" Target="../media/image22.jpeg"/><Relationship Id="rId6" Type="http://schemas.openxmlformats.org/officeDocument/2006/relationships/image" Target="../media/image21.jpeg"/><Relationship Id="rId5" Type="http://schemas.openxmlformats.org/officeDocument/2006/relationships/image" Target="../media/image14.png"/><Relationship Id="rId4" Type="http://schemas.openxmlformats.org/officeDocument/2006/relationships/image" Target="../media/image12.emf"/><Relationship Id="rId3" Type="http://schemas.openxmlformats.org/officeDocument/2006/relationships/image" Target="../media/image11.emf"/><Relationship Id="rId2" Type="http://schemas.openxmlformats.org/officeDocument/2006/relationships/image" Target="../media/image10.png"/><Relationship Id="rId11" Type="http://schemas.openxmlformats.org/officeDocument/2006/relationships/notesSlide" Target="../notesSlides/notesSlide12.xml"/><Relationship Id="rId10" Type="http://schemas.openxmlformats.org/officeDocument/2006/relationships/slideLayout" Target="../slideLayouts/slideLayout12.xml"/><Relationship Id="rId1" Type="http://schemas.openxmlformats.org/officeDocument/2006/relationships/image" Target="../media/image9.png"/></Relationships>
</file>

<file path=ppt/slides/_rels/slide13.xml.rels><?xml version="1.0" encoding="UTF-8" standalone="yes"?>
<Relationships xmlns="http://schemas.openxmlformats.org/package/2006/relationships"><Relationship Id="rId9" Type="http://schemas.openxmlformats.org/officeDocument/2006/relationships/image" Target="../media/image27.jpeg"/><Relationship Id="rId8" Type="http://schemas.openxmlformats.org/officeDocument/2006/relationships/image" Target="../media/image24.png"/><Relationship Id="rId7" Type="http://schemas.openxmlformats.org/officeDocument/2006/relationships/image" Target="../media/image26.jpeg"/><Relationship Id="rId6" Type="http://schemas.openxmlformats.org/officeDocument/2006/relationships/image" Target="../media/image25.jpeg"/><Relationship Id="rId5" Type="http://schemas.openxmlformats.org/officeDocument/2006/relationships/image" Target="../media/image15.png"/><Relationship Id="rId4" Type="http://schemas.openxmlformats.org/officeDocument/2006/relationships/image" Target="../media/image12.emf"/><Relationship Id="rId3" Type="http://schemas.openxmlformats.org/officeDocument/2006/relationships/image" Target="../media/image11.emf"/><Relationship Id="rId2" Type="http://schemas.openxmlformats.org/officeDocument/2006/relationships/image" Target="../media/image10.png"/><Relationship Id="rId11" Type="http://schemas.openxmlformats.org/officeDocument/2006/relationships/notesSlide" Target="../notesSlides/notesSlide13.xml"/><Relationship Id="rId10" Type="http://schemas.openxmlformats.org/officeDocument/2006/relationships/slideLayout" Target="../slideLayouts/slideLayout12.xml"/><Relationship Id="rId1" Type="http://schemas.openxmlformats.org/officeDocument/2006/relationships/image" Target="../media/image9.png"/></Relationships>
</file>

<file path=ppt/slides/_rels/slide14.xml.rels><?xml version="1.0" encoding="UTF-8" standalone="yes"?>
<Relationships xmlns="http://schemas.openxmlformats.org/package/2006/relationships"><Relationship Id="rId7" Type="http://schemas.openxmlformats.org/officeDocument/2006/relationships/notesSlide" Target="../notesSlides/notesSlide14.xml"/><Relationship Id="rId6" Type="http://schemas.openxmlformats.org/officeDocument/2006/relationships/slideLayout" Target="../slideLayouts/slideLayout12.xml"/><Relationship Id="rId5" Type="http://schemas.openxmlformats.org/officeDocument/2006/relationships/image" Target="../media/image12.emf"/><Relationship Id="rId4" Type="http://schemas.openxmlformats.org/officeDocument/2006/relationships/image" Target="../media/image11.emf"/><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slides/_rels/slide15.xml.rels><?xml version="1.0" encoding="UTF-8" standalone="yes"?>
<Relationships xmlns="http://schemas.openxmlformats.org/package/2006/relationships"><Relationship Id="rId7" Type="http://schemas.openxmlformats.org/officeDocument/2006/relationships/notesSlide" Target="../notesSlides/notesSlide15.xml"/><Relationship Id="rId6" Type="http://schemas.openxmlformats.org/officeDocument/2006/relationships/slideLayout" Target="../slideLayouts/slideLayout12.xml"/><Relationship Id="rId5" Type="http://schemas.openxmlformats.org/officeDocument/2006/relationships/image" Target="../media/image12.emf"/><Relationship Id="rId4" Type="http://schemas.openxmlformats.org/officeDocument/2006/relationships/image" Target="../media/image11.emf"/><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slides/_rels/slide16.xml.rels><?xml version="1.0" encoding="UTF-8" standalone="yes"?>
<Relationships xmlns="http://schemas.openxmlformats.org/package/2006/relationships"><Relationship Id="rId7" Type="http://schemas.openxmlformats.org/officeDocument/2006/relationships/notesSlide" Target="../notesSlides/notesSlide16.xml"/><Relationship Id="rId6" Type="http://schemas.openxmlformats.org/officeDocument/2006/relationships/slideLayout" Target="../slideLayouts/slideLayout12.xml"/><Relationship Id="rId5" Type="http://schemas.openxmlformats.org/officeDocument/2006/relationships/image" Target="../media/image12.emf"/><Relationship Id="rId4" Type="http://schemas.openxmlformats.org/officeDocument/2006/relationships/image" Target="../media/image11.emf"/><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slides/_rels/slide17.xml.rels><?xml version="1.0" encoding="UTF-8" standalone="yes"?>
<Relationships xmlns="http://schemas.openxmlformats.org/package/2006/relationships"><Relationship Id="rId7" Type="http://schemas.openxmlformats.org/officeDocument/2006/relationships/notesSlide" Target="../notesSlides/notesSlide17.xml"/><Relationship Id="rId6" Type="http://schemas.openxmlformats.org/officeDocument/2006/relationships/slideLayout" Target="../slideLayouts/slideLayout12.xml"/><Relationship Id="rId5" Type="http://schemas.openxmlformats.org/officeDocument/2006/relationships/image" Target="../media/image12.emf"/><Relationship Id="rId4" Type="http://schemas.openxmlformats.org/officeDocument/2006/relationships/image" Target="../media/image11.emf"/><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slides/_rels/slide18.xml.rels><?xml version="1.0" encoding="UTF-8" standalone="yes"?>
<Relationships xmlns="http://schemas.openxmlformats.org/package/2006/relationships"><Relationship Id="rId9" Type="http://schemas.openxmlformats.org/officeDocument/2006/relationships/notesSlide" Target="../notesSlides/notesSlide18.xml"/><Relationship Id="rId8" Type="http://schemas.openxmlformats.org/officeDocument/2006/relationships/slideLayout" Target="../slideLayouts/slideLayout13.xml"/><Relationship Id="rId7" Type="http://schemas.openxmlformats.org/officeDocument/2006/relationships/image" Target="../media/image15.png"/><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emf"/><Relationship Id="rId3" Type="http://schemas.openxmlformats.org/officeDocument/2006/relationships/image" Target="../media/image11.emf"/><Relationship Id="rId2" Type="http://schemas.openxmlformats.org/officeDocument/2006/relationships/image" Target="../media/image10.png"/><Relationship Id="rId1" Type="http://schemas.openxmlformats.org/officeDocument/2006/relationships/image" Target="../media/image9.png"/></Relationships>
</file>

<file path=ppt/slides/_rels/slide19.xml.rels><?xml version="1.0" encoding="UTF-8" standalone="yes"?>
<Relationships xmlns="http://schemas.openxmlformats.org/package/2006/relationships"><Relationship Id="rId9" Type="http://schemas.openxmlformats.org/officeDocument/2006/relationships/slideLayout" Target="../slideLayouts/slideLayout13.xml"/><Relationship Id="rId8" Type="http://schemas.openxmlformats.org/officeDocument/2006/relationships/image" Target="../media/image5.png"/><Relationship Id="rId7" Type="http://schemas.openxmlformats.org/officeDocument/2006/relationships/image" Target="../media/image7.png"/><Relationship Id="rId6" Type="http://schemas.openxmlformats.org/officeDocument/2006/relationships/image" Target="../media/image6.emf"/><Relationship Id="rId5" Type="http://schemas.openxmlformats.org/officeDocument/2006/relationships/image" Target="../media/image28.png"/><Relationship Id="rId4" Type="http://schemas.openxmlformats.org/officeDocument/2006/relationships/image" Target="../media/image12.emf"/><Relationship Id="rId3" Type="http://schemas.openxmlformats.org/officeDocument/2006/relationships/image" Target="../media/image11.emf"/><Relationship Id="rId2" Type="http://schemas.openxmlformats.org/officeDocument/2006/relationships/image" Target="../media/image10.png"/><Relationship Id="rId10" Type="http://schemas.openxmlformats.org/officeDocument/2006/relationships/notesSlide" Target="../notesSlides/notesSlide19.xml"/><Relationship Id="rId1" Type="http://schemas.openxmlformats.org/officeDocument/2006/relationships/image" Target="../media/image9.png"/></Relationships>
</file>

<file path=ppt/slides/_rels/slide2.xml.rels><?xml version="1.0" encoding="UTF-8" standalone="yes"?>
<Relationships xmlns="http://schemas.openxmlformats.org/package/2006/relationships"><Relationship Id="rId7" Type="http://schemas.openxmlformats.org/officeDocument/2006/relationships/notesSlide" Target="../notesSlides/notesSlide2.xml"/><Relationship Id="rId6" Type="http://schemas.openxmlformats.org/officeDocument/2006/relationships/slideLayout" Target="../slideLayouts/slideLayout12.xml"/><Relationship Id="rId5" Type="http://schemas.openxmlformats.org/officeDocument/2006/relationships/image" Target="../media/image12.emf"/><Relationship Id="rId4" Type="http://schemas.openxmlformats.org/officeDocument/2006/relationships/image" Target="../media/image11.emf"/><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slides/_rels/slide3.xml.rels><?xml version="1.0" encoding="UTF-8" standalone="yes"?>
<Relationships xmlns="http://schemas.openxmlformats.org/package/2006/relationships"><Relationship Id="rId6" Type="http://schemas.openxmlformats.org/officeDocument/2006/relationships/notesSlide" Target="../notesSlides/notesSlide3.xml"/><Relationship Id="rId5" Type="http://schemas.openxmlformats.org/officeDocument/2006/relationships/slideLayout" Target="../slideLayouts/slideLayout12.xml"/><Relationship Id="rId4" Type="http://schemas.openxmlformats.org/officeDocument/2006/relationships/image" Target="../media/image12.emf"/><Relationship Id="rId3" Type="http://schemas.openxmlformats.org/officeDocument/2006/relationships/image" Target="../media/image11.emf"/><Relationship Id="rId2" Type="http://schemas.openxmlformats.org/officeDocument/2006/relationships/image" Target="../media/image10.png"/><Relationship Id="rId1" Type="http://schemas.openxmlformats.org/officeDocument/2006/relationships/image" Target="../media/image9.png"/></Relationships>
</file>

<file path=ppt/slides/_rels/slide4.xml.rels><?xml version="1.0" encoding="UTF-8" standalone="yes"?>
<Relationships xmlns="http://schemas.openxmlformats.org/package/2006/relationships"><Relationship Id="rId9" Type="http://schemas.openxmlformats.org/officeDocument/2006/relationships/notesSlide" Target="../notesSlides/notesSlide4.xml"/><Relationship Id="rId8" Type="http://schemas.openxmlformats.org/officeDocument/2006/relationships/slideLayout" Target="../slideLayouts/slideLayout13.xml"/><Relationship Id="rId7" Type="http://schemas.openxmlformats.org/officeDocument/2006/relationships/image" Target="../media/image15.png"/><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emf"/><Relationship Id="rId3" Type="http://schemas.openxmlformats.org/officeDocument/2006/relationships/image" Target="../media/image11.emf"/><Relationship Id="rId2" Type="http://schemas.openxmlformats.org/officeDocument/2006/relationships/image" Target="../media/image10.png"/><Relationship Id="rId1" Type="http://schemas.openxmlformats.org/officeDocument/2006/relationships/image" Target="../media/image9.png"/></Relationships>
</file>

<file path=ppt/slides/_rels/slide5.xml.rels><?xml version="1.0" encoding="UTF-8" standalone="yes"?>
<Relationships xmlns="http://schemas.openxmlformats.org/package/2006/relationships"><Relationship Id="rId7" Type="http://schemas.openxmlformats.org/officeDocument/2006/relationships/notesSlide" Target="../notesSlides/notesSlide5.xml"/><Relationship Id="rId6" Type="http://schemas.openxmlformats.org/officeDocument/2006/relationships/slideLayout" Target="../slideLayouts/slideLayout12.xml"/><Relationship Id="rId5" Type="http://schemas.openxmlformats.org/officeDocument/2006/relationships/image" Target="../media/image12.emf"/><Relationship Id="rId4" Type="http://schemas.openxmlformats.org/officeDocument/2006/relationships/image" Target="../media/image11.emf"/><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slides/_rels/slide6.xml.rels><?xml version="1.0" encoding="UTF-8" standalone="yes"?>
<Relationships xmlns="http://schemas.openxmlformats.org/package/2006/relationships"><Relationship Id="rId7" Type="http://schemas.openxmlformats.org/officeDocument/2006/relationships/notesSlide" Target="../notesSlides/notesSlide6.xml"/><Relationship Id="rId6" Type="http://schemas.openxmlformats.org/officeDocument/2006/relationships/slideLayout" Target="../slideLayouts/slideLayout12.xml"/><Relationship Id="rId5" Type="http://schemas.openxmlformats.org/officeDocument/2006/relationships/image" Target="../media/image12.emf"/><Relationship Id="rId4" Type="http://schemas.openxmlformats.org/officeDocument/2006/relationships/image" Target="../media/image11.emf"/><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slides/_rels/slide7.xml.rels><?xml version="1.0" encoding="UTF-8" standalone="yes"?>
<Relationships xmlns="http://schemas.openxmlformats.org/package/2006/relationships"><Relationship Id="rId7" Type="http://schemas.openxmlformats.org/officeDocument/2006/relationships/notesSlide" Target="../notesSlides/notesSlide7.xml"/><Relationship Id="rId6" Type="http://schemas.openxmlformats.org/officeDocument/2006/relationships/slideLayout" Target="../slideLayouts/slideLayout12.xml"/><Relationship Id="rId5" Type="http://schemas.openxmlformats.org/officeDocument/2006/relationships/image" Target="../media/image12.emf"/><Relationship Id="rId4" Type="http://schemas.openxmlformats.org/officeDocument/2006/relationships/image" Target="../media/image11.emf"/><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13.png"/></Relationships>
</file>

<file path=ppt/slides/_rels/slide8.xml.rels><?xml version="1.0" encoding="UTF-8" standalone="yes"?>
<Relationships xmlns="http://schemas.openxmlformats.org/package/2006/relationships"><Relationship Id="rId8" Type="http://schemas.openxmlformats.org/officeDocument/2006/relationships/notesSlide" Target="../notesSlides/notesSlide8.xml"/><Relationship Id="rId7" Type="http://schemas.openxmlformats.org/officeDocument/2006/relationships/slideLayout" Target="../slideLayouts/slideLayout12.xml"/><Relationship Id="rId6" Type="http://schemas.openxmlformats.org/officeDocument/2006/relationships/image" Target="../media/image14.png"/><Relationship Id="rId5" Type="http://schemas.openxmlformats.org/officeDocument/2006/relationships/image" Target="../media/image16.png"/><Relationship Id="rId4" Type="http://schemas.openxmlformats.org/officeDocument/2006/relationships/image" Target="../media/image12.emf"/><Relationship Id="rId3" Type="http://schemas.openxmlformats.org/officeDocument/2006/relationships/image" Target="../media/image11.emf"/><Relationship Id="rId2" Type="http://schemas.openxmlformats.org/officeDocument/2006/relationships/image" Target="../media/image10.png"/><Relationship Id="rId1" Type="http://schemas.openxmlformats.org/officeDocument/2006/relationships/image" Target="../media/image9.png"/></Relationships>
</file>

<file path=ppt/slides/_rels/slide9.xml.rels><?xml version="1.0" encoding="UTF-8" standalone="yes"?>
<Relationships xmlns="http://schemas.openxmlformats.org/package/2006/relationships"><Relationship Id="rId8" Type="http://schemas.openxmlformats.org/officeDocument/2006/relationships/notesSlide" Target="../notesSlides/notesSlide9.xml"/><Relationship Id="rId7" Type="http://schemas.openxmlformats.org/officeDocument/2006/relationships/slideLayout" Target="../slideLayouts/slideLayout12.xml"/><Relationship Id="rId6" Type="http://schemas.openxmlformats.org/officeDocument/2006/relationships/image" Target="../media/image17.png"/><Relationship Id="rId5" Type="http://schemas.openxmlformats.org/officeDocument/2006/relationships/image" Target="../media/image15.png"/><Relationship Id="rId4" Type="http://schemas.openxmlformats.org/officeDocument/2006/relationships/image" Target="../media/image12.emf"/><Relationship Id="rId3" Type="http://schemas.openxmlformats.org/officeDocument/2006/relationships/image" Target="../media/image11.emf"/><Relationship Id="rId2" Type="http://schemas.openxmlformats.org/officeDocument/2006/relationships/image" Target="../media/image10.png"/><Relationship Id="rId1"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C2CCE"/>
        </a:solidFill>
        <a:effectLst/>
      </p:bgPr>
    </p:bg>
    <p:spTree>
      <p:nvGrpSpPr>
        <p:cNvPr id="1" name=""/>
        <p:cNvGrpSpPr/>
        <p:nvPr/>
      </p:nvGrpSpPr>
      <p:grpSpPr/>
      <p:sp>
        <p:nvSpPr>
          <p:cNvPr id="9218" name="TextBox 1"/>
          <p:cNvSpPr txBox="1"/>
          <p:nvPr/>
        </p:nvSpPr>
        <p:spPr>
          <a:xfrm>
            <a:off x="827088" y="1484313"/>
            <a:ext cx="7848600" cy="830262"/>
          </a:xfrm>
          <a:prstGeom prst="rect">
            <a:avLst/>
          </a:prstGeom>
          <a:noFill/>
          <a:ln w="9525">
            <a:noFill/>
          </a:ln>
        </p:spPr>
        <p:txBody>
          <a:bodyPr anchor="t">
            <a:spAutoFit/>
          </a:bodyPr>
          <a:p>
            <a:pPr>
              <a:lnSpc>
                <a:spcPct val="150000"/>
              </a:lnSpc>
              <a:buSzTx/>
            </a:pPr>
            <a:r>
              <a:rPr lang="zh-CN" altLang="en-US" sz="3200" b="1" dirty="0">
                <a:latin typeface="楷体" panose="02010609060101010101" pitchFamily="49" charset="-122"/>
                <a:ea typeface="楷体" panose="02010609060101010101" pitchFamily="49" charset="-122"/>
              </a:rPr>
              <a:t>部编版小学语文三年级上册第三单元习作</a:t>
            </a:r>
            <a:endParaRPr lang="en-US" altLang="zh-CN" sz="3200" b="1" dirty="0">
              <a:latin typeface="楷体" panose="02010609060101010101" pitchFamily="49" charset="-122"/>
              <a:ea typeface="楷体" panose="02010609060101010101" pitchFamily="49" charset="-122"/>
            </a:endParaRPr>
          </a:p>
        </p:txBody>
      </p:sp>
      <p:sp>
        <p:nvSpPr>
          <p:cNvPr id="9219" name="文本框 5"/>
          <p:cNvSpPr txBox="1"/>
          <p:nvPr/>
        </p:nvSpPr>
        <p:spPr>
          <a:xfrm>
            <a:off x="2339975" y="3284538"/>
            <a:ext cx="5327650" cy="1200150"/>
          </a:xfrm>
          <a:prstGeom prst="rect">
            <a:avLst/>
          </a:prstGeom>
          <a:noFill/>
          <a:ln w="9525">
            <a:noFill/>
          </a:ln>
        </p:spPr>
        <p:txBody>
          <a:bodyPr anchor="t">
            <a:spAutoFit/>
          </a:bodyPr>
          <a:p>
            <a:pPr algn="ctr">
              <a:buSzTx/>
            </a:pPr>
            <a:r>
              <a:rPr lang="" altLang="zh-CN" sz="7200" b="1" dirty="0">
                <a:latin typeface="楷体" panose="02010609060101010101" pitchFamily="49" charset="-122"/>
                <a:ea typeface="楷体" panose="02010609060101010101" pitchFamily="49" charset="-122"/>
                <a:sym typeface="+mn-ea"/>
              </a:rPr>
              <a:t>我来编童话</a:t>
            </a:r>
            <a:endParaRPr lang="" altLang="zh-CN" sz="7200" b="1" dirty="0">
              <a:latin typeface="楷体" panose="02010609060101010101" pitchFamily="49" charset="-122"/>
              <a:ea typeface="楷体" panose="02010609060101010101" pitchFamily="49" charset="-122"/>
            </a:endParaRPr>
          </a:p>
        </p:txBody>
      </p:sp>
      <p:pic>
        <p:nvPicPr>
          <p:cNvPr id="9220" name="Picture 3"/>
          <p:cNvPicPr>
            <a:picLocks noChangeAspect="1"/>
          </p:cNvPicPr>
          <p:nvPr/>
        </p:nvPicPr>
        <p:blipFill>
          <a:blip r:embed="rId1"/>
          <a:stretch>
            <a:fillRect/>
          </a:stretch>
        </p:blipFill>
        <p:spPr>
          <a:xfrm>
            <a:off x="900113" y="3644900"/>
            <a:ext cx="1549400" cy="1735138"/>
          </a:xfrm>
          <a:prstGeom prst="rect">
            <a:avLst/>
          </a:prstGeom>
          <a:noFill/>
          <a:ln w="9525">
            <a:noFill/>
          </a:ln>
        </p:spPr>
      </p:pic>
      <p:grpSp>
        <p:nvGrpSpPr>
          <p:cNvPr id="9221" name="组合 2"/>
          <p:cNvGrpSpPr/>
          <p:nvPr/>
        </p:nvGrpSpPr>
        <p:grpSpPr>
          <a:xfrm>
            <a:off x="7235825" y="3357563"/>
            <a:ext cx="1327150" cy="2055812"/>
            <a:chOff x="5836357" y="4560894"/>
            <a:chExt cx="1327930" cy="2056092"/>
          </a:xfrm>
        </p:grpSpPr>
        <p:pic>
          <p:nvPicPr>
            <p:cNvPr id="9222" name="图片 5"/>
            <p:cNvPicPr>
              <a:picLocks noChangeAspect="1"/>
            </p:cNvPicPr>
            <p:nvPr/>
          </p:nvPicPr>
          <p:blipFill>
            <a:blip r:embed="rId2"/>
            <a:srcRect l="35500" r="32249" b="80045"/>
            <a:stretch>
              <a:fillRect/>
            </a:stretch>
          </p:blipFill>
          <p:spPr>
            <a:xfrm>
              <a:off x="5836357" y="4560894"/>
              <a:ext cx="429028" cy="383639"/>
            </a:xfrm>
            <a:prstGeom prst="rect">
              <a:avLst/>
            </a:prstGeom>
            <a:noFill/>
            <a:ln w="9525">
              <a:noFill/>
            </a:ln>
          </p:spPr>
        </p:pic>
        <p:pic>
          <p:nvPicPr>
            <p:cNvPr id="9223" name="Picture 2"/>
            <p:cNvPicPr>
              <a:picLocks noChangeAspect="1"/>
            </p:cNvPicPr>
            <p:nvPr/>
          </p:nvPicPr>
          <p:blipFill>
            <a:blip r:embed="rId3">
              <a:clrChange>
                <a:clrFrom>
                  <a:srgbClr val="FDFDFD"/>
                </a:clrFrom>
                <a:clrTo>
                  <a:srgbClr val="FDFDFD">
                    <a:alpha val="0"/>
                  </a:srgbClr>
                </a:clrTo>
              </a:clrChange>
            </a:blip>
            <a:stretch>
              <a:fillRect/>
            </a:stretch>
          </p:blipFill>
          <p:spPr>
            <a:xfrm>
              <a:off x="5916478" y="4847939"/>
              <a:ext cx="1247809" cy="1769047"/>
            </a:xfrm>
            <a:prstGeom prst="rect">
              <a:avLst/>
            </a:prstGeom>
            <a:noFill/>
            <a:ln w="9525">
              <a:noFill/>
            </a:ln>
          </p:spPr>
        </p:pic>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8" name="Picture 5"/>
          <p:cNvPicPr>
            <a:picLocks noChangeAspect="1" noChangeArrowheads="1"/>
          </p:cNvPicPr>
          <p:nvPr/>
        </p:nvPicPr>
        <p:blipFill>
          <a:blip r:embed="rId1" cstate="print">
            <a:lum bright="70000" contrast="-70000"/>
          </a:blip>
          <a:srcRect/>
          <a:stretch>
            <a:fillRect/>
          </a:stretch>
        </p:blipFill>
        <p:spPr bwMode="auto">
          <a:xfrm>
            <a:off x="755576" y="1353146"/>
            <a:ext cx="7272805" cy="4812158"/>
          </a:xfrm>
          <a:prstGeom prst="ellipse">
            <a:avLst/>
          </a:prstGeom>
          <a:ln>
            <a:noFill/>
          </a:ln>
          <a:effectLst>
            <a:softEdge rad="112500"/>
          </a:effectLst>
        </p:spPr>
      </p:pic>
      <p:sp>
        <p:nvSpPr>
          <p:cNvPr id="27650" name="矩形 5"/>
          <p:cNvSpPr/>
          <p:nvPr/>
        </p:nvSpPr>
        <p:spPr>
          <a:xfrm>
            <a:off x="611188" y="1052513"/>
            <a:ext cx="8208962" cy="1077912"/>
          </a:xfrm>
          <a:prstGeom prst="rect">
            <a:avLst/>
          </a:prstGeom>
          <a:noFill/>
          <a:ln w="9525">
            <a:noFill/>
          </a:ln>
        </p:spPr>
        <p:txBody>
          <a:bodyPr anchor="t">
            <a:spAutoFit/>
          </a:bodyPr>
          <a:p>
            <a:pPr>
              <a:buSzTx/>
            </a:pPr>
            <a:r>
              <a:rPr lang="zh-CN" altLang="en-US" sz="3200" b="1" dirty="0">
                <a:latin typeface="楷体" panose="02010609060101010101" pitchFamily="49" charset="-122"/>
                <a:ea typeface="楷体" panose="02010609060101010101" pitchFamily="49" charset="-122"/>
              </a:rPr>
              <a:t>    当主人公只有一个时，我们就要抓住主人公的某一个特点或者神奇经历来构思童话。</a:t>
            </a:r>
            <a:endParaRPr lang="en-US" altLang="zh-CN" sz="3200" b="1" dirty="0">
              <a:latin typeface="楷体" panose="02010609060101010101" pitchFamily="49" charset="-122"/>
              <a:ea typeface="楷体" panose="02010609060101010101" pitchFamily="49" charset="-122"/>
            </a:endParaRPr>
          </a:p>
        </p:txBody>
      </p:sp>
      <p:pic>
        <p:nvPicPr>
          <p:cNvPr id="27651" name="图片 9"/>
          <p:cNvPicPr>
            <a:picLocks noChangeAspect="1"/>
          </p:cNvPicPr>
          <p:nvPr/>
        </p:nvPicPr>
        <p:blipFill>
          <a:blip r:embed="rId2"/>
          <a:srcRect r="72971"/>
          <a:stretch>
            <a:fillRect/>
          </a:stretch>
        </p:blipFill>
        <p:spPr>
          <a:xfrm>
            <a:off x="6583363" y="6042025"/>
            <a:ext cx="1624012" cy="1543050"/>
          </a:xfrm>
          <a:prstGeom prst="rect">
            <a:avLst/>
          </a:prstGeom>
          <a:noFill/>
          <a:ln w="9525">
            <a:noFill/>
          </a:ln>
        </p:spPr>
      </p:pic>
      <p:pic>
        <p:nvPicPr>
          <p:cNvPr id="27652" name="图片 12"/>
          <p:cNvPicPr>
            <a:picLocks noChangeAspect="1"/>
          </p:cNvPicPr>
          <p:nvPr/>
        </p:nvPicPr>
        <p:blipFill>
          <a:blip r:embed="rId3"/>
          <a:srcRect r="72971"/>
          <a:stretch>
            <a:fillRect/>
          </a:stretch>
        </p:blipFill>
        <p:spPr>
          <a:xfrm>
            <a:off x="701675" y="6221413"/>
            <a:ext cx="1265238" cy="1200150"/>
          </a:xfrm>
          <a:prstGeom prst="rect">
            <a:avLst/>
          </a:prstGeom>
          <a:noFill/>
          <a:ln w="9525">
            <a:noFill/>
          </a:ln>
        </p:spPr>
      </p:pic>
      <p:pic>
        <p:nvPicPr>
          <p:cNvPr id="27653" name="图片 7"/>
          <p:cNvPicPr>
            <a:picLocks noChangeAspect="1"/>
          </p:cNvPicPr>
          <p:nvPr/>
        </p:nvPicPr>
        <p:blipFill>
          <a:blip r:embed="rId4"/>
          <a:stretch>
            <a:fillRect/>
          </a:stretch>
        </p:blipFill>
        <p:spPr>
          <a:xfrm>
            <a:off x="158750" y="6383338"/>
            <a:ext cx="539750" cy="460375"/>
          </a:xfrm>
          <a:prstGeom prst="rect">
            <a:avLst/>
          </a:prstGeom>
          <a:noFill/>
          <a:ln w="9525">
            <a:noFill/>
          </a:ln>
        </p:spPr>
      </p:pic>
      <p:pic>
        <p:nvPicPr>
          <p:cNvPr id="27654" name="图片 8"/>
          <p:cNvPicPr>
            <a:picLocks noChangeAspect="1"/>
          </p:cNvPicPr>
          <p:nvPr/>
        </p:nvPicPr>
        <p:blipFill>
          <a:blip r:embed="rId5"/>
          <a:stretch>
            <a:fillRect/>
          </a:stretch>
        </p:blipFill>
        <p:spPr>
          <a:xfrm>
            <a:off x="8172450" y="6343650"/>
            <a:ext cx="720725" cy="477838"/>
          </a:xfrm>
          <a:prstGeom prst="rect">
            <a:avLst/>
          </a:prstGeom>
          <a:noFill/>
          <a:ln w="9525">
            <a:noFill/>
          </a:ln>
        </p:spPr>
      </p:pic>
      <p:sp>
        <p:nvSpPr>
          <p:cNvPr id="12" name="对角圆角矩形 11"/>
          <p:cNvSpPr/>
          <p:nvPr/>
        </p:nvSpPr>
        <p:spPr>
          <a:xfrm>
            <a:off x="1143000" y="166688"/>
            <a:ext cx="2349500" cy="598488"/>
          </a:xfrm>
          <a:prstGeom prst="round2DiagRect">
            <a:avLst/>
          </a:prstGeom>
          <a:solidFill>
            <a:srgbClr val="0000FF"/>
          </a:solidFill>
        </p:spPr>
        <p:style>
          <a:lnRef idx="3">
            <a:schemeClr val="lt1"/>
          </a:lnRef>
          <a:fillRef idx="1">
            <a:schemeClr val="accent2"/>
          </a:fillRef>
          <a:effectRef idx="1">
            <a:schemeClr val="accent2"/>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楷体" panose="02010609060101010101" pitchFamily="49" charset="-122"/>
                <a:ea typeface="楷体" panose="02010609060101010101" pitchFamily="49" charset="-122"/>
                <a:cs typeface="+mn-cs"/>
              </a:rPr>
              <a:t>习作指导</a:t>
            </a:r>
            <a:endParaRPr kumimoji="0" lang="en-US" altLang="zh-CN" sz="4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楷体" panose="02010609060101010101" pitchFamily="49" charset="-122"/>
              <a:ea typeface="楷体" panose="02010609060101010101" pitchFamily="49" charset="-122"/>
              <a:cs typeface="+mn-cs"/>
            </a:endParaRPr>
          </a:p>
        </p:txBody>
      </p:sp>
      <p:sp>
        <p:nvSpPr>
          <p:cNvPr id="9" name="矩形 8"/>
          <p:cNvSpPr/>
          <p:nvPr/>
        </p:nvSpPr>
        <p:spPr>
          <a:xfrm>
            <a:off x="395535" y="4005063"/>
            <a:ext cx="2232248" cy="584775"/>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一个主人公</a:t>
            </a:r>
            <a:endParaRPr kumimoji="0" lang="en-US" altLang="zh-CN" sz="32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
        <p:nvSpPr>
          <p:cNvPr id="11" name="矩形 10"/>
          <p:cNvSpPr/>
          <p:nvPr/>
        </p:nvSpPr>
        <p:spPr>
          <a:xfrm>
            <a:off x="2987824" y="3068959"/>
            <a:ext cx="1872206" cy="584775"/>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抓住特点</a:t>
            </a:r>
            <a:endParaRPr kumimoji="0" lang="en-US" altLang="zh-CN"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
        <p:nvSpPr>
          <p:cNvPr id="14" name="矩形 13"/>
          <p:cNvSpPr/>
          <p:nvPr/>
        </p:nvSpPr>
        <p:spPr>
          <a:xfrm>
            <a:off x="5148063" y="2060848"/>
            <a:ext cx="2808312" cy="523220"/>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28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a:t>
            </a:r>
            <a:r>
              <a:rPr kumimoji="0" lang="zh-CN" altLang="en-US" sz="28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聪明的国王</a:t>
            </a:r>
            <a:r>
              <a:rPr kumimoji="0" lang="en-US" altLang="zh-CN" sz="28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a:t>
            </a:r>
            <a:endParaRPr kumimoji="0" lang="en-US" altLang="zh-CN" sz="28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
        <p:nvSpPr>
          <p:cNvPr id="22" name="矩形 21"/>
          <p:cNvSpPr/>
          <p:nvPr/>
        </p:nvSpPr>
        <p:spPr>
          <a:xfrm>
            <a:off x="3059831" y="5229200"/>
            <a:ext cx="2088232" cy="584775"/>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神奇经历</a:t>
            </a:r>
            <a:endParaRPr kumimoji="0" lang="en-US" altLang="zh-CN"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
        <p:nvSpPr>
          <p:cNvPr id="25" name="左大括号 24"/>
          <p:cNvSpPr/>
          <p:nvPr/>
        </p:nvSpPr>
        <p:spPr>
          <a:xfrm>
            <a:off x="2627313" y="3357563"/>
            <a:ext cx="360363" cy="2159000"/>
          </a:xfrm>
          <a:prstGeom prst="leftBrace">
            <a:avLst>
              <a:gd name="adj1" fmla="val 95659"/>
              <a:gd name="adj2" fmla="val 50000"/>
            </a:avLst>
          </a:prstGeom>
          <a:ln w="25400" cmpd="sng">
            <a:solidFill>
              <a:schemeClr val="accent1">
                <a:shade val="50000"/>
                <a:satMod val="103000"/>
              </a:schemeClr>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6" name="左大括号 25"/>
          <p:cNvSpPr/>
          <p:nvPr/>
        </p:nvSpPr>
        <p:spPr>
          <a:xfrm>
            <a:off x="4859338" y="2492375"/>
            <a:ext cx="433388" cy="1873250"/>
          </a:xfrm>
          <a:prstGeom prst="leftBrace">
            <a:avLst>
              <a:gd name="adj1" fmla="val 95659"/>
              <a:gd name="adj2" fmla="val 50000"/>
            </a:avLst>
          </a:prstGeom>
          <a:ln w="25400" cmpd="sng">
            <a:solidFill>
              <a:schemeClr val="accent1">
                <a:shade val="50000"/>
                <a:satMod val="103000"/>
              </a:schemeClr>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7" name="矩形 26"/>
          <p:cNvSpPr/>
          <p:nvPr/>
        </p:nvSpPr>
        <p:spPr>
          <a:xfrm>
            <a:off x="5148063" y="2564904"/>
            <a:ext cx="3600400" cy="523218"/>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28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a:t>
            </a:r>
            <a:r>
              <a:rPr kumimoji="0" lang="zh-CN" altLang="en-US" sz="28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这个国王有点酷</a:t>
            </a:r>
            <a:r>
              <a:rPr kumimoji="0" lang="en-US" altLang="zh-CN" sz="28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a:t>
            </a:r>
            <a:endParaRPr kumimoji="0" lang="en-US" altLang="zh-CN" sz="28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
        <p:nvSpPr>
          <p:cNvPr id="28" name="矩形 27"/>
          <p:cNvSpPr/>
          <p:nvPr/>
        </p:nvSpPr>
        <p:spPr>
          <a:xfrm>
            <a:off x="5148063" y="3068958"/>
            <a:ext cx="3600400" cy="523220"/>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28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a:t>
            </a:r>
            <a:r>
              <a:rPr kumimoji="0" lang="zh-CN" altLang="en-US" sz="28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啄木鸟医生</a:t>
            </a:r>
            <a:r>
              <a:rPr kumimoji="0" lang="en-US" altLang="zh-CN" sz="28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a:t>
            </a:r>
            <a:endParaRPr kumimoji="0" lang="en-US" altLang="zh-CN" sz="28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
        <p:nvSpPr>
          <p:cNvPr id="29" name="矩形 28"/>
          <p:cNvSpPr/>
          <p:nvPr/>
        </p:nvSpPr>
        <p:spPr>
          <a:xfrm>
            <a:off x="5148063" y="3501007"/>
            <a:ext cx="3600400" cy="523220"/>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28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a:t>
            </a:r>
            <a:r>
              <a:rPr kumimoji="0" lang="zh-CN" altLang="en-US" sz="28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森林卫士</a:t>
            </a:r>
            <a:r>
              <a:rPr kumimoji="0" lang="en-US" altLang="zh-CN" sz="28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a:t>
            </a:r>
            <a:endParaRPr kumimoji="0" lang="en-US" altLang="zh-CN" sz="28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
        <p:nvSpPr>
          <p:cNvPr id="30" name="矩形 29"/>
          <p:cNvSpPr/>
          <p:nvPr/>
        </p:nvSpPr>
        <p:spPr>
          <a:xfrm>
            <a:off x="5220072" y="4005061"/>
            <a:ext cx="3923928" cy="523222"/>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28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a:t>
            </a:r>
            <a:r>
              <a:rPr kumimoji="0" lang="zh-CN" altLang="en-US" sz="28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骄傲的玫瑰花</a:t>
            </a:r>
            <a:r>
              <a:rPr kumimoji="0" lang="en-US" altLang="zh-CN" sz="28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a:t>
            </a:r>
            <a:endParaRPr kumimoji="0" lang="en-US" altLang="zh-CN" sz="28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
        <p:nvSpPr>
          <p:cNvPr id="31" name="左大括号 30"/>
          <p:cNvSpPr/>
          <p:nvPr/>
        </p:nvSpPr>
        <p:spPr>
          <a:xfrm>
            <a:off x="4932363" y="4797425"/>
            <a:ext cx="287338" cy="1439863"/>
          </a:xfrm>
          <a:prstGeom prst="leftBrace">
            <a:avLst>
              <a:gd name="adj1" fmla="val 95659"/>
              <a:gd name="adj2" fmla="val 50000"/>
            </a:avLst>
          </a:prstGeom>
          <a:ln w="25400" cmpd="sng">
            <a:solidFill>
              <a:schemeClr val="accent1">
                <a:shade val="50000"/>
                <a:satMod val="103000"/>
              </a:schemeClr>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33" name="矩形 32"/>
          <p:cNvSpPr/>
          <p:nvPr/>
        </p:nvSpPr>
        <p:spPr>
          <a:xfrm>
            <a:off x="5148063" y="4581128"/>
            <a:ext cx="2808312" cy="523218"/>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28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a:t>
            </a:r>
            <a:r>
              <a:rPr kumimoji="0" lang="zh-CN" altLang="en-US" sz="28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国王奇遇记</a:t>
            </a:r>
            <a:r>
              <a:rPr kumimoji="0" lang="en-US" altLang="zh-CN" sz="28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a:t>
            </a:r>
            <a:endParaRPr kumimoji="0" lang="en-US" altLang="zh-CN" sz="28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
        <p:nvSpPr>
          <p:cNvPr id="34" name="矩形 33"/>
          <p:cNvSpPr/>
          <p:nvPr/>
        </p:nvSpPr>
        <p:spPr>
          <a:xfrm>
            <a:off x="5148062" y="5085183"/>
            <a:ext cx="2808313" cy="523220"/>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28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a:t>
            </a:r>
            <a:r>
              <a:rPr kumimoji="0" lang="zh-CN" altLang="en-US" sz="28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玫瑰花历险记</a:t>
            </a:r>
            <a:r>
              <a:rPr kumimoji="0" lang="en-US" altLang="zh-CN" sz="28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a:t>
            </a:r>
            <a:endParaRPr kumimoji="0" lang="en-US" altLang="zh-CN" sz="28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
        <p:nvSpPr>
          <p:cNvPr id="35" name="矩形 34"/>
          <p:cNvSpPr/>
          <p:nvPr/>
        </p:nvSpPr>
        <p:spPr>
          <a:xfrm>
            <a:off x="5148063" y="5517230"/>
            <a:ext cx="3600400" cy="523220"/>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28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a:t>
            </a:r>
            <a:r>
              <a:rPr kumimoji="0" lang="zh-CN" altLang="en-US" sz="28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啄木鸟学本领</a:t>
            </a:r>
            <a:r>
              <a:rPr kumimoji="0" lang="en-US" altLang="zh-CN" sz="28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a:t>
            </a:r>
            <a:endParaRPr kumimoji="0" lang="en-US" altLang="zh-CN" sz="28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
        <p:nvSpPr>
          <p:cNvPr id="36" name="矩形 35"/>
          <p:cNvSpPr/>
          <p:nvPr/>
        </p:nvSpPr>
        <p:spPr>
          <a:xfrm>
            <a:off x="5148063" y="5949279"/>
            <a:ext cx="3600400" cy="523220"/>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28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a:t>
            </a:r>
            <a:r>
              <a:rPr kumimoji="0" lang="zh-CN" altLang="en-US" sz="28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啄木鸟开店</a:t>
            </a:r>
            <a:r>
              <a:rPr kumimoji="0" lang="en-US" altLang="zh-CN" sz="28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a:t>
            </a:r>
            <a:endParaRPr kumimoji="0" lang="en-US" altLang="zh-CN" sz="28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dissolv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dissolve">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dissolve">
                                      <p:cBhvr>
                                        <p:cTn id="17" dur="500"/>
                                        <p:tgtEl>
                                          <p:spTgt spid="33"/>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dissolve">
                                      <p:cBhvr>
                                        <p:cTn id="22" dur="500"/>
                                        <p:tgtEl>
                                          <p:spTgt spid="34"/>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dissolve">
                                      <p:cBhvr>
                                        <p:cTn id="27" dur="500"/>
                                        <p:tgtEl>
                                          <p:spTgt spid="35"/>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dissolve">
                                      <p:cBhvr>
                                        <p:cTn id="3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0" name="Picture 4" descr="E:\碧\碧3\三语上\11443495_155228235000_2.jpg"/>
          <p:cNvPicPr>
            <a:picLocks noChangeAspect="1"/>
          </p:cNvPicPr>
          <p:nvPr/>
        </p:nvPicPr>
        <p:blipFill>
          <a:blip r:embed="rId1"/>
          <a:stretch>
            <a:fillRect/>
          </a:stretch>
        </p:blipFill>
        <p:spPr>
          <a:xfrm>
            <a:off x="3635375" y="4581525"/>
            <a:ext cx="1524000" cy="2141538"/>
          </a:xfrm>
          <a:prstGeom prst="rect">
            <a:avLst/>
          </a:prstGeom>
          <a:noFill/>
          <a:ln w="9525">
            <a:noFill/>
          </a:ln>
        </p:spPr>
      </p:pic>
      <p:pic>
        <p:nvPicPr>
          <p:cNvPr id="29" name="Picture 3" descr="E:\碧\碧3\三语上\9885883_092028673000_2.jpg"/>
          <p:cNvPicPr>
            <a:picLocks noChangeAspect="1"/>
          </p:cNvPicPr>
          <p:nvPr/>
        </p:nvPicPr>
        <p:blipFill>
          <a:blip r:embed="rId2"/>
          <a:stretch>
            <a:fillRect/>
          </a:stretch>
        </p:blipFill>
        <p:spPr>
          <a:xfrm>
            <a:off x="1908175" y="4724400"/>
            <a:ext cx="1368425" cy="2030413"/>
          </a:xfrm>
          <a:prstGeom prst="rect">
            <a:avLst/>
          </a:prstGeom>
          <a:noFill/>
          <a:ln w="9525">
            <a:noFill/>
          </a:ln>
        </p:spPr>
      </p:pic>
      <p:sp>
        <p:nvSpPr>
          <p:cNvPr id="6" name="矩形 5"/>
          <p:cNvSpPr/>
          <p:nvPr/>
        </p:nvSpPr>
        <p:spPr>
          <a:xfrm>
            <a:off x="611188" y="1052513"/>
            <a:ext cx="8208962" cy="1200150"/>
          </a:xfrm>
          <a:prstGeom prst="rect">
            <a:avLst/>
          </a:prstGeom>
          <a:noFill/>
          <a:ln w="9525">
            <a:noFill/>
          </a:ln>
        </p:spPr>
        <p:txBody>
          <a:bodyPr anchor="t">
            <a:spAutoFit/>
          </a:bodyPr>
          <a:p>
            <a:pPr>
              <a:buSzTx/>
            </a:pPr>
            <a:r>
              <a:rPr lang="zh-CN" altLang="en-US" sz="3600" b="1" dirty="0">
                <a:latin typeface="楷体" panose="02010609060101010101" pitchFamily="49" charset="-122"/>
                <a:ea typeface="楷体" panose="02010609060101010101" pitchFamily="49" charset="-122"/>
              </a:rPr>
              <a:t>    当童话故事的主人公是两个以上时，我们可以从他们之间的关系来设想故事。</a:t>
            </a:r>
            <a:endParaRPr lang="en-US" altLang="zh-CN" sz="3600" b="1" dirty="0">
              <a:latin typeface="楷体" panose="02010609060101010101" pitchFamily="49" charset="-122"/>
              <a:ea typeface="楷体" panose="02010609060101010101" pitchFamily="49" charset="-122"/>
            </a:endParaRPr>
          </a:p>
        </p:txBody>
      </p:sp>
      <p:pic>
        <p:nvPicPr>
          <p:cNvPr id="29700" name="图片 9"/>
          <p:cNvPicPr>
            <a:picLocks noChangeAspect="1"/>
          </p:cNvPicPr>
          <p:nvPr/>
        </p:nvPicPr>
        <p:blipFill>
          <a:blip r:embed="rId3"/>
          <a:srcRect r="72971"/>
          <a:stretch>
            <a:fillRect/>
          </a:stretch>
        </p:blipFill>
        <p:spPr>
          <a:xfrm>
            <a:off x="6583363" y="6042025"/>
            <a:ext cx="1624012" cy="1543050"/>
          </a:xfrm>
          <a:prstGeom prst="rect">
            <a:avLst/>
          </a:prstGeom>
          <a:noFill/>
          <a:ln w="9525">
            <a:noFill/>
          </a:ln>
        </p:spPr>
      </p:pic>
      <p:pic>
        <p:nvPicPr>
          <p:cNvPr id="29701" name="图片 12"/>
          <p:cNvPicPr>
            <a:picLocks noChangeAspect="1"/>
          </p:cNvPicPr>
          <p:nvPr/>
        </p:nvPicPr>
        <p:blipFill>
          <a:blip r:embed="rId4"/>
          <a:srcRect r="72971"/>
          <a:stretch>
            <a:fillRect/>
          </a:stretch>
        </p:blipFill>
        <p:spPr>
          <a:xfrm>
            <a:off x="701675" y="6221413"/>
            <a:ext cx="1265238" cy="1200150"/>
          </a:xfrm>
          <a:prstGeom prst="rect">
            <a:avLst/>
          </a:prstGeom>
          <a:noFill/>
          <a:ln w="9525">
            <a:noFill/>
          </a:ln>
        </p:spPr>
      </p:pic>
      <p:pic>
        <p:nvPicPr>
          <p:cNvPr id="29702" name="图片 7"/>
          <p:cNvPicPr>
            <a:picLocks noChangeAspect="1"/>
          </p:cNvPicPr>
          <p:nvPr/>
        </p:nvPicPr>
        <p:blipFill>
          <a:blip r:embed="rId5"/>
          <a:stretch>
            <a:fillRect/>
          </a:stretch>
        </p:blipFill>
        <p:spPr>
          <a:xfrm>
            <a:off x="158750" y="6383338"/>
            <a:ext cx="539750" cy="460375"/>
          </a:xfrm>
          <a:prstGeom prst="rect">
            <a:avLst/>
          </a:prstGeom>
          <a:noFill/>
          <a:ln w="9525">
            <a:noFill/>
          </a:ln>
        </p:spPr>
      </p:pic>
      <p:pic>
        <p:nvPicPr>
          <p:cNvPr id="29703" name="图片 8"/>
          <p:cNvPicPr>
            <a:picLocks noChangeAspect="1"/>
          </p:cNvPicPr>
          <p:nvPr/>
        </p:nvPicPr>
        <p:blipFill>
          <a:blip r:embed="rId6"/>
          <a:stretch>
            <a:fillRect/>
          </a:stretch>
        </p:blipFill>
        <p:spPr>
          <a:xfrm>
            <a:off x="8172450" y="6343650"/>
            <a:ext cx="720725" cy="477838"/>
          </a:xfrm>
          <a:prstGeom prst="rect">
            <a:avLst/>
          </a:prstGeom>
          <a:noFill/>
          <a:ln w="9525">
            <a:noFill/>
          </a:ln>
        </p:spPr>
      </p:pic>
      <p:sp>
        <p:nvSpPr>
          <p:cNvPr id="12" name="对角圆角矩形 11"/>
          <p:cNvSpPr/>
          <p:nvPr/>
        </p:nvSpPr>
        <p:spPr>
          <a:xfrm>
            <a:off x="1143000" y="166688"/>
            <a:ext cx="2349500" cy="598488"/>
          </a:xfrm>
          <a:prstGeom prst="round2DiagRect">
            <a:avLst/>
          </a:prstGeom>
          <a:solidFill>
            <a:srgbClr val="0000FF"/>
          </a:solidFill>
        </p:spPr>
        <p:style>
          <a:lnRef idx="3">
            <a:schemeClr val="lt1"/>
          </a:lnRef>
          <a:fillRef idx="1">
            <a:schemeClr val="accent2"/>
          </a:fillRef>
          <a:effectRef idx="1">
            <a:schemeClr val="accent2"/>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楷体" panose="02010609060101010101" pitchFamily="49" charset="-122"/>
                <a:ea typeface="楷体" panose="02010609060101010101" pitchFamily="49" charset="-122"/>
                <a:cs typeface="+mn-cs"/>
              </a:rPr>
              <a:t>习作指导</a:t>
            </a:r>
            <a:endParaRPr kumimoji="0" lang="en-US" altLang="zh-CN" sz="4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楷体" panose="02010609060101010101" pitchFamily="49" charset="-122"/>
              <a:ea typeface="楷体" panose="02010609060101010101" pitchFamily="49" charset="-122"/>
              <a:cs typeface="+mn-cs"/>
            </a:endParaRPr>
          </a:p>
        </p:txBody>
      </p:sp>
      <p:sp>
        <p:nvSpPr>
          <p:cNvPr id="9" name="矩形 8"/>
          <p:cNvSpPr/>
          <p:nvPr/>
        </p:nvSpPr>
        <p:spPr>
          <a:xfrm>
            <a:off x="0" y="3861048"/>
            <a:ext cx="3059830" cy="584775"/>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32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1</a:t>
            </a:r>
            <a:r>
              <a:rPr kumimoji="0" lang="zh-CN" altLang="en-US" sz="32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、他们是亲人</a:t>
            </a:r>
            <a:endParaRPr kumimoji="0" lang="en-US" altLang="zh-CN" sz="32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
        <p:nvSpPr>
          <p:cNvPr id="11" name="矩形 10"/>
          <p:cNvSpPr/>
          <p:nvPr/>
        </p:nvSpPr>
        <p:spPr>
          <a:xfrm>
            <a:off x="3347862" y="2636911"/>
            <a:ext cx="2304258" cy="584775"/>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节日送礼</a:t>
            </a:r>
            <a:endParaRPr kumimoji="0" lang="en-US" altLang="zh-CN"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
        <p:nvSpPr>
          <p:cNvPr id="13" name="右箭头 12"/>
          <p:cNvSpPr/>
          <p:nvPr/>
        </p:nvSpPr>
        <p:spPr>
          <a:xfrm>
            <a:off x="5580063" y="2708275"/>
            <a:ext cx="504825" cy="431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a:off x="6228183" y="2564904"/>
            <a:ext cx="2016224" cy="584775"/>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浓浓情意</a:t>
            </a:r>
            <a:endParaRPr kumimoji="0" lang="en-US" altLang="zh-CN"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
        <p:nvSpPr>
          <p:cNvPr id="21" name="矩形 20"/>
          <p:cNvSpPr/>
          <p:nvPr/>
        </p:nvSpPr>
        <p:spPr>
          <a:xfrm>
            <a:off x="6228183" y="3717032"/>
            <a:ext cx="2016224" cy="584775"/>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智慧勇敢</a:t>
            </a:r>
            <a:endParaRPr kumimoji="0" lang="en-US" altLang="zh-CN"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
        <p:nvSpPr>
          <p:cNvPr id="16" name="矩形 15"/>
          <p:cNvSpPr/>
          <p:nvPr/>
        </p:nvSpPr>
        <p:spPr>
          <a:xfrm>
            <a:off x="3347862" y="3789040"/>
            <a:ext cx="2088234" cy="584774"/>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传位考验</a:t>
            </a:r>
            <a:endParaRPr kumimoji="0" lang="en-US" altLang="zh-CN"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
        <p:nvSpPr>
          <p:cNvPr id="17" name="右箭头 16"/>
          <p:cNvSpPr/>
          <p:nvPr/>
        </p:nvSpPr>
        <p:spPr>
          <a:xfrm>
            <a:off x="5580063" y="3860800"/>
            <a:ext cx="504825" cy="431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2" name="矩形 21"/>
          <p:cNvSpPr/>
          <p:nvPr/>
        </p:nvSpPr>
        <p:spPr>
          <a:xfrm>
            <a:off x="3275855" y="4869159"/>
            <a:ext cx="2304256" cy="584775"/>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关爱、教育</a:t>
            </a:r>
            <a:endParaRPr kumimoji="0" lang="en-US" altLang="zh-CN"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
        <p:nvSpPr>
          <p:cNvPr id="23" name="右箭头 22"/>
          <p:cNvSpPr/>
          <p:nvPr/>
        </p:nvSpPr>
        <p:spPr>
          <a:xfrm>
            <a:off x="5580063" y="5013325"/>
            <a:ext cx="504825" cy="431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4" name="矩形 23"/>
          <p:cNvSpPr/>
          <p:nvPr/>
        </p:nvSpPr>
        <p:spPr>
          <a:xfrm>
            <a:off x="6228183" y="4869159"/>
            <a:ext cx="2088232" cy="584775"/>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真正的爱</a:t>
            </a:r>
            <a:endParaRPr kumimoji="0" lang="en-US" altLang="zh-CN"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
        <p:nvSpPr>
          <p:cNvPr id="26" name="左大括号 25"/>
          <p:cNvSpPr/>
          <p:nvPr/>
        </p:nvSpPr>
        <p:spPr>
          <a:xfrm>
            <a:off x="2771775" y="2997200"/>
            <a:ext cx="360363" cy="2232025"/>
          </a:xfrm>
          <a:prstGeom prst="leftBrace">
            <a:avLst>
              <a:gd name="adj1" fmla="val 95659"/>
              <a:gd name="adj2" fmla="val 50000"/>
            </a:avLst>
          </a:prstGeom>
          <a:ln w="25400" cmpd="sng">
            <a:solidFill>
              <a:schemeClr val="accent1">
                <a:shade val="50000"/>
                <a:satMod val="103000"/>
              </a:schemeClr>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pic>
        <p:nvPicPr>
          <p:cNvPr id="27" name="图片 13" descr="203527eehhlhhqvfvllg1f.jpg"/>
          <p:cNvPicPr>
            <a:picLocks noChangeAspect="1"/>
          </p:cNvPicPr>
          <p:nvPr/>
        </p:nvPicPr>
        <p:blipFill>
          <a:blip r:embed="rId7"/>
          <a:stretch>
            <a:fillRect/>
          </a:stretch>
        </p:blipFill>
        <p:spPr>
          <a:xfrm>
            <a:off x="8086725" y="5157788"/>
            <a:ext cx="1057275" cy="1700212"/>
          </a:xfrm>
          <a:prstGeom prst="rect">
            <a:avLst/>
          </a:prstGeom>
          <a:noFill/>
          <a:ln w="9525">
            <a:noFill/>
          </a:ln>
        </p:spPr>
      </p:pic>
      <p:pic>
        <p:nvPicPr>
          <p:cNvPr id="28" name="Picture 2"/>
          <p:cNvPicPr>
            <a:picLocks noChangeAspect="1" noChangeArrowheads="1"/>
          </p:cNvPicPr>
          <p:nvPr/>
        </p:nvPicPr>
        <p:blipFill>
          <a:blip r:embed="rId8" cstate="print"/>
          <a:srcRect/>
          <a:stretch>
            <a:fillRect/>
          </a:stretch>
        </p:blipFill>
        <p:spPr bwMode="auto">
          <a:xfrm>
            <a:off x="107504" y="4797151"/>
            <a:ext cx="1621142" cy="1944216"/>
          </a:xfrm>
          <a:prstGeom prst="round2DiagRect">
            <a:avLst>
              <a:gd name="adj1" fmla="val 16667"/>
              <a:gd name="adj2" fmla="val 0"/>
            </a:avLst>
          </a:prstGeom>
          <a:ln w="88900" cap="sq">
            <a:solidFill>
              <a:srgbClr val="FFFFFF"/>
            </a:solidFill>
            <a:miter lim="800000"/>
            <a:headEnd/>
            <a:tailEnd/>
          </a:ln>
          <a:effectLst>
            <a:outerShdw blurRad="254000" algn="tl" rotWithShape="0">
              <a:srgbClr val="000000">
                <a:alpha val="43000"/>
              </a:srgbClr>
            </a:outerShdw>
          </a:effectLst>
        </p:spPr>
      </p:pic>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nodeType="click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dissolve">
                                      <p:cBhvr>
                                        <p:cTn id="14" dur="500"/>
                                        <p:tgtEl>
                                          <p:spTgt spid="28"/>
                                        </p:tgtEl>
                                      </p:cBhvr>
                                    </p:animEffect>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nodeType="click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dissolve">
                                      <p:cBhvr>
                                        <p:cTn id="19" dur="500"/>
                                        <p:tgtEl>
                                          <p:spTgt spid="29"/>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dissolve">
                                      <p:cBhvr>
                                        <p:cTn id="24" dur="500"/>
                                        <p:tgtEl>
                                          <p:spTgt spid="30"/>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nodeType="click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dissolve">
                                      <p:cBhvr>
                                        <p:cTn id="29" dur="500"/>
                                        <p:tgtEl>
                                          <p:spTgt spid="27"/>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dissolve">
                                      <p:cBhvr>
                                        <p:cTn id="34" dur="500"/>
                                        <p:tgtEl>
                                          <p:spTgt spid="9"/>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grpId="0" nodeType="click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dissolve">
                                      <p:cBhvr>
                                        <p:cTn id="39" dur="500"/>
                                        <p:tgtEl>
                                          <p:spTgt spid="26"/>
                                        </p:tgtEl>
                                      </p:cBhvr>
                                    </p:animEffec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nodeType="click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dissolve">
                                      <p:cBhvr>
                                        <p:cTn id="44" dur="500"/>
                                        <p:tgtEl>
                                          <p:spTgt spid="11"/>
                                        </p:tgtEl>
                                      </p:cBhvr>
                                    </p:animEffect>
                                  </p:childTnLst>
                                </p:cTn>
                              </p:par>
                            </p:childTnLst>
                          </p:cTn>
                        </p:par>
                      </p:childTnLst>
                    </p:cTn>
                  </p:par>
                  <p:par>
                    <p:cTn id="45" fill="hold">
                      <p:stCondLst>
                        <p:cond delay="indefinite"/>
                      </p:stCondLst>
                      <p:childTnLst>
                        <p:par>
                          <p:cTn id="46" fill="hold">
                            <p:stCondLst>
                              <p:cond delay="0"/>
                            </p:stCondLst>
                            <p:childTnLst>
                              <p:par>
                                <p:cTn id="47" presetID="9" presetClass="entr" presetSubtype="0" fill="hold" grpId="0" nodeType="click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dissolve">
                                      <p:cBhvr>
                                        <p:cTn id="49" dur="500"/>
                                        <p:tgtEl>
                                          <p:spTgt spid="13"/>
                                        </p:tgtEl>
                                      </p:cBhvr>
                                    </p:animEffect>
                                  </p:childTnLst>
                                </p:cTn>
                              </p:par>
                            </p:childTnLst>
                          </p:cTn>
                        </p:par>
                      </p:childTnLst>
                    </p:cTn>
                  </p:par>
                  <p:par>
                    <p:cTn id="50" fill="hold">
                      <p:stCondLst>
                        <p:cond delay="indefinite"/>
                      </p:stCondLst>
                      <p:childTnLst>
                        <p:par>
                          <p:cTn id="51" fill="hold">
                            <p:stCondLst>
                              <p:cond delay="0"/>
                            </p:stCondLst>
                            <p:childTnLst>
                              <p:par>
                                <p:cTn id="52" presetID="9" presetClass="entr" presetSubtype="0" fill="hold" nodeType="click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dissolve">
                                      <p:cBhvr>
                                        <p:cTn id="54" dur="500"/>
                                        <p:tgtEl>
                                          <p:spTgt spid="14"/>
                                        </p:tgtEl>
                                      </p:cBhvr>
                                    </p:animEffect>
                                  </p:childTnLst>
                                </p:cTn>
                              </p:par>
                            </p:childTnLst>
                          </p:cTn>
                        </p:par>
                      </p:childTnLst>
                    </p:cTn>
                  </p:par>
                  <p:par>
                    <p:cTn id="55" fill="hold">
                      <p:stCondLst>
                        <p:cond delay="indefinite"/>
                      </p:stCondLst>
                      <p:childTnLst>
                        <p:par>
                          <p:cTn id="56" fill="hold">
                            <p:stCondLst>
                              <p:cond delay="0"/>
                            </p:stCondLst>
                            <p:childTnLst>
                              <p:par>
                                <p:cTn id="57" presetID="9" presetClass="entr" presetSubtype="0" fill="hold" nodeType="click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dissolve">
                                      <p:cBhvr>
                                        <p:cTn id="59" dur="500"/>
                                        <p:tgtEl>
                                          <p:spTgt spid="16"/>
                                        </p:tgtEl>
                                      </p:cBhvr>
                                    </p:animEffect>
                                  </p:childTnLst>
                                </p:cTn>
                              </p:par>
                            </p:childTnLst>
                          </p:cTn>
                        </p:par>
                      </p:childTnLst>
                    </p:cTn>
                  </p:par>
                  <p:par>
                    <p:cTn id="60" fill="hold">
                      <p:stCondLst>
                        <p:cond delay="indefinite"/>
                      </p:stCondLst>
                      <p:childTnLst>
                        <p:par>
                          <p:cTn id="61" fill="hold">
                            <p:stCondLst>
                              <p:cond delay="0"/>
                            </p:stCondLst>
                            <p:childTnLst>
                              <p:par>
                                <p:cTn id="62" presetID="9" presetClass="entr" presetSubtype="0" fill="hold" grpId="0" nodeType="clickEffect">
                                  <p:stCondLst>
                                    <p:cond delay="0"/>
                                  </p:stCondLst>
                                  <p:childTnLst>
                                    <p:set>
                                      <p:cBhvr>
                                        <p:cTn id="63" dur="1" fill="hold">
                                          <p:stCondLst>
                                            <p:cond delay="0"/>
                                          </p:stCondLst>
                                        </p:cTn>
                                        <p:tgtEl>
                                          <p:spTgt spid="17"/>
                                        </p:tgtEl>
                                        <p:attrNameLst>
                                          <p:attrName>style.visibility</p:attrName>
                                        </p:attrNameLst>
                                      </p:cBhvr>
                                      <p:to>
                                        <p:strVal val="visible"/>
                                      </p:to>
                                    </p:set>
                                    <p:animEffect transition="in" filter="dissolve">
                                      <p:cBhvr>
                                        <p:cTn id="64" dur="500"/>
                                        <p:tgtEl>
                                          <p:spTgt spid="17"/>
                                        </p:tgtEl>
                                      </p:cBhvr>
                                    </p:animEffect>
                                  </p:childTnLst>
                                </p:cTn>
                              </p:par>
                            </p:childTnLst>
                          </p:cTn>
                        </p:par>
                      </p:childTnLst>
                    </p:cTn>
                  </p:par>
                  <p:par>
                    <p:cTn id="65" fill="hold">
                      <p:stCondLst>
                        <p:cond delay="indefinite"/>
                      </p:stCondLst>
                      <p:childTnLst>
                        <p:par>
                          <p:cTn id="66" fill="hold">
                            <p:stCondLst>
                              <p:cond delay="0"/>
                            </p:stCondLst>
                            <p:childTnLst>
                              <p:par>
                                <p:cTn id="67" presetID="9" presetClass="entr" presetSubtype="0" fill="hold" nodeType="clickEffect">
                                  <p:stCondLst>
                                    <p:cond delay="0"/>
                                  </p:stCondLst>
                                  <p:childTnLst>
                                    <p:set>
                                      <p:cBhvr>
                                        <p:cTn id="68" dur="1" fill="hold">
                                          <p:stCondLst>
                                            <p:cond delay="0"/>
                                          </p:stCondLst>
                                        </p:cTn>
                                        <p:tgtEl>
                                          <p:spTgt spid="21"/>
                                        </p:tgtEl>
                                        <p:attrNameLst>
                                          <p:attrName>style.visibility</p:attrName>
                                        </p:attrNameLst>
                                      </p:cBhvr>
                                      <p:to>
                                        <p:strVal val="visible"/>
                                      </p:to>
                                    </p:set>
                                    <p:animEffect transition="in" filter="dissolve">
                                      <p:cBhvr>
                                        <p:cTn id="69" dur="500"/>
                                        <p:tgtEl>
                                          <p:spTgt spid="21"/>
                                        </p:tgtEl>
                                      </p:cBhvr>
                                    </p:animEffect>
                                  </p:childTnLst>
                                </p:cTn>
                              </p:par>
                            </p:childTnLst>
                          </p:cTn>
                        </p:par>
                      </p:childTnLst>
                    </p:cTn>
                  </p:par>
                  <p:par>
                    <p:cTn id="70" fill="hold">
                      <p:stCondLst>
                        <p:cond delay="indefinite"/>
                      </p:stCondLst>
                      <p:childTnLst>
                        <p:par>
                          <p:cTn id="71" fill="hold">
                            <p:stCondLst>
                              <p:cond delay="0"/>
                            </p:stCondLst>
                            <p:childTnLst>
                              <p:par>
                                <p:cTn id="72" presetID="9" presetClass="entr" presetSubtype="0" fill="hold" nodeType="clickEffect">
                                  <p:stCondLst>
                                    <p:cond delay="0"/>
                                  </p:stCondLst>
                                  <p:childTnLst>
                                    <p:set>
                                      <p:cBhvr>
                                        <p:cTn id="73" dur="1" fill="hold">
                                          <p:stCondLst>
                                            <p:cond delay="0"/>
                                          </p:stCondLst>
                                        </p:cTn>
                                        <p:tgtEl>
                                          <p:spTgt spid="22"/>
                                        </p:tgtEl>
                                        <p:attrNameLst>
                                          <p:attrName>style.visibility</p:attrName>
                                        </p:attrNameLst>
                                      </p:cBhvr>
                                      <p:to>
                                        <p:strVal val="visible"/>
                                      </p:to>
                                    </p:set>
                                    <p:animEffect transition="in" filter="dissolve">
                                      <p:cBhvr>
                                        <p:cTn id="74" dur="500"/>
                                        <p:tgtEl>
                                          <p:spTgt spid="22"/>
                                        </p:tgtEl>
                                      </p:cBhvr>
                                    </p:animEffect>
                                  </p:childTnLst>
                                </p:cTn>
                              </p:par>
                            </p:childTnLst>
                          </p:cTn>
                        </p:par>
                      </p:childTnLst>
                    </p:cTn>
                  </p:par>
                  <p:par>
                    <p:cTn id="75" fill="hold">
                      <p:stCondLst>
                        <p:cond delay="indefinite"/>
                      </p:stCondLst>
                      <p:childTnLst>
                        <p:par>
                          <p:cTn id="76" fill="hold">
                            <p:stCondLst>
                              <p:cond delay="0"/>
                            </p:stCondLst>
                            <p:childTnLst>
                              <p:par>
                                <p:cTn id="77" presetID="9" presetClass="entr" presetSubtype="0" fill="hold" grpId="0" nodeType="clickEffect">
                                  <p:stCondLst>
                                    <p:cond delay="0"/>
                                  </p:stCondLst>
                                  <p:childTnLst>
                                    <p:set>
                                      <p:cBhvr>
                                        <p:cTn id="78" dur="1" fill="hold">
                                          <p:stCondLst>
                                            <p:cond delay="0"/>
                                          </p:stCondLst>
                                        </p:cTn>
                                        <p:tgtEl>
                                          <p:spTgt spid="23"/>
                                        </p:tgtEl>
                                        <p:attrNameLst>
                                          <p:attrName>style.visibility</p:attrName>
                                        </p:attrNameLst>
                                      </p:cBhvr>
                                      <p:to>
                                        <p:strVal val="visible"/>
                                      </p:to>
                                    </p:set>
                                    <p:animEffect transition="in" filter="dissolve">
                                      <p:cBhvr>
                                        <p:cTn id="79" dur="500"/>
                                        <p:tgtEl>
                                          <p:spTgt spid="23"/>
                                        </p:tgtEl>
                                      </p:cBhvr>
                                    </p:animEffect>
                                  </p:childTnLst>
                                </p:cTn>
                              </p:par>
                            </p:childTnLst>
                          </p:cTn>
                        </p:par>
                      </p:childTnLst>
                    </p:cTn>
                  </p:par>
                  <p:par>
                    <p:cTn id="80" fill="hold">
                      <p:stCondLst>
                        <p:cond delay="indefinite"/>
                      </p:stCondLst>
                      <p:childTnLst>
                        <p:par>
                          <p:cTn id="81" fill="hold">
                            <p:stCondLst>
                              <p:cond delay="0"/>
                            </p:stCondLst>
                            <p:childTnLst>
                              <p:par>
                                <p:cTn id="82" presetID="9" presetClass="entr" presetSubtype="0" fill="hold" nodeType="click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dissolve">
                                      <p:cBhvr>
                                        <p:cTn id="8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3" grpId="0" animBg="1"/>
      <p:bldP spid="17" grpId="0" animBg="1"/>
      <p:bldP spid="23" grpId="0" animBg="1"/>
      <p:bldP spid="2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1745" name="图片 9"/>
          <p:cNvPicPr>
            <a:picLocks noChangeAspect="1"/>
          </p:cNvPicPr>
          <p:nvPr/>
        </p:nvPicPr>
        <p:blipFill>
          <a:blip r:embed="rId1"/>
          <a:srcRect r="72971"/>
          <a:stretch>
            <a:fillRect/>
          </a:stretch>
        </p:blipFill>
        <p:spPr>
          <a:xfrm>
            <a:off x="6583363" y="6042025"/>
            <a:ext cx="1624012" cy="1543050"/>
          </a:xfrm>
          <a:prstGeom prst="rect">
            <a:avLst/>
          </a:prstGeom>
          <a:noFill/>
          <a:ln w="9525">
            <a:noFill/>
          </a:ln>
        </p:spPr>
      </p:pic>
      <p:pic>
        <p:nvPicPr>
          <p:cNvPr id="31746" name="图片 12"/>
          <p:cNvPicPr>
            <a:picLocks noChangeAspect="1"/>
          </p:cNvPicPr>
          <p:nvPr/>
        </p:nvPicPr>
        <p:blipFill>
          <a:blip r:embed="rId2"/>
          <a:srcRect r="72971"/>
          <a:stretch>
            <a:fillRect/>
          </a:stretch>
        </p:blipFill>
        <p:spPr>
          <a:xfrm>
            <a:off x="701675" y="6221413"/>
            <a:ext cx="1265238" cy="1200150"/>
          </a:xfrm>
          <a:prstGeom prst="rect">
            <a:avLst/>
          </a:prstGeom>
          <a:noFill/>
          <a:ln w="9525">
            <a:noFill/>
          </a:ln>
        </p:spPr>
      </p:pic>
      <p:pic>
        <p:nvPicPr>
          <p:cNvPr id="31747" name="图片 7"/>
          <p:cNvPicPr>
            <a:picLocks noChangeAspect="1"/>
          </p:cNvPicPr>
          <p:nvPr/>
        </p:nvPicPr>
        <p:blipFill>
          <a:blip r:embed="rId3"/>
          <a:stretch>
            <a:fillRect/>
          </a:stretch>
        </p:blipFill>
        <p:spPr>
          <a:xfrm>
            <a:off x="158750" y="6383338"/>
            <a:ext cx="539750" cy="460375"/>
          </a:xfrm>
          <a:prstGeom prst="rect">
            <a:avLst/>
          </a:prstGeom>
          <a:noFill/>
          <a:ln w="9525">
            <a:noFill/>
          </a:ln>
        </p:spPr>
      </p:pic>
      <p:pic>
        <p:nvPicPr>
          <p:cNvPr id="31748" name="图片 8"/>
          <p:cNvPicPr>
            <a:picLocks noChangeAspect="1"/>
          </p:cNvPicPr>
          <p:nvPr/>
        </p:nvPicPr>
        <p:blipFill>
          <a:blip r:embed="rId4"/>
          <a:stretch>
            <a:fillRect/>
          </a:stretch>
        </p:blipFill>
        <p:spPr>
          <a:xfrm>
            <a:off x="8172450" y="6343650"/>
            <a:ext cx="720725" cy="477838"/>
          </a:xfrm>
          <a:prstGeom prst="rect">
            <a:avLst/>
          </a:prstGeom>
          <a:noFill/>
          <a:ln w="9525">
            <a:noFill/>
          </a:ln>
        </p:spPr>
      </p:pic>
      <p:sp>
        <p:nvSpPr>
          <p:cNvPr id="12" name="对角圆角矩形 11"/>
          <p:cNvSpPr/>
          <p:nvPr/>
        </p:nvSpPr>
        <p:spPr>
          <a:xfrm>
            <a:off x="1143000" y="166688"/>
            <a:ext cx="2349500" cy="598488"/>
          </a:xfrm>
          <a:prstGeom prst="round2DiagRect">
            <a:avLst/>
          </a:prstGeom>
          <a:solidFill>
            <a:srgbClr val="0000FF"/>
          </a:solidFill>
        </p:spPr>
        <p:style>
          <a:lnRef idx="3">
            <a:schemeClr val="lt1"/>
          </a:lnRef>
          <a:fillRef idx="1">
            <a:schemeClr val="accent2"/>
          </a:fillRef>
          <a:effectRef idx="1">
            <a:schemeClr val="accent2"/>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楷体" panose="02010609060101010101" pitchFamily="49" charset="-122"/>
                <a:ea typeface="楷体" panose="02010609060101010101" pitchFamily="49" charset="-122"/>
                <a:cs typeface="+mn-cs"/>
              </a:rPr>
              <a:t>习作指导</a:t>
            </a:r>
            <a:endParaRPr kumimoji="0" lang="en-US" altLang="zh-CN" sz="4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楷体" panose="02010609060101010101" pitchFamily="49" charset="-122"/>
              <a:ea typeface="楷体" panose="02010609060101010101" pitchFamily="49" charset="-122"/>
              <a:cs typeface="+mn-cs"/>
            </a:endParaRPr>
          </a:p>
        </p:txBody>
      </p:sp>
      <p:sp>
        <p:nvSpPr>
          <p:cNvPr id="9" name="矩形 8"/>
          <p:cNvSpPr/>
          <p:nvPr/>
        </p:nvSpPr>
        <p:spPr>
          <a:xfrm>
            <a:off x="1619672" y="980728"/>
            <a:ext cx="1512168" cy="584775"/>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啄木鸟</a:t>
            </a:r>
            <a:endParaRPr kumimoji="0" lang="en-US" altLang="zh-CN" sz="32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pic>
        <p:nvPicPr>
          <p:cNvPr id="6147" name="Picture 3"/>
          <p:cNvPicPr>
            <a:picLocks noChangeAspect="1" noChangeArrowheads="1"/>
          </p:cNvPicPr>
          <p:nvPr/>
        </p:nvPicPr>
        <p:blipFill>
          <a:blip r:embed="rId5" cstate="print"/>
          <a:srcRect/>
          <a:stretch>
            <a:fillRect/>
          </a:stretch>
        </p:blipFill>
        <p:spPr bwMode="auto">
          <a:xfrm>
            <a:off x="323528" y="1772816"/>
            <a:ext cx="2886075" cy="3790950"/>
          </a:xfrm>
          <a:prstGeom prst="rect">
            <a:avLst/>
          </a:prstGeom>
          <a:solidFill>
            <a:srgbClr val="FFFFFF">
              <a:shade val="85000"/>
            </a:srgbClr>
          </a:solidFill>
          <a:ln w="190500" cap="sq">
            <a:solidFill>
              <a:srgbClr val="FFFFFF"/>
            </a:solidFill>
            <a:miter lim="800000"/>
            <a:headEnd/>
            <a:tailEnd/>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31752" name="Picture 2" descr="E:\碧\碧3\三语上\12767641_130222609340_2.jpg"/>
          <p:cNvPicPr>
            <a:picLocks noChangeAspect="1"/>
          </p:cNvPicPr>
          <p:nvPr/>
        </p:nvPicPr>
        <p:blipFill>
          <a:blip r:embed="rId6"/>
          <a:stretch>
            <a:fillRect/>
          </a:stretch>
        </p:blipFill>
        <p:spPr>
          <a:xfrm>
            <a:off x="3563938" y="115888"/>
            <a:ext cx="2679700" cy="3105150"/>
          </a:xfrm>
          <a:prstGeom prst="rect">
            <a:avLst/>
          </a:prstGeom>
          <a:noFill/>
          <a:ln w="9525">
            <a:noFill/>
          </a:ln>
        </p:spPr>
      </p:pic>
      <p:pic>
        <p:nvPicPr>
          <p:cNvPr id="31753" name="Picture 5" descr="E:\碧\碧3\三语上\u=567735977,2760646811&amp;fm=175&amp;s=AE907DC982E1D355929078360300C044&amp;w=598&amp;h=884&amp;img.JPEG"/>
          <p:cNvPicPr>
            <a:picLocks noChangeAspect="1"/>
          </p:cNvPicPr>
          <p:nvPr/>
        </p:nvPicPr>
        <p:blipFill>
          <a:blip r:embed="rId7"/>
          <a:stretch>
            <a:fillRect/>
          </a:stretch>
        </p:blipFill>
        <p:spPr>
          <a:xfrm>
            <a:off x="6011863" y="115888"/>
            <a:ext cx="3132137" cy="4033837"/>
          </a:xfrm>
          <a:prstGeom prst="rect">
            <a:avLst/>
          </a:prstGeom>
          <a:noFill/>
          <a:ln w="9525">
            <a:noFill/>
          </a:ln>
        </p:spPr>
      </p:pic>
      <p:pic>
        <p:nvPicPr>
          <p:cNvPr id="31754" name="Picture 6" descr="E:\碧\碧3\三语上\1f1c5abd1d6775dbf4995f82c9a63ff46c39aef61a7e8-qX5uDr_fw658.jpg"/>
          <p:cNvPicPr>
            <a:picLocks noChangeAspect="1"/>
          </p:cNvPicPr>
          <p:nvPr/>
        </p:nvPicPr>
        <p:blipFill>
          <a:blip r:embed="rId8"/>
          <a:stretch>
            <a:fillRect/>
          </a:stretch>
        </p:blipFill>
        <p:spPr>
          <a:xfrm>
            <a:off x="6045200" y="4149725"/>
            <a:ext cx="3098800" cy="2708275"/>
          </a:xfrm>
          <a:prstGeom prst="rect">
            <a:avLst/>
          </a:prstGeom>
          <a:noFill/>
          <a:ln w="9525">
            <a:noFill/>
          </a:ln>
        </p:spPr>
      </p:pic>
      <p:pic>
        <p:nvPicPr>
          <p:cNvPr id="18" name="Picture 3"/>
          <p:cNvPicPr>
            <a:picLocks noChangeAspect="1"/>
          </p:cNvPicPr>
          <p:nvPr/>
        </p:nvPicPr>
        <p:blipFill>
          <a:blip r:embed="rId9"/>
          <a:stretch>
            <a:fillRect/>
          </a:stretch>
        </p:blipFill>
        <p:spPr>
          <a:xfrm>
            <a:off x="3276600" y="3068638"/>
            <a:ext cx="2735263" cy="3789362"/>
          </a:xfrm>
          <a:prstGeom prst="rect">
            <a:avLst/>
          </a:prstGeom>
          <a:noFill/>
          <a:ln w="9525">
            <a:noFill/>
          </a:ln>
        </p:spPr>
      </p:pic>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dissolve">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3793" name="图片 9"/>
          <p:cNvPicPr>
            <a:picLocks noChangeAspect="1"/>
          </p:cNvPicPr>
          <p:nvPr/>
        </p:nvPicPr>
        <p:blipFill>
          <a:blip r:embed="rId1"/>
          <a:srcRect r="72971"/>
          <a:stretch>
            <a:fillRect/>
          </a:stretch>
        </p:blipFill>
        <p:spPr>
          <a:xfrm>
            <a:off x="6583363" y="6042025"/>
            <a:ext cx="1624012" cy="1543050"/>
          </a:xfrm>
          <a:prstGeom prst="rect">
            <a:avLst/>
          </a:prstGeom>
          <a:noFill/>
          <a:ln w="9525">
            <a:noFill/>
          </a:ln>
        </p:spPr>
      </p:pic>
      <p:pic>
        <p:nvPicPr>
          <p:cNvPr id="33794" name="图片 12"/>
          <p:cNvPicPr>
            <a:picLocks noChangeAspect="1"/>
          </p:cNvPicPr>
          <p:nvPr/>
        </p:nvPicPr>
        <p:blipFill>
          <a:blip r:embed="rId2"/>
          <a:srcRect r="72971"/>
          <a:stretch>
            <a:fillRect/>
          </a:stretch>
        </p:blipFill>
        <p:spPr>
          <a:xfrm>
            <a:off x="701675" y="6221413"/>
            <a:ext cx="1265238" cy="1200150"/>
          </a:xfrm>
          <a:prstGeom prst="rect">
            <a:avLst/>
          </a:prstGeom>
          <a:noFill/>
          <a:ln w="9525">
            <a:noFill/>
          </a:ln>
        </p:spPr>
      </p:pic>
      <p:pic>
        <p:nvPicPr>
          <p:cNvPr id="33795" name="图片 7"/>
          <p:cNvPicPr>
            <a:picLocks noChangeAspect="1"/>
          </p:cNvPicPr>
          <p:nvPr/>
        </p:nvPicPr>
        <p:blipFill>
          <a:blip r:embed="rId3"/>
          <a:stretch>
            <a:fillRect/>
          </a:stretch>
        </p:blipFill>
        <p:spPr>
          <a:xfrm>
            <a:off x="158750" y="6383338"/>
            <a:ext cx="539750" cy="460375"/>
          </a:xfrm>
          <a:prstGeom prst="rect">
            <a:avLst/>
          </a:prstGeom>
          <a:noFill/>
          <a:ln w="9525">
            <a:noFill/>
          </a:ln>
        </p:spPr>
      </p:pic>
      <p:pic>
        <p:nvPicPr>
          <p:cNvPr id="33796" name="图片 8"/>
          <p:cNvPicPr>
            <a:picLocks noChangeAspect="1"/>
          </p:cNvPicPr>
          <p:nvPr/>
        </p:nvPicPr>
        <p:blipFill>
          <a:blip r:embed="rId4"/>
          <a:stretch>
            <a:fillRect/>
          </a:stretch>
        </p:blipFill>
        <p:spPr>
          <a:xfrm>
            <a:off x="8172450" y="6343650"/>
            <a:ext cx="720725" cy="477838"/>
          </a:xfrm>
          <a:prstGeom prst="rect">
            <a:avLst/>
          </a:prstGeom>
          <a:noFill/>
          <a:ln w="9525">
            <a:noFill/>
          </a:ln>
        </p:spPr>
      </p:pic>
      <p:sp>
        <p:nvSpPr>
          <p:cNvPr id="12" name="对角圆角矩形 11"/>
          <p:cNvSpPr/>
          <p:nvPr/>
        </p:nvSpPr>
        <p:spPr>
          <a:xfrm>
            <a:off x="1143000" y="166688"/>
            <a:ext cx="2349500" cy="598488"/>
          </a:xfrm>
          <a:prstGeom prst="round2DiagRect">
            <a:avLst/>
          </a:prstGeom>
          <a:solidFill>
            <a:srgbClr val="0000FF"/>
          </a:solidFill>
        </p:spPr>
        <p:style>
          <a:lnRef idx="3">
            <a:schemeClr val="lt1"/>
          </a:lnRef>
          <a:fillRef idx="1">
            <a:schemeClr val="accent2"/>
          </a:fillRef>
          <a:effectRef idx="1">
            <a:schemeClr val="accent2"/>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楷体" panose="02010609060101010101" pitchFamily="49" charset="-122"/>
                <a:ea typeface="楷体" panose="02010609060101010101" pitchFamily="49" charset="-122"/>
                <a:cs typeface="+mn-cs"/>
              </a:rPr>
              <a:t>习作指导</a:t>
            </a:r>
            <a:endParaRPr kumimoji="0" lang="en-US" altLang="zh-CN" sz="4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楷体" panose="02010609060101010101" pitchFamily="49" charset="-122"/>
              <a:ea typeface="楷体" panose="02010609060101010101" pitchFamily="49" charset="-122"/>
              <a:cs typeface="+mn-cs"/>
            </a:endParaRPr>
          </a:p>
        </p:txBody>
      </p:sp>
      <p:sp>
        <p:nvSpPr>
          <p:cNvPr id="9" name="矩形 8"/>
          <p:cNvSpPr/>
          <p:nvPr/>
        </p:nvSpPr>
        <p:spPr>
          <a:xfrm>
            <a:off x="1115616" y="1196752"/>
            <a:ext cx="2016224" cy="584775"/>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玫瑰花</a:t>
            </a:r>
            <a:endParaRPr kumimoji="0" lang="en-US" altLang="zh-CN" sz="32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pic>
        <p:nvPicPr>
          <p:cNvPr id="9219" name="Picture 3"/>
          <p:cNvPicPr>
            <a:picLocks noChangeAspect="1" noChangeArrowheads="1"/>
          </p:cNvPicPr>
          <p:nvPr/>
        </p:nvPicPr>
        <p:blipFill>
          <a:blip r:embed="rId5" cstate="print"/>
          <a:srcRect/>
          <a:stretch>
            <a:fillRect/>
          </a:stretch>
        </p:blipFill>
        <p:spPr bwMode="auto">
          <a:xfrm>
            <a:off x="395535" y="2132856"/>
            <a:ext cx="3600400" cy="3225209"/>
          </a:xfrm>
          <a:prstGeom prst="rect">
            <a:avLst/>
          </a:prstGeom>
          <a:solidFill>
            <a:srgbClr val="FFFFFF">
              <a:shade val="85000"/>
            </a:srgbClr>
          </a:solidFill>
          <a:ln w="190500" cap="sq">
            <a:solidFill>
              <a:srgbClr val="FFFFFF"/>
            </a:solidFill>
            <a:miter lim="800000"/>
            <a:headEnd/>
            <a:tailEnd/>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33800" name="Picture 2" descr="E:\碧\碧3\三语上\201401291903157341.jpg"/>
          <p:cNvPicPr>
            <a:picLocks noChangeAspect="1"/>
          </p:cNvPicPr>
          <p:nvPr/>
        </p:nvPicPr>
        <p:blipFill>
          <a:blip r:embed="rId6"/>
          <a:stretch>
            <a:fillRect/>
          </a:stretch>
        </p:blipFill>
        <p:spPr>
          <a:xfrm>
            <a:off x="4284663" y="2276475"/>
            <a:ext cx="2663825" cy="2701925"/>
          </a:xfrm>
          <a:prstGeom prst="rect">
            <a:avLst/>
          </a:prstGeom>
          <a:noFill/>
          <a:ln w="9525">
            <a:noFill/>
          </a:ln>
        </p:spPr>
      </p:pic>
      <p:pic>
        <p:nvPicPr>
          <p:cNvPr id="74755" name="Picture 3" descr="E:\碧\碧3\三语上\6608733_134040655000_2.jpg"/>
          <p:cNvPicPr>
            <a:picLocks noChangeAspect="1"/>
          </p:cNvPicPr>
          <p:nvPr/>
        </p:nvPicPr>
        <p:blipFill>
          <a:blip r:embed="rId7"/>
          <a:stretch>
            <a:fillRect/>
          </a:stretch>
        </p:blipFill>
        <p:spPr>
          <a:xfrm>
            <a:off x="2339975" y="4984750"/>
            <a:ext cx="2808288" cy="1873250"/>
          </a:xfrm>
          <a:prstGeom prst="rect">
            <a:avLst/>
          </a:prstGeom>
          <a:noFill/>
          <a:ln w="9525">
            <a:noFill/>
          </a:ln>
        </p:spPr>
      </p:pic>
      <p:pic>
        <p:nvPicPr>
          <p:cNvPr id="13" name="Picture 3"/>
          <p:cNvPicPr>
            <a:picLocks noChangeAspect="1"/>
          </p:cNvPicPr>
          <p:nvPr/>
        </p:nvPicPr>
        <p:blipFill>
          <a:blip r:embed="rId8"/>
          <a:stretch>
            <a:fillRect/>
          </a:stretch>
        </p:blipFill>
        <p:spPr>
          <a:xfrm>
            <a:off x="4140200" y="0"/>
            <a:ext cx="2735263" cy="2244725"/>
          </a:xfrm>
          <a:prstGeom prst="rect">
            <a:avLst/>
          </a:prstGeom>
          <a:noFill/>
          <a:ln w="9525">
            <a:noFill/>
          </a:ln>
        </p:spPr>
      </p:pic>
      <p:pic>
        <p:nvPicPr>
          <p:cNvPr id="33803" name="Picture 4" descr="E:\碧\碧3\三语上\5777949_235203696000_2.jpg"/>
          <p:cNvPicPr>
            <a:picLocks noChangeAspect="1"/>
          </p:cNvPicPr>
          <p:nvPr/>
        </p:nvPicPr>
        <p:blipFill>
          <a:blip r:embed="rId9"/>
          <a:stretch>
            <a:fillRect/>
          </a:stretch>
        </p:blipFill>
        <p:spPr>
          <a:xfrm>
            <a:off x="6948488" y="2205038"/>
            <a:ext cx="2195512" cy="3744912"/>
          </a:xfrm>
          <a:prstGeom prst="rect">
            <a:avLst/>
          </a:prstGeom>
          <a:noFill/>
          <a:ln w="9525">
            <a:noFill/>
          </a:ln>
        </p:spPr>
      </p:pic>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ssolv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74755"/>
                                        </p:tgtEl>
                                        <p:attrNameLst>
                                          <p:attrName>style.visibility</p:attrName>
                                        </p:attrNameLst>
                                      </p:cBhvr>
                                      <p:to>
                                        <p:strVal val="visible"/>
                                      </p:to>
                                    </p:set>
                                    <p:animEffect transition="in" filter="dissolve">
                                      <p:cBhvr>
                                        <p:cTn id="12" dur="500"/>
                                        <p:tgtEl>
                                          <p:spTgt spid="747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8" name="Picture 5"/>
          <p:cNvPicPr>
            <a:picLocks noChangeAspect="1" noChangeArrowheads="1"/>
          </p:cNvPicPr>
          <p:nvPr/>
        </p:nvPicPr>
        <p:blipFill>
          <a:blip r:embed="rId1" cstate="print">
            <a:lum bright="70000" contrast="-70000"/>
          </a:blip>
          <a:srcRect/>
          <a:stretch>
            <a:fillRect/>
          </a:stretch>
        </p:blipFill>
        <p:spPr bwMode="auto">
          <a:xfrm>
            <a:off x="755576" y="1353146"/>
            <a:ext cx="7272805" cy="4812158"/>
          </a:xfrm>
          <a:prstGeom prst="ellipse">
            <a:avLst/>
          </a:prstGeom>
          <a:ln>
            <a:noFill/>
          </a:ln>
          <a:effectLst>
            <a:softEdge rad="112500"/>
          </a:effectLst>
        </p:spPr>
      </p:pic>
      <p:pic>
        <p:nvPicPr>
          <p:cNvPr id="35842" name="图片 9"/>
          <p:cNvPicPr>
            <a:picLocks noChangeAspect="1"/>
          </p:cNvPicPr>
          <p:nvPr/>
        </p:nvPicPr>
        <p:blipFill>
          <a:blip r:embed="rId2"/>
          <a:srcRect r="72971"/>
          <a:stretch>
            <a:fillRect/>
          </a:stretch>
        </p:blipFill>
        <p:spPr>
          <a:xfrm>
            <a:off x="6583363" y="6042025"/>
            <a:ext cx="1624012" cy="1543050"/>
          </a:xfrm>
          <a:prstGeom prst="rect">
            <a:avLst/>
          </a:prstGeom>
          <a:noFill/>
          <a:ln w="9525">
            <a:noFill/>
          </a:ln>
        </p:spPr>
      </p:pic>
      <p:pic>
        <p:nvPicPr>
          <p:cNvPr id="35843" name="图片 12"/>
          <p:cNvPicPr>
            <a:picLocks noChangeAspect="1"/>
          </p:cNvPicPr>
          <p:nvPr/>
        </p:nvPicPr>
        <p:blipFill>
          <a:blip r:embed="rId3"/>
          <a:srcRect r="72971"/>
          <a:stretch>
            <a:fillRect/>
          </a:stretch>
        </p:blipFill>
        <p:spPr>
          <a:xfrm>
            <a:off x="701675" y="6221413"/>
            <a:ext cx="1265238" cy="1200150"/>
          </a:xfrm>
          <a:prstGeom prst="rect">
            <a:avLst/>
          </a:prstGeom>
          <a:noFill/>
          <a:ln w="9525">
            <a:noFill/>
          </a:ln>
        </p:spPr>
      </p:pic>
      <p:pic>
        <p:nvPicPr>
          <p:cNvPr id="35844" name="图片 7"/>
          <p:cNvPicPr>
            <a:picLocks noChangeAspect="1"/>
          </p:cNvPicPr>
          <p:nvPr/>
        </p:nvPicPr>
        <p:blipFill>
          <a:blip r:embed="rId4"/>
          <a:stretch>
            <a:fillRect/>
          </a:stretch>
        </p:blipFill>
        <p:spPr>
          <a:xfrm>
            <a:off x="158750" y="6383338"/>
            <a:ext cx="539750" cy="460375"/>
          </a:xfrm>
          <a:prstGeom prst="rect">
            <a:avLst/>
          </a:prstGeom>
          <a:noFill/>
          <a:ln w="9525">
            <a:noFill/>
          </a:ln>
        </p:spPr>
      </p:pic>
      <p:pic>
        <p:nvPicPr>
          <p:cNvPr id="35845" name="图片 8"/>
          <p:cNvPicPr>
            <a:picLocks noChangeAspect="1"/>
          </p:cNvPicPr>
          <p:nvPr/>
        </p:nvPicPr>
        <p:blipFill>
          <a:blip r:embed="rId5"/>
          <a:stretch>
            <a:fillRect/>
          </a:stretch>
        </p:blipFill>
        <p:spPr>
          <a:xfrm>
            <a:off x="8172450" y="6343650"/>
            <a:ext cx="720725" cy="477838"/>
          </a:xfrm>
          <a:prstGeom prst="rect">
            <a:avLst/>
          </a:prstGeom>
          <a:noFill/>
          <a:ln w="9525">
            <a:noFill/>
          </a:ln>
        </p:spPr>
      </p:pic>
      <p:sp>
        <p:nvSpPr>
          <p:cNvPr id="12" name="对角圆角矩形 11"/>
          <p:cNvSpPr/>
          <p:nvPr/>
        </p:nvSpPr>
        <p:spPr>
          <a:xfrm>
            <a:off x="1143000" y="166688"/>
            <a:ext cx="2349500" cy="598488"/>
          </a:xfrm>
          <a:prstGeom prst="round2DiagRect">
            <a:avLst/>
          </a:prstGeom>
          <a:solidFill>
            <a:srgbClr val="0000FF"/>
          </a:solidFill>
        </p:spPr>
        <p:style>
          <a:lnRef idx="3">
            <a:schemeClr val="lt1"/>
          </a:lnRef>
          <a:fillRef idx="1">
            <a:schemeClr val="accent2"/>
          </a:fillRef>
          <a:effectRef idx="1">
            <a:schemeClr val="accent2"/>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楷体" panose="02010609060101010101" pitchFamily="49" charset="-122"/>
                <a:ea typeface="楷体" panose="02010609060101010101" pitchFamily="49" charset="-122"/>
                <a:cs typeface="+mn-cs"/>
              </a:rPr>
              <a:t>习作指导</a:t>
            </a:r>
            <a:endParaRPr kumimoji="0" lang="en-US" altLang="zh-CN" sz="4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楷体" panose="02010609060101010101" pitchFamily="49" charset="-122"/>
              <a:ea typeface="楷体" panose="02010609060101010101" pitchFamily="49" charset="-122"/>
              <a:cs typeface="+mn-cs"/>
            </a:endParaRPr>
          </a:p>
        </p:txBody>
      </p:sp>
      <p:sp>
        <p:nvSpPr>
          <p:cNvPr id="9" name="矩形 8"/>
          <p:cNvSpPr/>
          <p:nvPr/>
        </p:nvSpPr>
        <p:spPr>
          <a:xfrm>
            <a:off x="251519" y="4221086"/>
            <a:ext cx="2952328" cy="584775"/>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32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2</a:t>
            </a:r>
            <a:r>
              <a:rPr kumimoji="0" lang="zh-CN" altLang="en-US" sz="32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、他们是朋友</a:t>
            </a:r>
            <a:endParaRPr kumimoji="0" lang="en-US" altLang="zh-CN" sz="32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
        <p:nvSpPr>
          <p:cNvPr id="11" name="矩形 10"/>
          <p:cNvSpPr/>
          <p:nvPr/>
        </p:nvSpPr>
        <p:spPr>
          <a:xfrm>
            <a:off x="3419872" y="2708920"/>
            <a:ext cx="2304256" cy="1077218"/>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争吵、误会</a:t>
            </a:r>
            <a:endParaRPr kumimoji="0" lang="en-US" altLang="zh-CN"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共历患难</a:t>
            </a:r>
            <a:endParaRPr kumimoji="0" lang="en-US" altLang="zh-CN"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
        <p:nvSpPr>
          <p:cNvPr id="13" name="右箭头 12"/>
          <p:cNvSpPr/>
          <p:nvPr/>
        </p:nvSpPr>
        <p:spPr>
          <a:xfrm>
            <a:off x="6011863" y="2997200"/>
            <a:ext cx="503238" cy="431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a:off x="6660231" y="2852934"/>
            <a:ext cx="2016224" cy="584775"/>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友谊更深</a:t>
            </a:r>
            <a:endParaRPr kumimoji="0" lang="en-US" altLang="zh-CN"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
        <p:nvSpPr>
          <p:cNvPr id="16" name="矩形 15"/>
          <p:cNvSpPr/>
          <p:nvPr/>
        </p:nvSpPr>
        <p:spPr>
          <a:xfrm>
            <a:off x="3491880" y="4149080"/>
            <a:ext cx="2232248" cy="1077218"/>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经不起考验</a:t>
            </a:r>
            <a:endParaRPr kumimoji="0" lang="en-US" altLang="zh-CN"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抛弃对方</a:t>
            </a:r>
            <a:endParaRPr kumimoji="0" lang="en-US" altLang="zh-CN"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
        <p:nvSpPr>
          <p:cNvPr id="17" name="右箭头 16"/>
          <p:cNvSpPr/>
          <p:nvPr/>
        </p:nvSpPr>
        <p:spPr>
          <a:xfrm>
            <a:off x="6011863" y="4292600"/>
            <a:ext cx="503238" cy="431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9" name="矩形 18"/>
          <p:cNvSpPr/>
          <p:nvPr/>
        </p:nvSpPr>
        <p:spPr>
          <a:xfrm>
            <a:off x="6588224" y="4221086"/>
            <a:ext cx="2016224" cy="584775"/>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友谊破裂</a:t>
            </a:r>
            <a:endParaRPr kumimoji="0" lang="en-US" altLang="zh-CN"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
        <p:nvSpPr>
          <p:cNvPr id="21" name="矩形 20"/>
          <p:cNvSpPr/>
          <p:nvPr/>
        </p:nvSpPr>
        <p:spPr>
          <a:xfrm>
            <a:off x="3491880" y="5445224"/>
            <a:ext cx="2016224" cy="1077218"/>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互相比美</a:t>
            </a:r>
            <a:endParaRPr kumimoji="0" lang="en-US" altLang="zh-CN"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比本领</a:t>
            </a:r>
            <a:endParaRPr kumimoji="0" lang="en-US" altLang="zh-CN"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
        <p:nvSpPr>
          <p:cNvPr id="22" name="右箭头 21"/>
          <p:cNvSpPr/>
          <p:nvPr/>
        </p:nvSpPr>
        <p:spPr>
          <a:xfrm>
            <a:off x="6011863" y="5661025"/>
            <a:ext cx="503238" cy="431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3" name="矩形 22"/>
          <p:cNvSpPr/>
          <p:nvPr/>
        </p:nvSpPr>
        <p:spPr>
          <a:xfrm>
            <a:off x="6588224" y="5589239"/>
            <a:ext cx="2016224" cy="584774"/>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明白道理</a:t>
            </a:r>
            <a:endParaRPr kumimoji="0" lang="en-US" altLang="zh-CN"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
        <p:nvSpPr>
          <p:cNvPr id="25" name="矩形 24"/>
          <p:cNvSpPr/>
          <p:nvPr/>
        </p:nvSpPr>
        <p:spPr>
          <a:xfrm>
            <a:off x="611188" y="1052513"/>
            <a:ext cx="8208962" cy="1200150"/>
          </a:xfrm>
          <a:prstGeom prst="rect">
            <a:avLst/>
          </a:prstGeom>
          <a:noFill/>
          <a:ln w="9525">
            <a:noFill/>
          </a:ln>
        </p:spPr>
        <p:txBody>
          <a:bodyPr anchor="t">
            <a:spAutoFit/>
          </a:bodyPr>
          <a:p>
            <a:pPr>
              <a:buSzTx/>
            </a:pPr>
            <a:r>
              <a:rPr lang="zh-CN" altLang="en-US" sz="3600" b="1" dirty="0">
                <a:latin typeface="楷体" panose="02010609060101010101" pitchFamily="49" charset="-122"/>
                <a:ea typeface="楷体" panose="02010609060101010101" pitchFamily="49" charset="-122"/>
              </a:rPr>
              <a:t>    当童话故事的主人公是两个以上时，我们可以从他们之间的关系来设想故事。</a:t>
            </a:r>
            <a:endParaRPr lang="en-US" altLang="zh-CN" sz="3600" b="1" dirty="0">
              <a:latin typeface="楷体" panose="02010609060101010101" pitchFamily="49" charset="-122"/>
              <a:ea typeface="楷体" panose="02010609060101010101" pitchFamily="49" charset="-122"/>
            </a:endParaRPr>
          </a:p>
        </p:txBody>
      </p:sp>
      <p:sp>
        <p:nvSpPr>
          <p:cNvPr id="26" name="左大括号 25"/>
          <p:cNvSpPr/>
          <p:nvPr/>
        </p:nvSpPr>
        <p:spPr>
          <a:xfrm>
            <a:off x="2987675" y="3141663"/>
            <a:ext cx="360363" cy="2735263"/>
          </a:xfrm>
          <a:prstGeom prst="leftBrace">
            <a:avLst>
              <a:gd name="adj1" fmla="val 95659"/>
              <a:gd name="adj2" fmla="val 50000"/>
            </a:avLst>
          </a:prstGeom>
          <a:ln w="25400" cmpd="sng">
            <a:solidFill>
              <a:schemeClr val="accent1">
                <a:shade val="50000"/>
                <a:satMod val="103000"/>
              </a:schemeClr>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dissolve">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dissolve">
                                      <p:cBhvr>
                                        <p:cTn id="19" dur="500"/>
                                        <p:tgtEl>
                                          <p:spTgt spid="26"/>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dissolve">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dissolve">
                                      <p:cBhvr>
                                        <p:cTn id="29" dur="500"/>
                                        <p:tgtEl>
                                          <p:spTgt spid="13"/>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nodeType="click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dissolve">
                                      <p:cBhvr>
                                        <p:cTn id="34" dur="500"/>
                                        <p:tgtEl>
                                          <p:spTgt spid="14"/>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nodeType="click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dissolve">
                                      <p:cBhvr>
                                        <p:cTn id="39" dur="500"/>
                                        <p:tgtEl>
                                          <p:spTgt spid="16"/>
                                        </p:tgtEl>
                                      </p:cBhvr>
                                    </p:animEffec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grpId="0" nodeType="click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dissolve">
                                      <p:cBhvr>
                                        <p:cTn id="44" dur="500"/>
                                        <p:tgtEl>
                                          <p:spTgt spid="17"/>
                                        </p:tgtEl>
                                      </p:cBhvr>
                                    </p:animEffect>
                                  </p:childTnLst>
                                </p:cTn>
                              </p:par>
                            </p:childTnLst>
                          </p:cTn>
                        </p:par>
                      </p:childTnLst>
                    </p:cTn>
                  </p:par>
                  <p:par>
                    <p:cTn id="45" fill="hold">
                      <p:stCondLst>
                        <p:cond delay="indefinite"/>
                      </p:stCondLst>
                      <p:childTnLst>
                        <p:par>
                          <p:cTn id="46" fill="hold">
                            <p:stCondLst>
                              <p:cond delay="0"/>
                            </p:stCondLst>
                            <p:childTnLst>
                              <p:par>
                                <p:cTn id="47" presetID="9" presetClass="entr" presetSubtype="0" fill="hold" nodeType="click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dissolve">
                                      <p:cBhvr>
                                        <p:cTn id="49" dur="500"/>
                                        <p:tgtEl>
                                          <p:spTgt spid="19"/>
                                        </p:tgtEl>
                                      </p:cBhvr>
                                    </p:animEffect>
                                  </p:childTnLst>
                                </p:cTn>
                              </p:par>
                            </p:childTnLst>
                          </p:cTn>
                        </p:par>
                      </p:childTnLst>
                    </p:cTn>
                  </p:par>
                  <p:par>
                    <p:cTn id="50" fill="hold">
                      <p:stCondLst>
                        <p:cond delay="indefinite"/>
                      </p:stCondLst>
                      <p:childTnLst>
                        <p:par>
                          <p:cTn id="51" fill="hold">
                            <p:stCondLst>
                              <p:cond delay="0"/>
                            </p:stCondLst>
                            <p:childTnLst>
                              <p:par>
                                <p:cTn id="52" presetID="9" presetClass="entr" presetSubtype="0" fill="hold" nodeType="click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dissolve">
                                      <p:cBhvr>
                                        <p:cTn id="54" dur="500"/>
                                        <p:tgtEl>
                                          <p:spTgt spid="21"/>
                                        </p:tgtEl>
                                      </p:cBhvr>
                                    </p:animEffect>
                                  </p:childTnLst>
                                </p:cTn>
                              </p:par>
                            </p:childTnLst>
                          </p:cTn>
                        </p:par>
                      </p:childTnLst>
                    </p:cTn>
                  </p:par>
                  <p:par>
                    <p:cTn id="55" fill="hold">
                      <p:stCondLst>
                        <p:cond delay="indefinite"/>
                      </p:stCondLst>
                      <p:childTnLst>
                        <p:par>
                          <p:cTn id="56" fill="hold">
                            <p:stCondLst>
                              <p:cond delay="0"/>
                            </p:stCondLst>
                            <p:childTnLst>
                              <p:par>
                                <p:cTn id="57" presetID="9" presetClass="entr" presetSubtype="0" fill="hold" grpId="0" nodeType="click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dissolve">
                                      <p:cBhvr>
                                        <p:cTn id="59" dur="500"/>
                                        <p:tgtEl>
                                          <p:spTgt spid="22"/>
                                        </p:tgtEl>
                                      </p:cBhvr>
                                    </p:animEffect>
                                  </p:childTnLst>
                                </p:cTn>
                              </p:par>
                            </p:childTnLst>
                          </p:cTn>
                        </p:par>
                      </p:childTnLst>
                    </p:cTn>
                  </p:par>
                  <p:par>
                    <p:cTn id="60" fill="hold">
                      <p:stCondLst>
                        <p:cond delay="indefinite"/>
                      </p:stCondLst>
                      <p:childTnLst>
                        <p:par>
                          <p:cTn id="61" fill="hold">
                            <p:stCondLst>
                              <p:cond delay="0"/>
                            </p:stCondLst>
                            <p:childTnLst>
                              <p:par>
                                <p:cTn id="62" presetID="9" presetClass="entr" presetSubtype="0" fill="hold" nodeType="click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dissolve">
                                      <p:cBhvr>
                                        <p:cTn id="6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7" grpId="0" animBg="1"/>
      <p:bldP spid="22" grpId="0" animBg="1"/>
      <p:bldP spid="25" grpId="0"/>
      <p:bldP spid="2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8" name="Picture 5"/>
          <p:cNvPicPr>
            <a:picLocks noChangeAspect="1" noChangeArrowheads="1"/>
          </p:cNvPicPr>
          <p:nvPr/>
        </p:nvPicPr>
        <p:blipFill>
          <a:blip r:embed="rId1" cstate="print">
            <a:lum bright="70000" contrast="-70000"/>
          </a:blip>
          <a:srcRect/>
          <a:stretch>
            <a:fillRect/>
          </a:stretch>
        </p:blipFill>
        <p:spPr bwMode="auto">
          <a:xfrm>
            <a:off x="755576" y="1353146"/>
            <a:ext cx="7272805" cy="4812158"/>
          </a:xfrm>
          <a:prstGeom prst="ellipse">
            <a:avLst/>
          </a:prstGeom>
          <a:ln>
            <a:noFill/>
          </a:ln>
          <a:effectLst>
            <a:softEdge rad="112500"/>
          </a:effectLst>
        </p:spPr>
      </p:pic>
      <p:pic>
        <p:nvPicPr>
          <p:cNvPr id="37890" name="图片 9"/>
          <p:cNvPicPr>
            <a:picLocks noChangeAspect="1"/>
          </p:cNvPicPr>
          <p:nvPr/>
        </p:nvPicPr>
        <p:blipFill>
          <a:blip r:embed="rId2"/>
          <a:srcRect r="72971"/>
          <a:stretch>
            <a:fillRect/>
          </a:stretch>
        </p:blipFill>
        <p:spPr>
          <a:xfrm>
            <a:off x="6583363" y="6042025"/>
            <a:ext cx="1624012" cy="1543050"/>
          </a:xfrm>
          <a:prstGeom prst="rect">
            <a:avLst/>
          </a:prstGeom>
          <a:noFill/>
          <a:ln w="9525">
            <a:noFill/>
          </a:ln>
        </p:spPr>
      </p:pic>
      <p:pic>
        <p:nvPicPr>
          <p:cNvPr id="37891" name="图片 12"/>
          <p:cNvPicPr>
            <a:picLocks noChangeAspect="1"/>
          </p:cNvPicPr>
          <p:nvPr/>
        </p:nvPicPr>
        <p:blipFill>
          <a:blip r:embed="rId3"/>
          <a:srcRect r="72971"/>
          <a:stretch>
            <a:fillRect/>
          </a:stretch>
        </p:blipFill>
        <p:spPr>
          <a:xfrm>
            <a:off x="701675" y="6221413"/>
            <a:ext cx="1265238" cy="1200150"/>
          </a:xfrm>
          <a:prstGeom prst="rect">
            <a:avLst/>
          </a:prstGeom>
          <a:noFill/>
          <a:ln w="9525">
            <a:noFill/>
          </a:ln>
        </p:spPr>
      </p:pic>
      <p:pic>
        <p:nvPicPr>
          <p:cNvPr id="37892" name="图片 7"/>
          <p:cNvPicPr>
            <a:picLocks noChangeAspect="1"/>
          </p:cNvPicPr>
          <p:nvPr/>
        </p:nvPicPr>
        <p:blipFill>
          <a:blip r:embed="rId4"/>
          <a:stretch>
            <a:fillRect/>
          </a:stretch>
        </p:blipFill>
        <p:spPr>
          <a:xfrm>
            <a:off x="158750" y="6383338"/>
            <a:ext cx="539750" cy="460375"/>
          </a:xfrm>
          <a:prstGeom prst="rect">
            <a:avLst/>
          </a:prstGeom>
          <a:noFill/>
          <a:ln w="9525">
            <a:noFill/>
          </a:ln>
        </p:spPr>
      </p:pic>
      <p:pic>
        <p:nvPicPr>
          <p:cNvPr id="37893" name="图片 8"/>
          <p:cNvPicPr>
            <a:picLocks noChangeAspect="1"/>
          </p:cNvPicPr>
          <p:nvPr/>
        </p:nvPicPr>
        <p:blipFill>
          <a:blip r:embed="rId5"/>
          <a:stretch>
            <a:fillRect/>
          </a:stretch>
        </p:blipFill>
        <p:spPr>
          <a:xfrm>
            <a:off x="8172450" y="6343650"/>
            <a:ext cx="720725" cy="477838"/>
          </a:xfrm>
          <a:prstGeom prst="rect">
            <a:avLst/>
          </a:prstGeom>
          <a:noFill/>
          <a:ln w="9525">
            <a:noFill/>
          </a:ln>
        </p:spPr>
      </p:pic>
      <p:sp>
        <p:nvSpPr>
          <p:cNvPr id="12" name="对角圆角矩形 11"/>
          <p:cNvSpPr/>
          <p:nvPr/>
        </p:nvSpPr>
        <p:spPr>
          <a:xfrm>
            <a:off x="1143000" y="166688"/>
            <a:ext cx="2349500" cy="598488"/>
          </a:xfrm>
          <a:prstGeom prst="round2DiagRect">
            <a:avLst/>
          </a:prstGeom>
          <a:solidFill>
            <a:srgbClr val="0000FF"/>
          </a:solidFill>
        </p:spPr>
        <p:style>
          <a:lnRef idx="3">
            <a:schemeClr val="lt1"/>
          </a:lnRef>
          <a:fillRef idx="1">
            <a:schemeClr val="accent2"/>
          </a:fillRef>
          <a:effectRef idx="1">
            <a:schemeClr val="accent2"/>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楷体" panose="02010609060101010101" pitchFamily="49" charset="-122"/>
                <a:ea typeface="楷体" panose="02010609060101010101" pitchFamily="49" charset="-122"/>
                <a:cs typeface="+mn-cs"/>
              </a:rPr>
              <a:t>习作指导</a:t>
            </a:r>
            <a:endParaRPr kumimoji="0" lang="en-US" altLang="zh-CN" sz="4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楷体" panose="02010609060101010101" pitchFamily="49" charset="-122"/>
              <a:ea typeface="楷体" panose="02010609060101010101" pitchFamily="49" charset="-122"/>
              <a:cs typeface="+mn-cs"/>
            </a:endParaRPr>
          </a:p>
        </p:txBody>
      </p:sp>
      <p:sp>
        <p:nvSpPr>
          <p:cNvPr id="9" name="矩形 8"/>
          <p:cNvSpPr/>
          <p:nvPr/>
        </p:nvSpPr>
        <p:spPr>
          <a:xfrm>
            <a:off x="0" y="3861048"/>
            <a:ext cx="3312368" cy="584775"/>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32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3</a:t>
            </a:r>
            <a:r>
              <a:rPr kumimoji="0" lang="zh-CN" altLang="en-US" sz="32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、他们互不相识</a:t>
            </a:r>
            <a:endParaRPr kumimoji="0" lang="en-US" altLang="zh-CN" sz="32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
        <p:nvSpPr>
          <p:cNvPr id="11" name="矩形 10"/>
          <p:cNvSpPr/>
          <p:nvPr/>
        </p:nvSpPr>
        <p:spPr>
          <a:xfrm>
            <a:off x="3635896" y="2420886"/>
            <a:ext cx="2088232" cy="1077218"/>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一方遇难</a:t>
            </a:r>
            <a:endParaRPr kumimoji="0" lang="en-US" altLang="zh-CN"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伸出援手</a:t>
            </a:r>
            <a:endParaRPr kumimoji="0" lang="en-US" altLang="zh-CN"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
        <p:nvSpPr>
          <p:cNvPr id="13" name="右箭头 12"/>
          <p:cNvSpPr/>
          <p:nvPr/>
        </p:nvSpPr>
        <p:spPr>
          <a:xfrm>
            <a:off x="5795963" y="2636838"/>
            <a:ext cx="503238" cy="431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a:off x="6300192" y="2564904"/>
            <a:ext cx="2016224" cy="584775"/>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成为朋友</a:t>
            </a:r>
            <a:endParaRPr kumimoji="0" lang="en-US" altLang="zh-CN"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
        <p:nvSpPr>
          <p:cNvPr id="16" name="矩形 15"/>
          <p:cNvSpPr/>
          <p:nvPr/>
        </p:nvSpPr>
        <p:spPr>
          <a:xfrm>
            <a:off x="3635895" y="4869160"/>
            <a:ext cx="1872208" cy="1077218"/>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嘲笑对方</a:t>
            </a:r>
            <a:endParaRPr kumimoji="0" lang="en-US" altLang="zh-CN"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落井下石</a:t>
            </a:r>
            <a:endParaRPr kumimoji="0" lang="en-US" altLang="zh-CN"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
        <p:nvSpPr>
          <p:cNvPr id="17" name="右箭头 16"/>
          <p:cNvSpPr/>
          <p:nvPr/>
        </p:nvSpPr>
        <p:spPr>
          <a:xfrm>
            <a:off x="5867400" y="5229225"/>
            <a:ext cx="503238" cy="431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9" name="矩形 18"/>
          <p:cNvSpPr/>
          <p:nvPr/>
        </p:nvSpPr>
        <p:spPr>
          <a:xfrm>
            <a:off x="6444207" y="5157192"/>
            <a:ext cx="2016224" cy="584775"/>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幡然醒悟</a:t>
            </a:r>
            <a:endParaRPr kumimoji="0" lang="en-US" altLang="zh-CN"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
        <p:nvSpPr>
          <p:cNvPr id="21" name="矩形 20"/>
          <p:cNvSpPr/>
          <p:nvPr/>
        </p:nvSpPr>
        <p:spPr>
          <a:xfrm>
            <a:off x="611188" y="1052513"/>
            <a:ext cx="8208962" cy="1200150"/>
          </a:xfrm>
          <a:prstGeom prst="rect">
            <a:avLst/>
          </a:prstGeom>
          <a:noFill/>
          <a:ln w="9525">
            <a:noFill/>
          </a:ln>
        </p:spPr>
        <p:txBody>
          <a:bodyPr anchor="t">
            <a:spAutoFit/>
          </a:bodyPr>
          <a:p>
            <a:pPr>
              <a:buSzTx/>
            </a:pPr>
            <a:r>
              <a:rPr lang="zh-CN" altLang="en-US" sz="3600" b="1" dirty="0">
                <a:latin typeface="楷体" panose="02010609060101010101" pitchFamily="49" charset="-122"/>
                <a:ea typeface="楷体" panose="02010609060101010101" pitchFamily="49" charset="-122"/>
              </a:rPr>
              <a:t>    当童话故事的主人公是两个以上时，我们可以从他们之间的关系来设想故事。</a:t>
            </a:r>
            <a:endParaRPr lang="en-US" altLang="zh-CN" sz="3600" b="1" dirty="0">
              <a:latin typeface="楷体" panose="02010609060101010101" pitchFamily="49" charset="-122"/>
              <a:ea typeface="楷体" panose="02010609060101010101" pitchFamily="49" charset="-122"/>
            </a:endParaRPr>
          </a:p>
        </p:txBody>
      </p:sp>
      <p:sp>
        <p:nvSpPr>
          <p:cNvPr id="22" name="左大括号 21"/>
          <p:cNvSpPr/>
          <p:nvPr/>
        </p:nvSpPr>
        <p:spPr>
          <a:xfrm>
            <a:off x="3203575" y="2924175"/>
            <a:ext cx="360363" cy="2449513"/>
          </a:xfrm>
          <a:prstGeom prst="leftBrace">
            <a:avLst>
              <a:gd name="adj1" fmla="val 95659"/>
              <a:gd name="adj2" fmla="val 50000"/>
            </a:avLst>
          </a:prstGeom>
          <a:ln w="25400" cmpd="sng">
            <a:solidFill>
              <a:schemeClr val="accent1">
                <a:shade val="50000"/>
                <a:satMod val="103000"/>
              </a:schemeClr>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dissolve">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dissolve">
                                      <p:cBhvr>
                                        <p:cTn id="19" dur="500"/>
                                        <p:tgtEl>
                                          <p:spTgt spid="22"/>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dissolve">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dissolve">
                                      <p:cBhvr>
                                        <p:cTn id="29" dur="500"/>
                                        <p:tgtEl>
                                          <p:spTgt spid="13"/>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nodeType="click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dissolve">
                                      <p:cBhvr>
                                        <p:cTn id="34" dur="500"/>
                                        <p:tgtEl>
                                          <p:spTgt spid="14"/>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nodeType="click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dissolve">
                                      <p:cBhvr>
                                        <p:cTn id="39" dur="500"/>
                                        <p:tgtEl>
                                          <p:spTgt spid="16"/>
                                        </p:tgtEl>
                                      </p:cBhvr>
                                    </p:animEffec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grpId="0" nodeType="click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dissolve">
                                      <p:cBhvr>
                                        <p:cTn id="44" dur="500"/>
                                        <p:tgtEl>
                                          <p:spTgt spid="17"/>
                                        </p:tgtEl>
                                      </p:cBhvr>
                                    </p:animEffect>
                                  </p:childTnLst>
                                </p:cTn>
                              </p:par>
                            </p:childTnLst>
                          </p:cTn>
                        </p:par>
                      </p:childTnLst>
                    </p:cTn>
                  </p:par>
                  <p:par>
                    <p:cTn id="45" fill="hold">
                      <p:stCondLst>
                        <p:cond delay="indefinite"/>
                      </p:stCondLst>
                      <p:childTnLst>
                        <p:par>
                          <p:cTn id="46" fill="hold">
                            <p:stCondLst>
                              <p:cond delay="0"/>
                            </p:stCondLst>
                            <p:childTnLst>
                              <p:par>
                                <p:cTn id="47" presetID="9" presetClass="entr" presetSubtype="0" fill="hold" nodeType="click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dissolve">
                                      <p:cBhvr>
                                        <p:cTn id="4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7" grpId="0" animBg="1"/>
      <p:bldP spid="21" grpId="0"/>
      <p:bldP spid="2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8" name="Picture 5"/>
          <p:cNvPicPr>
            <a:picLocks noChangeAspect="1" noChangeArrowheads="1"/>
          </p:cNvPicPr>
          <p:nvPr/>
        </p:nvPicPr>
        <p:blipFill>
          <a:blip r:embed="rId1" cstate="print">
            <a:lum bright="70000" contrast="-70000"/>
          </a:blip>
          <a:srcRect/>
          <a:stretch>
            <a:fillRect/>
          </a:stretch>
        </p:blipFill>
        <p:spPr bwMode="auto">
          <a:xfrm>
            <a:off x="755576" y="1353146"/>
            <a:ext cx="7272805" cy="4812158"/>
          </a:xfrm>
          <a:prstGeom prst="ellipse">
            <a:avLst/>
          </a:prstGeom>
          <a:ln>
            <a:noFill/>
          </a:ln>
          <a:effectLst>
            <a:softEdge rad="112500"/>
          </a:effectLst>
        </p:spPr>
      </p:pic>
      <p:pic>
        <p:nvPicPr>
          <p:cNvPr id="39938" name="图片 9"/>
          <p:cNvPicPr>
            <a:picLocks noChangeAspect="1"/>
          </p:cNvPicPr>
          <p:nvPr/>
        </p:nvPicPr>
        <p:blipFill>
          <a:blip r:embed="rId2"/>
          <a:srcRect r="72971"/>
          <a:stretch>
            <a:fillRect/>
          </a:stretch>
        </p:blipFill>
        <p:spPr>
          <a:xfrm>
            <a:off x="6583363" y="6042025"/>
            <a:ext cx="1624012" cy="1543050"/>
          </a:xfrm>
          <a:prstGeom prst="rect">
            <a:avLst/>
          </a:prstGeom>
          <a:noFill/>
          <a:ln w="9525">
            <a:noFill/>
          </a:ln>
        </p:spPr>
      </p:pic>
      <p:pic>
        <p:nvPicPr>
          <p:cNvPr id="39939" name="图片 12"/>
          <p:cNvPicPr>
            <a:picLocks noChangeAspect="1"/>
          </p:cNvPicPr>
          <p:nvPr/>
        </p:nvPicPr>
        <p:blipFill>
          <a:blip r:embed="rId3"/>
          <a:srcRect r="72971"/>
          <a:stretch>
            <a:fillRect/>
          </a:stretch>
        </p:blipFill>
        <p:spPr>
          <a:xfrm>
            <a:off x="701675" y="6221413"/>
            <a:ext cx="1265238" cy="1200150"/>
          </a:xfrm>
          <a:prstGeom prst="rect">
            <a:avLst/>
          </a:prstGeom>
          <a:noFill/>
          <a:ln w="9525">
            <a:noFill/>
          </a:ln>
        </p:spPr>
      </p:pic>
      <p:pic>
        <p:nvPicPr>
          <p:cNvPr id="39940" name="图片 7"/>
          <p:cNvPicPr>
            <a:picLocks noChangeAspect="1"/>
          </p:cNvPicPr>
          <p:nvPr/>
        </p:nvPicPr>
        <p:blipFill>
          <a:blip r:embed="rId4"/>
          <a:stretch>
            <a:fillRect/>
          </a:stretch>
        </p:blipFill>
        <p:spPr>
          <a:xfrm>
            <a:off x="158750" y="6383338"/>
            <a:ext cx="539750" cy="460375"/>
          </a:xfrm>
          <a:prstGeom prst="rect">
            <a:avLst/>
          </a:prstGeom>
          <a:noFill/>
          <a:ln w="9525">
            <a:noFill/>
          </a:ln>
        </p:spPr>
      </p:pic>
      <p:pic>
        <p:nvPicPr>
          <p:cNvPr id="39941" name="图片 8"/>
          <p:cNvPicPr>
            <a:picLocks noChangeAspect="1"/>
          </p:cNvPicPr>
          <p:nvPr/>
        </p:nvPicPr>
        <p:blipFill>
          <a:blip r:embed="rId5"/>
          <a:stretch>
            <a:fillRect/>
          </a:stretch>
        </p:blipFill>
        <p:spPr>
          <a:xfrm>
            <a:off x="8172450" y="6343650"/>
            <a:ext cx="720725" cy="477838"/>
          </a:xfrm>
          <a:prstGeom prst="rect">
            <a:avLst/>
          </a:prstGeom>
          <a:noFill/>
          <a:ln w="9525">
            <a:noFill/>
          </a:ln>
        </p:spPr>
      </p:pic>
      <p:sp>
        <p:nvSpPr>
          <p:cNvPr id="12" name="对角圆角矩形 11"/>
          <p:cNvSpPr/>
          <p:nvPr/>
        </p:nvSpPr>
        <p:spPr>
          <a:xfrm>
            <a:off x="1143000" y="166688"/>
            <a:ext cx="2349500" cy="598488"/>
          </a:xfrm>
          <a:prstGeom prst="round2DiagRect">
            <a:avLst/>
          </a:prstGeom>
          <a:solidFill>
            <a:srgbClr val="0000FF"/>
          </a:solidFill>
        </p:spPr>
        <p:style>
          <a:lnRef idx="3">
            <a:schemeClr val="lt1"/>
          </a:lnRef>
          <a:fillRef idx="1">
            <a:schemeClr val="accent2"/>
          </a:fillRef>
          <a:effectRef idx="1">
            <a:schemeClr val="accent2"/>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楷体" panose="02010609060101010101" pitchFamily="49" charset="-122"/>
                <a:ea typeface="楷体" panose="02010609060101010101" pitchFamily="49" charset="-122"/>
                <a:cs typeface="+mn-cs"/>
              </a:rPr>
              <a:t>习作指导</a:t>
            </a:r>
            <a:endParaRPr kumimoji="0" lang="en-US" altLang="zh-CN" sz="4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楷体" panose="02010609060101010101" pitchFamily="49" charset="-122"/>
              <a:ea typeface="楷体" panose="02010609060101010101" pitchFamily="49" charset="-122"/>
              <a:cs typeface="+mn-cs"/>
            </a:endParaRPr>
          </a:p>
        </p:txBody>
      </p:sp>
      <p:sp>
        <p:nvSpPr>
          <p:cNvPr id="9" name="矩形 8"/>
          <p:cNvSpPr/>
          <p:nvPr/>
        </p:nvSpPr>
        <p:spPr>
          <a:xfrm>
            <a:off x="0" y="3861048"/>
            <a:ext cx="3312368" cy="584775"/>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32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4</a:t>
            </a:r>
            <a:r>
              <a:rPr kumimoji="0" lang="zh-CN" altLang="en-US" sz="32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、他们互有敌意</a:t>
            </a:r>
            <a:endParaRPr kumimoji="0" lang="en-US" altLang="zh-CN" sz="32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
        <p:nvSpPr>
          <p:cNvPr id="10" name="右箭头 9"/>
          <p:cNvSpPr/>
          <p:nvPr/>
        </p:nvSpPr>
        <p:spPr>
          <a:xfrm>
            <a:off x="3348038" y="3933825"/>
            <a:ext cx="503238" cy="431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1" name="矩形 10"/>
          <p:cNvSpPr/>
          <p:nvPr/>
        </p:nvSpPr>
        <p:spPr>
          <a:xfrm>
            <a:off x="3923928" y="3573016"/>
            <a:ext cx="2304254" cy="1077217"/>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你争我斗</a:t>
            </a:r>
            <a:endParaRPr kumimoji="0" lang="en-US" altLang="zh-CN"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互不相让</a:t>
            </a:r>
            <a:endParaRPr kumimoji="0" lang="en-US" altLang="zh-CN"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
        <p:nvSpPr>
          <p:cNvPr id="14" name="矩形 13"/>
          <p:cNvSpPr/>
          <p:nvPr/>
        </p:nvSpPr>
        <p:spPr>
          <a:xfrm>
            <a:off x="6012159" y="2924943"/>
            <a:ext cx="2016223" cy="584775"/>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两败俱伤</a:t>
            </a:r>
            <a:endParaRPr kumimoji="0" lang="en-US" altLang="zh-CN"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
        <p:nvSpPr>
          <p:cNvPr id="21" name="矩形 20"/>
          <p:cNvSpPr/>
          <p:nvPr/>
        </p:nvSpPr>
        <p:spPr>
          <a:xfrm>
            <a:off x="6012159" y="4365104"/>
            <a:ext cx="2016223" cy="1077218"/>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一方胜利</a:t>
            </a:r>
            <a:endParaRPr kumimoji="0" lang="en-US" altLang="zh-CN"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扬长而去</a:t>
            </a:r>
            <a:endParaRPr kumimoji="0" lang="en-US" altLang="zh-CN"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
        <p:nvSpPr>
          <p:cNvPr id="17" name="矩形 16"/>
          <p:cNvSpPr/>
          <p:nvPr/>
        </p:nvSpPr>
        <p:spPr>
          <a:xfrm>
            <a:off x="611188" y="1052513"/>
            <a:ext cx="8208962" cy="1200150"/>
          </a:xfrm>
          <a:prstGeom prst="rect">
            <a:avLst/>
          </a:prstGeom>
          <a:noFill/>
          <a:ln w="9525">
            <a:noFill/>
          </a:ln>
        </p:spPr>
        <p:txBody>
          <a:bodyPr anchor="t">
            <a:spAutoFit/>
          </a:bodyPr>
          <a:p>
            <a:pPr>
              <a:buSzTx/>
            </a:pPr>
            <a:r>
              <a:rPr lang="zh-CN" altLang="en-US" sz="3600" b="1" dirty="0">
                <a:latin typeface="楷体" panose="02010609060101010101" pitchFamily="49" charset="-122"/>
                <a:ea typeface="楷体" panose="02010609060101010101" pitchFamily="49" charset="-122"/>
              </a:rPr>
              <a:t>    当童话故事的主人公是两个以上时，我们可以从他们之间的关系来设想故事。</a:t>
            </a:r>
            <a:endParaRPr lang="en-US" altLang="zh-CN" sz="3600" b="1" dirty="0">
              <a:latin typeface="楷体" panose="02010609060101010101" pitchFamily="49" charset="-122"/>
              <a:ea typeface="楷体" panose="02010609060101010101" pitchFamily="49" charset="-122"/>
            </a:endParaRPr>
          </a:p>
        </p:txBody>
      </p:sp>
      <p:sp>
        <p:nvSpPr>
          <p:cNvPr id="19" name="左大括号 18"/>
          <p:cNvSpPr/>
          <p:nvPr/>
        </p:nvSpPr>
        <p:spPr>
          <a:xfrm>
            <a:off x="5651500" y="3213100"/>
            <a:ext cx="288925" cy="1655763"/>
          </a:xfrm>
          <a:prstGeom prst="leftBrace">
            <a:avLst>
              <a:gd name="adj1" fmla="val 95659"/>
              <a:gd name="adj2" fmla="val 50000"/>
            </a:avLst>
          </a:prstGeom>
          <a:ln w="25400" cmpd="sng">
            <a:solidFill>
              <a:schemeClr val="accent1">
                <a:shade val="50000"/>
                <a:satMod val="103000"/>
              </a:schemeClr>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dissolve">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dissolve">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dissolve">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dissolve">
                                      <p:cBhvr>
                                        <p:cTn id="29" dur="500"/>
                                        <p:tgtEl>
                                          <p:spTgt spid="19"/>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nodeType="click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dissolve">
                                      <p:cBhvr>
                                        <p:cTn id="34" dur="500"/>
                                        <p:tgtEl>
                                          <p:spTgt spid="14"/>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nodeType="click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dissolve">
                                      <p:cBhvr>
                                        <p:cTn id="3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7" grpId="0"/>
      <p:bldP spid="1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8" name="Picture 5"/>
          <p:cNvPicPr>
            <a:picLocks noChangeAspect="1" noChangeArrowheads="1"/>
          </p:cNvPicPr>
          <p:nvPr/>
        </p:nvPicPr>
        <p:blipFill>
          <a:blip r:embed="rId1" cstate="print">
            <a:lum bright="70000" contrast="-70000"/>
          </a:blip>
          <a:srcRect/>
          <a:stretch>
            <a:fillRect/>
          </a:stretch>
        </p:blipFill>
        <p:spPr bwMode="auto">
          <a:xfrm>
            <a:off x="755576" y="1353146"/>
            <a:ext cx="7272805" cy="4812158"/>
          </a:xfrm>
          <a:prstGeom prst="ellipse">
            <a:avLst/>
          </a:prstGeom>
          <a:ln>
            <a:noFill/>
          </a:ln>
          <a:effectLst>
            <a:softEdge rad="112500"/>
          </a:effectLst>
        </p:spPr>
      </p:pic>
      <p:pic>
        <p:nvPicPr>
          <p:cNvPr id="41986" name="图片 9"/>
          <p:cNvPicPr>
            <a:picLocks noChangeAspect="1"/>
          </p:cNvPicPr>
          <p:nvPr/>
        </p:nvPicPr>
        <p:blipFill>
          <a:blip r:embed="rId2"/>
          <a:srcRect r="72971"/>
          <a:stretch>
            <a:fillRect/>
          </a:stretch>
        </p:blipFill>
        <p:spPr>
          <a:xfrm>
            <a:off x="6583363" y="6042025"/>
            <a:ext cx="1624012" cy="1543050"/>
          </a:xfrm>
          <a:prstGeom prst="rect">
            <a:avLst/>
          </a:prstGeom>
          <a:noFill/>
          <a:ln w="9525">
            <a:noFill/>
          </a:ln>
        </p:spPr>
      </p:pic>
      <p:pic>
        <p:nvPicPr>
          <p:cNvPr id="41987" name="图片 12"/>
          <p:cNvPicPr>
            <a:picLocks noChangeAspect="1"/>
          </p:cNvPicPr>
          <p:nvPr/>
        </p:nvPicPr>
        <p:blipFill>
          <a:blip r:embed="rId3"/>
          <a:srcRect r="72971"/>
          <a:stretch>
            <a:fillRect/>
          </a:stretch>
        </p:blipFill>
        <p:spPr>
          <a:xfrm>
            <a:off x="701675" y="6221413"/>
            <a:ext cx="1265238" cy="1200150"/>
          </a:xfrm>
          <a:prstGeom prst="rect">
            <a:avLst/>
          </a:prstGeom>
          <a:noFill/>
          <a:ln w="9525">
            <a:noFill/>
          </a:ln>
        </p:spPr>
      </p:pic>
      <p:pic>
        <p:nvPicPr>
          <p:cNvPr id="41988" name="图片 7"/>
          <p:cNvPicPr>
            <a:picLocks noChangeAspect="1"/>
          </p:cNvPicPr>
          <p:nvPr/>
        </p:nvPicPr>
        <p:blipFill>
          <a:blip r:embed="rId4"/>
          <a:stretch>
            <a:fillRect/>
          </a:stretch>
        </p:blipFill>
        <p:spPr>
          <a:xfrm>
            <a:off x="158750" y="6383338"/>
            <a:ext cx="539750" cy="460375"/>
          </a:xfrm>
          <a:prstGeom prst="rect">
            <a:avLst/>
          </a:prstGeom>
          <a:noFill/>
          <a:ln w="9525">
            <a:noFill/>
          </a:ln>
        </p:spPr>
      </p:pic>
      <p:pic>
        <p:nvPicPr>
          <p:cNvPr id="41989" name="图片 8"/>
          <p:cNvPicPr>
            <a:picLocks noChangeAspect="1"/>
          </p:cNvPicPr>
          <p:nvPr/>
        </p:nvPicPr>
        <p:blipFill>
          <a:blip r:embed="rId5"/>
          <a:stretch>
            <a:fillRect/>
          </a:stretch>
        </p:blipFill>
        <p:spPr>
          <a:xfrm>
            <a:off x="8172450" y="6343650"/>
            <a:ext cx="720725" cy="477838"/>
          </a:xfrm>
          <a:prstGeom prst="rect">
            <a:avLst/>
          </a:prstGeom>
          <a:noFill/>
          <a:ln w="9525">
            <a:noFill/>
          </a:ln>
        </p:spPr>
      </p:pic>
      <p:sp>
        <p:nvSpPr>
          <p:cNvPr id="12" name="对角圆角矩形 11"/>
          <p:cNvSpPr/>
          <p:nvPr/>
        </p:nvSpPr>
        <p:spPr>
          <a:xfrm>
            <a:off x="1187450" y="476250"/>
            <a:ext cx="3357563" cy="598488"/>
          </a:xfrm>
          <a:prstGeom prst="round2DiagRect">
            <a:avLst/>
          </a:prstGeom>
          <a:solidFill>
            <a:srgbClr val="0000FF"/>
          </a:solidFill>
        </p:spPr>
        <p:style>
          <a:lnRef idx="3">
            <a:schemeClr val="lt1"/>
          </a:lnRef>
          <a:fillRef idx="1">
            <a:schemeClr val="accent2"/>
          </a:fillRef>
          <a:effectRef idx="1">
            <a:schemeClr val="accent2"/>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4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楷体" panose="02010609060101010101" pitchFamily="49" charset="-122"/>
                <a:ea typeface="楷体" panose="02010609060101010101" pitchFamily="49" charset="-122"/>
                <a:cs typeface="+mn-cs"/>
              </a:rPr>
              <a:t>四、巧妙命题</a:t>
            </a:r>
            <a:endParaRPr kumimoji="0" lang="en-US" altLang="zh-CN" sz="4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楷体" panose="02010609060101010101" pitchFamily="49" charset="-122"/>
              <a:ea typeface="楷体" panose="02010609060101010101" pitchFamily="49" charset="-122"/>
              <a:cs typeface="+mn-cs"/>
            </a:endParaRPr>
          </a:p>
        </p:txBody>
      </p:sp>
      <p:sp>
        <p:nvSpPr>
          <p:cNvPr id="20488" name="矩形 18"/>
          <p:cNvSpPr/>
          <p:nvPr/>
        </p:nvSpPr>
        <p:spPr>
          <a:xfrm>
            <a:off x="684213" y="1268413"/>
            <a:ext cx="8208962" cy="1200150"/>
          </a:xfrm>
          <a:prstGeom prst="rect">
            <a:avLst/>
          </a:prstGeom>
          <a:noFill/>
          <a:ln w="9525">
            <a:noFill/>
          </a:ln>
        </p:spPr>
        <p:txBody>
          <a:bodyPr anchor="t">
            <a:spAutoFit/>
          </a:bodyPr>
          <a:p>
            <a:pPr>
              <a:buSzTx/>
            </a:pPr>
            <a:r>
              <a:rPr lang="zh-CN" altLang="en-US" sz="3600" b="1" dirty="0">
                <a:latin typeface="楷体" panose="02010609060101010101" pitchFamily="49" charset="-122"/>
                <a:ea typeface="楷体" panose="02010609060101010101" pitchFamily="49" charset="-122"/>
              </a:rPr>
              <a:t>    给你的童话故事起一个响亮而又吸引人的题目！</a:t>
            </a:r>
            <a:endParaRPr lang="en-US" altLang="zh-CN" sz="3600" b="1" dirty="0">
              <a:latin typeface="楷体" panose="02010609060101010101" pitchFamily="49" charset="-122"/>
              <a:ea typeface="楷体" panose="02010609060101010101" pitchFamily="49" charset="-122"/>
            </a:endParaRPr>
          </a:p>
        </p:txBody>
      </p:sp>
      <p:sp>
        <p:nvSpPr>
          <p:cNvPr id="19" name="矩形 18"/>
          <p:cNvSpPr/>
          <p:nvPr/>
        </p:nvSpPr>
        <p:spPr>
          <a:xfrm>
            <a:off x="323528" y="3861048"/>
            <a:ext cx="1872206" cy="584775"/>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故事题目</a:t>
            </a:r>
            <a:endParaRPr kumimoji="0" lang="en-US" altLang="zh-CN" sz="32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
        <p:nvSpPr>
          <p:cNvPr id="21" name="矩形 20"/>
          <p:cNvSpPr/>
          <p:nvPr/>
        </p:nvSpPr>
        <p:spPr>
          <a:xfrm>
            <a:off x="2555775" y="2924943"/>
            <a:ext cx="5184576" cy="584775"/>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直接以故事的主人公为题</a:t>
            </a:r>
            <a:endParaRPr kumimoji="0" lang="en-US" altLang="zh-CN"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
        <p:nvSpPr>
          <p:cNvPr id="23" name="矩形 22"/>
          <p:cNvSpPr/>
          <p:nvPr/>
        </p:nvSpPr>
        <p:spPr>
          <a:xfrm>
            <a:off x="2555776" y="4581128"/>
            <a:ext cx="5184576" cy="1077218"/>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以故事的主要情节和受到的启发教育为题！</a:t>
            </a:r>
            <a:endParaRPr kumimoji="0" lang="en-US" altLang="zh-CN" sz="32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
        <p:nvSpPr>
          <p:cNvPr id="14" name="左大括号 13"/>
          <p:cNvSpPr/>
          <p:nvPr/>
        </p:nvSpPr>
        <p:spPr>
          <a:xfrm>
            <a:off x="2124075" y="3213100"/>
            <a:ext cx="360363" cy="1944688"/>
          </a:xfrm>
          <a:prstGeom prst="leftBrace">
            <a:avLst>
              <a:gd name="adj1" fmla="val 95659"/>
              <a:gd name="adj2" fmla="val 50000"/>
            </a:avLst>
          </a:prstGeom>
          <a:ln w="25400" cmpd="sng">
            <a:solidFill>
              <a:schemeClr val="accent1">
                <a:shade val="50000"/>
                <a:satMod val="103000"/>
              </a:schemeClr>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0488"/>
                                        </p:tgtEl>
                                        <p:attrNameLst>
                                          <p:attrName>style.visibility</p:attrName>
                                        </p:attrNameLst>
                                      </p:cBhvr>
                                      <p:to>
                                        <p:strVal val="visible"/>
                                      </p:to>
                                    </p:set>
                                    <p:animEffect transition="in" filter="dissolve">
                                      <p:cBhvr>
                                        <p:cTn id="7" dur="500"/>
                                        <p:tgtEl>
                                          <p:spTgt spid="2048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dissolv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dissolve">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dissolve">
                                      <p:cBhvr>
                                        <p:cTn id="22" dur="500"/>
                                        <p:tgtEl>
                                          <p:spTgt spid="21"/>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dissolve">
                                      <p:cBhvr>
                                        <p:cTn id="2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8" grpId="0"/>
      <p:bldP spid="1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4033" name="图片 9"/>
          <p:cNvPicPr>
            <a:picLocks noChangeAspect="1"/>
          </p:cNvPicPr>
          <p:nvPr/>
        </p:nvPicPr>
        <p:blipFill>
          <a:blip r:embed="rId1"/>
          <a:srcRect r="72971"/>
          <a:stretch>
            <a:fillRect/>
          </a:stretch>
        </p:blipFill>
        <p:spPr>
          <a:xfrm>
            <a:off x="5292725" y="6096000"/>
            <a:ext cx="1624013" cy="1543050"/>
          </a:xfrm>
          <a:prstGeom prst="rect">
            <a:avLst/>
          </a:prstGeom>
          <a:noFill/>
          <a:ln w="9525">
            <a:noFill/>
          </a:ln>
        </p:spPr>
      </p:pic>
      <p:pic>
        <p:nvPicPr>
          <p:cNvPr id="44034" name="图片 12"/>
          <p:cNvPicPr>
            <a:picLocks noChangeAspect="1"/>
          </p:cNvPicPr>
          <p:nvPr/>
        </p:nvPicPr>
        <p:blipFill>
          <a:blip r:embed="rId2"/>
          <a:srcRect r="72971"/>
          <a:stretch>
            <a:fillRect/>
          </a:stretch>
        </p:blipFill>
        <p:spPr>
          <a:xfrm>
            <a:off x="896938" y="6096000"/>
            <a:ext cx="1265237" cy="1200150"/>
          </a:xfrm>
          <a:prstGeom prst="rect">
            <a:avLst/>
          </a:prstGeom>
          <a:noFill/>
          <a:ln w="9525">
            <a:noFill/>
          </a:ln>
        </p:spPr>
      </p:pic>
      <p:pic>
        <p:nvPicPr>
          <p:cNvPr id="44035" name="图片 7"/>
          <p:cNvPicPr>
            <a:picLocks noChangeAspect="1"/>
          </p:cNvPicPr>
          <p:nvPr/>
        </p:nvPicPr>
        <p:blipFill>
          <a:blip r:embed="rId3"/>
          <a:stretch>
            <a:fillRect/>
          </a:stretch>
        </p:blipFill>
        <p:spPr>
          <a:xfrm>
            <a:off x="563563" y="6096000"/>
            <a:ext cx="539750" cy="460375"/>
          </a:xfrm>
          <a:prstGeom prst="rect">
            <a:avLst/>
          </a:prstGeom>
          <a:noFill/>
          <a:ln w="9525">
            <a:noFill/>
          </a:ln>
        </p:spPr>
      </p:pic>
      <p:pic>
        <p:nvPicPr>
          <p:cNvPr id="44036" name="图片 8"/>
          <p:cNvPicPr>
            <a:picLocks noChangeAspect="1"/>
          </p:cNvPicPr>
          <p:nvPr/>
        </p:nvPicPr>
        <p:blipFill>
          <a:blip r:embed="rId4"/>
          <a:stretch>
            <a:fillRect/>
          </a:stretch>
        </p:blipFill>
        <p:spPr>
          <a:xfrm>
            <a:off x="6831013" y="6365875"/>
            <a:ext cx="720725" cy="477838"/>
          </a:xfrm>
          <a:prstGeom prst="rect">
            <a:avLst/>
          </a:prstGeom>
          <a:noFill/>
          <a:ln w="9525">
            <a:noFill/>
          </a:ln>
        </p:spPr>
      </p:pic>
      <p:sp>
        <p:nvSpPr>
          <p:cNvPr id="44037" name="矩形 12"/>
          <p:cNvSpPr/>
          <p:nvPr/>
        </p:nvSpPr>
        <p:spPr>
          <a:xfrm>
            <a:off x="900113" y="1268413"/>
            <a:ext cx="7705725" cy="1570037"/>
          </a:xfrm>
          <a:prstGeom prst="rect">
            <a:avLst/>
          </a:prstGeom>
          <a:noFill/>
          <a:ln w="9525">
            <a:noFill/>
          </a:ln>
        </p:spPr>
        <p:txBody>
          <a:bodyPr anchor="t">
            <a:spAutoFit/>
          </a:bodyPr>
          <a:p>
            <a:pPr>
              <a:buSzTx/>
            </a:pPr>
            <a:r>
              <a:rPr lang="zh-CN" altLang="en-US" sz="3200" b="1" dirty="0">
                <a:latin typeface="楷体" panose="02010609060101010101" pitchFamily="49" charset="-122"/>
                <a:ea typeface="楷体" panose="02010609060101010101" pitchFamily="49" charset="-122"/>
              </a:rPr>
              <a:t>    根据提示和要求去创作自己的童话故事吧！写完以后小声读一读，看看句子是否通顺。</a:t>
            </a:r>
            <a:endParaRPr lang="zh-CN" altLang="en-US" sz="3200" b="1" dirty="0">
              <a:latin typeface="楷体" panose="02010609060101010101" pitchFamily="49" charset="-122"/>
              <a:ea typeface="楷体" panose="02010609060101010101" pitchFamily="49" charset="-122"/>
            </a:endParaRPr>
          </a:p>
        </p:txBody>
      </p:sp>
      <p:sp>
        <p:nvSpPr>
          <p:cNvPr id="14" name="对角圆角矩形 13"/>
          <p:cNvSpPr/>
          <p:nvPr/>
        </p:nvSpPr>
        <p:spPr>
          <a:xfrm>
            <a:off x="1331913" y="549275"/>
            <a:ext cx="3311525" cy="598488"/>
          </a:xfrm>
          <a:prstGeom prst="round2DiagRect">
            <a:avLst/>
          </a:prstGeom>
          <a:solidFill>
            <a:srgbClr val="0000FF"/>
          </a:solidFill>
        </p:spPr>
        <p:style>
          <a:lnRef idx="3">
            <a:schemeClr val="lt1"/>
          </a:lnRef>
          <a:fillRef idx="1">
            <a:schemeClr val="accent2"/>
          </a:fillRef>
          <a:effectRef idx="1">
            <a:schemeClr val="accent2"/>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4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楷体" panose="02010609060101010101" pitchFamily="49" charset="-122"/>
                <a:ea typeface="楷体" panose="02010609060101010101" pitchFamily="49" charset="-122"/>
                <a:cs typeface="+mn-cs"/>
              </a:rPr>
              <a:t>五、完成习作</a:t>
            </a:r>
            <a:endParaRPr kumimoji="0" lang="en-US" altLang="zh-CN" sz="4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楷体" panose="02010609060101010101" pitchFamily="49" charset="-122"/>
              <a:ea typeface="楷体" panose="02010609060101010101" pitchFamily="49" charset="-122"/>
              <a:cs typeface="+mn-cs"/>
            </a:endParaRPr>
          </a:p>
        </p:txBody>
      </p:sp>
      <p:pic>
        <p:nvPicPr>
          <p:cNvPr id="15" name="Picture 2"/>
          <p:cNvPicPr>
            <a:picLocks noChangeAspect="1" noChangeArrowheads="1"/>
          </p:cNvPicPr>
          <p:nvPr/>
        </p:nvPicPr>
        <p:blipFill>
          <a:blip r:embed="rId5" cstate="print"/>
          <a:srcRect/>
          <a:stretch>
            <a:fillRect/>
          </a:stretch>
        </p:blipFill>
        <p:spPr bwMode="auto">
          <a:xfrm>
            <a:off x="1043608" y="3356991"/>
            <a:ext cx="2300834" cy="2736304"/>
          </a:xfrm>
          <a:prstGeom prst="round2DiagRect">
            <a:avLst>
              <a:gd name="adj1" fmla="val 16667"/>
              <a:gd name="adj2" fmla="val 29541"/>
            </a:avLst>
          </a:prstGeom>
          <a:ln w="88900" cap="sq">
            <a:solidFill>
              <a:srgbClr val="FFFFFF"/>
            </a:solidFill>
            <a:miter lim="800000"/>
            <a:headEnd/>
            <a:tailEnd/>
          </a:ln>
          <a:effectLst>
            <a:outerShdw blurRad="254000" algn="tl" rotWithShape="0">
              <a:srgbClr val="000000">
                <a:alpha val="43000"/>
              </a:srgbClr>
            </a:outerShdw>
          </a:effectLst>
        </p:spPr>
      </p:pic>
      <p:pic>
        <p:nvPicPr>
          <p:cNvPr id="17" name="Picture 3"/>
          <p:cNvPicPr>
            <a:picLocks noChangeAspect="1" noChangeArrowheads="1"/>
          </p:cNvPicPr>
          <p:nvPr/>
        </p:nvPicPr>
        <p:blipFill>
          <a:blip r:embed="rId6" cstate="print"/>
          <a:srcRect/>
          <a:stretch>
            <a:fillRect/>
          </a:stretch>
        </p:blipFill>
        <p:spPr bwMode="auto">
          <a:xfrm>
            <a:off x="3707904" y="3356992"/>
            <a:ext cx="1872208" cy="2459204"/>
          </a:xfrm>
          <a:prstGeom prst="rect">
            <a:avLst/>
          </a:prstGeom>
          <a:solidFill>
            <a:srgbClr val="FFFFFF">
              <a:shade val="85000"/>
            </a:srgbClr>
          </a:solidFill>
          <a:ln w="190500" cap="sq">
            <a:solidFill>
              <a:srgbClr val="FFFFFF"/>
            </a:solidFill>
            <a:miter lim="800000"/>
            <a:headEnd/>
            <a:tailEnd/>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8" name="Picture 3"/>
          <p:cNvPicPr>
            <a:picLocks noChangeAspect="1" noChangeArrowheads="1"/>
          </p:cNvPicPr>
          <p:nvPr/>
        </p:nvPicPr>
        <p:blipFill>
          <a:blip r:embed="rId7" cstate="print"/>
          <a:srcRect/>
          <a:stretch>
            <a:fillRect/>
          </a:stretch>
        </p:blipFill>
        <p:spPr bwMode="auto">
          <a:xfrm>
            <a:off x="6012160" y="3212975"/>
            <a:ext cx="2631301" cy="2357098"/>
          </a:xfrm>
          <a:prstGeom prst="rect">
            <a:avLst/>
          </a:prstGeom>
          <a:solidFill>
            <a:srgbClr val="FFFFFF">
              <a:shade val="85000"/>
            </a:srgbClr>
          </a:solidFill>
          <a:ln w="190500" cap="sq">
            <a:solidFill>
              <a:srgbClr val="FFFFFF"/>
            </a:solidFill>
            <a:miter lim="800000"/>
            <a:headEnd/>
            <a:tailEnd/>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19" name="矩形 18"/>
          <p:cNvSpPr/>
          <p:nvPr/>
        </p:nvSpPr>
        <p:spPr>
          <a:xfrm>
            <a:off x="4427983" y="3284983"/>
            <a:ext cx="1368152" cy="523220"/>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啄木鸟</a:t>
            </a:r>
            <a:endParaRPr kumimoji="0" lang="en-US" altLang="zh-CN" sz="28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
        <p:nvSpPr>
          <p:cNvPr id="20" name="矩形 19"/>
          <p:cNvSpPr/>
          <p:nvPr/>
        </p:nvSpPr>
        <p:spPr>
          <a:xfrm>
            <a:off x="2411759" y="3429000"/>
            <a:ext cx="936104" cy="523218"/>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国王</a:t>
            </a:r>
            <a:endParaRPr kumimoji="0" lang="en-US" altLang="zh-CN" sz="28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
        <p:nvSpPr>
          <p:cNvPr id="21" name="矩形 20"/>
          <p:cNvSpPr/>
          <p:nvPr/>
        </p:nvSpPr>
        <p:spPr>
          <a:xfrm>
            <a:off x="5940152" y="3284983"/>
            <a:ext cx="1512168" cy="523220"/>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玫瑰花</a:t>
            </a:r>
            <a:endParaRPr kumimoji="0" lang="en-US" altLang="zh-CN" sz="28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Tree>
  </p:cSld>
  <p:clrMapOvr>
    <a:masterClrMapping/>
  </p:clrMapOvr>
  <p:transition spd="slow">
    <p:cove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6081" name="图片 9"/>
          <p:cNvPicPr>
            <a:picLocks noChangeAspect="1"/>
          </p:cNvPicPr>
          <p:nvPr/>
        </p:nvPicPr>
        <p:blipFill>
          <a:blip r:embed="rId1"/>
          <a:srcRect r="72971"/>
          <a:stretch>
            <a:fillRect/>
          </a:stretch>
        </p:blipFill>
        <p:spPr>
          <a:xfrm>
            <a:off x="5292725" y="6096000"/>
            <a:ext cx="1624013" cy="1543050"/>
          </a:xfrm>
          <a:prstGeom prst="rect">
            <a:avLst/>
          </a:prstGeom>
          <a:noFill/>
          <a:ln w="9525">
            <a:noFill/>
          </a:ln>
        </p:spPr>
      </p:pic>
      <p:pic>
        <p:nvPicPr>
          <p:cNvPr id="46082" name="图片 12"/>
          <p:cNvPicPr>
            <a:picLocks noChangeAspect="1"/>
          </p:cNvPicPr>
          <p:nvPr/>
        </p:nvPicPr>
        <p:blipFill>
          <a:blip r:embed="rId2"/>
          <a:srcRect r="72971"/>
          <a:stretch>
            <a:fillRect/>
          </a:stretch>
        </p:blipFill>
        <p:spPr>
          <a:xfrm>
            <a:off x="896938" y="6096000"/>
            <a:ext cx="1265237" cy="1200150"/>
          </a:xfrm>
          <a:prstGeom prst="rect">
            <a:avLst/>
          </a:prstGeom>
          <a:noFill/>
          <a:ln w="9525">
            <a:noFill/>
          </a:ln>
        </p:spPr>
      </p:pic>
      <p:pic>
        <p:nvPicPr>
          <p:cNvPr id="46083" name="图片 7"/>
          <p:cNvPicPr>
            <a:picLocks noChangeAspect="1"/>
          </p:cNvPicPr>
          <p:nvPr/>
        </p:nvPicPr>
        <p:blipFill>
          <a:blip r:embed="rId3"/>
          <a:stretch>
            <a:fillRect/>
          </a:stretch>
        </p:blipFill>
        <p:spPr>
          <a:xfrm>
            <a:off x="563563" y="6096000"/>
            <a:ext cx="539750" cy="460375"/>
          </a:xfrm>
          <a:prstGeom prst="rect">
            <a:avLst/>
          </a:prstGeom>
          <a:noFill/>
          <a:ln w="9525">
            <a:noFill/>
          </a:ln>
        </p:spPr>
      </p:pic>
      <p:pic>
        <p:nvPicPr>
          <p:cNvPr id="46084" name="图片 8"/>
          <p:cNvPicPr>
            <a:picLocks noChangeAspect="1"/>
          </p:cNvPicPr>
          <p:nvPr/>
        </p:nvPicPr>
        <p:blipFill>
          <a:blip r:embed="rId4"/>
          <a:stretch>
            <a:fillRect/>
          </a:stretch>
        </p:blipFill>
        <p:spPr>
          <a:xfrm>
            <a:off x="6831013" y="6365875"/>
            <a:ext cx="720725" cy="477838"/>
          </a:xfrm>
          <a:prstGeom prst="rect">
            <a:avLst/>
          </a:prstGeom>
          <a:noFill/>
          <a:ln w="9525">
            <a:noFill/>
          </a:ln>
        </p:spPr>
      </p:pic>
      <p:sp>
        <p:nvSpPr>
          <p:cNvPr id="356" name="矩形 355"/>
          <p:cNvSpPr/>
          <p:nvPr/>
        </p:nvSpPr>
        <p:spPr>
          <a:xfrm>
            <a:off x="1528994" y="2005278"/>
            <a:ext cx="5388479" cy="769441"/>
          </a:xfrm>
          <a:prstGeom prst="rect">
            <a:avLst/>
          </a:prstGeom>
          <a:noFill/>
        </p:spPr>
        <p:txBody>
          <a:bodyPr>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4400" b="1" i="0" u="none" strike="noStrike" kern="1200" cap="none" spc="0" normalizeH="0" baseline="0" noProof="0" dirty="0">
                <a:ln>
                  <a:noFill/>
                </a:ln>
                <a:gradFill flip="none" rotWithShape="1">
                  <a:gsLst>
                    <a:gs pos="0">
                      <a:srgbClr val="FF0000"/>
                    </a:gs>
                    <a:gs pos="24000">
                      <a:srgbClr val="00B0F0"/>
                    </a:gs>
                    <a:gs pos="62000">
                      <a:srgbClr val="7030A0"/>
                    </a:gs>
                    <a:gs pos="100000">
                      <a:srgbClr val="F73BDC"/>
                    </a:gs>
                  </a:gsLst>
                  <a:lin ang="8100000" scaled="1"/>
                  <a:tileRect/>
                </a:gradFill>
                <a:effectLst/>
                <a:uLnTx/>
                <a:uFillTx/>
                <a:latin typeface="方正卡通简体" pitchFamily="65" charset="-122"/>
                <a:ea typeface="方正卡通简体" pitchFamily="65" charset="-122"/>
                <a:cs typeface="+mn-cs"/>
              </a:rPr>
              <a:t>谢谢您的观看和支持</a:t>
            </a:r>
            <a:endParaRPr kumimoji="0" lang="en-US" altLang="zh-CN" sz="4400" b="1" i="0" u="none" strike="noStrike" kern="1200" cap="none" spc="0" normalizeH="0" baseline="0" noProof="0" dirty="0">
              <a:ln>
                <a:noFill/>
              </a:ln>
              <a:gradFill flip="none" rotWithShape="1">
                <a:gsLst>
                  <a:gs pos="0">
                    <a:srgbClr val="FF0000"/>
                  </a:gs>
                  <a:gs pos="24000">
                    <a:srgbClr val="00B0F0"/>
                  </a:gs>
                  <a:gs pos="62000">
                    <a:srgbClr val="7030A0"/>
                  </a:gs>
                  <a:gs pos="100000">
                    <a:srgbClr val="F73BDC"/>
                  </a:gs>
                </a:gsLst>
                <a:lin ang="8100000" scaled="1"/>
                <a:tileRect/>
              </a:gradFill>
              <a:effectLst/>
              <a:uLnTx/>
              <a:uFillTx/>
              <a:latin typeface="方正卡通简体" pitchFamily="65" charset="-122"/>
              <a:ea typeface="方正卡通简体" pitchFamily="65" charset="-122"/>
              <a:cs typeface="+mn-cs"/>
            </a:endParaRPr>
          </a:p>
        </p:txBody>
      </p:sp>
      <p:pic>
        <p:nvPicPr>
          <p:cNvPr id="46086" name="图片 356"/>
          <p:cNvPicPr>
            <a:picLocks noChangeAspect="1"/>
          </p:cNvPicPr>
          <p:nvPr/>
        </p:nvPicPr>
        <p:blipFill>
          <a:blip r:embed="rId5"/>
          <a:stretch>
            <a:fillRect/>
          </a:stretch>
        </p:blipFill>
        <p:spPr>
          <a:xfrm>
            <a:off x="2447925" y="2909888"/>
            <a:ext cx="4195763" cy="623887"/>
          </a:xfrm>
          <a:prstGeom prst="rect">
            <a:avLst/>
          </a:prstGeom>
          <a:noFill/>
          <a:ln w="9525">
            <a:noFill/>
          </a:ln>
        </p:spPr>
      </p:pic>
      <p:grpSp>
        <p:nvGrpSpPr>
          <p:cNvPr id="46087" name="组合 10"/>
          <p:cNvGrpSpPr/>
          <p:nvPr/>
        </p:nvGrpSpPr>
        <p:grpSpPr>
          <a:xfrm>
            <a:off x="7600950" y="5024438"/>
            <a:ext cx="1112838" cy="1819275"/>
            <a:chOff x="5836357" y="4560894"/>
            <a:chExt cx="1327930" cy="2056092"/>
          </a:xfrm>
        </p:grpSpPr>
        <p:pic>
          <p:nvPicPr>
            <p:cNvPr id="46088" name="图片 5"/>
            <p:cNvPicPr>
              <a:picLocks noChangeAspect="1"/>
            </p:cNvPicPr>
            <p:nvPr/>
          </p:nvPicPr>
          <p:blipFill>
            <a:blip r:embed="rId6">
              <a:clrChange>
                <a:clrFrom>
                  <a:srgbClr val="FDFDFD"/>
                </a:clrFrom>
                <a:clrTo>
                  <a:srgbClr val="FDFDFD">
                    <a:alpha val="0"/>
                  </a:srgbClr>
                </a:clrTo>
              </a:clrChange>
            </a:blip>
            <a:srcRect l="35500" r="32249" b="80045"/>
            <a:stretch>
              <a:fillRect/>
            </a:stretch>
          </p:blipFill>
          <p:spPr>
            <a:xfrm>
              <a:off x="5836357" y="4560894"/>
              <a:ext cx="429028" cy="383639"/>
            </a:xfrm>
            <a:prstGeom prst="rect">
              <a:avLst/>
            </a:prstGeom>
            <a:noFill/>
            <a:ln w="9525">
              <a:noFill/>
            </a:ln>
          </p:spPr>
        </p:pic>
        <p:pic>
          <p:nvPicPr>
            <p:cNvPr id="46089" name="Picture 2"/>
            <p:cNvPicPr>
              <a:picLocks noChangeAspect="1"/>
            </p:cNvPicPr>
            <p:nvPr/>
          </p:nvPicPr>
          <p:blipFill>
            <a:blip r:embed="rId7">
              <a:clrChange>
                <a:clrFrom>
                  <a:srgbClr val="FDFDFD"/>
                </a:clrFrom>
                <a:clrTo>
                  <a:srgbClr val="FDFDFD">
                    <a:alpha val="0"/>
                  </a:srgbClr>
                </a:clrTo>
              </a:clrChange>
            </a:blip>
            <a:stretch>
              <a:fillRect/>
            </a:stretch>
          </p:blipFill>
          <p:spPr>
            <a:xfrm>
              <a:off x="5916478" y="4847939"/>
              <a:ext cx="1247809" cy="1769047"/>
            </a:xfrm>
            <a:prstGeom prst="rect">
              <a:avLst/>
            </a:prstGeom>
            <a:noFill/>
            <a:ln w="9525">
              <a:noFill/>
            </a:ln>
          </p:spPr>
        </p:pic>
      </p:grpSp>
      <p:pic>
        <p:nvPicPr>
          <p:cNvPr id="46090" name="Picture 3"/>
          <p:cNvPicPr>
            <a:picLocks noChangeAspect="1"/>
          </p:cNvPicPr>
          <p:nvPr/>
        </p:nvPicPr>
        <p:blipFill>
          <a:blip r:embed="rId8">
            <a:clrChange>
              <a:clrFrom>
                <a:srgbClr val="FDFDFD"/>
              </a:clrFrom>
              <a:clrTo>
                <a:srgbClr val="FDFDFD">
                  <a:alpha val="0"/>
                </a:srgbClr>
              </a:clrTo>
            </a:clrChange>
          </a:blip>
          <a:stretch>
            <a:fillRect/>
          </a:stretch>
        </p:blipFill>
        <p:spPr>
          <a:xfrm>
            <a:off x="1765300" y="5278438"/>
            <a:ext cx="1365250" cy="1527175"/>
          </a:xfrm>
          <a:prstGeom prst="rect">
            <a:avLst/>
          </a:prstGeom>
          <a:noFill/>
          <a:ln w="9525">
            <a:noFill/>
          </a:ln>
        </p:spPr>
      </p:pic>
      <p:sp>
        <p:nvSpPr>
          <p:cNvPr id="16" name="矩形 15"/>
          <p:cNvSpPr/>
          <p:nvPr/>
        </p:nvSpPr>
        <p:spPr>
          <a:xfrm>
            <a:off x="3059113" y="3357563"/>
            <a:ext cx="3600450" cy="1568450"/>
          </a:xfrm>
          <a:prstGeom prst="rect">
            <a:avLst/>
          </a:prstGeom>
          <a:noFill/>
          <a:ln w="9525">
            <a:noFill/>
          </a:ln>
        </p:spPr>
        <p:txBody>
          <a:bodyPr anchor="t">
            <a:spAutoFit/>
          </a:bodyPr>
          <a:p>
            <a:pPr>
              <a:buSzTx/>
            </a:pPr>
            <a:r>
              <a:rPr lang="zh-CN" altLang="en-US" sz="9600" b="1" dirty="0">
                <a:solidFill>
                  <a:srgbClr val="FF0000"/>
                </a:solidFill>
                <a:latin typeface="楷体" panose="02010609060101010101" pitchFamily="49" charset="-122"/>
                <a:ea typeface="楷体" panose="02010609060101010101" pitchFamily="49" charset="-122"/>
              </a:rPr>
              <a:t>再见</a:t>
            </a:r>
            <a:endParaRPr lang="en-US" altLang="zh-CN" sz="96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29" name="Picture 5"/>
          <p:cNvPicPr>
            <a:picLocks noChangeAspect="1" noChangeArrowheads="1"/>
          </p:cNvPicPr>
          <p:nvPr/>
        </p:nvPicPr>
        <p:blipFill>
          <a:blip r:embed="rId1" cstate="print">
            <a:lum bright="70000" contrast="-70000"/>
          </a:blip>
          <a:srcRect/>
          <a:stretch>
            <a:fillRect/>
          </a:stretch>
        </p:blipFill>
        <p:spPr bwMode="auto">
          <a:xfrm>
            <a:off x="755576" y="1119185"/>
            <a:ext cx="7272805" cy="4812161"/>
          </a:xfrm>
          <a:prstGeom prst="ellipse">
            <a:avLst/>
          </a:prstGeom>
          <a:ln>
            <a:noFill/>
          </a:ln>
          <a:effectLst>
            <a:softEdge rad="112500"/>
          </a:effectLst>
        </p:spPr>
      </p:pic>
      <p:sp>
        <p:nvSpPr>
          <p:cNvPr id="6" name="矩形 5"/>
          <p:cNvSpPr/>
          <p:nvPr/>
        </p:nvSpPr>
        <p:spPr>
          <a:xfrm>
            <a:off x="1042988" y="1196975"/>
            <a:ext cx="3097212" cy="646113"/>
          </a:xfrm>
          <a:prstGeom prst="rect">
            <a:avLst/>
          </a:prstGeom>
          <a:noFill/>
          <a:ln w="9525">
            <a:noFill/>
          </a:ln>
        </p:spPr>
        <p:txBody>
          <a:bodyPr anchor="t">
            <a:spAutoFit/>
          </a:bodyPr>
          <a:p>
            <a:pPr>
              <a:buSzTx/>
            </a:pPr>
            <a:r>
              <a:rPr lang="zh-CN" altLang="en-US" sz="3600" b="1" dirty="0">
                <a:solidFill>
                  <a:srgbClr val="FF0000"/>
                </a:solidFill>
                <a:latin typeface="楷体" panose="02010609060101010101" pitchFamily="49" charset="-122"/>
                <a:ea typeface="楷体" panose="02010609060101010101" pitchFamily="49" charset="-122"/>
              </a:rPr>
              <a:t>什么是童话？</a:t>
            </a:r>
            <a:endParaRPr lang="en-US" altLang="zh-CN" sz="3600" b="1" dirty="0">
              <a:solidFill>
                <a:srgbClr val="FF0000"/>
              </a:solidFill>
              <a:latin typeface="楷体" panose="02010609060101010101" pitchFamily="49" charset="-122"/>
              <a:ea typeface="楷体" panose="02010609060101010101" pitchFamily="49" charset="-122"/>
            </a:endParaRPr>
          </a:p>
        </p:txBody>
      </p:sp>
      <p:pic>
        <p:nvPicPr>
          <p:cNvPr id="11267" name="图片 9"/>
          <p:cNvPicPr>
            <a:picLocks noChangeAspect="1"/>
          </p:cNvPicPr>
          <p:nvPr/>
        </p:nvPicPr>
        <p:blipFill>
          <a:blip r:embed="rId2"/>
          <a:srcRect r="72971"/>
          <a:stretch>
            <a:fillRect/>
          </a:stretch>
        </p:blipFill>
        <p:spPr>
          <a:xfrm>
            <a:off x="6583363" y="6042025"/>
            <a:ext cx="1624012" cy="1543050"/>
          </a:xfrm>
          <a:prstGeom prst="rect">
            <a:avLst/>
          </a:prstGeom>
          <a:noFill/>
          <a:ln w="9525">
            <a:noFill/>
          </a:ln>
        </p:spPr>
      </p:pic>
      <p:pic>
        <p:nvPicPr>
          <p:cNvPr id="11268" name="图片 12"/>
          <p:cNvPicPr>
            <a:picLocks noChangeAspect="1"/>
          </p:cNvPicPr>
          <p:nvPr/>
        </p:nvPicPr>
        <p:blipFill>
          <a:blip r:embed="rId3"/>
          <a:srcRect r="72971"/>
          <a:stretch>
            <a:fillRect/>
          </a:stretch>
        </p:blipFill>
        <p:spPr>
          <a:xfrm>
            <a:off x="701675" y="6221413"/>
            <a:ext cx="1265238" cy="1200150"/>
          </a:xfrm>
          <a:prstGeom prst="rect">
            <a:avLst/>
          </a:prstGeom>
          <a:noFill/>
          <a:ln w="9525">
            <a:noFill/>
          </a:ln>
        </p:spPr>
      </p:pic>
      <p:pic>
        <p:nvPicPr>
          <p:cNvPr id="11269" name="图片 7"/>
          <p:cNvPicPr>
            <a:picLocks noChangeAspect="1"/>
          </p:cNvPicPr>
          <p:nvPr/>
        </p:nvPicPr>
        <p:blipFill>
          <a:blip r:embed="rId4"/>
          <a:stretch>
            <a:fillRect/>
          </a:stretch>
        </p:blipFill>
        <p:spPr>
          <a:xfrm>
            <a:off x="158750" y="6383338"/>
            <a:ext cx="539750" cy="460375"/>
          </a:xfrm>
          <a:prstGeom prst="rect">
            <a:avLst/>
          </a:prstGeom>
          <a:noFill/>
          <a:ln w="9525">
            <a:noFill/>
          </a:ln>
        </p:spPr>
      </p:pic>
      <p:pic>
        <p:nvPicPr>
          <p:cNvPr id="11270" name="图片 8"/>
          <p:cNvPicPr>
            <a:picLocks noChangeAspect="1"/>
          </p:cNvPicPr>
          <p:nvPr/>
        </p:nvPicPr>
        <p:blipFill>
          <a:blip r:embed="rId5"/>
          <a:stretch>
            <a:fillRect/>
          </a:stretch>
        </p:blipFill>
        <p:spPr>
          <a:xfrm>
            <a:off x="8172450" y="6343650"/>
            <a:ext cx="720725" cy="477838"/>
          </a:xfrm>
          <a:prstGeom prst="rect">
            <a:avLst/>
          </a:prstGeom>
          <a:noFill/>
          <a:ln w="9525">
            <a:noFill/>
          </a:ln>
        </p:spPr>
      </p:pic>
      <p:sp>
        <p:nvSpPr>
          <p:cNvPr id="12" name="对角圆角矩形 11"/>
          <p:cNvSpPr/>
          <p:nvPr/>
        </p:nvSpPr>
        <p:spPr>
          <a:xfrm>
            <a:off x="1143000" y="166688"/>
            <a:ext cx="2349500" cy="598488"/>
          </a:xfrm>
          <a:prstGeom prst="round2DiagRect">
            <a:avLst/>
          </a:prstGeom>
          <a:solidFill>
            <a:srgbClr val="0000FF"/>
          </a:solidFill>
        </p:spPr>
        <p:style>
          <a:lnRef idx="3">
            <a:schemeClr val="lt1"/>
          </a:lnRef>
          <a:fillRef idx="1">
            <a:schemeClr val="accent2"/>
          </a:fillRef>
          <a:effectRef idx="1">
            <a:schemeClr val="accent2"/>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楷体" panose="02010609060101010101" pitchFamily="49" charset="-122"/>
                <a:ea typeface="楷体" panose="02010609060101010101" pitchFamily="49" charset="-122"/>
                <a:cs typeface="+mn-cs"/>
              </a:rPr>
              <a:t>习作指导</a:t>
            </a:r>
            <a:endParaRPr kumimoji="0" lang="en-US" altLang="zh-CN" sz="4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楷体" panose="02010609060101010101" pitchFamily="49" charset="-122"/>
              <a:ea typeface="楷体" panose="02010609060101010101" pitchFamily="49" charset="-122"/>
              <a:cs typeface="+mn-cs"/>
            </a:endParaRPr>
          </a:p>
        </p:txBody>
      </p:sp>
      <p:sp>
        <p:nvSpPr>
          <p:cNvPr id="9" name="矩形 8"/>
          <p:cNvSpPr/>
          <p:nvPr/>
        </p:nvSpPr>
        <p:spPr>
          <a:xfrm>
            <a:off x="611188" y="2133600"/>
            <a:ext cx="7705725" cy="2800350"/>
          </a:xfrm>
          <a:prstGeom prst="rect">
            <a:avLst/>
          </a:prstGeom>
          <a:noFill/>
          <a:ln w="9525">
            <a:noFill/>
          </a:ln>
        </p:spPr>
        <p:txBody>
          <a:bodyPr anchor="t">
            <a:spAutoFit/>
          </a:bodyPr>
          <a:p>
            <a:pPr>
              <a:buSzTx/>
            </a:pPr>
            <a:r>
              <a:rPr lang="zh-CN" altLang="en-US" sz="4400" b="1" dirty="0">
                <a:latin typeface="楷体" panose="02010609060101010101" pitchFamily="49" charset="-122"/>
                <a:ea typeface="楷体" panose="02010609060101010101" pitchFamily="49" charset="-122"/>
              </a:rPr>
              <a:t>    童话就是作者通过大胆的幻想，采用拟人、夸张等手法编织出的一个个奇异有趣，并能给人以思想启迪的故事。</a:t>
            </a:r>
            <a:endParaRPr lang="zh-CN" altLang="en-US" sz="4400" b="1" dirty="0">
              <a:latin typeface="楷体" panose="02010609060101010101" pitchFamily="49" charset="-122"/>
              <a:ea typeface="楷体" panose="02010609060101010101" pitchFamily="49" charset="-122"/>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
                                            <p:txEl>
                                              <p:charRg st="0" end="54"/>
                                            </p:txEl>
                                          </p:spTgt>
                                        </p:tgtEl>
                                        <p:attrNameLst>
                                          <p:attrName>style.visibility</p:attrName>
                                        </p:attrNameLst>
                                      </p:cBhvr>
                                      <p:to>
                                        <p:strVal val="visible"/>
                                      </p:to>
                                    </p:set>
                                    <p:animEffect transition="in" filter="fade">
                                      <p:cBhvr>
                                        <p:cTn id="14" dur="1000"/>
                                        <p:tgtEl>
                                          <p:spTgt spid="9">
                                            <p:txEl>
                                              <p:charRg st="0" end="54"/>
                                            </p:txEl>
                                          </p:spTgt>
                                        </p:tgtEl>
                                      </p:cBhvr>
                                    </p:animEffect>
                                    <p:anim calcmode="lin" valueType="num">
                                      <p:cBhvr>
                                        <p:cTn id="15" dur="1000" fill="hold"/>
                                        <p:tgtEl>
                                          <p:spTgt spid="9">
                                            <p:txEl>
                                              <p:charRg st="0" end="54"/>
                                            </p:txEl>
                                          </p:spTgt>
                                        </p:tgtEl>
                                        <p:attrNameLst>
                                          <p:attrName>ppt_x</p:attrName>
                                        </p:attrNameLst>
                                      </p:cBhvr>
                                      <p:tavLst>
                                        <p:tav tm="0">
                                          <p:val>
                                            <p:strVal val="#ppt_x"/>
                                          </p:val>
                                        </p:tav>
                                        <p:tav tm="100000">
                                          <p:val>
                                            <p:strVal val="#ppt_x"/>
                                          </p:val>
                                        </p:tav>
                                      </p:tavLst>
                                    </p:anim>
                                    <p:anim calcmode="lin" valueType="num">
                                      <p:cBhvr>
                                        <p:cTn id="16" dur="1000" fill="hold"/>
                                        <p:tgtEl>
                                          <p:spTgt spid="9">
                                            <p:txEl>
                                              <p:charRg st="0" end="5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3313" name="图片 9"/>
          <p:cNvPicPr>
            <a:picLocks noChangeAspect="1"/>
          </p:cNvPicPr>
          <p:nvPr/>
        </p:nvPicPr>
        <p:blipFill>
          <a:blip r:embed="rId1"/>
          <a:srcRect r="72971"/>
          <a:stretch>
            <a:fillRect/>
          </a:stretch>
        </p:blipFill>
        <p:spPr>
          <a:xfrm>
            <a:off x="6583363" y="6042025"/>
            <a:ext cx="1624012" cy="1543050"/>
          </a:xfrm>
          <a:prstGeom prst="rect">
            <a:avLst/>
          </a:prstGeom>
          <a:noFill/>
          <a:ln w="9525">
            <a:noFill/>
          </a:ln>
        </p:spPr>
      </p:pic>
      <p:pic>
        <p:nvPicPr>
          <p:cNvPr id="13314" name="图片 12"/>
          <p:cNvPicPr>
            <a:picLocks noChangeAspect="1"/>
          </p:cNvPicPr>
          <p:nvPr/>
        </p:nvPicPr>
        <p:blipFill>
          <a:blip r:embed="rId2"/>
          <a:srcRect r="72971"/>
          <a:stretch>
            <a:fillRect/>
          </a:stretch>
        </p:blipFill>
        <p:spPr>
          <a:xfrm>
            <a:off x="701675" y="6221413"/>
            <a:ext cx="1265238" cy="1200150"/>
          </a:xfrm>
          <a:prstGeom prst="rect">
            <a:avLst/>
          </a:prstGeom>
          <a:noFill/>
          <a:ln w="9525">
            <a:noFill/>
          </a:ln>
        </p:spPr>
      </p:pic>
      <p:pic>
        <p:nvPicPr>
          <p:cNvPr id="13315" name="图片 7"/>
          <p:cNvPicPr>
            <a:picLocks noChangeAspect="1"/>
          </p:cNvPicPr>
          <p:nvPr/>
        </p:nvPicPr>
        <p:blipFill>
          <a:blip r:embed="rId3"/>
          <a:stretch>
            <a:fillRect/>
          </a:stretch>
        </p:blipFill>
        <p:spPr>
          <a:xfrm>
            <a:off x="158750" y="6383338"/>
            <a:ext cx="539750" cy="460375"/>
          </a:xfrm>
          <a:prstGeom prst="rect">
            <a:avLst/>
          </a:prstGeom>
          <a:noFill/>
          <a:ln w="9525">
            <a:noFill/>
          </a:ln>
        </p:spPr>
      </p:pic>
      <p:pic>
        <p:nvPicPr>
          <p:cNvPr id="13316" name="图片 8"/>
          <p:cNvPicPr>
            <a:picLocks noChangeAspect="1"/>
          </p:cNvPicPr>
          <p:nvPr/>
        </p:nvPicPr>
        <p:blipFill>
          <a:blip r:embed="rId4"/>
          <a:stretch>
            <a:fillRect/>
          </a:stretch>
        </p:blipFill>
        <p:spPr>
          <a:xfrm>
            <a:off x="8172450" y="6343650"/>
            <a:ext cx="720725" cy="477838"/>
          </a:xfrm>
          <a:prstGeom prst="rect">
            <a:avLst/>
          </a:prstGeom>
          <a:noFill/>
          <a:ln w="9525">
            <a:noFill/>
          </a:ln>
        </p:spPr>
      </p:pic>
      <p:sp>
        <p:nvSpPr>
          <p:cNvPr id="12" name="对角圆角矩形 11"/>
          <p:cNvSpPr/>
          <p:nvPr/>
        </p:nvSpPr>
        <p:spPr>
          <a:xfrm>
            <a:off x="1143000" y="166688"/>
            <a:ext cx="2349500" cy="598488"/>
          </a:xfrm>
          <a:prstGeom prst="round2DiagRect">
            <a:avLst/>
          </a:prstGeom>
          <a:solidFill>
            <a:srgbClr val="0000FF"/>
          </a:solidFill>
        </p:spPr>
        <p:style>
          <a:lnRef idx="3">
            <a:schemeClr val="lt1"/>
          </a:lnRef>
          <a:fillRef idx="1">
            <a:schemeClr val="accent2"/>
          </a:fillRef>
          <a:effectRef idx="1">
            <a:schemeClr val="accent2"/>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楷体" panose="02010609060101010101" pitchFamily="49" charset="-122"/>
                <a:ea typeface="楷体" panose="02010609060101010101" pitchFamily="49" charset="-122"/>
                <a:cs typeface="+mn-cs"/>
              </a:rPr>
              <a:t>要求提示</a:t>
            </a:r>
            <a:endParaRPr kumimoji="0" lang="en-US" altLang="zh-CN" sz="4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楷体" panose="02010609060101010101" pitchFamily="49" charset="-122"/>
              <a:ea typeface="楷体" panose="02010609060101010101" pitchFamily="49" charset="-122"/>
              <a:cs typeface="+mn-cs"/>
            </a:endParaRPr>
          </a:p>
        </p:txBody>
      </p:sp>
      <p:sp>
        <p:nvSpPr>
          <p:cNvPr id="9" name="矩形 8"/>
          <p:cNvSpPr/>
          <p:nvPr/>
        </p:nvSpPr>
        <p:spPr>
          <a:xfrm>
            <a:off x="1763685" y="908720"/>
            <a:ext cx="5904658" cy="1384995"/>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国王        黄昏      厨房</a:t>
            </a:r>
            <a:endParaRPr kumimoji="0" lang="en-US" altLang="zh-CN" sz="28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啄木鸟      冬天      森林超市</a:t>
            </a:r>
            <a:endParaRPr kumimoji="0" lang="en-US" altLang="zh-CN" sz="28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玫瑰花      星期天    小河边</a:t>
            </a:r>
            <a:endParaRPr kumimoji="0" lang="zh-CN" altLang="en-US" sz="2800" b="1" i="0" u="none" strike="noStrike" kern="1200" cap="none" spc="0" normalizeH="0" baseline="0" noProof="0" dirty="0">
              <a:ln w="1905"/>
              <a:solidFill>
                <a:srgbClr val="FF0000"/>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
        <p:nvSpPr>
          <p:cNvPr id="13319" name="矩形 10"/>
          <p:cNvSpPr/>
          <p:nvPr/>
        </p:nvSpPr>
        <p:spPr>
          <a:xfrm>
            <a:off x="468313" y="3860800"/>
            <a:ext cx="8497887" cy="2246313"/>
          </a:xfrm>
          <a:prstGeom prst="rect">
            <a:avLst/>
          </a:prstGeom>
          <a:noFill/>
          <a:ln w="9525">
            <a:noFill/>
          </a:ln>
        </p:spPr>
        <p:txBody>
          <a:bodyPr anchor="t">
            <a:spAutoFit/>
          </a:bodyPr>
          <a:p>
            <a:pPr>
              <a:buSzTx/>
            </a:pPr>
            <a:r>
              <a:rPr lang="en-US" altLang="zh-CN" sz="2800" b="1" dirty="0">
                <a:latin typeface="楷体" panose="02010609060101010101" pitchFamily="49" charset="-122"/>
                <a:ea typeface="楷体" panose="02010609060101010101" pitchFamily="49" charset="-122"/>
              </a:rPr>
              <a:t>    1.</a:t>
            </a:r>
            <a:r>
              <a:rPr lang="zh-CN" altLang="en-US" sz="2800" b="1" dirty="0">
                <a:latin typeface="楷体" panose="02010609060101010101" pitchFamily="49" charset="-122"/>
                <a:ea typeface="楷体" panose="02010609060101010101" pitchFamily="49" charset="-122"/>
              </a:rPr>
              <a:t>故事里有哪些角色</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可以从上面任选一个或几个。如果有需要，也可以添加你喜欢的其他角色，如小公主、月亮。</a:t>
            </a:r>
            <a:endParaRPr lang="en-US" altLang="zh-CN" sz="2800" b="1" dirty="0">
              <a:latin typeface="楷体" panose="02010609060101010101" pitchFamily="49" charset="-122"/>
              <a:ea typeface="楷体" panose="02010609060101010101" pitchFamily="49" charset="-122"/>
            </a:endParaRPr>
          </a:p>
          <a:p>
            <a:pPr>
              <a:buSzTx/>
            </a:pPr>
            <a:r>
              <a:rPr lang="en-US" altLang="zh-CN" sz="2800" b="1" dirty="0">
                <a:latin typeface="楷体" panose="02010609060101010101" pitchFamily="49" charset="-122"/>
                <a:ea typeface="楷体" panose="02010609060101010101" pitchFamily="49" charset="-122"/>
              </a:rPr>
              <a:t>    2.</a:t>
            </a:r>
            <a:r>
              <a:rPr lang="zh-CN" altLang="en-US" sz="2800" b="1" dirty="0">
                <a:latin typeface="楷体" panose="02010609060101010101" pitchFamily="49" charset="-122"/>
                <a:ea typeface="楷体" panose="02010609060101010101" pitchFamily="49" charset="-122"/>
              </a:rPr>
              <a:t>事情发生在什么时间？是在哪里发生的？</a:t>
            </a:r>
            <a:endParaRPr lang="zh-CN" altLang="en-US" sz="2800" b="1" dirty="0">
              <a:latin typeface="楷体" panose="02010609060101010101" pitchFamily="49" charset="-122"/>
              <a:ea typeface="楷体" panose="02010609060101010101" pitchFamily="49" charset="-122"/>
            </a:endParaRPr>
          </a:p>
          <a:p>
            <a:pPr>
              <a:buSzTx/>
            </a:pPr>
            <a:r>
              <a:rPr lang="en-US" altLang="zh-CN" sz="2800" b="1" dirty="0">
                <a:latin typeface="楷体" panose="02010609060101010101" pitchFamily="49" charset="-122"/>
                <a:ea typeface="楷体" panose="02010609060101010101" pitchFamily="49" charset="-122"/>
              </a:rPr>
              <a:t>    3.</a:t>
            </a:r>
            <a:r>
              <a:rPr lang="zh-CN" altLang="en-US" sz="2800" b="1" dirty="0">
                <a:latin typeface="楷体" panose="02010609060101010101" pitchFamily="49" charset="-122"/>
                <a:ea typeface="楷体" panose="02010609060101010101" pitchFamily="49" charset="-122"/>
              </a:rPr>
              <a:t>他们在那里做什么？他们之间发生了什么故事？</a:t>
            </a:r>
            <a:endParaRPr lang="zh-CN" altLang="en-US" sz="2800" b="1" dirty="0">
              <a:latin typeface="楷体" panose="02010609060101010101" pitchFamily="49" charset="-122"/>
              <a:ea typeface="楷体" panose="02010609060101010101" pitchFamily="49" charset="-122"/>
            </a:endParaRPr>
          </a:p>
        </p:txBody>
      </p:sp>
      <p:sp>
        <p:nvSpPr>
          <p:cNvPr id="13320" name="矩形 12"/>
          <p:cNvSpPr/>
          <p:nvPr/>
        </p:nvSpPr>
        <p:spPr>
          <a:xfrm>
            <a:off x="684213" y="2276475"/>
            <a:ext cx="8208962" cy="1385888"/>
          </a:xfrm>
          <a:prstGeom prst="rect">
            <a:avLst/>
          </a:prstGeom>
          <a:noFill/>
          <a:ln w="9525">
            <a:noFill/>
          </a:ln>
        </p:spPr>
        <p:txBody>
          <a:bodyPr anchor="t">
            <a:spAutoFit/>
          </a:bodyPr>
          <a:p>
            <a:pPr>
              <a:buSzTx/>
            </a:pPr>
            <a:r>
              <a:rPr lang="zh-CN" altLang="en-US" sz="2800" b="1" dirty="0">
                <a:latin typeface="楷体" panose="02010609060101010101" pitchFamily="49" charset="-122"/>
                <a:ea typeface="楷体" panose="02010609060101010101" pitchFamily="49" charset="-122"/>
              </a:rPr>
              <a:t>    看到上面这些词语，你的脑海里浮现出了怎样的画面？你想到了什么样的故事？发挥想象，把故事写下来。写之前想一想：</a:t>
            </a:r>
            <a:endParaRPr lang="en-US" altLang="zh-CN" sz="2800" b="1" dirty="0">
              <a:latin typeface="楷体" panose="02010609060101010101" pitchFamily="49" charset="-122"/>
              <a:ea typeface="楷体" panose="02010609060101010101" pitchFamily="49" charset="-122"/>
            </a:endParaRPr>
          </a:p>
        </p:txBody>
      </p:sp>
    </p:spTree>
  </p:cSld>
  <p:clrMapOvr>
    <a:masterClrMapping/>
  </p:clrMapOvr>
  <p:transition spd="slow">
    <p:cove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5361" name="图片 9"/>
          <p:cNvPicPr>
            <a:picLocks noChangeAspect="1"/>
          </p:cNvPicPr>
          <p:nvPr/>
        </p:nvPicPr>
        <p:blipFill>
          <a:blip r:embed="rId1"/>
          <a:srcRect r="72971"/>
          <a:stretch>
            <a:fillRect/>
          </a:stretch>
        </p:blipFill>
        <p:spPr>
          <a:xfrm>
            <a:off x="5292725" y="6096000"/>
            <a:ext cx="1624013" cy="1543050"/>
          </a:xfrm>
          <a:prstGeom prst="rect">
            <a:avLst/>
          </a:prstGeom>
          <a:noFill/>
          <a:ln w="9525">
            <a:noFill/>
          </a:ln>
        </p:spPr>
      </p:pic>
      <p:pic>
        <p:nvPicPr>
          <p:cNvPr id="15362" name="图片 12"/>
          <p:cNvPicPr>
            <a:picLocks noChangeAspect="1"/>
          </p:cNvPicPr>
          <p:nvPr/>
        </p:nvPicPr>
        <p:blipFill>
          <a:blip r:embed="rId2"/>
          <a:srcRect r="72971"/>
          <a:stretch>
            <a:fillRect/>
          </a:stretch>
        </p:blipFill>
        <p:spPr>
          <a:xfrm>
            <a:off x="896938" y="6096000"/>
            <a:ext cx="1265237" cy="1200150"/>
          </a:xfrm>
          <a:prstGeom prst="rect">
            <a:avLst/>
          </a:prstGeom>
          <a:noFill/>
          <a:ln w="9525">
            <a:noFill/>
          </a:ln>
        </p:spPr>
      </p:pic>
      <p:pic>
        <p:nvPicPr>
          <p:cNvPr id="15363" name="图片 7"/>
          <p:cNvPicPr>
            <a:picLocks noChangeAspect="1"/>
          </p:cNvPicPr>
          <p:nvPr/>
        </p:nvPicPr>
        <p:blipFill>
          <a:blip r:embed="rId3"/>
          <a:stretch>
            <a:fillRect/>
          </a:stretch>
        </p:blipFill>
        <p:spPr>
          <a:xfrm>
            <a:off x="563563" y="6096000"/>
            <a:ext cx="539750" cy="460375"/>
          </a:xfrm>
          <a:prstGeom prst="rect">
            <a:avLst/>
          </a:prstGeom>
          <a:noFill/>
          <a:ln w="9525">
            <a:noFill/>
          </a:ln>
        </p:spPr>
      </p:pic>
      <p:pic>
        <p:nvPicPr>
          <p:cNvPr id="15364" name="图片 8"/>
          <p:cNvPicPr>
            <a:picLocks noChangeAspect="1"/>
          </p:cNvPicPr>
          <p:nvPr/>
        </p:nvPicPr>
        <p:blipFill>
          <a:blip r:embed="rId4"/>
          <a:stretch>
            <a:fillRect/>
          </a:stretch>
        </p:blipFill>
        <p:spPr>
          <a:xfrm>
            <a:off x="6831013" y="6365875"/>
            <a:ext cx="720725" cy="477838"/>
          </a:xfrm>
          <a:prstGeom prst="rect">
            <a:avLst/>
          </a:prstGeom>
          <a:noFill/>
          <a:ln w="9525">
            <a:noFill/>
          </a:ln>
        </p:spPr>
      </p:pic>
      <p:sp>
        <p:nvSpPr>
          <p:cNvPr id="21510" name="矩形 12"/>
          <p:cNvSpPr/>
          <p:nvPr/>
        </p:nvSpPr>
        <p:spPr>
          <a:xfrm>
            <a:off x="827088" y="1412875"/>
            <a:ext cx="7705725" cy="1570038"/>
          </a:xfrm>
          <a:prstGeom prst="rect">
            <a:avLst/>
          </a:prstGeom>
          <a:noFill/>
          <a:ln w="9525">
            <a:noFill/>
          </a:ln>
        </p:spPr>
        <p:txBody>
          <a:bodyPr anchor="t">
            <a:spAutoFit/>
          </a:bodyPr>
          <a:p>
            <a:pPr>
              <a:buSzTx/>
            </a:pPr>
            <a:r>
              <a:rPr lang="zh-CN" altLang="en-US" sz="3200" b="1" dirty="0">
                <a:latin typeface="楷体" panose="02010609060101010101" pitchFamily="49" charset="-122"/>
                <a:ea typeface="楷体" panose="02010609060101010101" pitchFamily="49" charset="-122"/>
              </a:rPr>
              <a:t>    首先根据自己的兴趣爱好，从中选出自己熟悉的、喜欢的主人公，也可以添加其他的角色。</a:t>
            </a:r>
            <a:endParaRPr lang="zh-CN" altLang="en-US" sz="3200" b="1" dirty="0">
              <a:latin typeface="楷体" panose="02010609060101010101" pitchFamily="49" charset="-122"/>
              <a:ea typeface="楷体" panose="02010609060101010101" pitchFamily="49" charset="-122"/>
            </a:endParaRPr>
          </a:p>
        </p:txBody>
      </p:sp>
      <p:sp>
        <p:nvSpPr>
          <p:cNvPr id="14" name="对角圆角矩形 13"/>
          <p:cNvSpPr/>
          <p:nvPr/>
        </p:nvSpPr>
        <p:spPr>
          <a:xfrm>
            <a:off x="1116013" y="620713"/>
            <a:ext cx="4364038" cy="598488"/>
          </a:xfrm>
          <a:prstGeom prst="round2DiagRect">
            <a:avLst/>
          </a:prstGeom>
          <a:solidFill>
            <a:srgbClr val="0000FF"/>
          </a:solidFill>
        </p:spPr>
        <p:style>
          <a:lnRef idx="3">
            <a:schemeClr val="lt1"/>
          </a:lnRef>
          <a:fillRef idx="1">
            <a:schemeClr val="accent2"/>
          </a:fillRef>
          <a:effectRef idx="1">
            <a:schemeClr val="accent2"/>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4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楷体" panose="02010609060101010101" pitchFamily="49" charset="-122"/>
                <a:ea typeface="楷体" panose="02010609060101010101" pitchFamily="49" charset="-122"/>
                <a:cs typeface="+mn-cs"/>
              </a:rPr>
              <a:t>一、选择主人公</a:t>
            </a:r>
            <a:endParaRPr kumimoji="0" lang="en-US" altLang="zh-CN" sz="4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楷体" panose="02010609060101010101" pitchFamily="49" charset="-122"/>
              <a:ea typeface="楷体" panose="02010609060101010101" pitchFamily="49" charset="-122"/>
              <a:cs typeface="+mn-cs"/>
            </a:endParaRPr>
          </a:p>
        </p:txBody>
      </p:sp>
      <p:pic>
        <p:nvPicPr>
          <p:cNvPr id="15" name="Picture 2"/>
          <p:cNvPicPr>
            <a:picLocks noChangeAspect="1" noChangeArrowheads="1"/>
          </p:cNvPicPr>
          <p:nvPr/>
        </p:nvPicPr>
        <p:blipFill>
          <a:blip r:embed="rId5" cstate="print"/>
          <a:srcRect/>
          <a:stretch>
            <a:fillRect/>
          </a:stretch>
        </p:blipFill>
        <p:spPr bwMode="auto">
          <a:xfrm>
            <a:off x="1043608" y="3356991"/>
            <a:ext cx="2300834" cy="2736304"/>
          </a:xfrm>
          <a:prstGeom prst="round2DiagRect">
            <a:avLst>
              <a:gd name="adj1" fmla="val 16667"/>
              <a:gd name="adj2" fmla="val 29541"/>
            </a:avLst>
          </a:prstGeom>
          <a:ln w="88900" cap="sq">
            <a:solidFill>
              <a:srgbClr val="FFFFFF"/>
            </a:solidFill>
            <a:miter lim="800000"/>
            <a:headEnd/>
            <a:tailEnd/>
          </a:ln>
          <a:effectLst>
            <a:outerShdw blurRad="254000" algn="tl" rotWithShape="0">
              <a:srgbClr val="000000">
                <a:alpha val="43000"/>
              </a:srgbClr>
            </a:outerShdw>
          </a:effectLst>
        </p:spPr>
      </p:pic>
      <p:pic>
        <p:nvPicPr>
          <p:cNvPr id="17" name="Picture 3"/>
          <p:cNvPicPr>
            <a:picLocks noChangeAspect="1" noChangeArrowheads="1"/>
          </p:cNvPicPr>
          <p:nvPr/>
        </p:nvPicPr>
        <p:blipFill>
          <a:blip r:embed="rId6" cstate="print"/>
          <a:srcRect/>
          <a:stretch>
            <a:fillRect/>
          </a:stretch>
        </p:blipFill>
        <p:spPr bwMode="auto">
          <a:xfrm>
            <a:off x="3707904" y="3356992"/>
            <a:ext cx="1872208" cy="2459204"/>
          </a:xfrm>
          <a:prstGeom prst="rect">
            <a:avLst/>
          </a:prstGeom>
          <a:solidFill>
            <a:srgbClr val="FFFFFF">
              <a:shade val="85000"/>
            </a:srgbClr>
          </a:solidFill>
          <a:ln w="190500" cap="sq">
            <a:solidFill>
              <a:srgbClr val="FFFFFF"/>
            </a:solidFill>
            <a:miter lim="800000"/>
            <a:headEnd/>
            <a:tailEnd/>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8" name="Picture 3"/>
          <p:cNvPicPr>
            <a:picLocks noChangeAspect="1" noChangeArrowheads="1"/>
          </p:cNvPicPr>
          <p:nvPr/>
        </p:nvPicPr>
        <p:blipFill>
          <a:blip r:embed="rId7" cstate="print"/>
          <a:srcRect/>
          <a:stretch>
            <a:fillRect/>
          </a:stretch>
        </p:blipFill>
        <p:spPr bwMode="auto">
          <a:xfrm>
            <a:off x="6012159" y="3183419"/>
            <a:ext cx="2664296" cy="2386655"/>
          </a:xfrm>
          <a:prstGeom prst="rect">
            <a:avLst/>
          </a:prstGeom>
          <a:solidFill>
            <a:srgbClr val="FFFFFF">
              <a:shade val="85000"/>
            </a:srgbClr>
          </a:solidFill>
          <a:ln w="190500" cap="sq">
            <a:solidFill>
              <a:srgbClr val="FFFFFF"/>
            </a:solidFill>
            <a:miter lim="800000"/>
            <a:headEnd/>
            <a:tailEnd/>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19" name="矩形 18"/>
          <p:cNvSpPr/>
          <p:nvPr/>
        </p:nvSpPr>
        <p:spPr>
          <a:xfrm>
            <a:off x="4427983" y="3284983"/>
            <a:ext cx="1368152" cy="523220"/>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啄木鸟</a:t>
            </a:r>
            <a:endParaRPr kumimoji="0" lang="en-US" altLang="zh-CN" sz="28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
        <p:nvSpPr>
          <p:cNvPr id="20" name="矩形 19"/>
          <p:cNvSpPr/>
          <p:nvPr/>
        </p:nvSpPr>
        <p:spPr>
          <a:xfrm>
            <a:off x="2411759" y="3429000"/>
            <a:ext cx="936104" cy="523218"/>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国王</a:t>
            </a:r>
            <a:endParaRPr kumimoji="0" lang="en-US" altLang="zh-CN" sz="28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
        <p:nvSpPr>
          <p:cNvPr id="21" name="矩形 20"/>
          <p:cNvSpPr/>
          <p:nvPr/>
        </p:nvSpPr>
        <p:spPr>
          <a:xfrm>
            <a:off x="5940152" y="3284983"/>
            <a:ext cx="1512168" cy="523220"/>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玫瑰花</a:t>
            </a:r>
            <a:endParaRPr kumimoji="0" lang="en-US" altLang="zh-CN" sz="28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1510"/>
                                        </p:tgtEl>
                                        <p:attrNameLst>
                                          <p:attrName>style.visibility</p:attrName>
                                        </p:attrNameLst>
                                      </p:cBhvr>
                                      <p:to>
                                        <p:strVal val="visible"/>
                                      </p:to>
                                    </p:set>
                                    <p:animEffect transition="in" filter="dissolve">
                                      <p:cBhvr>
                                        <p:cTn id="12" dur="500"/>
                                        <p:tgtEl>
                                          <p:spTgt spid="21510"/>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dissolve">
                                      <p:cBhvr>
                                        <p:cTn id="17" dur="500"/>
                                        <p:tgtEl>
                                          <p:spTgt spid="15"/>
                                        </p:tgtEl>
                                      </p:cBhvr>
                                    </p:animEffect>
                                  </p:childTnLst>
                                </p:cTn>
                              </p:par>
                              <p:par>
                                <p:cTn id="18" presetID="9" presetClass="entr" presetSubtype="0" fill="hold" nodeType="with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dissolve">
                                      <p:cBhvr>
                                        <p:cTn id="20" dur="500"/>
                                        <p:tgtEl>
                                          <p:spTgt spid="20"/>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dissolve">
                                      <p:cBhvr>
                                        <p:cTn id="25" dur="500"/>
                                        <p:tgtEl>
                                          <p:spTgt spid="19"/>
                                        </p:tgtEl>
                                      </p:cBhvr>
                                    </p:animEffect>
                                  </p:childTnLst>
                                </p:cTn>
                              </p:par>
                              <p:par>
                                <p:cTn id="26" presetID="9" presetClass="entr" presetSubtype="0" fill="hold"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dissolve">
                                      <p:cBhvr>
                                        <p:cTn id="28" dur="500"/>
                                        <p:tgtEl>
                                          <p:spTgt spid="17"/>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nodeType="click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dissolve">
                                      <p:cBhvr>
                                        <p:cTn id="33" dur="500"/>
                                        <p:tgtEl>
                                          <p:spTgt spid="18"/>
                                        </p:tgtEl>
                                      </p:cBhvr>
                                    </p:animEffect>
                                  </p:childTnLst>
                                </p:cTn>
                              </p:par>
                              <p:par>
                                <p:cTn id="34" presetID="9" presetClass="entr" presetSubtype="0" fill="hold"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dissolve">
                                      <p:cBhvr>
                                        <p:cTn id="3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0" grpId="0"/>
      <p:bldP spid="1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8" name="Picture 5"/>
          <p:cNvPicPr>
            <a:picLocks noChangeAspect="1" noChangeArrowheads="1"/>
          </p:cNvPicPr>
          <p:nvPr/>
        </p:nvPicPr>
        <p:blipFill>
          <a:blip r:embed="rId1" cstate="print">
            <a:lum bright="70000" contrast="-70000"/>
          </a:blip>
          <a:srcRect/>
          <a:stretch>
            <a:fillRect/>
          </a:stretch>
        </p:blipFill>
        <p:spPr bwMode="auto">
          <a:xfrm>
            <a:off x="755576" y="1353146"/>
            <a:ext cx="7272805" cy="4812158"/>
          </a:xfrm>
          <a:prstGeom prst="ellipse">
            <a:avLst/>
          </a:prstGeom>
          <a:ln>
            <a:noFill/>
          </a:ln>
          <a:effectLst>
            <a:softEdge rad="112500"/>
          </a:effectLst>
        </p:spPr>
      </p:pic>
      <p:pic>
        <p:nvPicPr>
          <p:cNvPr id="17410" name="图片 9"/>
          <p:cNvPicPr>
            <a:picLocks noChangeAspect="1"/>
          </p:cNvPicPr>
          <p:nvPr/>
        </p:nvPicPr>
        <p:blipFill>
          <a:blip r:embed="rId2"/>
          <a:srcRect r="72971"/>
          <a:stretch>
            <a:fillRect/>
          </a:stretch>
        </p:blipFill>
        <p:spPr>
          <a:xfrm>
            <a:off x="6583363" y="6042025"/>
            <a:ext cx="1624012" cy="1543050"/>
          </a:xfrm>
          <a:prstGeom prst="rect">
            <a:avLst/>
          </a:prstGeom>
          <a:noFill/>
          <a:ln w="9525">
            <a:noFill/>
          </a:ln>
        </p:spPr>
      </p:pic>
      <p:pic>
        <p:nvPicPr>
          <p:cNvPr id="17411" name="图片 12"/>
          <p:cNvPicPr>
            <a:picLocks noChangeAspect="1"/>
          </p:cNvPicPr>
          <p:nvPr/>
        </p:nvPicPr>
        <p:blipFill>
          <a:blip r:embed="rId3"/>
          <a:srcRect r="72971"/>
          <a:stretch>
            <a:fillRect/>
          </a:stretch>
        </p:blipFill>
        <p:spPr>
          <a:xfrm>
            <a:off x="701675" y="6221413"/>
            <a:ext cx="1265238" cy="1200150"/>
          </a:xfrm>
          <a:prstGeom prst="rect">
            <a:avLst/>
          </a:prstGeom>
          <a:noFill/>
          <a:ln w="9525">
            <a:noFill/>
          </a:ln>
        </p:spPr>
      </p:pic>
      <p:pic>
        <p:nvPicPr>
          <p:cNvPr id="17412" name="图片 7"/>
          <p:cNvPicPr>
            <a:picLocks noChangeAspect="1"/>
          </p:cNvPicPr>
          <p:nvPr/>
        </p:nvPicPr>
        <p:blipFill>
          <a:blip r:embed="rId4"/>
          <a:stretch>
            <a:fillRect/>
          </a:stretch>
        </p:blipFill>
        <p:spPr>
          <a:xfrm>
            <a:off x="158750" y="6383338"/>
            <a:ext cx="539750" cy="460375"/>
          </a:xfrm>
          <a:prstGeom prst="rect">
            <a:avLst/>
          </a:prstGeom>
          <a:noFill/>
          <a:ln w="9525">
            <a:noFill/>
          </a:ln>
        </p:spPr>
      </p:pic>
      <p:pic>
        <p:nvPicPr>
          <p:cNvPr id="17413" name="图片 8"/>
          <p:cNvPicPr>
            <a:picLocks noChangeAspect="1"/>
          </p:cNvPicPr>
          <p:nvPr/>
        </p:nvPicPr>
        <p:blipFill>
          <a:blip r:embed="rId5"/>
          <a:stretch>
            <a:fillRect/>
          </a:stretch>
        </p:blipFill>
        <p:spPr>
          <a:xfrm>
            <a:off x="8172450" y="6343650"/>
            <a:ext cx="720725" cy="477838"/>
          </a:xfrm>
          <a:prstGeom prst="rect">
            <a:avLst/>
          </a:prstGeom>
          <a:noFill/>
          <a:ln w="9525">
            <a:noFill/>
          </a:ln>
        </p:spPr>
      </p:pic>
      <p:sp>
        <p:nvSpPr>
          <p:cNvPr id="12" name="对角圆角矩形 11"/>
          <p:cNvSpPr/>
          <p:nvPr/>
        </p:nvSpPr>
        <p:spPr>
          <a:xfrm>
            <a:off x="1116013" y="765175"/>
            <a:ext cx="3455988" cy="598488"/>
          </a:xfrm>
          <a:prstGeom prst="round2DiagRect">
            <a:avLst/>
          </a:prstGeom>
          <a:solidFill>
            <a:srgbClr val="0000FF"/>
          </a:solidFill>
        </p:spPr>
        <p:style>
          <a:lnRef idx="3">
            <a:schemeClr val="lt1"/>
          </a:lnRef>
          <a:fillRef idx="1">
            <a:schemeClr val="accent2"/>
          </a:fillRef>
          <a:effectRef idx="1">
            <a:schemeClr val="accent2"/>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4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楷体" panose="02010609060101010101" pitchFamily="49" charset="-122"/>
                <a:ea typeface="楷体" panose="02010609060101010101" pitchFamily="49" charset="-122"/>
                <a:cs typeface="+mn-cs"/>
              </a:rPr>
              <a:t>二、确定主题</a:t>
            </a:r>
            <a:endParaRPr kumimoji="0" lang="en-US" altLang="zh-CN" sz="4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楷体" panose="02010609060101010101" pitchFamily="49" charset="-122"/>
              <a:ea typeface="楷体" panose="02010609060101010101" pitchFamily="49" charset="-122"/>
              <a:cs typeface="+mn-cs"/>
            </a:endParaRPr>
          </a:p>
        </p:txBody>
      </p:sp>
      <p:sp>
        <p:nvSpPr>
          <p:cNvPr id="17415" name="矩形 18"/>
          <p:cNvSpPr/>
          <p:nvPr/>
        </p:nvSpPr>
        <p:spPr>
          <a:xfrm>
            <a:off x="611188" y="1844675"/>
            <a:ext cx="8208962" cy="3970338"/>
          </a:xfrm>
          <a:prstGeom prst="rect">
            <a:avLst/>
          </a:prstGeom>
          <a:noFill/>
          <a:ln w="9525">
            <a:noFill/>
          </a:ln>
        </p:spPr>
        <p:txBody>
          <a:bodyPr anchor="t">
            <a:spAutoFit/>
          </a:bodyPr>
          <a:p>
            <a:pPr>
              <a:buSzTx/>
            </a:pPr>
            <a:r>
              <a:rPr lang="zh-CN" altLang="en-US" sz="3600" b="1" dirty="0">
                <a:latin typeface="楷体" panose="02010609060101010101" pitchFamily="49" charset="-122"/>
                <a:ea typeface="楷体" panose="02010609060101010101" pitchFamily="49" charset="-122"/>
              </a:rPr>
              <a:t>    也就是说你打算通过这个童话故事表达怎样的思想感情或者说明什么道理呢？你自己要先确定好。是赞扬助人为乐？赞美友谊？还是关于孝敬父母、环境保护、知错能改</a:t>
            </a:r>
            <a:r>
              <a:rPr lang="en-US" altLang="zh-CN" sz="3600" b="1" dirty="0">
                <a:latin typeface="楷体" panose="02010609060101010101" pitchFamily="49" charset="-122"/>
                <a:ea typeface="楷体" panose="02010609060101010101" pitchFamily="49" charset="-122"/>
              </a:rPr>
              <a:t>……</a:t>
            </a:r>
            <a:endParaRPr lang="en-US" altLang="zh-CN" sz="3600" b="1" dirty="0">
              <a:latin typeface="楷体" panose="02010609060101010101" pitchFamily="49" charset="-122"/>
              <a:ea typeface="楷体" panose="02010609060101010101" pitchFamily="49" charset="-122"/>
            </a:endParaRPr>
          </a:p>
          <a:p>
            <a:pPr>
              <a:buSzTx/>
            </a:pPr>
            <a:r>
              <a:rPr lang="en-US" altLang="zh-CN" sz="3600" b="1" dirty="0">
                <a:latin typeface="楷体" panose="02010609060101010101" pitchFamily="49" charset="-122"/>
                <a:ea typeface="楷体" panose="02010609060101010101" pitchFamily="49" charset="-122"/>
              </a:rPr>
              <a:t>    </a:t>
            </a:r>
            <a:r>
              <a:rPr lang="zh-CN" altLang="en-US" sz="3600" b="1" dirty="0">
                <a:latin typeface="楷体" panose="02010609060101010101" pitchFamily="49" charset="-122"/>
                <a:ea typeface="楷体" panose="02010609060101010101" pitchFamily="49" charset="-122"/>
              </a:rPr>
              <a:t>一个好的童话故事要阐述一定的道理，使人受到启发。</a:t>
            </a:r>
            <a:endParaRPr lang="en-US" altLang="zh-CN" sz="3600" b="1" dirty="0">
              <a:latin typeface="楷体" panose="02010609060101010101" pitchFamily="49" charset="-122"/>
              <a:ea typeface="楷体" panose="02010609060101010101" pitchFamily="49" charset="-122"/>
            </a:endParaRPr>
          </a:p>
        </p:txBody>
      </p:sp>
    </p:spTree>
  </p:cSld>
  <p:clrMapOvr>
    <a:masterClrMapping/>
  </p:clrMapOvr>
  <p:transition spd="slow">
    <p:cove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8" name="Picture 5"/>
          <p:cNvPicPr>
            <a:picLocks noChangeAspect="1" noChangeArrowheads="1"/>
          </p:cNvPicPr>
          <p:nvPr/>
        </p:nvPicPr>
        <p:blipFill>
          <a:blip r:embed="rId1" cstate="print">
            <a:lum bright="70000" contrast="-70000"/>
          </a:blip>
          <a:srcRect/>
          <a:stretch>
            <a:fillRect/>
          </a:stretch>
        </p:blipFill>
        <p:spPr bwMode="auto">
          <a:xfrm>
            <a:off x="755576" y="1353146"/>
            <a:ext cx="7272805" cy="4812158"/>
          </a:xfrm>
          <a:prstGeom prst="ellipse">
            <a:avLst/>
          </a:prstGeom>
          <a:ln>
            <a:noFill/>
          </a:ln>
          <a:effectLst>
            <a:softEdge rad="112500"/>
          </a:effectLst>
        </p:spPr>
      </p:pic>
      <p:pic>
        <p:nvPicPr>
          <p:cNvPr id="19458" name="图片 9"/>
          <p:cNvPicPr>
            <a:picLocks noChangeAspect="1"/>
          </p:cNvPicPr>
          <p:nvPr/>
        </p:nvPicPr>
        <p:blipFill>
          <a:blip r:embed="rId2"/>
          <a:srcRect r="72971"/>
          <a:stretch>
            <a:fillRect/>
          </a:stretch>
        </p:blipFill>
        <p:spPr>
          <a:xfrm>
            <a:off x="6583363" y="6042025"/>
            <a:ext cx="1624012" cy="1543050"/>
          </a:xfrm>
          <a:prstGeom prst="rect">
            <a:avLst/>
          </a:prstGeom>
          <a:noFill/>
          <a:ln w="9525">
            <a:noFill/>
          </a:ln>
        </p:spPr>
      </p:pic>
      <p:pic>
        <p:nvPicPr>
          <p:cNvPr id="19459" name="图片 12"/>
          <p:cNvPicPr>
            <a:picLocks noChangeAspect="1"/>
          </p:cNvPicPr>
          <p:nvPr/>
        </p:nvPicPr>
        <p:blipFill>
          <a:blip r:embed="rId3"/>
          <a:srcRect r="72971"/>
          <a:stretch>
            <a:fillRect/>
          </a:stretch>
        </p:blipFill>
        <p:spPr>
          <a:xfrm>
            <a:off x="701675" y="6221413"/>
            <a:ext cx="1265238" cy="1200150"/>
          </a:xfrm>
          <a:prstGeom prst="rect">
            <a:avLst/>
          </a:prstGeom>
          <a:noFill/>
          <a:ln w="9525">
            <a:noFill/>
          </a:ln>
        </p:spPr>
      </p:pic>
      <p:pic>
        <p:nvPicPr>
          <p:cNvPr id="19460" name="图片 7"/>
          <p:cNvPicPr>
            <a:picLocks noChangeAspect="1"/>
          </p:cNvPicPr>
          <p:nvPr/>
        </p:nvPicPr>
        <p:blipFill>
          <a:blip r:embed="rId4"/>
          <a:stretch>
            <a:fillRect/>
          </a:stretch>
        </p:blipFill>
        <p:spPr>
          <a:xfrm>
            <a:off x="158750" y="6383338"/>
            <a:ext cx="539750" cy="460375"/>
          </a:xfrm>
          <a:prstGeom prst="rect">
            <a:avLst/>
          </a:prstGeom>
          <a:noFill/>
          <a:ln w="9525">
            <a:noFill/>
          </a:ln>
        </p:spPr>
      </p:pic>
      <p:pic>
        <p:nvPicPr>
          <p:cNvPr id="19461" name="图片 8"/>
          <p:cNvPicPr>
            <a:picLocks noChangeAspect="1"/>
          </p:cNvPicPr>
          <p:nvPr/>
        </p:nvPicPr>
        <p:blipFill>
          <a:blip r:embed="rId5"/>
          <a:stretch>
            <a:fillRect/>
          </a:stretch>
        </p:blipFill>
        <p:spPr>
          <a:xfrm>
            <a:off x="8172450" y="6343650"/>
            <a:ext cx="720725" cy="477838"/>
          </a:xfrm>
          <a:prstGeom prst="rect">
            <a:avLst/>
          </a:prstGeom>
          <a:noFill/>
          <a:ln w="9525">
            <a:noFill/>
          </a:ln>
        </p:spPr>
      </p:pic>
      <p:sp>
        <p:nvSpPr>
          <p:cNvPr id="12" name="对角圆角矩形 11"/>
          <p:cNvSpPr/>
          <p:nvPr/>
        </p:nvSpPr>
        <p:spPr>
          <a:xfrm>
            <a:off x="1116013" y="765175"/>
            <a:ext cx="3384550" cy="598488"/>
          </a:xfrm>
          <a:prstGeom prst="round2DiagRect">
            <a:avLst/>
          </a:prstGeom>
          <a:solidFill>
            <a:srgbClr val="0000FF"/>
          </a:solidFill>
        </p:spPr>
        <p:style>
          <a:lnRef idx="3">
            <a:schemeClr val="lt1"/>
          </a:lnRef>
          <a:fillRef idx="1">
            <a:schemeClr val="accent2"/>
          </a:fillRef>
          <a:effectRef idx="1">
            <a:schemeClr val="accent2"/>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4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楷体" panose="02010609060101010101" pitchFamily="49" charset="-122"/>
                <a:ea typeface="楷体" panose="02010609060101010101" pitchFamily="49" charset="-122"/>
                <a:cs typeface="+mn-cs"/>
              </a:rPr>
              <a:t>三、构思故事</a:t>
            </a:r>
            <a:endParaRPr kumimoji="0" lang="en-US" altLang="zh-CN" sz="4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楷体" panose="02010609060101010101" pitchFamily="49" charset="-122"/>
              <a:ea typeface="楷体" panose="02010609060101010101" pitchFamily="49" charset="-122"/>
              <a:cs typeface="+mn-cs"/>
            </a:endParaRPr>
          </a:p>
        </p:txBody>
      </p:sp>
      <p:sp>
        <p:nvSpPr>
          <p:cNvPr id="19463" name="矩形 18"/>
          <p:cNvSpPr/>
          <p:nvPr/>
        </p:nvSpPr>
        <p:spPr>
          <a:xfrm>
            <a:off x="611188" y="1844675"/>
            <a:ext cx="8208962" cy="1200150"/>
          </a:xfrm>
          <a:prstGeom prst="rect">
            <a:avLst/>
          </a:prstGeom>
          <a:noFill/>
          <a:ln w="9525">
            <a:noFill/>
          </a:ln>
        </p:spPr>
        <p:txBody>
          <a:bodyPr anchor="t">
            <a:spAutoFit/>
          </a:bodyPr>
          <a:p>
            <a:pPr>
              <a:buSzTx/>
            </a:pPr>
            <a:r>
              <a:rPr lang="zh-CN" altLang="en-US" sz="3600" b="1" dirty="0">
                <a:latin typeface="楷体" panose="02010609060101010101" pitchFamily="49" charset="-122"/>
                <a:ea typeface="楷体" panose="02010609060101010101" pitchFamily="49" charset="-122"/>
              </a:rPr>
              <a:t>    确定好主题之后就围绕着主题去设定童话故事的情节。</a:t>
            </a:r>
            <a:endParaRPr lang="en-US" altLang="zh-CN" sz="3600" b="1" dirty="0">
              <a:latin typeface="楷体" panose="02010609060101010101" pitchFamily="49" charset="-122"/>
              <a:ea typeface="楷体" panose="02010609060101010101" pitchFamily="49" charset="-122"/>
            </a:endParaRPr>
          </a:p>
        </p:txBody>
      </p:sp>
    </p:spTree>
  </p:cSld>
  <p:clrMapOvr>
    <a:masterClrMapping/>
  </p:clrMapOvr>
  <p:transition spd="slow">
    <p:cove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074" name="Picture 2"/>
          <p:cNvPicPr>
            <a:picLocks noChangeAspect="1" noChangeArrowheads="1"/>
          </p:cNvPicPr>
          <p:nvPr/>
        </p:nvPicPr>
        <p:blipFill>
          <a:blip r:embed="rId1" cstate="print"/>
          <a:srcRect/>
          <a:stretch>
            <a:fillRect/>
          </a:stretch>
        </p:blipFill>
        <p:spPr bwMode="auto">
          <a:xfrm>
            <a:off x="686990" y="2132855"/>
            <a:ext cx="3669742" cy="3960440"/>
          </a:xfrm>
          <a:prstGeom prst="round2DiagRect">
            <a:avLst>
              <a:gd name="adj1" fmla="val 16667"/>
              <a:gd name="adj2" fmla="val 0"/>
            </a:avLst>
          </a:prstGeom>
          <a:ln w="88900" cap="sq">
            <a:solidFill>
              <a:srgbClr val="FFFFFF"/>
            </a:solidFill>
            <a:miter lim="800000"/>
            <a:headEnd/>
            <a:tailEnd/>
          </a:ln>
          <a:effectLst>
            <a:outerShdw blurRad="254000" algn="tl" rotWithShape="0">
              <a:srgbClr val="000000">
                <a:alpha val="43000"/>
              </a:srgbClr>
            </a:outerShdw>
          </a:effectLst>
        </p:spPr>
      </p:pic>
      <p:pic>
        <p:nvPicPr>
          <p:cNvPr id="21506" name="图片 9"/>
          <p:cNvPicPr>
            <a:picLocks noChangeAspect="1"/>
          </p:cNvPicPr>
          <p:nvPr/>
        </p:nvPicPr>
        <p:blipFill>
          <a:blip r:embed="rId2"/>
          <a:srcRect r="72971"/>
          <a:stretch>
            <a:fillRect/>
          </a:stretch>
        </p:blipFill>
        <p:spPr>
          <a:xfrm>
            <a:off x="6583363" y="6042025"/>
            <a:ext cx="1624012" cy="1543050"/>
          </a:xfrm>
          <a:prstGeom prst="rect">
            <a:avLst/>
          </a:prstGeom>
          <a:noFill/>
          <a:ln w="9525">
            <a:noFill/>
          </a:ln>
        </p:spPr>
      </p:pic>
      <p:pic>
        <p:nvPicPr>
          <p:cNvPr id="21507" name="图片 12"/>
          <p:cNvPicPr>
            <a:picLocks noChangeAspect="1"/>
          </p:cNvPicPr>
          <p:nvPr/>
        </p:nvPicPr>
        <p:blipFill>
          <a:blip r:embed="rId3"/>
          <a:srcRect r="72971"/>
          <a:stretch>
            <a:fillRect/>
          </a:stretch>
        </p:blipFill>
        <p:spPr>
          <a:xfrm>
            <a:off x="701675" y="6221413"/>
            <a:ext cx="1265238" cy="1200150"/>
          </a:xfrm>
          <a:prstGeom prst="rect">
            <a:avLst/>
          </a:prstGeom>
          <a:noFill/>
          <a:ln w="9525">
            <a:noFill/>
          </a:ln>
        </p:spPr>
      </p:pic>
      <p:pic>
        <p:nvPicPr>
          <p:cNvPr id="21508" name="图片 7"/>
          <p:cNvPicPr>
            <a:picLocks noChangeAspect="1"/>
          </p:cNvPicPr>
          <p:nvPr/>
        </p:nvPicPr>
        <p:blipFill>
          <a:blip r:embed="rId4"/>
          <a:stretch>
            <a:fillRect/>
          </a:stretch>
        </p:blipFill>
        <p:spPr>
          <a:xfrm>
            <a:off x="158750" y="6383338"/>
            <a:ext cx="539750" cy="460375"/>
          </a:xfrm>
          <a:prstGeom prst="rect">
            <a:avLst/>
          </a:prstGeom>
          <a:noFill/>
          <a:ln w="9525">
            <a:noFill/>
          </a:ln>
        </p:spPr>
      </p:pic>
      <p:pic>
        <p:nvPicPr>
          <p:cNvPr id="21509" name="图片 8"/>
          <p:cNvPicPr>
            <a:picLocks noChangeAspect="1"/>
          </p:cNvPicPr>
          <p:nvPr/>
        </p:nvPicPr>
        <p:blipFill>
          <a:blip r:embed="rId5"/>
          <a:stretch>
            <a:fillRect/>
          </a:stretch>
        </p:blipFill>
        <p:spPr>
          <a:xfrm>
            <a:off x="8172450" y="6343650"/>
            <a:ext cx="720725" cy="477838"/>
          </a:xfrm>
          <a:prstGeom prst="rect">
            <a:avLst/>
          </a:prstGeom>
          <a:noFill/>
          <a:ln w="9525">
            <a:noFill/>
          </a:ln>
        </p:spPr>
      </p:pic>
      <p:sp>
        <p:nvSpPr>
          <p:cNvPr id="12" name="对角圆角矩形 11"/>
          <p:cNvSpPr/>
          <p:nvPr/>
        </p:nvSpPr>
        <p:spPr>
          <a:xfrm>
            <a:off x="1143000" y="166688"/>
            <a:ext cx="2349500" cy="598488"/>
          </a:xfrm>
          <a:prstGeom prst="round2DiagRect">
            <a:avLst/>
          </a:prstGeom>
          <a:solidFill>
            <a:srgbClr val="0000FF"/>
          </a:solidFill>
        </p:spPr>
        <p:style>
          <a:lnRef idx="3">
            <a:schemeClr val="lt1"/>
          </a:lnRef>
          <a:fillRef idx="1">
            <a:schemeClr val="accent2"/>
          </a:fillRef>
          <a:effectRef idx="1">
            <a:schemeClr val="accent2"/>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楷体" panose="02010609060101010101" pitchFamily="49" charset="-122"/>
                <a:ea typeface="楷体" panose="02010609060101010101" pitchFamily="49" charset="-122"/>
                <a:cs typeface="+mn-cs"/>
              </a:rPr>
              <a:t>习作指导</a:t>
            </a:r>
            <a:endParaRPr kumimoji="0" lang="en-US" altLang="zh-CN" sz="4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楷体" panose="02010609060101010101" pitchFamily="49" charset="-122"/>
              <a:ea typeface="楷体" panose="02010609060101010101" pitchFamily="49" charset="-122"/>
              <a:cs typeface="+mn-cs"/>
            </a:endParaRPr>
          </a:p>
        </p:txBody>
      </p:sp>
      <p:sp>
        <p:nvSpPr>
          <p:cNvPr id="9" name="矩形 8"/>
          <p:cNvSpPr/>
          <p:nvPr/>
        </p:nvSpPr>
        <p:spPr>
          <a:xfrm>
            <a:off x="3203848" y="2132856"/>
            <a:ext cx="1152128" cy="584775"/>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国王</a:t>
            </a:r>
            <a:endParaRPr kumimoji="0" lang="en-US" altLang="zh-CN" sz="32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
        <p:nvSpPr>
          <p:cNvPr id="13" name="矩形 12"/>
          <p:cNvSpPr/>
          <p:nvPr/>
        </p:nvSpPr>
        <p:spPr>
          <a:xfrm>
            <a:off x="5292078" y="2348880"/>
            <a:ext cx="3168352" cy="3046988"/>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聪明的国王</a:t>
            </a:r>
            <a:endParaRPr kumimoji="0" lang="en-US" altLang="zh-CN" sz="32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贪婪的国王</a:t>
            </a:r>
            <a:endParaRPr kumimoji="0" lang="en-US" altLang="zh-CN" sz="32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懒惰的国王</a:t>
            </a:r>
            <a:endParaRPr kumimoji="0" lang="en-US" altLang="zh-CN" sz="32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这个国王有点酷</a:t>
            </a:r>
            <a:endParaRPr kumimoji="0" lang="en-US" altLang="zh-CN" sz="32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这个国王有点胖</a:t>
            </a:r>
            <a:endParaRPr kumimoji="0" lang="en-US" altLang="zh-CN" sz="3200" b="1" i="0" u="none" strike="noStrike" kern="1200" cap="none" spc="0" normalizeH="0" baseline="0" noProof="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32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a:t>
            </a:r>
            <a:endParaRPr kumimoji="0" lang="en-US" altLang="zh-CN" sz="32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
        <p:nvSpPr>
          <p:cNvPr id="21513" name="矩形 18"/>
          <p:cNvSpPr/>
          <p:nvPr/>
        </p:nvSpPr>
        <p:spPr>
          <a:xfrm>
            <a:off x="611188" y="836613"/>
            <a:ext cx="8208962" cy="1200150"/>
          </a:xfrm>
          <a:prstGeom prst="rect">
            <a:avLst/>
          </a:prstGeom>
          <a:noFill/>
          <a:ln w="9525">
            <a:noFill/>
          </a:ln>
        </p:spPr>
        <p:txBody>
          <a:bodyPr anchor="t">
            <a:spAutoFit/>
          </a:bodyPr>
          <a:p>
            <a:pPr>
              <a:buSzTx/>
            </a:pPr>
            <a:r>
              <a:rPr lang="zh-CN" altLang="en-US" sz="3600" b="1" dirty="0">
                <a:latin typeface="楷体" panose="02010609060101010101" pitchFamily="49" charset="-122"/>
                <a:ea typeface="楷体" panose="02010609060101010101" pitchFamily="49" charset="-122"/>
              </a:rPr>
              <a:t>    当主人公只有一个时，我们就要抓住主人公的某一个特点来构思童话。</a:t>
            </a:r>
            <a:endParaRPr lang="en-US" altLang="zh-CN" sz="3600" b="1" dirty="0">
              <a:latin typeface="楷体" panose="02010609060101010101" pitchFamily="49" charset="-122"/>
              <a:ea typeface="楷体" panose="02010609060101010101" pitchFamily="49" charset="-122"/>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par>
                                <p:cTn id="8" presetID="9" presetClass="entr" presetSubtype="0" fill="hold" nodeType="withEffect">
                                  <p:stCondLst>
                                    <p:cond delay="0"/>
                                  </p:stCondLst>
                                  <p:childTnLst>
                                    <p:set>
                                      <p:cBhvr>
                                        <p:cTn id="9" dur="1" fill="hold">
                                          <p:stCondLst>
                                            <p:cond delay="0"/>
                                          </p:stCondLst>
                                        </p:cTn>
                                        <p:tgtEl>
                                          <p:spTgt spid="3074"/>
                                        </p:tgtEl>
                                        <p:attrNameLst>
                                          <p:attrName>style.visibility</p:attrName>
                                        </p:attrNameLst>
                                      </p:cBhvr>
                                      <p:to>
                                        <p:strVal val="visible"/>
                                      </p:to>
                                    </p:set>
                                    <p:animEffect transition="in" filter="dissolve">
                                      <p:cBhvr>
                                        <p:cTn id="10" dur="500"/>
                                        <p:tgtEl>
                                          <p:spTgt spid="3074"/>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dissolve">
                                      <p:cBhvr>
                                        <p:cTn id="1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3553" name="图片 9"/>
          <p:cNvPicPr>
            <a:picLocks noChangeAspect="1"/>
          </p:cNvPicPr>
          <p:nvPr/>
        </p:nvPicPr>
        <p:blipFill>
          <a:blip r:embed="rId1"/>
          <a:srcRect r="72971"/>
          <a:stretch>
            <a:fillRect/>
          </a:stretch>
        </p:blipFill>
        <p:spPr>
          <a:xfrm>
            <a:off x="6583363" y="6042025"/>
            <a:ext cx="1624012" cy="1543050"/>
          </a:xfrm>
          <a:prstGeom prst="rect">
            <a:avLst/>
          </a:prstGeom>
          <a:noFill/>
          <a:ln w="9525">
            <a:noFill/>
          </a:ln>
        </p:spPr>
      </p:pic>
      <p:pic>
        <p:nvPicPr>
          <p:cNvPr id="23554" name="图片 12"/>
          <p:cNvPicPr>
            <a:picLocks noChangeAspect="1"/>
          </p:cNvPicPr>
          <p:nvPr/>
        </p:nvPicPr>
        <p:blipFill>
          <a:blip r:embed="rId2"/>
          <a:srcRect r="72971"/>
          <a:stretch>
            <a:fillRect/>
          </a:stretch>
        </p:blipFill>
        <p:spPr>
          <a:xfrm>
            <a:off x="701675" y="6221413"/>
            <a:ext cx="1265238" cy="1200150"/>
          </a:xfrm>
          <a:prstGeom prst="rect">
            <a:avLst/>
          </a:prstGeom>
          <a:noFill/>
          <a:ln w="9525">
            <a:noFill/>
          </a:ln>
        </p:spPr>
      </p:pic>
      <p:pic>
        <p:nvPicPr>
          <p:cNvPr id="23555" name="图片 7"/>
          <p:cNvPicPr>
            <a:picLocks noChangeAspect="1"/>
          </p:cNvPicPr>
          <p:nvPr/>
        </p:nvPicPr>
        <p:blipFill>
          <a:blip r:embed="rId3"/>
          <a:stretch>
            <a:fillRect/>
          </a:stretch>
        </p:blipFill>
        <p:spPr>
          <a:xfrm>
            <a:off x="158750" y="6383338"/>
            <a:ext cx="539750" cy="460375"/>
          </a:xfrm>
          <a:prstGeom prst="rect">
            <a:avLst/>
          </a:prstGeom>
          <a:noFill/>
          <a:ln w="9525">
            <a:noFill/>
          </a:ln>
        </p:spPr>
      </p:pic>
      <p:pic>
        <p:nvPicPr>
          <p:cNvPr id="23556" name="图片 8"/>
          <p:cNvPicPr>
            <a:picLocks noChangeAspect="1"/>
          </p:cNvPicPr>
          <p:nvPr/>
        </p:nvPicPr>
        <p:blipFill>
          <a:blip r:embed="rId4"/>
          <a:stretch>
            <a:fillRect/>
          </a:stretch>
        </p:blipFill>
        <p:spPr>
          <a:xfrm>
            <a:off x="8172450" y="6343650"/>
            <a:ext cx="720725" cy="477838"/>
          </a:xfrm>
          <a:prstGeom prst="rect">
            <a:avLst/>
          </a:prstGeom>
          <a:noFill/>
          <a:ln w="9525">
            <a:noFill/>
          </a:ln>
        </p:spPr>
      </p:pic>
      <p:sp>
        <p:nvSpPr>
          <p:cNvPr id="12" name="对角圆角矩形 11"/>
          <p:cNvSpPr/>
          <p:nvPr/>
        </p:nvSpPr>
        <p:spPr>
          <a:xfrm>
            <a:off x="1143000" y="166688"/>
            <a:ext cx="2349500" cy="598488"/>
          </a:xfrm>
          <a:prstGeom prst="round2DiagRect">
            <a:avLst/>
          </a:prstGeom>
          <a:solidFill>
            <a:srgbClr val="0000FF"/>
          </a:solidFill>
        </p:spPr>
        <p:style>
          <a:lnRef idx="3">
            <a:schemeClr val="lt1"/>
          </a:lnRef>
          <a:fillRef idx="1">
            <a:schemeClr val="accent2"/>
          </a:fillRef>
          <a:effectRef idx="1">
            <a:schemeClr val="accent2"/>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楷体" panose="02010609060101010101" pitchFamily="49" charset="-122"/>
                <a:ea typeface="楷体" panose="02010609060101010101" pitchFamily="49" charset="-122"/>
                <a:cs typeface="+mn-cs"/>
              </a:rPr>
              <a:t>习作指导</a:t>
            </a:r>
            <a:endParaRPr kumimoji="0" lang="en-US" altLang="zh-CN" sz="4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楷体" panose="02010609060101010101" pitchFamily="49" charset="-122"/>
              <a:ea typeface="楷体" panose="02010609060101010101" pitchFamily="49" charset="-122"/>
              <a:cs typeface="+mn-cs"/>
            </a:endParaRPr>
          </a:p>
        </p:txBody>
      </p:sp>
      <p:sp>
        <p:nvSpPr>
          <p:cNvPr id="9" name="矩形 8"/>
          <p:cNvSpPr/>
          <p:nvPr/>
        </p:nvSpPr>
        <p:spPr>
          <a:xfrm>
            <a:off x="3851920" y="836711"/>
            <a:ext cx="1512168" cy="584775"/>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啄木鸟</a:t>
            </a:r>
            <a:endParaRPr kumimoji="0" lang="en-US" altLang="zh-CN" sz="32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pic>
        <p:nvPicPr>
          <p:cNvPr id="6146" name="Picture 2"/>
          <p:cNvPicPr>
            <a:picLocks noChangeAspect="1" noChangeArrowheads="1"/>
          </p:cNvPicPr>
          <p:nvPr/>
        </p:nvPicPr>
        <p:blipFill>
          <a:blip r:embed="rId5" cstate="print"/>
          <a:srcRect/>
          <a:stretch>
            <a:fillRect/>
          </a:stretch>
        </p:blipFill>
        <p:spPr bwMode="auto">
          <a:xfrm>
            <a:off x="755575" y="1700807"/>
            <a:ext cx="3914775" cy="3571875"/>
          </a:xfrm>
          <a:prstGeom prst="rect">
            <a:avLst/>
          </a:prstGeom>
          <a:solidFill>
            <a:srgbClr val="FFFFFF">
              <a:shade val="85000"/>
            </a:srgbClr>
          </a:solidFill>
          <a:ln w="190500" cap="sq">
            <a:solidFill>
              <a:srgbClr val="FFFFFF"/>
            </a:solidFill>
            <a:miter lim="800000"/>
            <a:headEnd/>
            <a:tailEnd/>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6147" name="Picture 3"/>
          <p:cNvPicPr>
            <a:picLocks noChangeAspect="1" noChangeArrowheads="1"/>
          </p:cNvPicPr>
          <p:nvPr/>
        </p:nvPicPr>
        <p:blipFill>
          <a:blip r:embed="rId6" cstate="print"/>
          <a:srcRect/>
          <a:stretch>
            <a:fillRect/>
          </a:stretch>
        </p:blipFill>
        <p:spPr bwMode="auto">
          <a:xfrm>
            <a:off x="5292080" y="1412776"/>
            <a:ext cx="2886075" cy="3790950"/>
          </a:xfrm>
          <a:prstGeom prst="rect">
            <a:avLst/>
          </a:prstGeom>
          <a:solidFill>
            <a:srgbClr val="FFFFFF">
              <a:shade val="85000"/>
            </a:srgbClr>
          </a:solidFill>
          <a:ln w="190500" cap="sq">
            <a:solidFill>
              <a:srgbClr val="FFFFFF"/>
            </a:solidFill>
            <a:miter lim="800000"/>
            <a:headEnd/>
            <a:tailEnd/>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11" name="矩形 10"/>
          <p:cNvSpPr/>
          <p:nvPr/>
        </p:nvSpPr>
        <p:spPr>
          <a:xfrm>
            <a:off x="899591" y="5661248"/>
            <a:ext cx="2880319" cy="646329"/>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6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啄木鸟医生</a:t>
            </a:r>
            <a:endParaRPr kumimoji="0" lang="en-US" altLang="zh-CN" sz="36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
        <p:nvSpPr>
          <p:cNvPr id="13" name="矩形 12"/>
          <p:cNvSpPr/>
          <p:nvPr/>
        </p:nvSpPr>
        <p:spPr>
          <a:xfrm>
            <a:off x="5148062" y="5661248"/>
            <a:ext cx="3995938" cy="646329"/>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6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森林卫士</a:t>
            </a:r>
            <a:r>
              <a:rPr kumimoji="0" lang="en-US" altLang="zh-CN" sz="36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a:t>
            </a:r>
            <a:endParaRPr kumimoji="0" lang="en-US" altLang="zh-CN" sz="36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dissolve">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5601" name="图片 9"/>
          <p:cNvPicPr>
            <a:picLocks noChangeAspect="1"/>
          </p:cNvPicPr>
          <p:nvPr/>
        </p:nvPicPr>
        <p:blipFill>
          <a:blip r:embed="rId1"/>
          <a:srcRect r="72971"/>
          <a:stretch>
            <a:fillRect/>
          </a:stretch>
        </p:blipFill>
        <p:spPr>
          <a:xfrm>
            <a:off x="6583363" y="6042025"/>
            <a:ext cx="1624012" cy="1543050"/>
          </a:xfrm>
          <a:prstGeom prst="rect">
            <a:avLst/>
          </a:prstGeom>
          <a:noFill/>
          <a:ln w="9525">
            <a:noFill/>
          </a:ln>
        </p:spPr>
      </p:pic>
      <p:pic>
        <p:nvPicPr>
          <p:cNvPr id="25602" name="图片 12"/>
          <p:cNvPicPr>
            <a:picLocks noChangeAspect="1"/>
          </p:cNvPicPr>
          <p:nvPr/>
        </p:nvPicPr>
        <p:blipFill>
          <a:blip r:embed="rId2"/>
          <a:srcRect r="72971"/>
          <a:stretch>
            <a:fillRect/>
          </a:stretch>
        </p:blipFill>
        <p:spPr>
          <a:xfrm>
            <a:off x="701675" y="6221413"/>
            <a:ext cx="1265238" cy="1200150"/>
          </a:xfrm>
          <a:prstGeom prst="rect">
            <a:avLst/>
          </a:prstGeom>
          <a:noFill/>
          <a:ln w="9525">
            <a:noFill/>
          </a:ln>
        </p:spPr>
      </p:pic>
      <p:pic>
        <p:nvPicPr>
          <p:cNvPr id="25603" name="图片 7"/>
          <p:cNvPicPr>
            <a:picLocks noChangeAspect="1"/>
          </p:cNvPicPr>
          <p:nvPr/>
        </p:nvPicPr>
        <p:blipFill>
          <a:blip r:embed="rId3"/>
          <a:stretch>
            <a:fillRect/>
          </a:stretch>
        </p:blipFill>
        <p:spPr>
          <a:xfrm>
            <a:off x="158750" y="6383338"/>
            <a:ext cx="539750" cy="460375"/>
          </a:xfrm>
          <a:prstGeom prst="rect">
            <a:avLst/>
          </a:prstGeom>
          <a:noFill/>
          <a:ln w="9525">
            <a:noFill/>
          </a:ln>
        </p:spPr>
      </p:pic>
      <p:pic>
        <p:nvPicPr>
          <p:cNvPr id="25604" name="图片 8"/>
          <p:cNvPicPr>
            <a:picLocks noChangeAspect="1"/>
          </p:cNvPicPr>
          <p:nvPr/>
        </p:nvPicPr>
        <p:blipFill>
          <a:blip r:embed="rId4"/>
          <a:stretch>
            <a:fillRect/>
          </a:stretch>
        </p:blipFill>
        <p:spPr>
          <a:xfrm>
            <a:off x="8172450" y="6343650"/>
            <a:ext cx="720725" cy="477838"/>
          </a:xfrm>
          <a:prstGeom prst="rect">
            <a:avLst/>
          </a:prstGeom>
          <a:noFill/>
          <a:ln w="9525">
            <a:noFill/>
          </a:ln>
        </p:spPr>
      </p:pic>
      <p:sp>
        <p:nvSpPr>
          <p:cNvPr id="12" name="对角圆角矩形 11"/>
          <p:cNvSpPr/>
          <p:nvPr/>
        </p:nvSpPr>
        <p:spPr>
          <a:xfrm>
            <a:off x="1143000" y="166688"/>
            <a:ext cx="2349500" cy="598488"/>
          </a:xfrm>
          <a:prstGeom prst="round2DiagRect">
            <a:avLst/>
          </a:prstGeom>
          <a:solidFill>
            <a:srgbClr val="0000FF"/>
          </a:solidFill>
        </p:spPr>
        <p:style>
          <a:lnRef idx="3">
            <a:schemeClr val="lt1"/>
          </a:lnRef>
          <a:fillRef idx="1">
            <a:schemeClr val="accent2"/>
          </a:fillRef>
          <a:effectRef idx="1">
            <a:schemeClr val="accent2"/>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楷体" panose="02010609060101010101" pitchFamily="49" charset="-122"/>
                <a:ea typeface="楷体" panose="02010609060101010101" pitchFamily="49" charset="-122"/>
                <a:cs typeface="+mn-cs"/>
              </a:rPr>
              <a:t>习作指导</a:t>
            </a:r>
            <a:endParaRPr kumimoji="0" lang="en-US" altLang="zh-CN" sz="4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楷体" panose="02010609060101010101" pitchFamily="49" charset="-122"/>
              <a:ea typeface="楷体" panose="02010609060101010101" pitchFamily="49" charset="-122"/>
              <a:cs typeface="+mn-cs"/>
            </a:endParaRPr>
          </a:p>
        </p:txBody>
      </p:sp>
      <p:sp>
        <p:nvSpPr>
          <p:cNvPr id="9" name="矩形 8"/>
          <p:cNvSpPr/>
          <p:nvPr/>
        </p:nvSpPr>
        <p:spPr>
          <a:xfrm>
            <a:off x="3563887" y="900008"/>
            <a:ext cx="2016224" cy="584775"/>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玫瑰花</a:t>
            </a:r>
            <a:endParaRPr kumimoji="0" lang="en-US" altLang="zh-CN" sz="32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pic>
        <p:nvPicPr>
          <p:cNvPr id="9219" name="Picture 3"/>
          <p:cNvPicPr>
            <a:picLocks noChangeAspect="1" noChangeArrowheads="1"/>
          </p:cNvPicPr>
          <p:nvPr/>
        </p:nvPicPr>
        <p:blipFill>
          <a:blip r:embed="rId5" cstate="print"/>
          <a:srcRect/>
          <a:stretch>
            <a:fillRect/>
          </a:stretch>
        </p:blipFill>
        <p:spPr bwMode="auto">
          <a:xfrm>
            <a:off x="4932039" y="1988839"/>
            <a:ext cx="3676303" cy="3293202"/>
          </a:xfrm>
          <a:prstGeom prst="rect">
            <a:avLst/>
          </a:prstGeom>
          <a:solidFill>
            <a:srgbClr val="FFFFFF">
              <a:shade val="85000"/>
            </a:srgbClr>
          </a:solidFill>
          <a:ln w="190500" cap="sq">
            <a:solidFill>
              <a:srgbClr val="FFFFFF"/>
            </a:solidFill>
            <a:miter lim="800000"/>
            <a:headEnd/>
            <a:tailEnd/>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9218" name="Picture 2"/>
          <p:cNvPicPr>
            <a:picLocks noChangeAspect="1" noChangeArrowheads="1"/>
          </p:cNvPicPr>
          <p:nvPr/>
        </p:nvPicPr>
        <p:blipFill>
          <a:blip r:embed="rId6" cstate="print"/>
          <a:srcRect/>
          <a:stretch>
            <a:fillRect/>
          </a:stretch>
        </p:blipFill>
        <p:spPr bwMode="auto">
          <a:xfrm>
            <a:off x="251520" y="1844824"/>
            <a:ext cx="4406226" cy="3432218"/>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10" name="矩形 9"/>
          <p:cNvSpPr/>
          <p:nvPr/>
        </p:nvSpPr>
        <p:spPr>
          <a:xfrm>
            <a:off x="2771800" y="5733255"/>
            <a:ext cx="3168352" cy="646331"/>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6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rPr>
              <a:t>骄傲的玫瑰花</a:t>
            </a:r>
            <a:endParaRPr kumimoji="0" lang="en-US" altLang="zh-CN" sz="3600" b="1" i="0" u="none" strike="noStrike" kern="1200" cap="none" spc="0" normalizeH="0" baseline="0" noProof="0" dirty="0">
              <a:ln w="1905"/>
              <a:solidFill>
                <a:schemeClr val="tx1"/>
              </a:solidFill>
              <a:effectLst>
                <a:innerShdw blurRad="69850" dist="43180" dir="5400000">
                  <a:srgbClr val="000000">
                    <a:alpha val="65000"/>
                  </a:srgbClr>
                </a:innerShdw>
              </a:effectLst>
              <a:uLnTx/>
              <a:uFillTx/>
              <a:latin typeface="楷体" panose="02010609060101010101" pitchFamily="49" charset="-122"/>
              <a:ea typeface="楷体" panose="02010609060101010101" pitchFamily="49" charset="-122"/>
              <a:cs typeface="+mn-cs"/>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4.jpeg"/></Relationships>
</file>

<file path=ppt/theme/theme1.xml><?xml version="1.0" encoding="utf-8"?>
<a:theme xmlns:a="http://schemas.openxmlformats.org/drawingml/2006/main" name="流畅">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流畅">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1204</Words>
  <Application>WPS 演示</Application>
  <PresentationFormat>全屏显示(4:3)</PresentationFormat>
  <Paragraphs>197</Paragraphs>
  <Slides>19</Slides>
  <Notes>18</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19</vt:i4>
      </vt:variant>
    </vt:vector>
  </HeadingPairs>
  <TitlesOfParts>
    <vt:vector size="35" baseType="lpstr">
      <vt:lpstr>Arial</vt:lpstr>
      <vt:lpstr>宋体</vt:lpstr>
      <vt:lpstr>Wingdings</vt:lpstr>
      <vt:lpstr>Calibri</vt:lpstr>
      <vt:lpstr>隶书</vt:lpstr>
      <vt:lpstr>微软雅黑</vt:lpstr>
      <vt:lpstr>Constantia</vt:lpstr>
      <vt:lpstr>Wingdings 2</vt:lpstr>
      <vt:lpstr>Wingdings</vt:lpstr>
      <vt:lpstr>楷体</vt:lpstr>
      <vt:lpstr>+mn-ea</vt:lpstr>
      <vt:lpstr>Segoe Print</vt:lpstr>
      <vt:lpstr>Wingdings 2</vt:lpstr>
      <vt:lpstr>方正卡通简体</vt:lpstr>
      <vt:lpstr>Arial Unicode MS</vt:lpstr>
      <vt:lpstr>流畅</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qwe</cp:lastModifiedBy>
  <cp:revision>54</cp:revision>
  <dcterms:created xsi:type="dcterms:W3CDTF">2020-09-29T11:29:41Z</dcterms:created>
  <dcterms:modified xsi:type="dcterms:W3CDTF">2021-09-04T07:06:08Z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2052-11.1.0.10314</vt:lpwstr>
  </property>
</Properties>
</file>