
<file path=[Content_Types].xml><?xml version="1.0" encoding="utf-8"?>
<Types xmlns="http://schemas.openxmlformats.org/package/2006/content-types">
  <Default Extension="wav" ContentType="audio/x-wav"/>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comments/comment1.xml" ContentType="application/vnd.openxmlformats-officedocument.presentationml.comment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5"/>
  </p:notesMasterIdLst>
  <p:handoutMasterIdLst>
    <p:handoutMasterId r:id="rId31"/>
  </p:handoutMasterIdLst>
  <p:sldIdLst>
    <p:sldId id="257" r:id="rId4"/>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2" r:id="rId29"/>
    <p:sldId id="281" r:id="rId30"/>
  </p:sldIdLst>
  <p:sldSz cx="9144000" cy="5143500" type="screen16x9"/>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季 世新" initials="季"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EF4FF"/>
    <a:srgbClr val="23C8E9"/>
    <a:srgbClr val="F0FBFF"/>
    <a:srgbClr val="FF00FF"/>
    <a:srgbClr val="FFFFFF"/>
    <a:srgbClr val="64539D"/>
    <a:srgbClr val="0704F7"/>
    <a:srgbClr val="110C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8"/>
    <p:restoredTop sz="94607"/>
  </p:normalViewPr>
  <p:slideViewPr>
    <p:cSldViewPr showGuides="1">
      <p:cViewPr varScale="1">
        <p:scale>
          <a:sx n="95" d="100"/>
          <a:sy n="95" d="100"/>
        </p:scale>
        <p:origin x="864" y="84"/>
      </p:cViewPr>
      <p:guideLst>
        <p:guide orient="horz" pos="1736"/>
        <p:guide pos="2854"/>
      </p:guideLst>
    </p:cSldViewPr>
  </p:slideViewPr>
  <p:outlineViewPr>
    <p:cViewPr>
      <p:scale>
        <a:sx n="33" d="100"/>
        <a:sy n="33" d="100"/>
      </p:scale>
      <p:origin x="0" y="-1212"/>
    </p:cViewPr>
  </p:outlineViewPr>
  <p:notesTextViewPr>
    <p:cViewPr>
      <p:scale>
        <a:sx n="1" d="1"/>
        <a:sy n="1" d="1"/>
      </p:scale>
      <p:origin x="0" y="-6"/>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5" Type="http://schemas.openxmlformats.org/officeDocument/2006/relationships/commentAuthors" Target="commentAuthors.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handoutMaster" Target="handoutMasters/handoutMaster1.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7-14T10:27:02.305" idx="1">
    <p:pos x="4763" y="1810"/>
    <p:text>用绘本的形式学习课文，激发学生的学习兴趣，培养学生自觉学习能力。</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9170"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状元成才路</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049171"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pPr>
            <a:fld id="{0E550092-A234-4C66-9326-F3FE799852DF}" type="datetimeFigureOut">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049172"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状元成才路</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049173" name="灯片编号占位符 4"/>
          <p:cNvSpPr>
            <a:spLocks noGrp="1"/>
          </p:cNvSpPr>
          <p:nvPr>
            <p:ph type="sldNum" sz="quarter" idx="3"/>
          </p:nvPr>
        </p:nvSpPr>
        <p:spPr>
          <a:xfrm>
            <a:off x="3884613" y="8685213"/>
            <a:ext cx="2971800" cy="458788"/>
          </a:xfrm>
          <a:prstGeom prst="rect">
            <a:avLst/>
          </a:prstGeom>
        </p:spPr>
        <p:txBody>
          <a:bodyPr vert="horz" wrap="square" lIns="91440" tIns="45720" rIns="91440" bIns="45720" numCol="1" anchor="b" anchorCtr="0" compatLnSpc="1"/>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pPr>
            <a:fld id="{843B7ADC-C4E3-4DF5-B3F4-FF647A3BFCE7}" type="slidenum">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9164"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状元成才路</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049165"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pPr>
            <a:fld id="{001B1C2D-19A9-4943-B289-7D67EF33E563}" type="datetimeFigureOut">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049166"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1049167"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pPr>
            <a:r>
              <a:rPr kumimoji="0" lang="zh-CN" altLang="en-US" sz="1200" b="0" i="0" u="none" strike="noStrike" kern="1200" cap="none" spc="0" normalizeH="0" baseline="0" noProof="0">
                <a:ln>
                  <a:noFill/>
                </a:ln>
                <a:solidFill>
                  <a:schemeClr val="tx1"/>
                </a:solidFill>
                <a:effectLst/>
                <a:uLnTx/>
                <a:uFillTx/>
                <a:latin typeface="+mn-lt"/>
                <a:ea typeface="+mn-ea"/>
                <a:cs typeface="+mn-cs"/>
              </a:rPr>
              <a:t>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1049168"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状元成才路</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049169"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pPr>
            <a:fld id="{78F08D7C-C49E-4933-A193-CA2354394FC4}" type="slidenum">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23" name="幻灯片图像占位符 1"/>
          <p:cNvSpPr>
            <a:spLocks noGrp="1" noRot="1" noChangeAspect="1" noTextEdit="1"/>
          </p:cNvSpPr>
          <p:nvPr>
            <p:ph type="sldImg"/>
          </p:nvPr>
        </p:nvSpPr>
        <p:spPr>
          <a:ln>
            <a:solidFill>
              <a:srgbClr val="000000">
                <a:alpha val="100000"/>
              </a:srgbClr>
            </a:solidFill>
            <a:miter lim="800000"/>
          </a:ln>
        </p:spPr>
      </p:sp>
      <p:sp>
        <p:nvSpPr>
          <p:cNvPr id="1049024" name="备注占位符 2"/>
          <p:cNvSpPr>
            <a:spLocks noGrp="1"/>
          </p:cNvSpPr>
          <p:nvPr>
            <p:ph type="body" idx="1"/>
          </p:nvPr>
        </p:nvSpPr>
        <p:spPr>
          <a:noFill/>
          <a:ln>
            <a:noFill/>
          </a:ln>
        </p:spPr>
        <p:txBody>
          <a:bodyPr wrap="square" lIns="91440" tIns="45720" rIns="91440" bIns="45720" anchor="t"/>
          <a:lstStyle/>
          <a:p>
            <a:pPr lvl="0"/>
            <a:endParaRPr lang="zh-CN" altLang="en-US" dirty="0"/>
          </a:p>
        </p:txBody>
      </p:sp>
      <p:sp>
        <p:nvSpPr>
          <p:cNvPr id="1049025" name="页眉占位符 3"/>
          <p:cNvSpPr txBox="1">
            <a:spLocks noGrp="1"/>
          </p:cNvSpPr>
          <p:nvPr>
            <p:ph type="hdr" sz="quarter"/>
          </p:nvPr>
        </p:nvSpPr>
        <p:spPr>
          <a:xfrm>
            <a:off x="0" y="0"/>
            <a:ext cx="2971800" cy="458788"/>
          </a:xfrm>
          <a:prstGeom prst="rect">
            <a:avLst/>
          </a:prstGeom>
          <a:noFill/>
          <a:ln w="9525">
            <a:noFill/>
          </a:ln>
        </p:spPr>
        <p:txBody>
          <a:bodyPr/>
          <a:lstStyle/>
          <a:p>
            <a:pPr lvl="0"/>
            <a:r>
              <a:rPr lang="zh-CN" altLang="en-US" sz="1200"/>
              <a:t>语文</a:t>
            </a:r>
            <a:endParaRPr lang="zh-CN" altLang="en-US" sz="1200" dirty="0"/>
          </a:p>
        </p:txBody>
      </p:sp>
      <p:sp>
        <p:nvSpPr>
          <p:cNvPr id="1049026" name="页脚占位符 4"/>
          <p:cNvSpPr txBox="1">
            <a:spLocks noGrp="1"/>
          </p:cNvSpPr>
          <p:nvPr>
            <p:ph type="ftr" sz="quarter"/>
          </p:nvPr>
        </p:nvSpPr>
        <p:spPr>
          <a:xfrm>
            <a:off x="0" y="8685213"/>
            <a:ext cx="2971800" cy="458787"/>
          </a:xfrm>
          <a:prstGeom prst="rect">
            <a:avLst/>
          </a:prstGeom>
          <a:noFill/>
          <a:ln w="9525">
            <a:noFill/>
          </a:ln>
        </p:spPr>
        <p:txBody>
          <a:bodyPr anchor="b"/>
          <a:lstStyle/>
          <a:p>
            <a:pPr lvl="0"/>
            <a:r>
              <a:rPr lang="zh-CN" altLang="en-US" sz="1200"/>
              <a:t>语文</a:t>
            </a:r>
            <a:endParaRPr lang="zh-CN" altLang="en-US"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55" name="幻灯片图像占位符 1"/>
          <p:cNvSpPr>
            <a:spLocks noGrp="1" noRot="1" noChangeAspect="1"/>
          </p:cNvSpPr>
          <p:nvPr>
            <p:ph type="sldImg" idx="2"/>
          </p:nvPr>
        </p:nvSpPr>
        <p:spPr/>
      </p:sp>
      <p:sp>
        <p:nvSpPr>
          <p:cNvPr id="1049056"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image" Target="../media/image1.jpeg"/><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image" Target="../media/image1.jpeg"/><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openxmlformats.org/officeDocument/2006/relationships/slide" Target="slide26.xml"/><Relationship Id="rId1" Type="http://schemas.openxmlformats.org/officeDocument/2006/relationships/image" Target="../media/image19.png"/></Relationships>
</file>

<file path=ppt/slides/_rels/slide25.xml.rels><?xml version="1.0" encoding="UTF-8" standalone="yes"?>
<Relationships xmlns="http://schemas.openxmlformats.org/package/2006/relationships"><Relationship Id="rId4" Type="http://schemas.openxmlformats.org/officeDocument/2006/relationships/comments" Target="../comments/comment1.xml"/><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1.xml"/><Relationship Id="rId7" Type="http://schemas.openxmlformats.org/officeDocument/2006/relationships/audio" Target="../media/audio1.wav"/><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76" name="矩形 8"/>
          <p:cNvSpPr/>
          <p:nvPr/>
        </p:nvSpPr>
        <p:spPr>
          <a:xfrm>
            <a:off x="1208723" y="1476058"/>
            <a:ext cx="7251700" cy="641714"/>
          </a:xfrm>
          <a:prstGeom prst="rect">
            <a:avLst/>
          </a:prstGeom>
          <a:noFill/>
          <a:ln w="9525">
            <a:noFill/>
          </a:ln>
          <a:effectLst>
            <a:outerShdw blurRad="165100" dist="317500" dir="5400000" algn="ctr" rotWithShape="0">
              <a:srgbClr val="000000">
                <a:alpha val="99000"/>
              </a:srgbClr>
            </a:outerShdw>
            <a:softEdge rad="25400"/>
          </a:effectLst>
          <a:scene3d>
            <a:camera prst="orthographicFront"/>
            <a:lightRig rig="threePt" dir="t"/>
          </a:scene3d>
          <a:sp3d>
            <a:bevelB prst="convex"/>
          </a:sp3d>
        </p:spPr>
        <p:txBody>
          <a:bodyPr>
            <a:spAutoFit/>
          </a:bodyPr>
          <a:lstStyle/>
          <a:p>
            <a:pPr>
              <a:lnSpc>
                <a:spcPct val="130000"/>
              </a:lnSpc>
            </a:pPr>
            <a:r>
              <a:rPr lang="zh-CN" altLang="en-US" sz="3200" b="1">
                <a:latin typeface="宋体" panose="02010600030101010101" pitchFamily="2" charset="-122"/>
              </a:rPr>
              <a:t>想一想，说一说：你身边谁有胡子呢？</a:t>
            </a:r>
            <a:endParaRPr lang="zh-CN" altLang="en-US" sz="3200" b="1" dirty="0">
              <a:latin typeface="宋体" panose="02010600030101010101" pitchFamily="2" charset="-122"/>
            </a:endParaRPr>
          </a:p>
        </p:txBody>
      </p:sp>
      <p:pic>
        <p:nvPicPr>
          <p:cNvPr id="2097152" name="图片 1"/>
          <p:cNvPicPr>
            <a:picLocks noChangeAspect="1"/>
          </p:cNvPicPr>
          <p:nvPr/>
        </p:nvPicPr>
        <p:blipFill>
          <a:blip r:embed="rId1"/>
          <a:stretch>
            <a:fillRect/>
          </a:stretch>
        </p:blipFill>
        <p:spPr>
          <a:xfrm>
            <a:off x="170180" y="2326640"/>
            <a:ext cx="2964180" cy="2566035"/>
          </a:xfrm>
          <a:prstGeom prst="rect">
            <a:avLst/>
          </a:prstGeom>
        </p:spPr>
      </p:pic>
      <p:pic>
        <p:nvPicPr>
          <p:cNvPr id="2097153" name="图片 2"/>
          <p:cNvPicPr>
            <a:picLocks noChangeAspect="1"/>
          </p:cNvPicPr>
          <p:nvPr/>
        </p:nvPicPr>
        <p:blipFill>
          <a:blip r:embed="rId2"/>
          <a:stretch>
            <a:fillRect/>
          </a:stretch>
        </p:blipFill>
        <p:spPr>
          <a:xfrm>
            <a:off x="3134360" y="2326640"/>
            <a:ext cx="2705735" cy="2662555"/>
          </a:xfrm>
          <a:prstGeom prst="rect">
            <a:avLst/>
          </a:prstGeom>
        </p:spPr>
      </p:pic>
      <p:pic>
        <p:nvPicPr>
          <p:cNvPr id="2097154" name="图片 3"/>
          <p:cNvPicPr>
            <a:picLocks noChangeAspect="1"/>
          </p:cNvPicPr>
          <p:nvPr/>
        </p:nvPicPr>
        <p:blipFill>
          <a:blip r:embed="rId3"/>
          <a:stretch>
            <a:fillRect/>
          </a:stretch>
        </p:blipFill>
        <p:spPr>
          <a:xfrm>
            <a:off x="5840095" y="2326640"/>
            <a:ext cx="3129915" cy="26625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97152"/>
                                        </p:tgtEl>
                                        <p:attrNameLst>
                                          <p:attrName>style.visibility</p:attrName>
                                        </p:attrNameLst>
                                      </p:cBhvr>
                                      <p:to>
                                        <p:strVal val="visible"/>
                                      </p:to>
                                    </p:set>
                                    <p:anim calcmode="lin" valueType="num">
                                      <p:cBhvr additive="base">
                                        <p:cTn id="7" dur="500" fill="hold"/>
                                        <p:tgtEl>
                                          <p:spTgt spid="2097152"/>
                                        </p:tgtEl>
                                        <p:attrNameLst>
                                          <p:attrName>ppt_x</p:attrName>
                                        </p:attrNameLst>
                                      </p:cBhvr>
                                      <p:tavLst>
                                        <p:tav tm="0">
                                          <p:val>
                                            <p:strVal val="#ppt_x"/>
                                          </p:val>
                                        </p:tav>
                                        <p:tav tm="100000">
                                          <p:val>
                                            <p:strVal val="#ppt_x"/>
                                          </p:val>
                                        </p:tav>
                                      </p:tavLst>
                                    </p:anim>
                                    <p:anim calcmode="lin" valueType="num">
                                      <p:cBhvr additive="base">
                                        <p:cTn id="8" dur="500" fill="hold"/>
                                        <p:tgtEl>
                                          <p:spTgt spid="209715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97153"/>
                                        </p:tgtEl>
                                        <p:attrNameLst>
                                          <p:attrName>style.visibility</p:attrName>
                                        </p:attrNameLst>
                                      </p:cBhvr>
                                      <p:to>
                                        <p:strVal val="visible"/>
                                      </p:to>
                                    </p:set>
                                    <p:anim calcmode="lin" valueType="num">
                                      <p:cBhvr additive="base">
                                        <p:cTn id="13" dur="500" fill="hold"/>
                                        <p:tgtEl>
                                          <p:spTgt spid="2097153"/>
                                        </p:tgtEl>
                                        <p:attrNameLst>
                                          <p:attrName>ppt_x</p:attrName>
                                        </p:attrNameLst>
                                      </p:cBhvr>
                                      <p:tavLst>
                                        <p:tav tm="0">
                                          <p:val>
                                            <p:strVal val="#ppt_x"/>
                                          </p:val>
                                        </p:tav>
                                        <p:tav tm="100000">
                                          <p:val>
                                            <p:strVal val="#ppt_x"/>
                                          </p:val>
                                        </p:tav>
                                      </p:tavLst>
                                    </p:anim>
                                    <p:anim calcmode="lin" valueType="num">
                                      <p:cBhvr additive="base">
                                        <p:cTn id="14" dur="500" fill="hold"/>
                                        <p:tgtEl>
                                          <p:spTgt spid="209715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97154"/>
                                        </p:tgtEl>
                                        <p:attrNameLst>
                                          <p:attrName>style.visibility</p:attrName>
                                        </p:attrNameLst>
                                      </p:cBhvr>
                                      <p:to>
                                        <p:strVal val="visible"/>
                                      </p:to>
                                    </p:set>
                                    <p:anim calcmode="lin" valueType="num">
                                      <p:cBhvr additive="base">
                                        <p:cTn id="19" dur="500" fill="hold"/>
                                        <p:tgtEl>
                                          <p:spTgt spid="2097154"/>
                                        </p:tgtEl>
                                        <p:attrNameLst>
                                          <p:attrName>ppt_x</p:attrName>
                                        </p:attrNameLst>
                                      </p:cBhvr>
                                      <p:tavLst>
                                        <p:tav tm="0">
                                          <p:val>
                                            <p:strVal val="#ppt_x"/>
                                          </p:val>
                                        </p:tav>
                                        <p:tav tm="100000">
                                          <p:val>
                                            <p:strVal val="#ppt_x"/>
                                          </p:val>
                                        </p:tav>
                                      </p:tavLst>
                                    </p:anim>
                                    <p:anim calcmode="lin" valueType="num">
                                      <p:cBhvr additive="base">
                                        <p:cTn id="20" dur="500" fill="hold"/>
                                        <p:tgtEl>
                                          <p:spTgt spid="20971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06" name="文本框 32"/>
          <p:cNvSpPr txBox="1"/>
          <p:nvPr/>
        </p:nvSpPr>
        <p:spPr>
          <a:xfrm>
            <a:off x="4475163" y="2925763"/>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07" name="文本框 34"/>
          <p:cNvSpPr txBox="1"/>
          <p:nvPr/>
        </p:nvSpPr>
        <p:spPr>
          <a:xfrm rot="-280097">
            <a:off x="3528135" y="12282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08" name="文本框 36"/>
          <p:cNvSpPr txBox="1"/>
          <p:nvPr/>
        </p:nvSpPr>
        <p:spPr>
          <a:xfrm rot="-5350866">
            <a:off x="5957803" y="1315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09" name="文本框 37"/>
          <p:cNvSpPr txBox="1"/>
          <p:nvPr/>
        </p:nvSpPr>
        <p:spPr>
          <a:xfrm rot="-4150866">
            <a:off x="5427578" y="17235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10" name="文本框 45"/>
          <p:cNvSpPr txBox="1"/>
          <p:nvPr/>
        </p:nvSpPr>
        <p:spPr>
          <a:xfrm rot="-5350866">
            <a:off x="6518191" y="13377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11" name="文本框 46"/>
          <p:cNvSpPr txBox="1"/>
          <p:nvPr/>
        </p:nvSpPr>
        <p:spPr>
          <a:xfrm rot="-424911">
            <a:off x="7164303" y="1569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12" name="文本框 47"/>
          <p:cNvSpPr txBox="1"/>
          <p:nvPr/>
        </p:nvSpPr>
        <p:spPr>
          <a:xfrm rot="-4150866">
            <a:off x="7751678" y="24982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13" name="文本框 49"/>
          <p:cNvSpPr txBox="1"/>
          <p:nvPr/>
        </p:nvSpPr>
        <p:spPr>
          <a:xfrm rot="657351">
            <a:off x="5545053" y="1334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14" name="文本框 50"/>
          <p:cNvSpPr txBox="1"/>
          <p:nvPr/>
        </p:nvSpPr>
        <p:spPr>
          <a:xfrm rot="1480325">
            <a:off x="7488153" y="124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15" name="文本框 51"/>
          <p:cNvSpPr txBox="1"/>
          <p:nvPr/>
        </p:nvSpPr>
        <p:spPr>
          <a:xfrm rot="-5350866">
            <a:off x="6076866" y="21759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16" name="文本框 18"/>
          <p:cNvSpPr txBox="1"/>
          <p:nvPr/>
        </p:nvSpPr>
        <p:spPr>
          <a:xfrm>
            <a:off x="3262313" y="3560763"/>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17" name="文本框 34"/>
          <p:cNvSpPr txBox="1"/>
          <p:nvPr/>
        </p:nvSpPr>
        <p:spPr>
          <a:xfrm rot="4149897">
            <a:off x="4558422" y="34983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18" name="文本框 36"/>
          <p:cNvSpPr txBox="1"/>
          <p:nvPr/>
        </p:nvSpPr>
        <p:spPr>
          <a:xfrm rot="-1380000">
            <a:off x="3997241" y="13012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19" name="文本框 37"/>
          <p:cNvSpPr txBox="1"/>
          <p:nvPr/>
        </p:nvSpPr>
        <p:spPr>
          <a:xfrm rot="-180000">
            <a:off x="4227428" y="2053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20" name="文本框 45"/>
          <p:cNvSpPr txBox="1"/>
          <p:nvPr/>
        </p:nvSpPr>
        <p:spPr>
          <a:xfrm rot="-1380000">
            <a:off x="4557628" y="1323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21" name="文本框 46"/>
          <p:cNvSpPr txBox="1"/>
          <p:nvPr/>
        </p:nvSpPr>
        <p:spPr>
          <a:xfrm rot="-1380000">
            <a:off x="4927516" y="1537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22" name="文本框 47"/>
          <p:cNvSpPr txBox="1"/>
          <p:nvPr/>
        </p:nvSpPr>
        <p:spPr>
          <a:xfrm rot="-180000">
            <a:off x="5160878" y="22346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23" name="文本框 49"/>
          <p:cNvSpPr txBox="1"/>
          <p:nvPr/>
        </p:nvSpPr>
        <p:spPr>
          <a:xfrm rot="-5350866">
            <a:off x="6407066" y="21092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24" name="文本框 50"/>
          <p:cNvSpPr txBox="1"/>
          <p:nvPr/>
        </p:nvSpPr>
        <p:spPr>
          <a:xfrm rot="-170103">
            <a:off x="5686341" y="25902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25" name="文本框 51"/>
          <p:cNvSpPr txBox="1"/>
          <p:nvPr/>
        </p:nvSpPr>
        <p:spPr>
          <a:xfrm rot="-5350866">
            <a:off x="5941928" y="3433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26" name="文本框 32"/>
          <p:cNvSpPr txBox="1"/>
          <p:nvPr/>
        </p:nvSpPr>
        <p:spPr>
          <a:xfrm rot="1209897">
            <a:off x="1596941" y="2891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27" name="文本框 34"/>
          <p:cNvSpPr txBox="1"/>
          <p:nvPr/>
        </p:nvSpPr>
        <p:spPr>
          <a:xfrm rot="4149897">
            <a:off x="2237497" y="3455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28" name="文本框 36"/>
          <p:cNvSpPr txBox="1"/>
          <p:nvPr/>
        </p:nvSpPr>
        <p:spPr>
          <a:xfrm rot="-1380000">
            <a:off x="1701716" y="3228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29" name="文本框 37"/>
          <p:cNvSpPr txBox="1"/>
          <p:nvPr/>
        </p:nvSpPr>
        <p:spPr>
          <a:xfrm rot="1029897">
            <a:off x="2582778" y="2753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30" name="文本框 32"/>
          <p:cNvSpPr txBox="1"/>
          <p:nvPr/>
        </p:nvSpPr>
        <p:spPr>
          <a:xfrm rot="-1380000">
            <a:off x="3259053" y="3145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31" name="文本框 33"/>
          <p:cNvSpPr txBox="1"/>
          <p:nvPr/>
        </p:nvSpPr>
        <p:spPr>
          <a:xfrm rot="-170103">
            <a:off x="884153" y="15298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32" name="文本框 34"/>
          <p:cNvSpPr txBox="1"/>
          <p:nvPr/>
        </p:nvSpPr>
        <p:spPr>
          <a:xfrm rot="1029897">
            <a:off x="925428" y="3399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33" name="文本框 35"/>
          <p:cNvSpPr txBox="1"/>
          <p:nvPr/>
        </p:nvSpPr>
        <p:spPr>
          <a:xfrm rot="-170103">
            <a:off x="3106653" y="3836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34" name="文本框 36"/>
          <p:cNvSpPr txBox="1"/>
          <p:nvPr/>
        </p:nvSpPr>
        <p:spPr>
          <a:xfrm rot="-170103">
            <a:off x="4254416" y="31697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35" name="文本框 37"/>
          <p:cNvSpPr txBox="1"/>
          <p:nvPr/>
        </p:nvSpPr>
        <p:spPr>
          <a:xfrm rot="-170103">
            <a:off x="4421103" y="39285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36" name="文本框 38"/>
          <p:cNvSpPr txBox="1"/>
          <p:nvPr/>
        </p:nvSpPr>
        <p:spPr>
          <a:xfrm rot="-5070842">
            <a:off x="419016" y="20410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37" name="文本框 39"/>
          <p:cNvSpPr txBox="1"/>
          <p:nvPr/>
        </p:nvSpPr>
        <p:spPr>
          <a:xfrm rot="4149897">
            <a:off x="1434222" y="2158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38" name="文本框 40"/>
          <p:cNvSpPr txBox="1"/>
          <p:nvPr/>
        </p:nvSpPr>
        <p:spPr>
          <a:xfrm rot="-170103">
            <a:off x="1339766" y="12774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39" name="文本框 41"/>
          <p:cNvSpPr txBox="1"/>
          <p:nvPr/>
        </p:nvSpPr>
        <p:spPr>
          <a:xfrm rot="1029897">
            <a:off x="1435016" y="16838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40" name="文本框 45"/>
          <p:cNvSpPr txBox="1"/>
          <p:nvPr/>
        </p:nvSpPr>
        <p:spPr>
          <a:xfrm rot="-1380000">
            <a:off x="2214478" y="11456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41" name="文本框 46"/>
          <p:cNvSpPr txBox="1"/>
          <p:nvPr/>
        </p:nvSpPr>
        <p:spPr>
          <a:xfrm rot="-1380000">
            <a:off x="2784391" y="1315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42" name="文本框 47"/>
          <p:cNvSpPr txBox="1"/>
          <p:nvPr/>
        </p:nvSpPr>
        <p:spPr>
          <a:xfrm rot="-180000">
            <a:off x="2512928" y="1879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43" name="文本框 49"/>
          <p:cNvSpPr txBox="1"/>
          <p:nvPr/>
        </p:nvSpPr>
        <p:spPr>
          <a:xfrm rot="-1380000">
            <a:off x="3373353" y="1537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44" name="文本框 50"/>
          <p:cNvSpPr txBox="1"/>
          <p:nvPr/>
        </p:nvSpPr>
        <p:spPr>
          <a:xfrm rot="-1380000">
            <a:off x="2946316" y="2118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45" name="文本框 51"/>
          <p:cNvSpPr txBox="1"/>
          <p:nvPr/>
        </p:nvSpPr>
        <p:spPr>
          <a:xfrm rot="-1380000">
            <a:off x="3581316" y="22553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46" name="文本框 32"/>
          <p:cNvSpPr txBox="1"/>
          <p:nvPr/>
        </p:nvSpPr>
        <p:spPr>
          <a:xfrm rot="1209897">
            <a:off x="5211678" y="35380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47" name="文本框 34"/>
          <p:cNvSpPr txBox="1"/>
          <p:nvPr/>
        </p:nvSpPr>
        <p:spPr>
          <a:xfrm rot="-1030866">
            <a:off x="6407860" y="38936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48" name="文本框 36"/>
          <p:cNvSpPr txBox="1"/>
          <p:nvPr/>
        </p:nvSpPr>
        <p:spPr>
          <a:xfrm rot="368503">
            <a:off x="5870491" y="2858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49" name="文本框 37"/>
          <p:cNvSpPr txBox="1"/>
          <p:nvPr/>
        </p:nvSpPr>
        <p:spPr>
          <a:xfrm rot="829244">
            <a:off x="5381541" y="39730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50" name="文本框 45"/>
          <p:cNvSpPr txBox="1"/>
          <p:nvPr/>
        </p:nvSpPr>
        <p:spPr>
          <a:xfrm rot="-4502722">
            <a:off x="6875378" y="2499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51" name="文本框 46"/>
          <p:cNvSpPr txBox="1"/>
          <p:nvPr/>
        </p:nvSpPr>
        <p:spPr>
          <a:xfrm rot="2702238">
            <a:off x="7664366" y="3061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52" name="文本框 47"/>
          <p:cNvSpPr txBox="1"/>
          <p:nvPr/>
        </p:nvSpPr>
        <p:spPr>
          <a:xfrm rot="-3456638">
            <a:off x="6840453" y="3403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53" name="文本框 55"/>
          <p:cNvSpPr txBox="1"/>
          <p:nvPr/>
        </p:nvSpPr>
        <p:spPr>
          <a:xfrm rot="-3180423">
            <a:off x="2060491" y="23235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54" name="文本框 56"/>
          <p:cNvSpPr txBox="1"/>
          <p:nvPr/>
        </p:nvSpPr>
        <p:spPr>
          <a:xfrm rot="-3640556">
            <a:off x="7335753" y="35904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55" name="文本框 57"/>
          <p:cNvSpPr txBox="1"/>
          <p:nvPr/>
        </p:nvSpPr>
        <p:spPr>
          <a:xfrm rot="1549510">
            <a:off x="7851691" y="21743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56" name="文本框 32"/>
          <p:cNvSpPr txBox="1"/>
          <p:nvPr/>
        </p:nvSpPr>
        <p:spPr>
          <a:xfrm rot="4190103">
            <a:off x="4384591" y="25061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57" name="文本框 34"/>
          <p:cNvSpPr txBox="1"/>
          <p:nvPr/>
        </p:nvSpPr>
        <p:spPr>
          <a:xfrm rot="8340000">
            <a:off x="5017210" y="31379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58" name="文本框 36"/>
          <p:cNvSpPr txBox="1"/>
          <p:nvPr/>
        </p:nvSpPr>
        <p:spPr>
          <a:xfrm rot="-1160763">
            <a:off x="5870491" y="17505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59" name="文本框 37"/>
          <p:cNvSpPr txBox="1"/>
          <p:nvPr/>
        </p:nvSpPr>
        <p:spPr>
          <a:xfrm rot="39237">
            <a:off x="5746666" y="2272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60" name="文本框 45"/>
          <p:cNvSpPr txBox="1"/>
          <p:nvPr/>
        </p:nvSpPr>
        <p:spPr>
          <a:xfrm rot="-1160763">
            <a:off x="6430878" y="17727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61" name="文本框 46"/>
          <p:cNvSpPr txBox="1"/>
          <p:nvPr/>
        </p:nvSpPr>
        <p:spPr>
          <a:xfrm rot="-1160763">
            <a:off x="6800766" y="19870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62" name="文本框 47"/>
          <p:cNvSpPr txBox="1"/>
          <p:nvPr/>
        </p:nvSpPr>
        <p:spPr>
          <a:xfrm rot="39237">
            <a:off x="7281778" y="24569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63" name="文本框 49"/>
          <p:cNvSpPr txBox="1"/>
          <p:nvPr/>
        </p:nvSpPr>
        <p:spPr>
          <a:xfrm rot="-1160763">
            <a:off x="7135728" y="2158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64" name="文本框 50"/>
          <p:cNvSpPr txBox="1"/>
          <p:nvPr/>
        </p:nvSpPr>
        <p:spPr>
          <a:xfrm rot="-1160763">
            <a:off x="7584991" y="19330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65" name="文本框 51"/>
          <p:cNvSpPr txBox="1"/>
          <p:nvPr/>
        </p:nvSpPr>
        <p:spPr>
          <a:xfrm rot="-1160763">
            <a:off x="7386553" y="2793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66" name="文本框 32"/>
          <p:cNvSpPr txBox="1"/>
          <p:nvPr/>
        </p:nvSpPr>
        <p:spPr>
          <a:xfrm rot="4190103">
            <a:off x="2862178" y="33395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67" name="文本框 34"/>
          <p:cNvSpPr txBox="1"/>
          <p:nvPr/>
        </p:nvSpPr>
        <p:spPr>
          <a:xfrm rot="8340000">
            <a:off x="4018672" y="2815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68" name="文本框 36"/>
          <p:cNvSpPr txBox="1"/>
          <p:nvPr/>
        </p:nvSpPr>
        <p:spPr>
          <a:xfrm rot="2810103">
            <a:off x="3909928" y="17346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69" name="文本框 37"/>
          <p:cNvSpPr txBox="1"/>
          <p:nvPr/>
        </p:nvSpPr>
        <p:spPr>
          <a:xfrm rot="4010103">
            <a:off x="3909928" y="22775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70" name="文本框 45"/>
          <p:cNvSpPr txBox="1"/>
          <p:nvPr/>
        </p:nvSpPr>
        <p:spPr>
          <a:xfrm rot="2810103">
            <a:off x="4470316" y="17568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71" name="文本框 46"/>
          <p:cNvSpPr txBox="1"/>
          <p:nvPr/>
        </p:nvSpPr>
        <p:spPr>
          <a:xfrm rot="2810103">
            <a:off x="4840203" y="19711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72" name="文本框 47"/>
          <p:cNvSpPr txBox="1"/>
          <p:nvPr/>
        </p:nvSpPr>
        <p:spPr>
          <a:xfrm rot="4010103">
            <a:off x="4840203" y="251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73" name="文本框 49"/>
          <p:cNvSpPr txBox="1"/>
          <p:nvPr/>
        </p:nvSpPr>
        <p:spPr>
          <a:xfrm rot="-1160763">
            <a:off x="6321341" y="2544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74" name="文本框 50"/>
          <p:cNvSpPr txBox="1"/>
          <p:nvPr/>
        </p:nvSpPr>
        <p:spPr>
          <a:xfrm rot="4020000">
            <a:off x="5314866" y="26299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75" name="文本框 51"/>
          <p:cNvSpPr txBox="1"/>
          <p:nvPr/>
        </p:nvSpPr>
        <p:spPr>
          <a:xfrm rot="-1160763">
            <a:off x="5695866" y="32189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76" name="文本框 32"/>
          <p:cNvSpPr txBox="1"/>
          <p:nvPr/>
        </p:nvSpPr>
        <p:spPr>
          <a:xfrm rot="5400000">
            <a:off x="1238166" y="3228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77" name="文本框 34"/>
          <p:cNvSpPr txBox="1"/>
          <p:nvPr/>
        </p:nvSpPr>
        <p:spPr>
          <a:xfrm rot="8340000">
            <a:off x="1975560" y="35523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78" name="文本框 36"/>
          <p:cNvSpPr txBox="1"/>
          <p:nvPr/>
        </p:nvSpPr>
        <p:spPr>
          <a:xfrm rot="2810103">
            <a:off x="1958891" y="2731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79" name="文本框 37"/>
          <p:cNvSpPr txBox="1"/>
          <p:nvPr/>
        </p:nvSpPr>
        <p:spPr>
          <a:xfrm rot="5220000">
            <a:off x="2393866" y="30141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80" name="文本框 45"/>
          <p:cNvSpPr txBox="1"/>
          <p:nvPr/>
        </p:nvSpPr>
        <p:spPr>
          <a:xfrm rot="2810103">
            <a:off x="2906628" y="27458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81" name="文本框 46"/>
          <p:cNvSpPr txBox="1"/>
          <p:nvPr/>
        </p:nvSpPr>
        <p:spPr>
          <a:xfrm rot="4020000">
            <a:off x="796841" y="19632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82" name="文本框 47"/>
          <p:cNvSpPr txBox="1"/>
          <p:nvPr/>
        </p:nvSpPr>
        <p:spPr>
          <a:xfrm rot="5220000">
            <a:off x="798428" y="28966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83" name="文本框 49"/>
          <p:cNvSpPr txBox="1"/>
          <p:nvPr/>
        </p:nvSpPr>
        <p:spPr>
          <a:xfrm rot="4020000">
            <a:off x="2560553" y="37396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84" name="文本框 50"/>
          <p:cNvSpPr txBox="1"/>
          <p:nvPr/>
        </p:nvSpPr>
        <p:spPr>
          <a:xfrm rot="4020000">
            <a:off x="3798803" y="3366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85" name="文本框 51"/>
          <p:cNvSpPr txBox="1"/>
          <p:nvPr/>
        </p:nvSpPr>
        <p:spPr>
          <a:xfrm rot="4020000">
            <a:off x="4168691" y="35808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86" name="文本框 32"/>
          <p:cNvSpPr txBox="1"/>
          <p:nvPr/>
        </p:nvSpPr>
        <p:spPr>
          <a:xfrm rot="-880739">
            <a:off x="611103" y="251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87" name="文本框 34"/>
          <p:cNvSpPr txBox="1"/>
          <p:nvPr/>
        </p:nvSpPr>
        <p:spPr>
          <a:xfrm rot="8340000">
            <a:off x="1348497" y="25918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88" name="文本框 36"/>
          <p:cNvSpPr txBox="1"/>
          <p:nvPr/>
        </p:nvSpPr>
        <p:spPr>
          <a:xfrm rot="4020000">
            <a:off x="1766803" y="1510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89" name="文本框 37"/>
          <p:cNvSpPr txBox="1"/>
          <p:nvPr/>
        </p:nvSpPr>
        <p:spPr>
          <a:xfrm rot="5220000">
            <a:off x="1766803" y="2053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90" name="文本框 45"/>
          <p:cNvSpPr txBox="1"/>
          <p:nvPr/>
        </p:nvSpPr>
        <p:spPr>
          <a:xfrm rot="2810103">
            <a:off x="2327191" y="15330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91" name="文本框 46"/>
          <p:cNvSpPr txBox="1"/>
          <p:nvPr/>
        </p:nvSpPr>
        <p:spPr>
          <a:xfrm rot="2810103">
            <a:off x="2697078" y="17473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92" name="文本框 47"/>
          <p:cNvSpPr txBox="1"/>
          <p:nvPr/>
        </p:nvSpPr>
        <p:spPr>
          <a:xfrm rot="4010103">
            <a:off x="2425616" y="2312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93" name="文本框 49"/>
          <p:cNvSpPr txBox="1"/>
          <p:nvPr/>
        </p:nvSpPr>
        <p:spPr>
          <a:xfrm rot="2810103">
            <a:off x="3284453" y="19711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94" name="文本框 50"/>
          <p:cNvSpPr txBox="1"/>
          <p:nvPr/>
        </p:nvSpPr>
        <p:spPr>
          <a:xfrm rot="2810103">
            <a:off x="3171741" y="24061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95" name="文本框 51"/>
          <p:cNvSpPr txBox="1"/>
          <p:nvPr/>
        </p:nvSpPr>
        <p:spPr>
          <a:xfrm rot="2810103">
            <a:off x="3541628" y="26204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96" name="文本框 32"/>
          <p:cNvSpPr txBox="1"/>
          <p:nvPr/>
        </p:nvSpPr>
        <p:spPr>
          <a:xfrm rot="5400000">
            <a:off x="4848141" y="3682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97" name="文本框 34"/>
          <p:cNvSpPr txBox="1"/>
          <p:nvPr/>
        </p:nvSpPr>
        <p:spPr>
          <a:xfrm rot="3159237">
            <a:off x="5914147" y="40063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98" name="文本框 36"/>
          <p:cNvSpPr txBox="1"/>
          <p:nvPr/>
        </p:nvSpPr>
        <p:spPr>
          <a:xfrm rot="-1160763">
            <a:off x="6334041" y="2925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99" name="文本框 37"/>
          <p:cNvSpPr txBox="1"/>
          <p:nvPr/>
        </p:nvSpPr>
        <p:spPr>
          <a:xfrm rot="39237">
            <a:off x="6334041" y="34681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00" name="文本框 45"/>
          <p:cNvSpPr txBox="1"/>
          <p:nvPr/>
        </p:nvSpPr>
        <p:spPr>
          <a:xfrm rot="-1160763">
            <a:off x="6894428" y="2947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01" name="文本框 46"/>
          <p:cNvSpPr txBox="1"/>
          <p:nvPr/>
        </p:nvSpPr>
        <p:spPr>
          <a:xfrm rot="-1160763">
            <a:off x="7264316" y="3161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02" name="文本框 47"/>
          <p:cNvSpPr txBox="1"/>
          <p:nvPr/>
        </p:nvSpPr>
        <p:spPr>
          <a:xfrm rot="39237">
            <a:off x="6951578" y="37301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03" name="文本框 49"/>
          <p:cNvSpPr txBox="1"/>
          <p:nvPr/>
        </p:nvSpPr>
        <p:spPr>
          <a:xfrm rot="-1160763">
            <a:off x="7785016" y="34523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04" name="文本框 50"/>
          <p:cNvSpPr txBox="1"/>
          <p:nvPr/>
        </p:nvSpPr>
        <p:spPr>
          <a:xfrm rot="-1160763">
            <a:off x="7738978" y="38206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05" name="文本框 51"/>
          <p:cNvSpPr txBox="1"/>
          <p:nvPr/>
        </p:nvSpPr>
        <p:spPr>
          <a:xfrm rot="-1160763">
            <a:off x="6876966" y="11456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06" name="矩形 1"/>
          <p:cNvSpPr/>
          <p:nvPr/>
        </p:nvSpPr>
        <p:spPr>
          <a:xfrm>
            <a:off x="609600" y="1277938"/>
            <a:ext cx="8208963" cy="2562225"/>
          </a:xfrm>
          <a:prstGeom prst="rect">
            <a:avLst/>
          </a:prstGeom>
          <a:noFill/>
          <a:ln w="9525">
            <a:noFill/>
          </a:ln>
        </p:spPr>
        <p:txBody>
          <a:bodyPr>
            <a:spAutoFit/>
          </a:bodyPr>
          <a:lstStyle/>
          <a:p>
            <a:pPr eaLnBrk="1" hangingPunct="1">
              <a:lnSpc>
                <a:spcPct val="130000"/>
              </a:lnSpc>
            </a:pPr>
            <a:r>
              <a:rPr lang="zh-CN" altLang="en-US" sz="3200" b="1">
                <a:latin typeface="楷体" panose="02010609060101010101" pitchFamily="49" charset="-122"/>
                <a:ea typeface="楷体" panose="02010609060101010101" pitchFamily="49" charset="-122"/>
              </a:rPr>
              <a:t>    于是，胡萝卜先生一步一步走的时候，这根胡子就在一点一点地变长。只要回头看看胡萝卜先生走了多长的路，就可以知道它的这根胡子已经长了多长了。</a:t>
            </a:r>
            <a:endParaRPr lang="en-US" altLang="zh-CN" sz="3200" b="1" dirty="0">
              <a:latin typeface="楷体" panose="02010609060101010101" pitchFamily="49" charset="-122"/>
              <a:ea typeface="楷体" panose="02010609060101010101" pitchFamily="49" charset="-122"/>
            </a:endParaRPr>
          </a:p>
        </p:txBody>
      </p:sp>
      <p:sp>
        <p:nvSpPr>
          <p:cNvPr id="1048807" name="文本框 11"/>
          <p:cNvSpPr txBox="1">
            <a:spLocks noChangeArrowheads="1"/>
          </p:cNvSpPr>
          <p:nvPr/>
        </p:nvSpPr>
        <p:spPr bwMode="auto">
          <a:xfrm>
            <a:off x="3262630" y="3901440"/>
            <a:ext cx="5194935" cy="1133195"/>
          </a:xfrm>
          <a:prstGeom prst="rect">
            <a:avLst/>
          </a:prstGeom>
          <a:no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R="0" lvl="0" algn="l" defTabSz="914400" rtl="0" eaLnBrk="1" fontAlgn="base" latinLnBrk="0" hangingPunct="1">
              <a:lnSpc>
                <a:spcPct val="130000"/>
              </a:lnSpc>
              <a:spcBef>
                <a:spcPct val="0"/>
              </a:spcBef>
              <a:spcAft>
                <a:spcPct val="0"/>
              </a:spcAft>
              <a:buClrTx/>
              <a:buSzTx/>
              <a:buFont typeface="Wingdings" panose="05000000000000000000" pitchFamily="2" charset="2"/>
            </a:pPr>
            <a:r>
              <a:rPr kumimoji="0" lang="zh-CN" altLang="en-US" sz="2800" b="1" i="0" u="none" strike="noStrike" kern="1200" cap="none" spc="0" normalizeH="0" baseline="0" noProof="0">
                <a:ln>
                  <a:noFill/>
                </a:ln>
                <a:solidFill>
                  <a:srgbClr val="0000FF"/>
                </a:solidFill>
                <a:effectLst/>
                <a:uLnTx/>
                <a:uFillTx/>
                <a:latin typeface="+mn-ea"/>
                <a:ea typeface="+mn-ea"/>
                <a:cs typeface="+mn-cs"/>
              </a:rPr>
              <a:t>沾了果酱的胡子长长了，长长的胡子会怎样呢？</a:t>
            </a:r>
            <a:endParaRPr kumimoji="0" lang="en-US" altLang="zh-CN" sz="2800" b="1" i="0" u="none" strike="noStrike" kern="1200" cap="none" spc="0" normalizeH="0" baseline="0" noProof="0" dirty="0">
              <a:ln>
                <a:noFill/>
              </a:ln>
              <a:solidFill>
                <a:srgbClr val="0000FF"/>
              </a:solidFill>
              <a:effectLst/>
              <a:uLnTx/>
              <a:uFillTx/>
              <a:latin typeface="+mn-ea"/>
              <a:ea typeface="+mn-ea"/>
              <a:cs typeface="+mn-cs"/>
            </a:endParaRPr>
          </a:p>
        </p:txBody>
      </p:sp>
      <p:sp>
        <p:nvSpPr>
          <p:cNvPr id="1048808" name="矩形 3"/>
          <p:cNvSpPr/>
          <p:nvPr/>
        </p:nvSpPr>
        <p:spPr>
          <a:xfrm>
            <a:off x="4808220" y="1445578"/>
            <a:ext cx="2087563" cy="520700"/>
          </a:xfrm>
          <a:prstGeom prst="rect">
            <a:avLst/>
          </a:prstGeom>
          <a:noFill/>
          <a:ln w="3810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chemeClr val="accent6"/>
              </a:solidFill>
              <a:effectLst/>
              <a:uLnTx/>
              <a:uFillTx/>
              <a:latin typeface="+mn-lt"/>
              <a:ea typeface="+mn-ea"/>
              <a:cs typeface="+mn-cs"/>
            </a:endParaRPr>
          </a:p>
        </p:txBody>
      </p:sp>
      <p:sp>
        <p:nvSpPr>
          <p:cNvPr id="1048809" name="矩形 4"/>
          <p:cNvSpPr/>
          <p:nvPr/>
        </p:nvSpPr>
        <p:spPr>
          <a:xfrm>
            <a:off x="3093403" y="2096770"/>
            <a:ext cx="2908300" cy="520700"/>
          </a:xfrm>
          <a:prstGeom prst="rect">
            <a:avLst/>
          </a:prstGeom>
          <a:noFill/>
          <a:ln w="3810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chemeClr val="accent6"/>
              </a:solidFill>
              <a:effectLst/>
              <a:uLnTx/>
              <a:uFillTx/>
              <a:latin typeface="+mn-lt"/>
              <a:ea typeface="+mn-ea"/>
              <a:cs typeface="+mn-cs"/>
            </a:endParaRPr>
          </a:p>
        </p:txBody>
      </p:sp>
      <p:grpSp>
        <p:nvGrpSpPr>
          <p:cNvPr id="47" name="组合 5"/>
          <p:cNvGrpSpPr/>
          <p:nvPr/>
        </p:nvGrpSpPr>
        <p:grpSpPr>
          <a:xfrm>
            <a:off x="334645" y="4090670"/>
            <a:ext cx="2759075" cy="953135"/>
            <a:chOff x="6069757" y="3003764"/>
            <a:chExt cx="2198543" cy="1248483"/>
          </a:xfrm>
        </p:grpSpPr>
        <p:sp>
          <p:nvSpPr>
            <p:cNvPr id="1048810" name="矩形: 圆角 7"/>
            <p:cNvSpPr/>
            <p:nvPr/>
          </p:nvSpPr>
          <p:spPr>
            <a:xfrm>
              <a:off x="6229696" y="3045222"/>
              <a:ext cx="1954859" cy="1080597"/>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048811" name="文本框 8"/>
            <p:cNvSpPr txBox="1"/>
            <p:nvPr/>
          </p:nvSpPr>
          <p:spPr>
            <a:xfrm>
              <a:off x="6069757" y="3003764"/>
              <a:ext cx="2198543" cy="1248483"/>
            </a:xfrm>
            <a:prstGeom prst="rect">
              <a:avLst/>
            </a:prstGeom>
            <a:noFill/>
            <a:ln w="9525">
              <a:noFill/>
            </a:ln>
          </p:spPr>
          <p:txBody>
            <a:bodyPr>
              <a:spAutoFit/>
            </a:bodyPr>
            <a:lstStyle/>
            <a:p>
              <a:pPr algn="ctr"/>
              <a:r>
                <a:rPr lang="zh-CN" altLang="en-US" sz="2800" b="1">
                  <a:solidFill>
                    <a:srgbClr val="0000FF"/>
                  </a:solidFill>
                  <a:latin typeface="Calibri" panose="020F0502020204030204" pitchFamily="34" charset="0"/>
                </a:rPr>
                <a:t>沾了果酱的</a:t>
              </a:r>
              <a:endParaRPr lang="zh-CN" altLang="en-US" sz="2800" b="1">
                <a:solidFill>
                  <a:srgbClr val="0000FF"/>
                </a:solidFill>
                <a:latin typeface="Calibri" panose="020F0502020204030204" pitchFamily="34" charset="0"/>
              </a:endParaRPr>
            </a:p>
            <a:p>
              <a:pPr algn="ctr"/>
              <a:r>
                <a:rPr lang="zh-CN" altLang="en-US" sz="2800" b="1">
                  <a:solidFill>
                    <a:srgbClr val="0000FF"/>
                  </a:solidFill>
                  <a:latin typeface="Calibri" panose="020F0502020204030204" pitchFamily="34" charset="0"/>
                </a:rPr>
                <a:t>胡子长长了</a:t>
              </a:r>
              <a:endParaRPr lang="zh-CN" altLang="en-US" sz="2800" b="1" dirty="0">
                <a:solidFill>
                  <a:srgbClr val="0000FF"/>
                </a:solidFill>
                <a:latin typeface="Calibri" panose="020F0502020204030204" pitchFamily="34" charset="0"/>
              </a:endParaRPr>
            </a:p>
          </p:txBody>
        </p:sp>
      </p:grpSp>
      <p:pic>
        <p:nvPicPr>
          <p:cNvPr id="109" name="图片 13"/>
          <p:cNvPicPr>
            <a:picLocks noChangeAspect="1"/>
          </p:cNvPicPr>
          <p:nvPr/>
        </p:nvPicPr>
        <p:blipFill>
          <a:blip r:embed="rId1"/>
          <a:stretch>
            <a:fillRect/>
          </a:stretch>
        </p:blipFill>
        <p:spPr>
          <a:xfrm>
            <a:off x="0" y="77006"/>
            <a:ext cx="2305050" cy="8477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48808"/>
                                        </p:tgtEl>
                                        <p:attrNameLst>
                                          <p:attrName>style.visibility</p:attrName>
                                        </p:attrNameLst>
                                      </p:cBhvr>
                                      <p:to>
                                        <p:strVal val="visible"/>
                                      </p:to>
                                    </p:set>
                                    <p:animEffect transition="in" filter="barn(inVertical)">
                                      <p:cBhvr>
                                        <p:cTn id="7" dur="500"/>
                                        <p:tgtEl>
                                          <p:spTgt spid="104880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48809"/>
                                        </p:tgtEl>
                                        <p:attrNameLst>
                                          <p:attrName>style.visibility</p:attrName>
                                        </p:attrNameLst>
                                      </p:cBhvr>
                                      <p:to>
                                        <p:strVal val="visible"/>
                                      </p:to>
                                    </p:set>
                                    <p:animEffect transition="in" filter="barn(inVertical)">
                                      <p:cBhvr>
                                        <p:cTn id="12" dur="500"/>
                                        <p:tgtEl>
                                          <p:spTgt spid="104880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barn(inVertical)">
                                      <p:cBhvr>
                                        <p:cTn id="17" dur="500"/>
                                        <p:tgtEl>
                                          <p:spTgt spid="4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48807"/>
                                        </p:tgtEl>
                                        <p:attrNameLst>
                                          <p:attrName>style.visibility</p:attrName>
                                        </p:attrNameLst>
                                      </p:cBhvr>
                                      <p:to>
                                        <p:strVal val="visible"/>
                                      </p:to>
                                    </p:set>
                                    <p:animEffect transition="in" filter="wipe(down)">
                                      <p:cBhvr>
                                        <p:cTn id="22" dur="500"/>
                                        <p:tgtEl>
                                          <p:spTgt spid="10488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807" grpId="0"/>
      <p:bldP spid="1048808" grpId="0" bldLvl="0" animBg="1"/>
      <p:bldP spid="1048809"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12" name="文本框 32"/>
          <p:cNvSpPr txBox="1"/>
          <p:nvPr/>
        </p:nvSpPr>
        <p:spPr>
          <a:xfrm>
            <a:off x="4475163" y="2925763"/>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13" name="文本框 34"/>
          <p:cNvSpPr txBox="1"/>
          <p:nvPr/>
        </p:nvSpPr>
        <p:spPr>
          <a:xfrm rot="-280097">
            <a:off x="3528135" y="12282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14" name="文本框 36"/>
          <p:cNvSpPr txBox="1"/>
          <p:nvPr/>
        </p:nvSpPr>
        <p:spPr>
          <a:xfrm rot="-5350866">
            <a:off x="5957803" y="1315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15" name="文本框 37"/>
          <p:cNvSpPr txBox="1"/>
          <p:nvPr/>
        </p:nvSpPr>
        <p:spPr>
          <a:xfrm rot="-4150866">
            <a:off x="5427578" y="17235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16" name="文本框 45"/>
          <p:cNvSpPr txBox="1"/>
          <p:nvPr/>
        </p:nvSpPr>
        <p:spPr>
          <a:xfrm rot="-5350866">
            <a:off x="6518191" y="13377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17" name="文本框 46"/>
          <p:cNvSpPr txBox="1"/>
          <p:nvPr/>
        </p:nvSpPr>
        <p:spPr>
          <a:xfrm rot="-424911">
            <a:off x="7164303" y="1569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18" name="文本框 47"/>
          <p:cNvSpPr txBox="1"/>
          <p:nvPr/>
        </p:nvSpPr>
        <p:spPr>
          <a:xfrm rot="-4150866">
            <a:off x="7751678" y="24982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19" name="文本框 49"/>
          <p:cNvSpPr txBox="1"/>
          <p:nvPr/>
        </p:nvSpPr>
        <p:spPr>
          <a:xfrm rot="657351">
            <a:off x="5545053" y="1334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20" name="文本框 50"/>
          <p:cNvSpPr txBox="1"/>
          <p:nvPr/>
        </p:nvSpPr>
        <p:spPr>
          <a:xfrm rot="1480325">
            <a:off x="7488153" y="124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21" name="文本框 51"/>
          <p:cNvSpPr txBox="1"/>
          <p:nvPr/>
        </p:nvSpPr>
        <p:spPr>
          <a:xfrm rot="-5350866">
            <a:off x="6076866" y="21759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22" name="文本框 13"/>
          <p:cNvSpPr txBox="1"/>
          <p:nvPr/>
        </p:nvSpPr>
        <p:spPr>
          <a:xfrm>
            <a:off x="3262313" y="3560763"/>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23" name="文本框 34"/>
          <p:cNvSpPr txBox="1"/>
          <p:nvPr/>
        </p:nvSpPr>
        <p:spPr>
          <a:xfrm rot="4149897">
            <a:off x="4558422" y="34983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24" name="文本框 36"/>
          <p:cNvSpPr txBox="1"/>
          <p:nvPr/>
        </p:nvSpPr>
        <p:spPr>
          <a:xfrm rot="-1380000">
            <a:off x="3997241" y="13012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25" name="文本框 37"/>
          <p:cNvSpPr txBox="1"/>
          <p:nvPr/>
        </p:nvSpPr>
        <p:spPr>
          <a:xfrm rot="-180000">
            <a:off x="4227428" y="2053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26" name="文本框 45"/>
          <p:cNvSpPr txBox="1"/>
          <p:nvPr/>
        </p:nvSpPr>
        <p:spPr>
          <a:xfrm rot="-1380000">
            <a:off x="4557628" y="1323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27" name="文本框 46"/>
          <p:cNvSpPr txBox="1"/>
          <p:nvPr/>
        </p:nvSpPr>
        <p:spPr>
          <a:xfrm rot="-1380000">
            <a:off x="4927516" y="1537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28" name="文本框 47"/>
          <p:cNvSpPr txBox="1"/>
          <p:nvPr/>
        </p:nvSpPr>
        <p:spPr>
          <a:xfrm rot="-180000">
            <a:off x="5160878" y="22346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29" name="文本框 49"/>
          <p:cNvSpPr txBox="1"/>
          <p:nvPr/>
        </p:nvSpPr>
        <p:spPr>
          <a:xfrm rot="-5350866">
            <a:off x="6407066" y="21092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30" name="文本框 50"/>
          <p:cNvSpPr txBox="1"/>
          <p:nvPr/>
        </p:nvSpPr>
        <p:spPr>
          <a:xfrm rot="-170103">
            <a:off x="5686341" y="25902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31" name="文本框 51"/>
          <p:cNvSpPr txBox="1"/>
          <p:nvPr/>
        </p:nvSpPr>
        <p:spPr>
          <a:xfrm rot="-5350866">
            <a:off x="5941928" y="3433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32" name="文本框 32"/>
          <p:cNvSpPr txBox="1"/>
          <p:nvPr/>
        </p:nvSpPr>
        <p:spPr>
          <a:xfrm rot="1209897">
            <a:off x="1596941" y="2891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33" name="文本框 34"/>
          <p:cNvSpPr txBox="1"/>
          <p:nvPr/>
        </p:nvSpPr>
        <p:spPr>
          <a:xfrm rot="4149897">
            <a:off x="2237497" y="3455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34" name="文本框 36"/>
          <p:cNvSpPr txBox="1"/>
          <p:nvPr/>
        </p:nvSpPr>
        <p:spPr>
          <a:xfrm rot="-1380000">
            <a:off x="1701716" y="3228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35" name="文本框 37"/>
          <p:cNvSpPr txBox="1"/>
          <p:nvPr/>
        </p:nvSpPr>
        <p:spPr>
          <a:xfrm rot="1029897">
            <a:off x="2582778" y="2753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36" name="文本框 27"/>
          <p:cNvSpPr txBox="1"/>
          <p:nvPr/>
        </p:nvSpPr>
        <p:spPr>
          <a:xfrm rot="-1380000">
            <a:off x="3259053" y="3145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37" name="文本框 28"/>
          <p:cNvSpPr txBox="1"/>
          <p:nvPr/>
        </p:nvSpPr>
        <p:spPr>
          <a:xfrm rot="-170103">
            <a:off x="884153" y="15298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38" name="文本框 29"/>
          <p:cNvSpPr txBox="1"/>
          <p:nvPr/>
        </p:nvSpPr>
        <p:spPr>
          <a:xfrm rot="1029897">
            <a:off x="925428" y="3399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39" name="文本框 30"/>
          <p:cNvSpPr txBox="1"/>
          <p:nvPr/>
        </p:nvSpPr>
        <p:spPr>
          <a:xfrm rot="-170103">
            <a:off x="3106653" y="3836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40" name="文本框 31"/>
          <p:cNvSpPr txBox="1"/>
          <p:nvPr/>
        </p:nvSpPr>
        <p:spPr>
          <a:xfrm rot="-170103">
            <a:off x="4254416" y="31697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41" name="文本框 32"/>
          <p:cNvSpPr txBox="1"/>
          <p:nvPr/>
        </p:nvSpPr>
        <p:spPr>
          <a:xfrm rot="-170103">
            <a:off x="4421103" y="39285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42" name="文本框 33"/>
          <p:cNvSpPr txBox="1"/>
          <p:nvPr/>
        </p:nvSpPr>
        <p:spPr>
          <a:xfrm rot="-5070842">
            <a:off x="419016" y="20410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43" name="文本框 34"/>
          <p:cNvSpPr txBox="1"/>
          <p:nvPr/>
        </p:nvSpPr>
        <p:spPr>
          <a:xfrm rot="4149897">
            <a:off x="1434222" y="2158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44" name="文本框 35"/>
          <p:cNvSpPr txBox="1"/>
          <p:nvPr/>
        </p:nvSpPr>
        <p:spPr>
          <a:xfrm rot="-170103">
            <a:off x="1339766" y="12774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45" name="文本框 36"/>
          <p:cNvSpPr txBox="1"/>
          <p:nvPr/>
        </p:nvSpPr>
        <p:spPr>
          <a:xfrm rot="1029897">
            <a:off x="1435016" y="16838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46" name="文本框 45"/>
          <p:cNvSpPr txBox="1"/>
          <p:nvPr/>
        </p:nvSpPr>
        <p:spPr>
          <a:xfrm rot="-1380000">
            <a:off x="2214478" y="11456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47" name="文本框 46"/>
          <p:cNvSpPr txBox="1"/>
          <p:nvPr/>
        </p:nvSpPr>
        <p:spPr>
          <a:xfrm rot="-1380000">
            <a:off x="2784391" y="1315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48" name="文本框 47"/>
          <p:cNvSpPr txBox="1"/>
          <p:nvPr/>
        </p:nvSpPr>
        <p:spPr>
          <a:xfrm rot="-180000">
            <a:off x="2512928" y="1879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49" name="文本框 49"/>
          <p:cNvSpPr txBox="1"/>
          <p:nvPr/>
        </p:nvSpPr>
        <p:spPr>
          <a:xfrm rot="-1380000">
            <a:off x="3373353" y="1537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50" name="文本框 50"/>
          <p:cNvSpPr txBox="1"/>
          <p:nvPr/>
        </p:nvSpPr>
        <p:spPr>
          <a:xfrm rot="-1380000">
            <a:off x="2946316" y="2118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51" name="文本框 51"/>
          <p:cNvSpPr txBox="1"/>
          <p:nvPr/>
        </p:nvSpPr>
        <p:spPr>
          <a:xfrm rot="-1380000">
            <a:off x="3581316" y="22553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52" name="文本框 32"/>
          <p:cNvSpPr txBox="1"/>
          <p:nvPr/>
        </p:nvSpPr>
        <p:spPr>
          <a:xfrm rot="1209897">
            <a:off x="5211678" y="35380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53" name="文本框 34"/>
          <p:cNvSpPr txBox="1"/>
          <p:nvPr/>
        </p:nvSpPr>
        <p:spPr>
          <a:xfrm rot="-1030866">
            <a:off x="6407860" y="38936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54" name="文本框 36"/>
          <p:cNvSpPr txBox="1"/>
          <p:nvPr/>
        </p:nvSpPr>
        <p:spPr>
          <a:xfrm rot="368503">
            <a:off x="5870491" y="2858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55" name="文本框 37"/>
          <p:cNvSpPr txBox="1"/>
          <p:nvPr/>
        </p:nvSpPr>
        <p:spPr>
          <a:xfrm rot="829244">
            <a:off x="5381541" y="39730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56" name="文本框 45"/>
          <p:cNvSpPr txBox="1"/>
          <p:nvPr/>
        </p:nvSpPr>
        <p:spPr>
          <a:xfrm rot="-4502722">
            <a:off x="6875378" y="2499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57" name="文本框 46"/>
          <p:cNvSpPr txBox="1"/>
          <p:nvPr/>
        </p:nvSpPr>
        <p:spPr>
          <a:xfrm rot="2702238">
            <a:off x="7664366" y="3061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58" name="文本框 47"/>
          <p:cNvSpPr txBox="1"/>
          <p:nvPr/>
        </p:nvSpPr>
        <p:spPr>
          <a:xfrm rot="-3456638">
            <a:off x="6840453" y="3403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59" name="文本框 50"/>
          <p:cNvSpPr txBox="1"/>
          <p:nvPr/>
        </p:nvSpPr>
        <p:spPr>
          <a:xfrm rot="-3180423">
            <a:off x="2060491" y="23235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60" name="文本框 51"/>
          <p:cNvSpPr txBox="1"/>
          <p:nvPr/>
        </p:nvSpPr>
        <p:spPr>
          <a:xfrm rot="-3640556">
            <a:off x="7335753" y="35904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61" name="文本框 52"/>
          <p:cNvSpPr txBox="1"/>
          <p:nvPr/>
        </p:nvSpPr>
        <p:spPr>
          <a:xfrm rot="1549510">
            <a:off x="7851691" y="21743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62" name="文本框 32"/>
          <p:cNvSpPr txBox="1"/>
          <p:nvPr/>
        </p:nvSpPr>
        <p:spPr>
          <a:xfrm rot="4190103">
            <a:off x="4384591" y="25061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63" name="文本框 34"/>
          <p:cNvSpPr txBox="1"/>
          <p:nvPr/>
        </p:nvSpPr>
        <p:spPr>
          <a:xfrm rot="8340000">
            <a:off x="5017210" y="31379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64" name="文本框 36"/>
          <p:cNvSpPr txBox="1"/>
          <p:nvPr/>
        </p:nvSpPr>
        <p:spPr>
          <a:xfrm rot="-1160763">
            <a:off x="5870491" y="17505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65" name="文本框 37"/>
          <p:cNvSpPr txBox="1"/>
          <p:nvPr/>
        </p:nvSpPr>
        <p:spPr>
          <a:xfrm rot="39237">
            <a:off x="5746666" y="2272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66" name="文本框 45"/>
          <p:cNvSpPr txBox="1"/>
          <p:nvPr/>
        </p:nvSpPr>
        <p:spPr>
          <a:xfrm rot="-1160763">
            <a:off x="6430878" y="17727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67" name="文本框 46"/>
          <p:cNvSpPr txBox="1"/>
          <p:nvPr/>
        </p:nvSpPr>
        <p:spPr>
          <a:xfrm rot="-1160763">
            <a:off x="6800766" y="19870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68" name="文本框 47"/>
          <p:cNvSpPr txBox="1"/>
          <p:nvPr/>
        </p:nvSpPr>
        <p:spPr>
          <a:xfrm rot="39237">
            <a:off x="7281778" y="24569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69" name="文本框 49"/>
          <p:cNvSpPr txBox="1"/>
          <p:nvPr/>
        </p:nvSpPr>
        <p:spPr>
          <a:xfrm rot="-1160763">
            <a:off x="7135728" y="2158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70" name="文本框 50"/>
          <p:cNvSpPr txBox="1"/>
          <p:nvPr/>
        </p:nvSpPr>
        <p:spPr>
          <a:xfrm rot="-1160763">
            <a:off x="7584991" y="19330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71" name="文本框 51"/>
          <p:cNvSpPr txBox="1"/>
          <p:nvPr/>
        </p:nvSpPr>
        <p:spPr>
          <a:xfrm rot="-1160763">
            <a:off x="7386553" y="2793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72" name="文本框 32"/>
          <p:cNvSpPr txBox="1"/>
          <p:nvPr/>
        </p:nvSpPr>
        <p:spPr>
          <a:xfrm rot="4190103">
            <a:off x="2862178" y="33395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73" name="文本框 34"/>
          <p:cNvSpPr txBox="1"/>
          <p:nvPr/>
        </p:nvSpPr>
        <p:spPr>
          <a:xfrm rot="8340000">
            <a:off x="4018672" y="2815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74" name="文本框 36"/>
          <p:cNvSpPr txBox="1"/>
          <p:nvPr/>
        </p:nvSpPr>
        <p:spPr>
          <a:xfrm rot="2810103">
            <a:off x="3909928" y="17346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75" name="文本框 37"/>
          <p:cNvSpPr txBox="1"/>
          <p:nvPr/>
        </p:nvSpPr>
        <p:spPr>
          <a:xfrm rot="4010103">
            <a:off x="3909928" y="22775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76" name="文本框 45"/>
          <p:cNvSpPr txBox="1"/>
          <p:nvPr/>
        </p:nvSpPr>
        <p:spPr>
          <a:xfrm rot="2810103">
            <a:off x="4470316" y="17568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77" name="文本框 46"/>
          <p:cNvSpPr txBox="1"/>
          <p:nvPr/>
        </p:nvSpPr>
        <p:spPr>
          <a:xfrm rot="2810103">
            <a:off x="4840203" y="19711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78" name="文本框 47"/>
          <p:cNvSpPr txBox="1"/>
          <p:nvPr/>
        </p:nvSpPr>
        <p:spPr>
          <a:xfrm rot="4010103">
            <a:off x="4840203" y="251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79" name="文本框 49"/>
          <p:cNvSpPr txBox="1"/>
          <p:nvPr/>
        </p:nvSpPr>
        <p:spPr>
          <a:xfrm rot="-1160763">
            <a:off x="6321341" y="2544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80" name="文本框 50"/>
          <p:cNvSpPr txBox="1"/>
          <p:nvPr/>
        </p:nvSpPr>
        <p:spPr>
          <a:xfrm rot="4020000">
            <a:off x="5314866" y="26299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81" name="文本框 51"/>
          <p:cNvSpPr txBox="1"/>
          <p:nvPr/>
        </p:nvSpPr>
        <p:spPr>
          <a:xfrm rot="-1160763">
            <a:off x="5695866" y="32189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82" name="文本框 32"/>
          <p:cNvSpPr txBox="1"/>
          <p:nvPr/>
        </p:nvSpPr>
        <p:spPr>
          <a:xfrm rot="5400000">
            <a:off x="1238166" y="3228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83" name="文本框 34"/>
          <p:cNvSpPr txBox="1"/>
          <p:nvPr/>
        </p:nvSpPr>
        <p:spPr>
          <a:xfrm rot="8340000">
            <a:off x="1975560" y="35523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84" name="文本框 36"/>
          <p:cNvSpPr txBox="1"/>
          <p:nvPr/>
        </p:nvSpPr>
        <p:spPr>
          <a:xfrm rot="2810103">
            <a:off x="1958891" y="2731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85" name="文本框 37"/>
          <p:cNvSpPr txBox="1"/>
          <p:nvPr/>
        </p:nvSpPr>
        <p:spPr>
          <a:xfrm rot="5220000">
            <a:off x="2393866" y="30141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86" name="文本框 45"/>
          <p:cNvSpPr txBox="1"/>
          <p:nvPr/>
        </p:nvSpPr>
        <p:spPr>
          <a:xfrm rot="2810103">
            <a:off x="2906628" y="27458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87" name="文本框 46"/>
          <p:cNvSpPr txBox="1"/>
          <p:nvPr/>
        </p:nvSpPr>
        <p:spPr>
          <a:xfrm rot="4020000">
            <a:off x="796841" y="19632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88" name="文本框 47"/>
          <p:cNvSpPr txBox="1"/>
          <p:nvPr/>
        </p:nvSpPr>
        <p:spPr>
          <a:xfrm rot="5220000">
            <a:off x="798428" y="28966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89" name="文本框 49"/>
          <p:cNvSpPr txBox="1"/>
          <p:nvPr/>
        </p:nvSpPr>
        <p:spPr>
          <a:xfrm rot="4020000">
            <a:off x="2560553" y="37396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90" name="文本框 50"/>
          <p:cNvSpPr txBox="1"/>
          <p:nvPr/>
        </p:nvSpPr>
        <p:spPr>
          <a:xfrm rot="4020000">
            <a:off x="3798803" y="3366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91" name="文本框 51"/>
          <p:cNvSpPr txBox="1"/>
          <p:nvPr/>
        </p:nvSpPr>
        <p:spPr>
          <a:xfrm rot="4020000">
            <a:off x="4168691" y="35808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92" name="文本框 32"/>
          <p:cNvSpPr txBox="1"/>
          <p:nvPr/>
        </p:nvSpPr>
        <p:spPr>
          <a:xfrm rot="-880739">
            <a:off x="611103" y="251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93" name="文本框 34"/>
          <p:cNvSpPr txBox="1"/>
          <p:nvPr/>
        </p:nvSpPr>
        <p:spPr>
          <a:xfrm rot="8340000">
            <a:off x="1348497" y="25918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94" name="文本框 36"/>
          <p:cNvSpPr txBox="1"/>
          <p:nvPr/>
        </p:nvSpPr>
        <p:spPr>
          <a:xfrm rot="4020000">
            <a:off x="1766803" y="1510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95" name="文本框 37"/>
          <p:cNvSpPr txBox="1"/>
          <p:nvPr/>
        </p:nvSpPr>
        <p:spPr>
          <a:xfrm rot="5220000">
            <a:off x="1766803" y="2053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96" name="文本框 45"/>
          <p:cNvSpPr txBox="1"/>
          <p:nvPr/>
        </p:nvSpPr>
        <p:spPr>
          <a:xfrm rot="2810103">
            <a:off x="2327191" y="15330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97" name="文本框 46"/>
          <p:cNvSpPr txBox="1"/>
          <p:nvPr/>
        </p:nvSpPr>
        <p:spPr>
          <a:xfrm rot="2810103">
            <a:off x="2697078" y="17473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98" name="文本框 47"/>
          <p:cNvSpPr txBox="1"/>
          <p:nvPr/>
        </p:nvSpPr>
        <p:spPr>
          <a:xfrm rot="4010103">
            <a:off x="2425616" y="2312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899" name="文本框 49"/>
          <p:cNvSpPr txBox="1"/>
          <p:nvPr/>
        </p:nvSpPr>
        <p:spPr>
          <a:xfrm rot="2810103">
            <a:off x="3284453" y="19711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00" name="文本框 50"/>
          <p:cNvSpPr txBox="1"/>
          <p:nvPr/>
        </p:nvSpPr>
        <p:spPr>
          <a:xfrm rot="2810103">
            <a:off x="3171741" y="24061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01" name="文本框 51"/>
          <p:cNvSpPr txBox="1"/>
          <p:nvPr/>
        </p:nvSpPr>
        <p:spPr>
          <a:xfrm rot="2810103">
            <a:off x="3541628" y="26204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02" name="文本框 32"/>
          <p:cNvSpPr txBox="1"/>
          <p:nvPr/>
        </p:nvSpPr>
        <p:spPr>
          <a:xfrm rot="5400000">
            <a:off x="4848141" y="3682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03" name="文本框 34"/>
          <p:cNvSpPr txBox="1"/>
          <p:nvPr/>
        </p:nvSpPr>
        <p:spPr>
          <a:xfrm rot="3159237">
            <a:off x="5914147" y="40063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04" name="文本框 36"/>
          <p:cNvSpPr txBox="1"/>
          <p:nvPr/>
        </p:nvSpPr>
        <p:spPr>
          <a:xfrm rot="-1160763">
            <a:off x="6334041" y="2925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05" name="文本框 37"/>
          <p:cNvSpPr txBox="1"/>
          <p:nvPr/>
        </p:nvSpPr>
        <p:spPr>
          <a:xfrm rot="39237">
            <a:off x="6334041" y="34681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06" name="文本框 45"/>
          <p:cNvSpPr txBox="1"/>
          <p:nvPr/>
        </p:nvSpPr>
        <p:spPr>
          <a:xfrm rot="-1160763">
            <a:off x="6894428" y="2947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07" name="文本框 46"/>
          <p:cNvSpPr txBox="1"/>
          <p:nvPr/>
        </p:nvSpPr>
        <p:spPr>
          <a:xfrm rot="-1160763">
            <a:off x="7264316" y="3161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08" name="文本框 47"/>
          <p:cNvSpPr txBox="1"/>
          <p:nvPr/>
        </p:nvSpPr>
        <p:spPr>
          <a:xfrm rot="39237">
            <a:off x="6951578" y="37301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09" name="文本框 49"/>
          <p:cNvSpPr txBox="1"/>
          <p:nvPr/>
        </p:nvSpPr>
        <p:spPr>
          <a:xfrm rot="-1160763">
            <a:off x="7785016" y="34523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10" name="文本框 50"/>
          <p:cNvSpPr txBox="1"/>
          <p:nvPr/>
        </p:nvSpPr>
        <p:spPr>
          <a:xfrm rot="-1160763">
            <a:off x="7738978" y="38206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11" name="文本框 51"/>
          <p:cNvSpPr txBox="1"/>
          <p:nvPr/>
        </p:nvSpPr>
        <p:spPr>
          <a:xfrm rot="-1160763">
            <a:off x="6876966" y="11456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12" name="矩形 1"/>
          <p:cNvSpPr/>
          <p:nvPr/>
        </p:nvSpPr>
        <p:spPr>
          <a:xfrm>
            <a:off x="682943" y="1298893"/>
            <a:ext cx="8064500" cy="1281889"/>
          </a:xfrm>
          <a:prstGeom prst="rect">
            <a:avLst/>
          </a:prstGeom>
          <a:noFill/>
          <a:ln w="9525">
            <a:noFill/>
          </a:ln>
        </p:spPr>
        <p:txBody>
          <a:bodyPr>
            <a:spAutoFit/>
          </a:bodyPr>
          <a:lstStyle/>
          <a:p>
            <a:pPr>
              <a:lnSpc>
                <a:spcPct val="130000"/>
              </a:lnSpc>
            </a:pPr>
            <a:r>
              <a:rPr lang="zh-CN" altLang="en-US" sz="3200" b="1">
                <a:latin typeface="黑体" panose="02010609060101010101" pitchFamily="49" charset="-122"/>
                <a:ea typeface="黑体" panose="02010609060101010101" pitchFamily="49" charset="-122"/>
              </a:rPr>
              <a:t>    快速阅读课文其他段落，说说胡萝卜先生的长胡子派上了哪些用场？</a:t>
            </a:r>
            <a:endParaRPr lang="zh-CN" altLang="en-US" sz="3200" b="1" dirty="0">
              <a:latin typeface="黑体" panose="02010609060101010101" pitchFamily="49" charset="-122"/>
              <a:ea typeface="黑体" panose="02010609060101010101" pitchFamily="49" charset="-122"/>
            </a:endParaRPr>
          </a:p>
        </p:txBody>
      </p:sp>
      <p:sp>
        <p:nvSpPr>
          <p:cNvPr id="1048913" name="矩形 2"/>
          <p:cNvSpPr/>
          <p:nvPr/>
        </p:nvSpPr>
        <p:spPr>
          <a:xfrm>
            <a:off x="2226310" y="2980373"/>
            <a:ext cx="5832475" cy="1454244"/>
          </a:xfrm>
          <a:prstGeom prst="rect">
            <a:avLst/>
          </a:prstGeom>
          <a:noFill/>
          <a:ln w="9525">
            <a:noFill/>
          </a:ln>
        </p:spPr>
        <p:txBody>
          <a:bodyPr>
            <a:spAutoFit/>
          </a:bodyPr>
          <a:lstStyle/>
          <a:p>
            <a:pPr marL="514350" indent="-514350">
              <a:lnSpc>
                <a:spcPct val="150000"/>
              </a:lnSpc>
              <a:buAutoNum type="circleNumDbPlain"/>
            </a:pPr>
            <a:r>
              <a:rPr lang="zh-CN" altLang="en-US" sz="3200" b="1">
                <a:solidFill>
                  <a:srgbClr val="FF0000"/>
                </a:solidFill>
                <a:latin typeface="宋体" panose="02010600030101010101" pitchFamily="2" charset="-122"/>
              </a:rPr>
              <a:t>给男孩当了风筝线</a:t>
            </a:r>
            <a:endParaRPr lang="zh-CN" altLang="en-US" sz="3200" b="1">
              <a:solidFill>
                <a:srgbClr val="FF0000"/>
              </a:solidFill>
              <a:latin typeface="宋体" panose="02010600030101010101" pitchFamily="2" charset="-122"/>
            </a:endParaRPr>
          </a:p>
          <a:p>
            <a:pPr marL="514350" indent="-514350">
              <a:lnSpc>
                <a:spcPct val="150000"/>
              </a:lnSpc>
              <a:buAutoNum type="circleNumDbPlain"/>
            </a:pPr>
            <a:r>
              <a:rPr lang="zh-CN" altLang="en-US" sz="3200" b="1">
                <a:solidFill>
                  <a:srgbClr val="FF0000"/>
                </a:solidFill>
                <a:latin typeface="宋体" panose="02010600030101010101" pitchFamily="2" charset="-122"/>
              </a:rPr>
              <a:t>为鸟太太</a:t>
            </a:r>
            <a:r>
              <a:rPr lang="en-US" altLang="zh-CN" sz="3200" b="1">
                <a:solidFill>
                  <a:srgbClr val="FF0000"/>
                </a:solidFill>
                <a:latin typeface="宋体" panose="02010600030101010101" pitchFamily="2" charset="-122"/>
              </a:rPr>
              <a:t>________</a:t>
            </a:r>
            <a:endParaRPr lang="en-US" altLang="zh-CN" sz="3200" b="1" dirty="0">
              <a:solidFill>
                <a:srgbClr val="FF0000"/>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48913">
                                            <p:txEl>
                                              <p:pRg st="0" end="0"/>
                                            </p:txEl>
                                          </p:spTgt>
                                        </p:tgtEl>
                                        <p:attrNameLst>
                                          <p:attrName>style.visibility</p:attrName>
                                        </p:attrNameLst>
                                      </p:cBhvr>
                                      <p:to>
                                        <p:strVal val="visible"/>
                                      </p:to>
                                    </p:set>
                                    <p:animEffect transition="in" filter="randombar(horizontal)">
                                      <p:cBhvr>
                                        <p:cTn id="7" dur="500"/>
                                        <p:tgtEl>
                                          <p:spTgt spid="10489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48913">
                                            <p:txEl>
                                              <p:pRg st="1" end="1"/>
                                            </p:txEl>
                                          </p:spTgt>
                                        </p:tgtEl>
                                        <p:attrNameLst>
                                          <p:attrName>style.visibility</p:attrName>
                                        </p:attrNameLst>
                                      </p:cBhvr>
                                      <p:to>
                                        <p:strVal val="visible"/>
                                      </p:to>
                                    </p:set>
                                    <p:animEffect transition="in" filter="randombar(horizontal)">
                                      <p:cBhvr>
                                        <p:cTn id="12" dur="500"/>
                                        <p:tgtEl>
                                          <p:spTgt spid="10489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14" name="文本框 32"/>
          <p:cNvSpPr txBox="1"/>
          <p:nvPr/>
        </p:nvSpPr>
        <p:spPr>
          <a:xfrm>
            <a:off x="4475163" y="2925763"/>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15" name="文本框 34"/>
          <p:cNvSpPr txBox="1"/>
          <p:nvPr/>
        </p:nvSpPr>
        <p:spPr>
          <a:xfrm rot="-280097">
            <a:off x="3528135" y="12282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16" name="文本框 36"/>
          <p:cNvSpPr txBox="1"/>
          <p:nvPr/>
        </p:nvSpPr>
        <p:spPr>
          <a:xfrm rot="-5350866">
            <a:off x="5957803" y="1315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17" name="文本框 37"/>
          <p:cNvSpPr txBox="1"/>
          <p:nvPr/>
        </p:nvSpPr>
        <p:spPr>
          <a:xfrm rot="-4150866">
            <a:off x="5427578" y="17235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18" name="文本框 45"/>
          <p:cNvSpPr txBox="1"/>
          <p:nvPr/>
        </p:nvSpPr>
        <p:spPr>
          <a:xfrm rot="-5350866">
            <a:off x="6518191" y="13377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19" name="文本框 46"/>
          <p:cNvSpPr txBox="1"/>
          <p:nvPr/>
        </p:nvSpPr>
        <p:spPr>
          <a:xfrm rot="-424911">
            <a:off x="7164303" y="1569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20" name="文本框 47"/>
          <p:cNvSpPr txBox="1"/>
          <p:nvPr/>
        </p:nvSpPr>
        <p:spPr>
          <a:xfrm rot="-4150866">
            <a:off x="7751678" y="24982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21" name="文本框 49"/>
          <p:cNvSpPr txBox="1"/>
          <p:nvPr/>
        </p:nvSpPr>
        <p:spPr>
          <a:xfrm rot="657351">
            <a:off x="5545053" y="1334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22" name="文本框 50"/>
          <p:cNvSpPr txBox="1"/>
          <p:nvPr/>
        </p:nvSpPr>
        <p:spPr>
          <a:xfrm rot="1480325">
            <a:off x="7488153" y="124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23" name="文本框 51"/>
          <p:cNvSpPr txBox="1"/>
          <p:nvPr/>
        </p:nvSpPr>
        <p:spPr>
          <a:xfrm rot="-5350866">
            <a:off x="6076866" y="21759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24" name="文本框 17"/>
          <p:cNvSpPr txBox="1"/>
          <p:nvPr/>
        </p:nvSpPr>
        <p:spPr>
          <a:xfrm>
            <a:off x="3262313" y="3560763"/>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25" name="文本框 34"/>
          <p:cNvSpPr txBox="1"/>
          <p:nvPr/>
        </p:nvSpPr>
        <p:spPr>
          <a:xfrm rot="4149897">
            <a:off x="4558422" y="34983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26" name="文本框 36"/>
          <p:cNvSpPr txBox="1"/>
          <p:nvPr/>
        </p:nvSpPr>
        <p:spPr>
          <a:xfrm rot="-1380000">
            <a:off x="3997241" y="13012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27" name="文本框 37"/>
          <p:cNvSpPr txBox="1"/>
          <p:nvPr/>
        </p:nvSpPr>
        <p:spPr>
          <a:xfrm rot="-180000">
            <a:off x="4227428" y="2053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28" name="文本框 45"/>
          <p:cNvSpPr txBox="1"/>
          <p:nvPr/>
        </p:nvSpPr>
        <p:spPr>
          <a:xfrm rot="-1380000">
            <a:off x="4557628" y="1323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29" name="文本框 46"/>
          <p:cNvSpPr txBox="1"/>
          <p:nvPr/>
        </p:nvSpPr>
        <p:spPr>
          <a:xfrm rot="-1380000">
            <a:off x="4927516" y="1537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30" name="文本框 47"/>
          <p:cNvSpPr txBox="1"/>
          <p:nvPr/>
        </p:nvSpPr>
        <p:spPr>
          <a:xfrm rot="-180000">
            <a:off x="5160878" y="22346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31" name="文本框 49"/>
          <p:cNvSpPr txBox="1"/>
          <p:nvPr/>
        </p:nvSpPr>
        <p:spPr>
          <a:xfrm rot="-5350866">
            <a:off x="6407066" y="21092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32" name="文本框 50"/>
          <p:cNvSpPr txBox="1"/>
          <p:nvPr/>
        </p:nvSpPr>
        <p:spPr>
          <a:xfrm rot="-170103">
            <a:off x="5686341" y="25902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33" name="文本框 51"/>
          <p:cNvSpPr txBox="1"/>
          <p:nvPr/>
        </p:nvSpPr>
        <p:spPr>
          <a:xfrm rot="-5350866">
            <a:off x="5941928" y="3433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34" name="文本框 32"/>
          <p:cNvSpPr txBox="1"/>
          <p:nvPr/>
        </p:nvSpPr>
        <p:spPr>
          <a:xfrm rot="1209897">
            <a:off x="1596941" y="2891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35" name="文本框 34"/>
          <p:cNvSpPr txBox="1"/>
          <p:nvPr/>
        </p:nvSpPr>
        <p:spPr>
          <a:xfrm rot="4149897">
            <a:off x="2237497" y="3455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36" name="文本框 36"/>
          <p:cNvSpPr txBox="1"/>
          <p:nvPr/>
        </p:nvSpPr>
        <p:spPr>
          <a:xfrm rot="-1380000">
            <a:off x="1701716" y="3228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37" name="文本框 37"/>
          <p:cNvSpPr txBox="1"/>
          <p:nvPr/>
        </p:nvSpPr>
        <p:spPr>
          <a:xfrm rot="1029897">
            <a:off x="2582778" y="2753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38" name="文本框 31"/>
          <p:cNvSpPr txBox="1"/>
          <p:nvPr/>
        </p:nvSpPr>
        <p:spPr>
          <a:xfrm rot="-1380000">
            <a:off x="3259053" y="3145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39" name="文本框 32"/>
          <p:cNvSpPr txBox="1"/>
          <p:nvPr/>
        </p:nvSpPr>
        <p:spPr>
          <a:xfrm rot="-170103">
            <a:off x="884153" y="15298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40" name="文本框 33"/>
          <p:cNvSpPr txBox="1"/>
          <p:nvPr/>
        </p:nvSpPr>
        <p:spPr>
          <a:xfrm rot="1029897">
            <a:off x="925428" y="3399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41" name="文本框 34"/>
          <p:cNvSpPr txBox="1"/>
          <p:nvPr/>
        </p:nvSpPr>
        <p:spPr>
          <a:xfrm rot="-170103">
            <a:off x="3106653" y="3836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42" name="文本框 35"/>
          <p:cNvSpPr txBox="1"/>
          <p:nvPr/>
        </p:nvSpPr>
        <p:spPr>
          <a:xfrm rot="-170103">
            <a:off x="4254416" y="31697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43" name="文本框 36"/>
          <p:cNvSpPr txBox="1"/>
          <p:nvPr/>
        </p:nvSpPr>
        <p:spPr>
          <a:xfrm rot="-170103">
            <a:off x="4421103" y="39285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44" name="文本框 37"/>
          <p:cNvSpPr txBox="1"/>
          <p:nvPr/>
        </p:nvSpPr>
        <p:spPr>
          <a:xfrm rot="-5070842">
            <a:off x="419016" y="20410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45" name="文本框 38"/>
          <p:cNvSpPr txBox="1"/>
          <p:nvPr/>
        </p:nvSpPr>
        <p:spPr>
          <a:xfrm rot="4149897">
            <a:off x="1434222" y="2158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46" name="文本框 39"/>
          <p:cNvSpPr txBox="1"/>
          <p:nvPr/>
        </p:nvSpPr>
        <p:spPr>
          <a:xfrm rot="-170103">
            <a:off x="1339766" y="12774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47" name="文本框 40"/>
          <p:cNvSpPr txBox="1"/>
          <p:nvPr/>
        </p:nvSpPr>
        <p:spPr>
          <a:xfrm rot="1029897">
            <a:off x="1435016" y="16838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48" name="文本框 45"/>
          <p:cNvSpPr txBox="1"/>
          <p:nvPr/>
        </p:nvSpPr>
        <p:spPr>
          <a:xfrm rot="-1380000">
            <a:off x="2214478" y="11456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49" name="文本框 46"/>
          <p:cNvSpPr txBox="1"/>
          <p:nvPr/>
        </p:nvSpPr>
        <p:spPr>
          <a:xfrm rot="-1380000">
            <a:off x="2784391" y="1315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50" name="文本框 47"/>
          <p:cNvSpPr txBox="1"/>
          <p:nvPr/>
        </p:nvSpPr>
        <p:spPr>
          <a:xfrm rot="-180000">
            <a:off x="2512928" y="1879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51" name="文本框 49"/>
          <p:cNvSpPr txBox="1"/>
          <p:nvPr/>
        </p:nvSpPr>
        <p:spPr>
          <a:xfrm rot="-1380000">
            <a:off x="3373353" y="1537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52" name="文本框 50"/>
          <p:cNvSpPr txBox="1"/>
          <p:nvPr/>
        </p:nvSpPr>
        <p:spPr>
          <a:xfrm rot="-1380000">
            <a:off x="2946316" y="2118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53" name="文本框 51"/>
          <p:cNvSpPr txBox="1"/>
          <p:nvPr/>
        </p:nvSpPr>
        <p:spPr>
          <a:xfrm rot="-1380000">
            <a:off x="3581316" y="22553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54" name="文本框 32"/>
          <p:cNvSpPr txBox="1"/>
          <p:nvPr/>
        </p:nvSpPr>
        <p:spPr>
          <a:xfrm rot="1209897">
            <a:off x="5211678" y="35380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55" name="文本框 34"/>
          <p:cNvSpPr txBox="1"/>
          <p:nvPr/>
        </p:nvSpPr>
        <p:spPr>
          <a:xfrm rot="-1030866">
            <a:off x="6407860" y="38936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56" name="文本框 36"/>
          <p:cNvSpPr txBox="1"/>
          <p:nvPr/>
        </p:nvSpPr>
        <p:spPr>
          <a:xfrm rot="368503">
            <a:off x="5870491" y="2858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57" name="文本框 37"/>
          <p:cNvSpPr txBox="1"/>
          <p:nvPr/>
        </p:nvSpPr>
        <p:spPr>
          <a:xfrm rot="829244">
            <a:off x="5381541" y="39730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58" name="文本框 45"/>
          <p:cNvSpPr txBox="1"/>
          <p:nvPr/>
        </p:nvSpPr>
        <p:spPr>
          <a:xfrm rot="-4502722">
            <a:off x="6875378" y="2499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59" name="文本框 46"/>
          <p:cNvSpPr txBox="1"/>
          <p:nvPr/>
        </p:nvSpPr>
        <p:spPr>
          <a:xfrm rot="2702238">
            <a:off x="7664366" y="3061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60" name="文本框 47"/>
          <p:cNvSpPr txBox="1"/>
          <p:nvPr/>
        </p:nvSpPr>
        <p:spPr>
          <a:xfrm rot="-3456638">
            <a:off x="6840453" y="3403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61" name="文本框 54"/>
          <p:cNvSpPr txBox="1"/>
          <p:nvPr/>
        </p:nvSpPr>
        <p:spPr>
          <a:xfrm rot="-3180423">
            <a:off x="2060491" y="23235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62" name="文本框 55"/>
          <p:cNvSpPr txBox="1"/>
          <p:nvPr/>
        </p:nvSpPr>
        <p:spPr>
          <a:xfrm rot="-3640556">
            <a:off x="7335753" y="35904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63" name="文本框 56"/>
          <p:cNvSpPr txBox="1"/>
          <p:nvPr/>
        </p:nvSpPr>
        <p:spPr>
          <a:xfrm rot="1549510">
            <a:off x="7851691" y="21743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64" name="文本框 32"/>
          <p:cNvSpPr txBox="1"/>
          <p:nvPr/>
        </p:nvSpPr>
        <p:spPr>
          <a:xfrm rot="4190103">
            <a:off x="4384591" y="25061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65" name="文本框 34"/>
          <p:cNvSpPr txBox="1"/>
          <p:nvPr/>
        </p:nvSpPr>
        <p:spPr>
          <a:xfrm rot="8340000">
            <a:off x="5017210" y="31379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66" name="文本框 36"/>
          <p:cNvSpPr txBox="1"/>
          <p:nvPr/>
        </p:nvSpPr>
        <p:spPr>
          <a:xfrm rot="-1160763">
            <a:off x="5870491" y="17505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67" name="文本框 37"/>
          <p:cNvSpPr txBox="1"/>
          <p:nvPr/>
        </p:nvSpPr>
        <p:spPr>
          <a:xfrm rot="39237">
            <a:off x="5746666" y="2272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68" name="文本框 45"/>
          <p:cNvSpPr txBox="1"/>
          <p:nvPr/>
        </p:nvSpPr>
        <p:spPr>
          <a:xfrm rot="-1160763">
            <a:off x="6430878" y="17727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69" name="文本框 46"/>
          <p:cNvSpPr txBox="1"/>
          <p:nvPr/>
        </p:nvSpPr>
        <p:spPr>
          <a:xfrm rot="-1160763">
            <a:off x="6800766" y="19870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70" name="文本框 47"/>
          <p:cNvSpPr txBox="1"/>
          <p:nvPr/>
        </p:nvSpPr>
        <p:spPr>
          <a:xfrm rot="39237">
            <a:off x="7281778" y="24569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71" name="文本框 49"/>
          <p:cNvSpPr txBox="1"/>
          <p:nvPr/>
        </p:nvSpPr>
        <p:spPr>
          <a:xfrm rot="-1160763">
            <a:off x="7135728" y="2158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72" name="文本框 50"/>
          <p:cNvSpPr txBox="1"/>
          <p:nvPr/>
        </p:nvSpPr>
        <p:spPr>
          <a:xfrm rot="-1160763">
            <a:off x="7584991" y="19330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73" name="文本框 51"/>
          <p:cNvSpPr txBox="1"/>
          <p:nvPr/>
        </p:nvSpPr>
        <p:spPr>
          <a:xfrm rot="-1160763">
            <a:off x="7386553" y="2793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74" name="文本框 32"/>
          <p:cNvSpPr txBox="1"/>
          <p:nvPr/>
        </p:nvSpPr>
        <p:spPr>
          <a:xfrm rot="4190103">
            <a:off x="2862178" y="33395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75" name="文本框 34"/>
          <p:cNvSpPr txBox="1"/>
          <p:nvPr/>
        </p:nvSpPr>
        <p:spPr>
          <a:xfrm rot="8340000">
            <a:off x="4018672" y="2815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76" name="文本框 36"/>
          <p:cNvSpPr txBox="1"/>
          <p:nvPr/>
        </p:nvSpPr>
        <p:spPr>
          <a:xfrm rot="2810103">
            <a:off x="3909928" y="17346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77" name="文本框 37"/>
          <p:cNvSpPr txBox="1"/>
          <p:nvPr/>
        </p:nvSpPr>
        <p:spPr>
          <a:xfrm rot="4010103">
            <a:off x="3909928" y="22775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78" name="文本框 45"/>
          <p:cNvSpPr txBox="1"/>
          <p:nvPr/>
        </p:nvSpPr>
        <p:spPr>
          <a:xfrm rot="2810103">
            <a:off x="4470316" y="17568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79" name="文本框 46"/>
          <p:cNvSpPr txBox="1"/>
          <p:nvPr/>
        </p:nvSpPr>
        <p:spPr>
          <a:xfrm rot="2810103">
            <a:off x="4840203" y="19711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80" name="文本框 47"/>
          <p:cNvSpPr txBox="1"/>
          <p:nvPr/>
        </p:nvSpPr>
        <p:spPr>
          <a:xfrm rot="4010103">
            <a:off x="4840203" y="251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81" name="文本框 49"/>
          <p:cNvSpPr txBox="1"/>
          <p:nvPr/>
        </p:nvSpPr>
        <p:spPr>
          <a:xfrm rot="-1160763">
            <a:off x="6321341" y="2544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82" name="文本框 50"/>
          <p:cNvSpPr txBox="1"/>
          <p:nvPr/>
        </p:nvSpPr>
        <p:spPr>
          <a:xfrm rot="4020000">
            <a:off x="5314866" y="26299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83" name="文本框 51"/>
          <p:cNvSpPr txBox="1"/>
          <p:nvPr/>
        </p:nvSpPr>
        <p:spPr>
          <a:xfrm rot="-1160763">
            <a:off x="5695866" y="32189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84" name="文本框 32"/>
          <p:cNvSpPr txBox="1"/>
          <p:nvPr/>
        </p:nvSpPr>
        <p:spPr>
          <a:xfrm rot="5400000">
            <a:off x="1238166" y="3228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85" name="文本框 34"/>
          <p:cNvSpPr txBox="1"/>
          <p:nvPr/>
        </p:nvSpPr>
        <p:spPr>
          <a:xfrm rot="8340000">
            <a:off x="1975560" y="35523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86" name="文本框 36"/>
          <p:cNvSpPr txBox="1"/>
          <p:nvPr/>
        </p:nvSpPr>
        <p:spPr>
          <a:xfrm rot="2810103">
            <a:off x="1958891" y="2731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87" name="文本框 37"/>
          <p:cNvSpPr txBox="1"/>
          <p:nvPr/>
        </p:nvSpPr>
        <p:spPr>
          <a:xfrm rot="5220000">
            <a:off x="2393866" y="30141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88" name="文本框 45"/>
          <p:cNvSpPr txBox="1"/>
          <p:nvPr/>
        </p:nvSpPr>
        <p:spPr>
          <a:xfrm rot="2810103">
            <a:off x="2906628" y="27458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89" name="文本框 46"/>
          <p:cNvSpPr txBox="1"/>
          <p:nvPr/>
        </p:nvSpPr>
        <p:spPr>
          <a:xfrm rot="4020000">
            <a:off x="796841" y="19632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90" name="文本框 47"/>
          <p:cNvSpPr txBox="1"/>
          <p:nvPr/>
        </p:nvSpPr>
        <p:spPr>
          <a:xfrm rot="5220000">
            <a:off x="798428" y="28966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91" name="文本框 49"/>
          <p:cNvSpPr txBox="1"/>
          <p:nvPr/>
        </p:nvSpPr>
        <p:spPr>
          <a:xfrm rot="4020000">
            <a:off x="2560553" y="37396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92" name="文本框 50"/>
          <p:cNvSpPr txBox="1"/>
          <p:nvPr/>
        </p:nvSpPr>
        <p:spPr>
          <a:xfrm rot="4020000">
            <a:off x="3798803" y="3366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93" name="文本框 51"/>
          <p:cNvSpPr txBox="1"/>
          <p:nvPr/>
        </p:nvSpPr>
        <p:spPr>
          <a:xfrm rot="4020000">
            <a:off x="4168691" y="35808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94" name="文本框 32"/>
          <p:cNvSpPr txBox="1"/>
          <p:nvPr/>
        </p:nvSpPr>
        <p:spPr>
          <a:xfrm rot="-880739">
            <a:off x="611103" y="251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95" name="文本框 34"/>
          <p:cNvSpPr txBox="1"/>
          <p:nvPr/>
        </p:nvSpPr>
        <p:spPr>
          <a:xfrm rot="8340000">
            <a:off x="1348497" y="25918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96" name="文本框 36"/>
          <p:cNvSpPr txBox="1"/>
          <p:nvPr/>
        </p:nvSpPr>
        <p:spPr>
          <a:xfrm rot="4020000">
            <a:off x="1766803" y="1510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97" name="文本框 37"/>
          <p:cNvSpPr txBox="1"/>
          <p:nvPr/>
        </p:nvSpPr>
        <p:spPr>
          <a:xfrm rot="5220000">
            <a:off x="1766803" y="2053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98" name="文本框 45"/>
          <p:cNvSpPr txBox="1"/>
          <p:nvPr/>
        </p:nvSpPr>
        <p:spPr>
          <a:xfrm rot="2810103">
            <a:off x="2327191" y="15330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999" name="文本框 46"/>
          <p:cNvSpPr txBox="1"/>
          <p:nvPr/>
        </p:nvSpPr>
        <p:spPr>
          <a:xfrm rot="2810103">
            <a:off x="2697078" y="17473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00" name="文本框 47"/>
          <p:cNvSpPr txBox="1"/>
          <p:nvPr/>
        </p:nvSpPr>
        <p:spPr>
          <a:xfrm rot="4010103">
            <a:off x="2425616" y="2312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01" name="文本框 49"/>
          <p:cNvSpPr txBox="1"/>
          <p:nvPr/>
        </p:nvSpPr>
        <p:spPr>
          <a:xfrm rot="2810103">
            <a:off x="3284453" y="19711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02" name="文本框 50"/>
          <p:cNvSpPr txBox="1"/>
          <p:nvPr/>
        </p:nvSpPr>
        <p:spPr>
          <a:xfrm rot="2810103">
            <a:off x="3171741" y="24061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03" name="文本框 51"/>
          <p:cNvSpPr txBox="1"/>
          <p:nvPr/>
        </p:nvSpPr>
        <p:spPr>
          <a:xfrm rot="2810103">
            <a:off x="3541628" y="26204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04" name="文本框 32"/>
          <p:cNvSpPr txBox="1"/>
          <p:nvPr/>
        </p:nvSpPr>
        <p:spPr>
          <a:xfrm rot="5400000">
            <a:off x="4848141" y="3682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05" name="文本框 34"/>
          <p:cNvSpPr txBox="1"/>
          <p:nvPr/>
        </p:nvSpPr>
        <p:spPr>
          <a:xfrm rot="3159237">
            <a:off x="5914147" y="40063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06" name="文本框 36"/>
          <p:cNvSpPr txBox="1"/>
          <p:nvPr/>
        </p:nvSpPr>
        <p:spPr>
          <a:xfrm rot="-1160763">
            <a:off x="6334041" y="2925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07" name="文本框 37"/>
          <p:cNvSpPr txBox="1"/>
          <p:nvPr/>
        </p:nvSpPr>
        <p:spPr>
          <a:xfrm rot="39237">
            <a:off x="6334041" y="34681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08" name="文本框 45"/>
          <p:cNvSpPr txBox="1"/>
          <p:nvPr/>
        </p:nvSpPr>
        <p:spPr>
          <a:xfrm rot="-1160763">
            <a:off x="6894428" y="2947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09" name="文本框 46"/>
          <p:cNvSpPr txBox="1"/>
          <p:nvPr/>
        </p:nvSpPr>
        <p:spPr>
          <a:xfrm rot="-1160763">
            <a:off x="7264316" y="3161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10" name="文本框 47"/>
          <p:cNvSpPr txBox="1"/>
          <p:nvPr/>
        </p:nvSpPr>
        <p:spPr>
          <a:xfrm rot="39237">
            <a:off x="6951578" y="37301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11" name="文本框 49"/>
          <p:cNvSpPr txBox="1"/>
          <p:nvPr/>
        </p:nvSpPr>
        <p:spPr>
          <a:xfrm rot="-1160763">
            <a:off x="7785016" y="34523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12" name="文本框 50"/>
          <p:cNvSpPr txBox="1"/>
          <p:nvPr/>
        </p:nvSpPr>
        <p:spPr>
          <a:xfrm rot="-1160763">
            <a:off x="7738978" y="38206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13" name="文本框 51"/>
          <p:cNvSpPr txBox="1"/>
          <p:nvPr/>
        </p:nvSpPr>
        <p:spPr>
          <a:xfrm rot="-1160763">
            <a:off x="6876966" y="11456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14" name="矩形 1"/>
          <p:cNvSpPr/>
          <p:nvPr/>
        </p:nvSpPr>
        <p:spPr>
          <a:xfrm>
            <a:off x="520700" y="842963"/>
            <a:ext cx="8064500" cy="1281889"/>
          </a:xfrm>
          <a:prstGeom prst="rect">
            <a:avLst/>
          </a:prstGeom>
          <a:noFill/>
          <a:ln w="9525">
            <a:noFill/>
          </a:ln>
        </p:spPr>
        <p:txBody>
          <a:bodyPr>
            <a:spAutoFit/>
          </a:bodyPr>
          <a:lstStyle/>
          <a:p>
            <a:pPr eaLnBrk="1" hangingPunct="1">
              <a:lnSpc>
                <a:spcPct val="130000"/>
              </a:lnSpc>
            </a:pPr>
            <a:r>
              <a:rPr lang="zh-CN" altLang="en-US" sz="3200" b="1">
                <a:latin typeface="楷体" panose="02010609060101010101" pitchFamily="49" charset="-122"/>
                <a:ea typeface="楷体" panose="02010609060101010101" pitchFamily="49" charset="-122"/>
              </a:rPr>
              <a:t>    胡萝卜先生的胡子刚好在风里飘动着。“这绳子够长了，就是不知道够不够牢固。”</a:t>
            </a:r>
            <a:endParaRPr lang="zh-CN" altLang="en-US" sz="3200" b="1" dirty="0">
              <a:latin typeface="楷体" panose="02010609060101010101" pitchFamily="49" charset="-122"/>
              <a:ea typeface="楷体" panose="02010609060101010101" pitchFamily="49" charset="-122"/>
            </a:endParaRPr>
          </a:p>
        </p:txBody>
      </p:sp>
      <p:sp>
        <p:nvSpPr>
          <p:cNvPr id="1049015" name="矩形 3"/>
          <p:cNvSpPr/>
          <p:nvPr/>
        </p:nvSpPr>
        <p:spPr>
          <a:xfrm>
            <a:off x="927100" y="1482725"/>
            <a:ext cx="7777163" cy="641714"/>
          </a:xfrm>
          <a:prstGeom prst="rect">
            <a:avLst/>
          </a:prstGeom>
          <a:noFill/>
          <a:ln w="9525">
            <a:noFill/>
          </a:ln>
        </p:spPr>
        <p:txBody>
          <a:bodyPr>
            <a:spAutoFit/>
          </a:bodyPr>
          <a:lstStyle/>
          <a:p>
            <a:pPr eaLnBrk="1" hangingPunct="1">
              <a:lnSpc>
                <a:spcPct val="130000"/>
              </a:lnSpc>
            </a:pPr>
            <a:r>
              <a:rPr lang="zh-CN" altLang="en-US" sz="3200" b="1">
                <a:solidFill>
                  <a:srgbClr val="FF00FF"/>
                </a:solidFill>
                <a:latin typeface="楷体" panose="02010609060101010101" pitchFamily="49" charset="-122"/>
                <a:ea typeface="楷体" panose="02010609060101010101" pitchFamily="49" charset="-122"/>
              </a:rPr>
              <a:t>这绳子够长了，就是不知道够不够牢固。</a:t>
            </a:r>
            <a:endParaRPr lang="zh-CN" altLang="en-US" sz="3200" b="1" dirty="0">
              <a:solidFill>
                <a:srgbClr val="FF00FF"/>
              </a:solidFill>
              <a:latin typeface="楷体" panose="02010609060101010101" pitchFamily="49" charset="-122"/>
              <a:ea typeface="楷体" panose="02010609060101010101" pitchFamily="49" charset="-122"/>
            </a:endParaRPr>
          </a:p>
        </p:txBody>
      </p:sp>
      <p:sp>
        <p:nvSpPr>
          <p:cNvPr id="1049016" name="矩形 4"/>
          <p:cNvSpPr/>
          <p:nvPr/>
        </p:nvSpPr>
        <p:spPr>
          <a:xfrm>
            <a:off x="1845945" y="2732405"/>
            <a:ext cx="6437630" cy="1281889"/>
          </a:xfrm>
          <a:prstGeom prst="rect">
            <a:avLst/>
          </a:prstGeom>
          <a:noFill/>
          <a:ln w="9525">
            <a:noFill/>
          </a:ln>
        </p:spPr>
        <p:txBody>
          <a:bodyPr>
            <a:spAutoFit/>
          </a:bodyPr>
          <a:lstStyle/>
          <a:p>
            <a:pPr>
              <a:lnSpc>
                <a:spcPct val="130000"/>
              </a:lnSpc>
            </a:pPr>
            <a:r>
              <a:rPr lang="zh-CN" altLang="en-US" sz="3200" b="1">
                <a:solidFill>
                  <a:srgbClr val="0000FF"/>
                </a:solidFill>
                <a:latin typeface="宋体" panose="02010600030101010101" pitchFamily="2" charset="-122"/>
              </a:rPr>
              <a:t>    如果你是胡萝卜先生，你会把自己心爱的胡子给小男孩分享吗？</a:t>
            </a:r>
            <a:endParaRPr lang="zh-CN" altLang="en-US" sz="3200" b="1" dirty="0">
              <a:solidFill>
                <a:srgbClr val="0000FF"/>
              </a:solidFill>
              <a:latin typeface="宋体" panose="02010600030101010101" pitchFamily="2" charset="-122"/>
            </a:endParaRPr>
          </a:p>
        </p:txBody>
      </p:sp>
      <p:pic>
        <p:nvPicPr>
          <p:cNvPr id="105" name="图片 13"/>
          <p:cNvPicPr>
            <a:picLocks noChangeAspect="1"/>
          </p:cNvPicPr>
          <p:nvPr/>
        </p:nvPicPr>
        <p:blipFill>
          <a:blip r:embed="rId1"/>
          <a:stretch>
            <a:fillRect/>
          </a:stretch>
        </p:blipFill>
        <p:spPr>
          <a:xfrm>
            <a:off x="58735" y="68663"/>
            <a:ext cx="2305050" cy="8477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49015"/>
                                        </p:tgtEl>
                                        <p:attrNameLst>
                                          <p:attrName>style.visibility</p:attrName>
                                        </p:attrNameLst>
                                      </p:cBhvr>
                                      <p:to>
                                        <p:strVal val="visible"/>
                                      </p:to>
                                    </p:set>
                                    <p:animEffect transition="in" filter="fade">
                                      <p:cBhvr>
                                        <p:cTn id="7" dur="500"/>
                                        <p:tgtEl>
                                          <p:spTgt spid="1049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0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17" name="矩形 1"/>
          <p:cNvSpPr/>
          <p:nvPr/>
        </p:nvSpPr>
        <p:spPr>
          <a:xfrm>
            <a:off x="737870" y="2441893"/>
            <a:ext cx="8064500" cy="1281889"/>
          </a:xfrm>
          <a:prstGeom prst="rect">
            <a:avLst/>
          </a:prstGeom>
          <a:noFill/>
          <a:ln w="9525">
            <a:noFill/>
          </a:ln>
        </p:spPr>
        <p:txBody>
          <a:bodyPr>
            <a:spAutoFit/>
          </a:bodyPr>
          <a:lstStyle/>
          <a:p>
            <a:pPr eaLnBrk="1" hangingPunct="1">
              <a:lnSpc>
                <a:spcPct val="130000"/>
              </a:lnSpc>
            </a:pPr>
            <a:r>
              <a:rPr lang="zh-CN" altLang="en-US" sz="3200" b="1">
                <a:latin typeface="楷体" panose="02010609060101010101" pitchFamily="49" charset="-122"/>
                <a:ea typeface="楷体" panose="02010609060101010101" pitchFamily="49" charset="-122"/>
              </a:rPr>
              <a:t>    小男孩说完就扯了扯胡子，他确定足够牢固，就剪了一段用来放风筝。</a:t>
            </a:r>
            <a:endParaRPr lang="zh-CN" altLang="en-US" sz="3200" b="1" dirty="0">
              <a:latin typeface="楷体" panose="02010609060101010101" pitchFamily="49" charset="-122"/>
              <a:ea typeface="楷体" panose="02010609060101010101" pitchFamily="49" charset="-122"/>
            </a:endParaRPr>
          </a:p>
        </p:txBody>
      </p:sp>
      <p:sp>
        <p:nvSpPr>
          <p:cNvPr id="1049018" name="矩形 2"/>
          <p:cNvSpPr/>
          <p:nvPr/>
        </p:nvSpPr>
        <p:spPr>
          <a:xfrm>
            <a:off x="3123565" y="3971290"/>
            <a:ext cx="1959610" cy="583565"/>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3200" b="1" i="0" u="none" strike="noStrike" kern="1200" cap="none" spc="0" normalizeH="0" baseline="0" noProof="0">
                <a:ln>
                  <a:noFill/>
                </a:ln>
                <a:solidFill>
                  <a:srgbClr val="FF00FF"/>
                </a:solidFill>
                <a:effectLst/>
                <a:uLnTx/>
                <a:uFillTx/>
                <a:latin typeface="+mn-ea"/>
                <a:ea typeface="+mn-ea"/>
                <a:cs typeface="+mn-cs"/>
              </a:rPr>
              <a:t>动作描写</a:t>
            </a:r>
            <a:endParaRPr kumimoji="0" lang="zh-CN" altLang="en-US" sz="3200" b="1" i="0" u="none" strike="noStrike" kern="1200" cap="none" spc="0" normalizeH="0" baseline="0" noProof="0" dirty="0">
              <a:ln>
                <a:noFill/>
              </a:ln>
              <a:solidFill>
                <a:srgbClr val="FF00FF"/>
              </a:solidFill>
              <a:effectLst/>
              <a:uLnTx/>
              <a:uFillTx/>
              <a:latin typeface="+mn-ea"/>
              <a:ea typeface="+mn-ea"/>
              <a:cs typeface="+mn-cs"/>
            </a:endParaRPr>
          </a:p>
        </p:txBody>
      </p:sp>
      <p:sp>
        <p:nvSpPr>
          <p:cNvPr id="1049019" name="椭圆 3"/>
          <p:cNvSpPr/>
          <p:nvPr/>
        </p:nvSpPr>
        <p:spPr>
          <a:xfrm>
            <a:off x="4870450" y="2599055"/>
            <a:ext cx="504825" cy="5048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049020" name="矩形 4"/>
          <p:cNvSpPr/>
          <p:nvPr/>
        </p:nvSpPr>
        <p:spPr>
          <a:xfrm>
            <a:off x="539750" y="2787650"/>
            <a:ext cx="8064500" cy="604781"/>
          </a:xfrm>
          <a:prstGeom prst="rect">
            <a:avLst/>
          </a:prstGeom>
          <a:noFill/>
          <a:ln w="9525">
            <a:noFill/>
          </a:ln>
        </p:spPr>
        <p:txBody>
          <a:bodyPr>
            <a:spAutoFit/>
          </a:bodyPr>
          <a:lstStyle/>
          <a:p>
            <a:pPr>
              <a:lnSpc>
                <a:spcPct val="120000"/>
              </a:lnSpc>
            </a:pPr>
            <a:r>
              <a:rPr lang="zh-CN" altLang="en-US" sz="3200" b="1">
                <a:solidFill>
                  <a:srgbClr val="FF00FF"/>
                </a:solidFill>
                <a:latin typeface="黑体" panose="02010609060101010101" pitchFamily="49" charset="-122"/>
                <a:ea typeface="黑体" panose="02010609060101010101" pitchFamily="49" charset="-122"/>
              </a:rPr>
              <a:t>    </a:t>
            </a:r>
            <a:endParaRPr lang="zh-CN" altLang="en-US" sz="3200" b="1" dirty="0">
              <a:solidFill>
                <a:srgbClr val="FF00FF"/>
              </a:solidFill>
              <a:latin typeface="黑体" panose="02010609060101010101" pitchFamily="49" charset="-122"/>
              <a:ea typeface="黑体" panose="02010609060101010101" pitchFamily="49" charset="-122"/>
              <a:sym typeface="+mn-ea"/>
            </a:endParaRPr>
          </a:p>
        </p:txBody>
      </p:sp>
      <p:sp>
        <p:nvSpPr>
          <p:cNvPr id="1049021" name="椭圆 5"/>
          <p:cNvSpPr/>
          <p:nvPr/>
        </p:nvSpPr>
        <p:spPr>
          <a:xfrm>
            <a:off x="2459673" y="3192463"/>
            <a:ext cx="503238" cy="5032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049022" name="文本框 1"/>
          <p:cNvSpPr txBox="1"/>
          <p:nvPr/>
        </p:nvSpPr>
        <p:spPr>
          <a:xfrm>
            <a:off x="915670" y="1922780"/>
            <a:ext cx="7708900" cy="380553"/>
          </a:xfrm>
          <a:prstGeom prst="rect">
            <a:avLst/>
          </a:prstGeom>
          <a:noFill/>
        </p:spPr>
        <p:txBody>
          <a:bodyPr wrap="square" rtlCol="0">
            <a:spAutoFit/>
          </a:bodyPr>
          <a:lstStyle/>
          <a:p>
            <a:pPr algn="l">
              <a:lnSpc>
                <a:spcPct val="120000"/>
              </a:lnSpc>
            </a:pPr>
            <a:r>
              <a:rPr lang="zh-CN" altLang="en-US" sz="1800" b="1">
                <a:solidFill>
                  <a:srgbClr val="FF00FF"/>
                </a:solidFill>
                <a:latin typeface="黑体" panose="02010609060101010101" pitchFamily="49" charset="-122"/>
                <a:ea typeface="黑体" panose="02010609060101010101" pitchFamily="49" charset="-122"/>
                <a:sym typeface="+mn-ea"/>
              </a:rPr>
              <a:t> 哪两个动词说明这男孩决定用胡子当风筝的线，同时也说明胡子很牢固。</a:t>
            </a:r>
            <a:endParaRPr lang="zh-CN" altLang="en-US" sz="3200" b="1" dirty="0">
              <a:solidFill>
                <a:srgbClr val="FF00FF"/>
              </a:solidFill>
              <a:latin typeface="黑体" panose="02010609060101010101" pitchFamily="49" charset="-122"/>
              <a:ea typeface="黑体" panose="02010609060101010101" pitchFamily="49" charset="-122"/>
              <a:sym typeface="+mn-ea"/>
            </a:endParaRPr>
          </a:p>
        </p:txBody>
      </p:sp>
      <p:pic>
        <p:nvPicPr>
          <p:cNvPr id="8" name="图片 13"/>
          <p:cNvPicPr>
            <a:picLocks noChangeAspect="1"/>
          </p:cNvPicPr>
          <p:nvPr/>
        </p:nvPicPr>
        <p:blipFill>
          <a:blip r:embed="rId1"/>
          <a:stretch>
            <a:fillRect/>
          </a:stretch>
        </p:blipFill>
        <p:spPr>
          <a:xfrm>
            <a:off x="107504" y="51470"/>
            <a:ext cx="2305050" cy="8477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49022">
                                            <p:txEl>
                                              <p:pRg st="0" end="0"/>
                                            </p:txEl>
                                          </p:spTgt>
                                        </p:tgtEl>
                                        <p:attrNameLst>
                                          <p:attrName>style.visibility</p:attrName>
                                        </p:attrNameLst>
                                      </p:cBhvr>
                                      <p:to>
                                        <p:strVal val="visible"/>
                                      </p:to>
                                    </p:set>
                                    <p:anim calcmode="lin" valueType="num">
                                      <p:cBhvr additive="base">
                                        <p:cTn id="7" dur="500" fill="hold"/>
                                        <p:tgtEl>
                                          <p:spTgt spid="104902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4902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1049019"/>
                                        </p:tgtEl>
                                        <p:attrNameLst>
                                          <p:attrName>style.visibility</p:attrName>
                                        </p:attrNameLst>
                                      </p:cBhvr>
                                      <p:to>
                                        <p:strVal val="visible"/>
                                      </p:to>
                                    </p:set>
                                    <p:animEffect transition="in" filter="wipe(down)">
                                      <p:cBhvr>
                                        <p:cTn id="13" dur="500"/>
                                        <p:tgtEl>
                                          <p:spTgt spid="1049019"/>
                                        </p:tgtEl>
                                      </p:cBhvr>
                                    </p:animEffec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1049021"/>
                                        </p:tgtEl>
                                        <p:attrNameLst>
                                          <p:attrName>style.visibility</p:attrName>
                                        </p:attrNameLst>
                                      </p:cBhvr>
                                      <p:to>
                                        <p:strVal val="visible"/>
                                      </p:to>
                                    </p:set>
                                    <p:animEffect transition="in" filter="wipe(down)">
                                      <p:cBhvr>
                                        <p:cTn id="17" dur="500"/>
                                        <p:tgtEl>
                                          <p:spTgt spid="1049021"/>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049018"/>
                                        </p:tgtEl>
                                        <p:attrNameLst>
                                          <p:attrName>style.visibility</p:attrName>
                                        </p:attrNameLst>
                                      </p:cBhvr>
                                      <p:to>
                                        <p:strVal val="visible"/>
                                      </p:to>
                                    </p:set>
                                    <p:anim calcmode="lin" valueType="num">
                                      <p:cBhvr>
                                        <p:cTn id="22" dur="500" fill="hold"/>
                                        <p:tgtEl>
                                          <p:spTgt spid="1049018"/>
                                        </p:tgtEl>
                                        <p:attrNameLst>
                                          <p:attrName>ppt_w</p:attrName>
                                        </p:attrNameLst>
                                      </p:cBhvr>
                                      <p:tavLst>
                                        <p:tav tm="0">
                                          <p:val>
                                            <p:fltVal val="0"/>
                                          </p:val>
                                        </p:tav>
                                        <p:tav tm="100000">
                                          <p:val>
                                            <p:strVal val="#ppt_w"/>
                                          </p:val>
                                        </p:tav>
                                      </p:tavLst>
                                    </p:anim>
                                    <p:anim calcmode="lin" valueType="num">
                                      <p:cBhvr>
                                        <p:cTn id="23" dur="500" fill="hold"/>
                                        <p:tgtEl>
                                          <p:spTgt spid="1049018"/>
                                        </p:tgtEl>
                                        <p:attrNameLst>
                                          <p:attrName>ppt_h</p:attrName>
                                        </p:attrNameLst>
                                      </p:cBhvr>
                                      <p:tavLst>
                                        <p:tav tm="0">
                                          <p:val>
                                            <p:fltVal val="0"/>
                                          </p:val>
                                        </p:tav>
                                        <p:tav tm="100000">
                                          <p:val>
                                            <p:strVal val="#ppt_h"/>
                                          </p:val>
                                        </p:tav>
                                      </p:tavLst>
                                    </p:anim>
                                    <p:animEffect transition="in" filter="fade">
                                      <p:cBhvr>
                                        <p:cTn id="24" dur="500"/>
                                        <p:tgtEl>
                                          <p:spTgt spid="10490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018" grpId="0" bldLvl="0" animBg="1"/>
      <p:bldP spid="1049019" grpId="0" bldLvl="0" animBg="1"/>
      <p:bldP spid="1049021"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67" name="图片 1"/>
          <p:cNvPicPr>
            <a:picLocks noChangeAspect="1"/>
          </p:cNvPicPr>
          <p:nvPr/>
        </p:nvPicPr>
        <p:blipFill>
          <a:blip r:embed="rId1"/>
          <a:stretch>
            <a:fillRect/>
          </a:stretch>
        </p:blipFill>
        <p:spPr>
          <a:xfrm rot="5400000">
            <a:off x="2074545" y="-2087880"/>
            <a:ext cx="5153660" cy="9318625"/>
          </a:xfrm>
          <a:prstGeom prst="rect">
            <a:avLst/>
          </a:prstGeom>
        </p:spPr>
      </p:pic>
      <p:sp>
        <p:nvSpPr>
          <p:cNvPr id="1049027" name="文本框 2"/>
          <p:cNvSpPr txBox="1"/>
          <p:nvPr/>
        </p:nvSpPr>
        <p:spPr>
          <a:xfrm>
            <a:off x="1765935" y="367665"/>
            <a:ext cx="6447790" cy="645160"/>
          </a:xfrm>
          <a:prstGeom prst="rect">
            <a:avLst/>
          </a:prstGeom>
          <a:noFill/>
        </p:spPr>
        <p:txBody>
          <a:bodyPr wrap="square" rtlCol="0">
            <a:spAutoFit/>
          </a:bodyPr>
          <a:lstStyle/>
          <a:p>
            <a:r>
              <a:rPr lang="zh-CN" altLang="en-US" sz="3600">
                <a:latin typeface="黑体" panose="02010609060101010101" pitchFamily="49" charset="-122"/>
                <a:ea typeface="黑体" panose="02010609060101010101" pitchFamily="49" charset="-122"/>
              </a:rPr>
              <a:t>观察鸟太太的表情，说一说？</a:t>
            </a:r>
            <a:endParaRPr lang="zh-CN" altLang="en-US" sz="3600">
              <a:latin typeface="黑体" panose="02010609060101010101" pitchFamily="49" charset="-122"/>
              <a:ea typeface="黑体" panose="02010609060101010101"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28" name="矩形 1"/>
          <p:cNvSpPr/>
          <p:nvPr/>
        </p:nvSpPr>
        <p:spPr>
          <a:xfrm>
            <a:off x="611188" y="1347788"/>
            <a:ext cx="8027987" cy="3317240"/>
          </a:xfrm>
          <a:prstGeom prst="rect">
            <a:avLst/>
          </a:prstGeom>
          <a:noFill/>
          <a:ln w="9525">
            <a:noFill/>
          </a:ln>
        </p:spPr>
        <p:txBody>
          <a:bodyPr>
            <a:spAutoFit/>
          </a:bodyPr>
          <a:lstStyle/>
          <a:p>
            <a:pPr>
              <a:lnSpc>
                <a:spcPct val="120000"/>
              </a:lnSpc>
              <a:spcBef>
                <a:spcPts val="1200"/>
              </a:spcBef>
            </a:pPr>
            <a:r>
              <a:rPr lang="zh-CN" altLang="en-US" sz="3200" b="1">
                <a:latin typeface="楷体" panose="02010609060101010101" pitchFamily="49" charset="-122"/>
                <a:ea typeface="楷体" panose="02010609060101010101" pitchFamily="49" charset="-122"/>
              </a:rPr>
              <a:t>    胡萝卜先生继续往前走，当他走过鸟太太家的树底下，鸟太太正在找绳子晾小鸟的尿布。</a:t>
            </a:r>
            <a:endParaRPr lang="zh-CN" altLang="en-US" sz="3200" b="1">
              <a:latin typeface="楷体" panose="02010609060101010101" pitchFamily="49" charset="-122"/>
              <a:ea typeface="楷体" panose="02010609060101010101" pitchFamily="49" charset="-122"/>
            </a:endParaRPr>
          </a:p>
          <a:p>
            <a:pPr>
              <a:lnSpc>
                <a:spcPct val="120000"/>
              </a:lnSpc>
              <a:spcBef>
                <a:spcPts val="1200"/>
              </a:spcBef>
            </a:pPr>
            <a:r>
              <a:rPr lang="zh-CN" altLang="en-US" sz="3200" b="1">
                <a:latin typeface="楷体" panose="02010609060101010101" pitchFamily="49" charset="-122"/>
                <a:ea typeface="楷体" panose="02010609060101010101" pitchFamily="49" charset="-122"/>
              </a:rPr>
              <a:t>    胡萝卜先生的胡子刚好在风里飘动着。</a:t>
            </a:r>
            <a:endParaRPr lang="zh-CN" altLang="en-US" sz="3200" b="1">
              <a:latin typeface="楷体" panose="02010609060101010101" pitchFamily="49" charset="-122"/>
              <a:ea typeface="楷体" panose="02010609060101010101" pitchFamily="49" charset="-122"/>
            </a:endParaRPr>
          </a:p>
          <a:p>
            <a:pPr>
              <a:lnSpc>
                <a:spcPct val="120000"/>
              </a:lnSpc>
              <a:spcBef>
                <a:spcPts val="1200"/>
              </a:spcBef>
            </a:pPr>
            <a:r>
              <a:rPr lang="zh-CN" altLang="en-US" sz="3200" b="1">
                <a:latin typeface="楷体" panose="02010609060101010101" pitchFamily="49" charset="-122"/>
                <a:ea typeface="楷体" panose="02010609060101010101" pitchFamily="49" charset="-122"/>
              </a:rPr>
              <a:t>    </a:t>
            </a:r>
            <a:r>
              <a:rPr lang="en-US" altLang="zh-CN" sz="3200" b="1">
                <a:latin typeface="楷体" panose="02010609060101010101" pitchFamily="49" charset="-122"/>
                <a:ea typeface="楷体" panose="02010609060101010101" pitchFamily="49" charset="-122"/>
              </a:rPr>
              <a:t>……</a:t>
            </a:r>
            <a:endParaRPr lang="en-US" altLang="zh-CN" sz="3200" b="1" dirty="0">
              <a:latin typeface="楷体" panose="02010609060101010101" pitchFamily="49" charset="-122"/>
              <a:ea typeface="楷体" panose="02010609060101010101" pitchFamily="49" charset="-122"/>
            </a:endParaRPr>
          </a:p>
        </p:txBody>
      </p:sp>
      <p:sp>
        <p:nvSpPr>
          <p:cNvPr id="1049029" name="矩形 2"/>
          <p:cNvSpPr/>
          <p:nvPr/>
        </p:nvSpPr>
        <p:spPr>
          <a:xfrm>
            <a:off x="468313" y="638175"/>
            <a:ext cx="7867650" cy="641714"/>
          </a:xfrm>
          <a:prstGeom prst="rect">
            <a:avLst/>
          </a:prstGeom>
          <a:noFill/>
          <a:ln w="9525">
            <a:noFill/>
          </a:ln>
        </p:spPr>
        <p:txBody>
          <a:bodyPr>
            <a:spAutoFit/>
          </a:bodyPr>
          <a:lstStyle/>
          <a:p>
            <a:pPr marL="514350" indent="-514350">
              <a:lnSpc>
                <a:spcPct val="130000"/>
              </a:lnSpc>
              <a:buFont typeface="Wingdings" panose="05000000000000000000" pitchFamily="2" charset="2"/>
              <a:buChar char="Ø"/>
            </a:pPr>
            <a:r>
              <a:rPr lang="zh-CN" altLang="en-US" sz="3200" b="1">
                <a:solidFill>
                  <a:srgbClr val="FF0000"/>
                </a:solidFill>
                <a:latin typeface="宋体" panose="02010600030101010101" pitchFamily="2" charset="-122"/>
              </a:rPr>
              <a:t>为鸟太太</a:t>
            </a:r>
            <a:r>
              <a:rPr lang="en-US" altLang="zh-CN" sz="3200" b="1">
                <a:solidFill>
                  <a:srgbClr val="FF0000"/>
                </a:solidFill>
                <a:latin typeface="宋体" panose="02010600030101010101" pitchFamily="2" charset="-122"/>
              </a:rPr>
              <a:t>__________</a:t>
            </a:r>
            <a:endParaRPr lang="en-US" altLang="zh-CN" sz="3200" b="1" dirty="0">
              <a:solidFill>
                <a:srgbClr val="FF0000"/>
              </a:solidFill>
              <a:latin typeface="宋体" panose="02010600030101010101" pitchFamily="2" charset="-122"/>
            </a:endParaRPr>
          </a:p>
        </p:txBody>
      </p:sp>
      <p:sp>
        <p:nvSpPr>
          <p:cNvPr id="1049030" name="矩形 3"/>
          <p:cNvSpPr/>
          <p:nvPr/>
        </p:nvSpPr>
        <p:spPr>
          <a:xfrm>
            <a:off x="5508625" y="1949450"/>
            <a:ext cx="3384550" cy="584200"/>
          </a:xfrm>
          <a:prstGeom prst="rect">
            <a:avLst/>
          </a:prstGeom>
          <a:noFill/>
          <a:ln w="9525">
            <a:noFill/>
          </a:ln>
        </p:spPr>
        <p:txBody>
          <a:bodyPr>
            <a:spAutoFit/>
          </a:bodyPr>
          <a:lstStyle/>
          <a:p>
            <a:pPr eaLnBrk="1" hangingPunct="1"/>
            <a:r>
              <a:rPr lang="zh-CN" altLang="en-US" sz="3200" b="1">
                <a:solidFill>
                  <a:srgbClr val="FF00FF"/>
                </a:solidFill>
                <a:latin typeface="楷体" panose="02010609060101010101" pitchFamily="49" charset="-122"/>
                <a:ea typeface="楷体" panose="02010609060101010101" pitchFamily="49" charset="-122"/>
              </a:rPr>
              <a:t>找绳子晾小鸟的</a:t>
            </a:r>
            <a:endParaRPr lang="zh-CN" altLang="en-US" sz="3200" b="1" dirty="0">
              <a:solidFill>
                <a:srgbClr val="FF00FF"/>
              </a:solidFill>
              <a:latin typeface="楷体" panose="02010609060101010101" pitchFamily="49" charset="-122"/>
              <a:ea typeface="楷体" panose="02010609060101010101" pitchFamily="49" charset="-122"/>
            </a:endParaRPr>
          </a:p>
        </p:txBody>
      </p:sp>
      <p:sp>
        <p:nvSpPr>
          <p:cNvPr id="1049031" name="矩形 8"/>
          <p:cNvSpPr/>
          <p:nvPr/>
        </p:nvSpPr>
        <p:spPr>
          <a:xfrm>
            <a:off x="611188" y="2538413"/>
            <a:ext cx="1439862" cy="584200"/>
          </a:xfrm>
          <a:prstGeom prst="rect">
            <a:avLst/>
          </a:prstGeom>
          <a:noFill/>
          <a:ln w="9525">
            <a:noFill/>
          </a:ln>
        </p:spPr>
        <p:txBody>
          <a:bodyPr>
            <a:spAutoFit/>
          </a:bodyPr>
          <a:lstStyle/>
          <a:p>
            <a:pPr eaLnBrk="1" hangingPunct="1"/>
            <a:r>
              <a:rPr lang="zh-CN" altLang="en-US" sz="3200" b="1">
                <a:solidFill>
                  <a:srgbClr val="FF00FF"/>
                </a:solidFill>
                <a:latin typeface="楷体" panose="02010609060101010101" pitchFamily="49" charset="-122"/>
                <a:ea typeface="楷体" panose="02010609060101010101" pitchFamily="49" charset="-122"/>
              </a:rPr>
              <a:t>尿布</a:t>
            </a:r>
            <a:endParaRPr lang="zh-CN" altLang="en-US" sz="3200" b="1" dirty="0">
              <a:solidFill>
                <a:srgbClr val="FF00FF"/>
              </a:solidFill>
              <a:latin typeface="楷体" panose="02010609060101010101" pitchFamily="49" charset="-122"/>
              <a:ea typeface="楷体" panose="02010609060101010101" pitchFamily="49" charset="-122"/>
            </a:endParaRPr>
          </a:p>
        </p:txBody>
      </p:sp>
      <p:pic>
        <p:nvPicPr>
          <p:cNvPr id="6" name="图片 13"/>
          <p:cNvPicPr>
            <a:picLocks noChangeAspect="1"/>
          </p:cNvPicPr>
          <p:nvPr/>
        </p:nvPicPr>
        <p:blipFill>
          <a:blip r:embed="rId1"/>
          <a:stretch>
            <a:fillRect/>
          </a:stretch>
        </p:blipFill>
        <p:spPr>
          <a:xfrm>
            <a:off x="0" y="38897"/>
            <a:ext cx="2305050" cy="8477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49028"/>
                                        </p:tgtEl>
                                        <p:attrNameLst>
                                          <p:attrName>style.visibility</p:attrName>
                                        </p:attrNameLst>
                                      </p:cBhvr>
                                      <p:to>
                                        <p:strVal val="visible"/>
                                      </p:to>
                                    </p:set>
                                    <p:animEffect transition="in" filter="fade">
                                      <p:cBhvr>
                                        <p:cTn id="7" dur="500"/>
                                        <p:tgtEl>
                                          <p:spTgt spid="10490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49030"/>
                                        </p:tgtEl>
                                        <p:attrNameLst>
                                          <p:attrName>style.visibility</p:attrName>
                                        </p:attrNameLst>
                                      </p:cBhvr>
                                      <p:to>
                                        <p:strVal val="visible"/>
                                      </p:to>
                                    </p:set>
                                    <p:animEffect transition="in" filter="fade">
                                      <p:cBhvr>
                                        <p:cTn id="12" dur="500"/>
                                        <p:tgtEl>
                                          <p:spTgt spid="104903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49031"/>
                                        </p:tgtEl>
                                        <p:attrNameLst>
                                          <p:attrName>style.visibility</p:attrName>
                                        </p:attrNameLst>
                                      </p:cBhvr>
                                      <p:to>
                                        <p:strVal val="visible"/>
                                      </p:to>
                                    </p:set>
                                    <p:animEffect transition="in" filter="fade">
                                      <p:cBhvr>
                                        <p:cTn id="15" dur="500"/>
                                        <p:tgtEl>
                                          <p:spTgt spid="1049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028" grpId="0"/>
      <p:bldP spid="1049030" grpId="0"/>
      <p:bldP spid="10490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32" name="矩形 2"/>
          <p:cNvSpPr/>
          <p:nvPr/>
        </p:nvSpPr>
        <p:spPr>
          <a:xfrm>
            <a:off x="395288" y="1792288"/>
            <a:ext cx="8353425" cy="1349600"/>
          </a:xfrm>
          <a:prstGeom prst="rect">
            <a:avLst/>
          </a:prstGeom>
          <a:noFill/>
          <a:ln w="9525">
            <a:noFill/>
          </a:ln>
        </p:spPr>
        <p:txBody>
          <a:bodyPr>
            <a:spAutoFit/>
          </a:bodyPr>
          <a:lstStyle/>
          <a:p>
            <a:pPr>
              <a:lnSpc>
                <a:spcPct val="120000"/>
              </a:lnSpc>
              <a:spcBef>
                <a:spcPts val="1200"/>
              </a:spcBef>
            </a:pPr>
            <a:r>
              <a:rPr lang="zh-CN" altLang="en-US" sz="3200" b="1">
                <a:latin typeface="楷体" panose="02010609060101010101" pitchFamily="49" charset="-122"/>
                <a:ea typeface="楷体" panose="02010609060101010101" pitchFamily="49" charset="-122"/>
              </a:rPr>
              <a:t>   胡萝卜先生的胡子刚好在风里飘动着。</a:t>
            </a:r>
            <a:endParaRPr lang="zh-CN" altLang="en-US" sz="3200" b="1">
              <a:latin typeface="楷体" panose="02010609060101010101" pitchFamily="49" charset="-122"/>
              <a:ea typeface="楷体" panose="02010609060101010101" pitchFamily="49" charset="-122"/>
            </a:endParaRPr>
          </a:p>
          <a:p>
            <a:pPr>
              <a:lnSpc>
                <a:spcPct val="120000"/>
              </a:lnSpc>
              <a:spcBef>
                <a:spcPts val="1200"/>
              </a:spcBef>
            </a:pPr>
            <a:r>
              <a:rPr lang="zh-CN" altLang="en-US" sz="3200" b="1">
                <a:latin typeface="楷体" panose="02010609060101010101" pitchFamily="49" charset="-122"/>
                <a:ea typeface="楷体" panose="02010609060101010101" pitchFamily="49" charset="-122"/>
              </a:rPr>
              <a:t>   这句话在文中出现了几次，有什么作用？</a:t>
            </a:r>
            <a:endParaRPr lang="en-US" altLang="zh-CN" sz="3200" b="1" dirty="0">
              <a:latin typeface="宋体" panose="02010600030101010101" pitchFamily="2" charset="-122"/>
            </a:endParaRPr>
          </a:p>
        </p:txBody>
      </p:sp>
      <p:sp>
        <p:nvSpPr>
          <p:cNvPr id="1049033" name="矩形 3"/>
          <p:cNvSpPr/>
          <p:nvPr/>
        </p:nvSpPr>
        <p:spPr>
          <a:xfrm>
            <a:off x="1876638" y="785813"/>
            <a:ext cx="4716356" cy="584775"/>
          </a:xfrm>
          <a:prstGeom prst="rect">
            <a:avLst/>
          </a:prstGeom>
          <a:ln>
            <a:noFill/>
          </a:ln>
        </p:spPr>
        <p:style>
          <a:lnRef idx="1">
            <a:schemeClr val="accent5"/>
          </a:lnRef>
          <a:fillRef idx="2">
            <a:schemeClr val="accent5"/>
          </a:fillRef>
          <a:effectRef idx="1">
            <a:schemeClr val="accent5"/>
          </a:effectRef>
          <a:fontRef idx="minor">
            <a:schemeClr val="dk1"/>
          </a:fontRef>
        </p:style>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3200" b="1" i="0" u="none" strike="noStrike" kern="1200" cap="none" spc="0" normalizeH="0" baseline="0" noProof="0">
                <a:ln>
                  <a:noFill/>
                </a:ln>
                <a:solidFill>
                  <a:srgbClr val="FF00FF"/>
                </a:solidFill>
                <a:effectLst/>
                <a:uLnTx/>
                <a:uFillTx/>
                <a:latin typeface="+mn-ea"/>
                <a:ea typeface="+mn-ea"/>
                <a:cs typeface="+mn-cs"/>
              </a:rPr>
              <a:t>找一找，读一读，说一说</a:t>
            </a:r>
            <a:endParaRPr kumimoji="0" lang="zh-CN" altLang="en-US" sz="3200" b="1" i="0" u="none" strike="noStrike" kern="1200" cap="none" spc="0" normalizeH="0" baseline="0" noProof="0" dirty="0">
              <a:ln>
                <a:noFill/>
              </a:ln>
              <a:solidFill>
                <a:srgbClr val="FF00FF"/>
              </a:solidFill>
              <a:effectLst/>
              <a:uLnTx/>
              <a:uFillTx/>
              <a:latin typeface="+mn-ea"/>
              <a:ea typeface="+mn-ea"/>
              <a:cs typeface="+mn-cs"/>
            </a:endParaRPr>
          </a:p>
        </p:txBody>
      </p:sp>
      <p:sp>
        <p:nvSpPr>
          <p:cNvPr id="1049034" name="矩形 4"/>
          <p:cNvSpPr/>
          <p:nvPr/>
        </p:nvSpPr>
        <p:spPr>
          <a:xfrm>
            <a:off x="3565525" y="3435350"/>
            <a:ext cx="1871663" cy="604781"/>
          </a:xfrm>
          <a:prstGeom prst="rect">
            <a:avLst/>
          </a:prstGeom>
          <a:noFill/>
          <a:ln w="9525">
            <a:noFill/>
          </a:ln>
        </p:spPr>
        <p:txBody>
          <a:bodyPr>
            <a:spAutoFit/>
          </a:bodyPr>
          <a:lstStyle/>
          <a:p>
            <a:pPr algn="ctr">
              <a:lnSpc>
                <a:spcPct val="120000"/>
              </a:lnSpc>
              <a:spcBef>
                <a:spcPts val="1200"/>
              </a:spcBef>
            </a:pPr>
            <a:r>
              <a:rPr lang="zh-CN" altLang="en-US" sz="3200" b="1">
                <a:solidFill>
                  <a:srgbClr val="0000FF"/>
                </a:solidFill>
                <a:latin typeface="宋体" panose="02010600030101010101" pitchFamily="2" charset="-122"/>
              </a:rPr>
              <a:t>两 次</a:t>
            </a:r>
            <a:endParaRPr lang="en-US" altLang="zh-CN" sz="3200" b="1" dirty="0">
              <a:solidFill>
                <a:srgbClr val="0000FF"/>
              </a:solidFill>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49032"/>
                                        </p:tgtEl>
                                        <p:attrNameLst>
                                          <p:attrName>style.visibility</p:attrName>
                                        </p:attrNameLst>
                                      </p:cBhvr>
                                      <p:to>
                                        <p:strVal val="visible"/>
                                      </p:to>
                                    </p:set>
                                    <p:animEffect transition="in" filter="fade">
                                      <p:cBhvr>
                                        <p:cTn id="7" dur="500"/>
                                        <p:tgtEl>
                                          <p:spTgt spid="104903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049033"/>
                                        </p:tgtEl>
                                        <p:attrNameLst>
                                          <p:attrName>style.visibility</p:attrName>
                                        </p:attrNameLst>
                                      </p:cBhvr>
                                      <p:to>
                                        <p:strVal val="visible"/>
                                      </p:to>
                                    </p:set>
                                    <p:anim calcmode="lin" valueType="num">
                                      <p:cBhvr>
                                        <p:cTn id="12" dur="500" fill="hold"/>
                                        <p:tgtEl>
                                          <p:spTgt spid="1049033"/>
                                        </p:tgtEl>
                                        <p:attrNameLst>
                                          <p:attrName>ppt_w</p:attrName>
                                        </p:attrNameLst>
                                      </p:cBhvr>
                                      <p:tavLst>
                                        <p:tav tm="0">
                                          <p:val>
                                            <p:fltVal val="0"/>
                                          </p:val>
                                        </p:tav>
                                        <p:tav tm="100000">
                                          <p:val>
                                            <p:strVal val="#ppt_w"/>
                                          </p:val>
                                        </p:tav>
                                      </p:tavLst>
                                    </p:anim>
                                    <p:anim calcmode="lin" valueType="num">
                                      <p:cBhvr>
                                        <p:cTn id="13" dur="500" fill="hold"/>
                                        <p:tgtEl>
                                          <p:spTgt spid="1049033"/>
                                        </p:tgtEl>
                                        <p:attrNameLst>
                                          <p:attrName>ppt_h</p:attrName>
                                        </p:attrNameLst>
                                      </p:cBhvr>
                                      <p:tavLst>
                                        <p:tav tm="0">
                                          <p:val>
                                            <p:fltVal val="0"/>
                                          </p:val>
                                        </p:tav>
                                        <p:tav tm="100000">
                                          <p:val>
                                            <p:strVal val="#ppt_h"/>
                                          </p:val>
                                        </p:tav>
                                      </p:tavLst>
                                    </p:anim>
                                    <p:animEffect transition="in" filter="fade">
                                      <p:cBhvr>
                                        <p:cTn id="14" dur="500"/>
                                        <p:tgtEl>
                                          <p:spTgt spid="104903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49034"/>
                                        </p:tgtEl>
                                        <p:attrNameLst>
                                          <p:attrName>style.visibility</p:attrName>
                                        </p:attrNameLst>
                                      </p:cBhvr>
                                      <p:to>
                                        <p:strVal val="visible"/>
                                      </p:to>
                                    </p:set>
                                    <p:animEffect transition="in" filter="fade">
                                      <p:cBhvr>
                                        <p:cTn id="19" dur="500"/>
                                        <p:tgtEl>
                                          <p:spTgt spid="1049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032" grpId="0"/>
      <p:bldP spid="1049033" grpId="0" animBg="1"/>
      <p:bldP spid="10490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35" name="矩形 1"/>
          <p:cNvSpPr/>
          <p:nvPr/>
        </p:nvSpPr>
        <p:spPr>
          <a:xfrm>
            <a:off x="468313" y="1635125"/>
            <a:ext cx="8064500" cy="1940531"/>
          </a:xfrm>
          <a:prstGeom prst="rect">
            <a:avLst/>
          </a:prstGeom>
          <a:noFill/>
          <a:ln w="9525">
            <a:noFill/>
          </a:ln>
        </p:spPr>
        <p:txBody>
          <a:bodyPr>
            <a:spAutoFit/>
          </a:bodyPr>
          <a:lstStyle/>
          <a:p>
            <a:pPr>
              <a:lnSpc>
                <a:spcPct val="120000"/>
              </a:lnSpc>
              <a:spcBef>
                <a:spcPts val="1200"/>
              </a:spcBef>
            </a:pPr>
            <a:r>
              <a:rPr lang="zh-CN" altLang="en-US" sz="3200" b="1">
                <a:latin typeface="楷体" panose="02010609060101010101" pitchFamily="49" charset="-122"/>
                <a:ea typeface="楷体" panose="02010609060101010101" pitchFamily="49" charset="-122"/>
              </a:rPr>
              <a:t>    胡萝卜先生还在继续走，长胡子被风吹到了身体后面，他完全不知道。</a:t>
            </a:r>
            <a:endParaRPr lang="zh-CN" altLang="en-US" sz="3200" b="1">
              <a:latin typeface="楷体" panose="02010609060101010101" pitchFamily="49" charset="-122"/>
              <a:ea typeface="楷体" panose="02010609060101010101" pitchFamily="49" charset="-122"/>
            </a:endParaRPr>
          </a:p>
          <a:p>
            <a:pPr>
              <a:lnSpc>
                <a:spcPct val="120000"/>
              </a:lnSpc>
              <a:spcBef>
                <a:spcPts val="1200"/>
              </a:spcBef>
            </a:pPr>
            <a:r>
              <a:rPr lang="zh-CN" altLang="en-US" sz="3200" b="1">
                <a:latin typeface="楷体" panose="02010609060101010101" pitchFamily="49" charset="-122"/>
                <a:ea typeface="楷体" panose="02010609060101010101" pitchFamily="49" charset="-122"/>
              </a:rPr>
              <a:t>    胡萝卜先生的胡子刚好在风里飘动着。</a:t>
            </a:r>
            <a:endParaRPr lang="en-US" altLang="zh-CN" sz="3200" b="1" dirty="0">
              <a:latin typeface="宋体" panose="02010600030101010101" pitchFamily="2" charset="-122"/>
            </a:endParaRPr>
          </a:p>
        </p:txBody>
      </p:sp>
      <p:sp>
        <p:nvSpPr>
          <p:cNvPr id="1049036" name="矩形 2"/>
          <p:cNvSpPr/>
          <p:nvPr/>
        </p:nvSpPr>
        <p:spPr>
          <a:xfrm>
            <a:off x="2484438" y="484188"/>
            <a:ext cx="4402138" cy="584200"/>
          </a:xfrm>
          <a:prstGeom prst="rect">
            <a:avLst/>
          </a:prstGeom>
          <a:ln>
            <a:noFill/>
          </a:ln>
        </p:spPr>
        <p:style>
          <a:lnRef idx="1">
            <a:schemeClr val="accent5"/>
          </a:lnRef>
          <a:fillRef idx="2">
            <a:schemeClr val="accent5"/>
          </a:fillRef>
          <a:effectRef idx="1">
            <a:schemeClr val="accent5"/>
          </a:effectRef>
          <a:fontRef idx="minor">
            <a:schemeClr val="dk1"/>
          </a:fontRef>
        </p:style>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3200" b="1" i="0" u="none" strike="noStrike" kern="1200" cap="none" spc="0" normalizeH="0" baseline="0" noProof="0">
                <a:ln>
                  <a:noFill/>
                </a:ln>
                <a:solidFill>
                  <a:srgbClr val="0000FF"/>
                </a:solidFill>
                <a:effectLst/>
                <a:uLnTx/>
                <a:uFillTx/>
                <a:latin typeface="+mn-ea"/>
                <a:ea typeface="+mn-ea"/>
                <a:cs typeface="+mn-cs"/>
              </a:rPr>
              <a:t>第一次：前后照应</a:t>
            </a:r>
            <a:endParaRPr kumimoji="0" lang="zh-CN" altLang="en-US" sz="3200" b="1" i="0" u="none" strike="noStrike" kern="1200" cap="none" spc="0" normalizeH="0" baseline="0" noProof="0" dirty="0">
              <a:ln>
                <a:noFill/>
              </a:ln>
              <a:solidFill>
                <a:srgbClr val="0000FF"/>
              </a:solidFill>
              <a:effectLst/>
              <a:uLnTx/>
              <a:uFillTx/>
              <a:latin typeface="+mn-ea"/>
              <a:ea typeface="+mn-ea"/>
              <a:cs typeface="+mn-cs"/>
            </a:endParaRPr>
          </a:p>
        </p:txBody>
      </p:sp>
      <p:sp>
        <p:nvSpPr>
          <p:cNvPr id="1049037" name="矩形 3"/>
          <p:cNvSpPr/>
          <p:nvPr/>
        </p:nvSpPr>
        <p:spPr>
          <a:xfrm>
            <a:off x="5795963" y="1708150"/>
            <a:ext cx="2592388" cy="519113"/>
          </a:xfrm>
          <a:prstGeom prst="rect">
            <a:avLst/>
          </a:prstGeom>
          <a:noFill/>
          <a:ln w="38100" cap="flat" cmpd="sng" algn="ctr">
            <a:solidFill>
              <a:srgbClr val="FF00FF"/>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chemeClr val="accent6"/>
              </a:solidFill>
              <a:effectLst/>
              <a:uLnTx/>
              <a:uFillTx/>
              <a:latin typeface="+mn-lt"/>
              <a:ea typeface="+mn-ea"/>
              <a:cs typeface="+mn-cs"/>
            </a:endParaRPr>
          </a:p>
        </p:txBody>
      </p:sp>
      <p:sp>
        <p:nvSpPr>
          <p:cNvPr id="1049038" name="矩形 4"/>
          <p:cNvSpPr/>
          <p:nvPr/>
        </p:nvSpPr>
        <p:spPr>
          <a:xfrm>
            <a:off x="552450" y="2282825"/>
            <a:ext cx="2651125" cy="520700"/>
          </a:xfrm>
          <a:prstGeom prst="rect">
            <a:avLst/>
          </a:prstGeom>
          <a:noFill/>
          <a:ln w="38100" cap="flat" cmpd="sng" algn="ctr">
            <a:solidFill>
              <a:srgbClr val="FF00FF"/>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chemeClr val="accent6"/>
              </a:solidFill>
              <a:effectLst/>
              <a:uLnTx/>
              <a:uFillTx/>
              <a:latin typeface="+mn-lt"/>
              <a:ea typeface="+mn-ea"/>
              <a:cs typeface="+mn-cs"/>
            </a:endParaRPr>
          </a:p>
        </p:txBody>
      </p:sp>
      <p:sp>
        <p:nvSpPr>
          <p:cNvPr id="1049039" name="矩形 5"/>
          <p:cNvSpPr/>
          <p:nvPr/>
        </p:nvSpPr>
        <p:spPr>
          <a:xfrm>
            <a:off x="1390650" y="3003550"/>
            <a:ext cx="6551613" cy="520700"/>
          </a:xfrm>
          <a:prstGeom prst="rect">
            <a:avLst/>
          </a:prstGeom>
          <a:noFill/>
          <a:ln w="38100" cap="flat" cmpd="sng" algn="ctr">
            <a:solidFill>
              <a:srgbClr val="FF00FF"/>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chemeClr val="accent6"/>
              </a:solidFill>
              <a:effectLst/>
              <a:uLnTx/>
              <a:uFillTx/>
              <a:latin typeface="+mn-lt"/>
              <a:ea typeface="+mn-ea"/>
              <a:cs typeface="+mn-cs"/>
            </a:endParaRPr>
          </a:p>
        </p:txBody>
      </p:sp>
      <p:pic>
        <p:nvPicPr>
          <p:cNvPr id="7" name="图片 13"/>
          <p:cNvPicPr>
            <a:picLocks noChangeAspect="1"/>
          </p:cNvPicPr>
          <p:nvPr/>
        </p:nvPicPr>
        <p:blipFill>
          <a:blip r:embed="rId1"/>
          <a:stretch>
            <a:fillRect/>
          </a:stretch>
        </p:blipFill>
        <p:spPr>
          <a:xfrm>
            <a:off x="-36512" y="42664"/>
            <a:ext cx="2160265" cy="8477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49035"/>
                                        </p:tgtEl>
                                        <p:attrNameLst>
                                          <p:attrName>style.visibility</p:attrName>
                                        </p:attrNameLst>
                                      </p:cBhvr>
                                      <p:to>
                                        <p:strVal val="visible"/>
                                      </p:to>
                                    </p:set>
                                    <p:animEffect transition="in" filter="fade">
                                      <p:cBhvr>
                                        <p:cTn id="7" dur="500"/>
                                        <p:tgtEl>
                                          <p:spTgt spid="104903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049036"/>
                                        </p:tgtEl>
                                        <p:attrNameLst>
                                          <p:attrName>style.visibility</p:attrName>
                                        </p:attrNameLst>
                                      </p:cBhvr>
                                      <p:to>
                                        <p:strVal val="visible"/>
                                      </p:to>
                                    </p:set>
                                    <p:anim calcmode="lin" valueType="num">
                                      <p:cBhvr>
                                        <p:cTn id="12" dur="500" fill="hold"/>
                                        <p:tgtEl>
                                          <p:spTgt spid="1049036"/>
                                        </p:tgtEl>
                                        <p:attrNameLst>
                                          <p:attrName>ppt_w</p:attrName>
                                        </p:attrNameLst>
                                      </p:cBhvr>
                                      <p:tavLst>
                                        <p:tav tm="0">
                                          <p:val>
                                            <p:fltVal val="0"/>
                                          </p:val>
                                        </p:tav>
                                        <p:tav tm="100000">
                                          <p:val>
                                            <p:strVal val="#ppt_w"/>
                                          </p:val>
                                        </p:tav>
                                      </p:tavLst>
                                    </p:anim>
                                    <p:anim calcmode="lin" valueType="num">
                                      <p:cBhvr>
                                        <p:cTn id="13" dur="500" fill="hold"/>
                                        <p:tgtEl>
                                          <p:spTgt spid="1049036"/>
                                        </p:tgtEl>
                                        <p:attrNameLst>
                                          <p:attrName>ppt_h</p:attrName>
                                        </p:attrNameLst>
                                      </p:cBhvr>
                                      <p:tavLst>
                                        <p:tav tm="0">
                                          <p:val>
                                            <p:fltVal val="0"/>
                                          </p:val>
                                        </p:tav>
                                        <p:tav tm="100000">
                                          <p:val>
                                            <p:strVal val="#ppt_h"/>
                                          </p:val>
                                        </p:tav>
                                      </p:tavLst>
                                    </p:anim>
                                    <p:animEffect transition="in" filter="fade">
                                      <p:cBhvr>
                                        <p:cTn id="14" dur="500"/>
                                        <p:tgtEl>
                                          <p:spTgt spid="1049036"/>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049037"/>
                                        </p:tgtEl>
                                        <p:attrNameLst>
                                          <p:attrName>style.visibility</p:attrName>
                                        </p:attrNameLst>
                                      </p:cBhvr>
                                      <p:to>
                                        <p:strVal val="visible"/>
                                      </p:to>
                                    </p:set>
                                    <p:animEffect transition="in" filter="barn(inVertical)">
                                      <p:cBhvr>
                                        <p:cTn id="19" dur="500"/>
                                        <p:tgtEl>
                                          <p:spTgt spid="1049037"/>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049038"/>
                                        </p:tgtEl>
                                        <p:attrNameLst>
                                          <p:attrName>style.visibility</p:attrName>
                                        </p:attrNameLst>
                                      </p:cBhvr>
                                      <p:to>
                                        <p:strVal val="visible"/>
                                      </p:to>
                                    </p:set>
                                    <p:animEffect transition="in" filter="barn(inVertical)">
                                      <p:cBhvr>
                                        <p:cTn id="22" dur="500"/>
                                        <p:tgtEl>
                                          <p:spTgt spid="1049038"/>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049039"/>
                                        </p:tgtEl>
                                        <p:attrNameLst>
                                          <p:attrName>style.visibility</p:attrName>
                                        </p:attrNameLst>
                                      </p:cBhvr>
                                      <p:to>
                                        <p:strVal val="visible"/>
                                      </p:to>
                                    </p:set>
                                    <p:animEffect transition="in" filter="barn(inVertical)">
                                      <p:cBhvr>
                                        <p:cTn id="27" dur="500"/>
                                        <p:tgtEl>
                                          <p:spTgt spid="1049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035" grpId="0"/>
      <p:bldP spid="1049036" grpId="0" animBg="1"/>
      <p:bldP spid="1049037" grpId="0" animBg="1"/>
      <p:bldP spid="1049038" grpId="0" animBg="1"/>
      <p:bldP spid="10490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40" name="矩形 1"/>
          <p:cNvSpPr/>
          <p:nvPr/>
        </p:nvSpPr>
        <p:spPr>
          <a:xfrm>
            <a:off x="468313" y="1762125"/>
            <a:ext cx="8064500" cy="2580640"/>
          </a:xfrm>
          <a:prstGeom prst="rect">
            <a:avLst/>
          </a:prstGeom>
          <a:noFill/>
          <a:ln w="9525">
            <a:noFill/>
          </a:ln>
        </p:spPr>
        <p:txBody>
          <a:bodyPr>
            <a:spAutoFit/>
          </a:bodyPr>
          <a:lstStyle/>
          <a:p>
            <a:pPr>
              <a:lnSpc>
                <a:spcPct val="120000"/>
              </a:lnSpc>
              <a:spcBef>
                <a:spcPts val="1200"/>
              </a:spcBef>
            </a:pPr>
            <a:r>
              <a:rPr lang="zh-CN" altLang="en-US" sz="3200" b="1">
                <a:latin typeface="楷体" panose="02010609060101010101" pitchFamily="49" charset="-122"/>
                <a:ea typeface="楷体" panose="02010609060101010101" pitchFamily="49" charset="-122"/>
              </a:rPr>
              <a:t>    胡萝卜先生继续往前走，当他走过鸟太太家的树底下，鸟太太正在找绳子晾小鸟的尿布。</a:t>
            </a:r>
            <a:endParaRPr lang="zh-CN" altLang="en-US" sz="3200" b="1">
              <a:latin typeface="楷体" panose="02010609060101010101" pitchFamily="49" charset="-122"/>
              <a:ea typeface="楷体" panose="02010609060101010101" pitchFamily="49" charset="-122"/>
            </a:endParaRPr>
          </a:p>
          <a:p>
            <a:pPr>
              <a:lnSpc>
                <a:spcPct val="120000"/>
              </a:lnSpc>
              <a:spcBef>
                <a:spcPts val="1200"/>
              </a:spcBef>
            </a:pPr>
            <a:r>
              <a:rPr lang="zh-CN" altLang="en-US" sz="3200" b="1">
                <a:latin typeface="楷体" panose="02010609060101010101" pitchFamily="49" charset="-122"/>
                <a:ea typeface="楷体" panose="02010609060101010101" pitchFamily="49" charset="-122"/>
              </a:rPr>
              <a:t>    胡萝卜先生的胡子刚好在风里飘动着。</a:t>
            </a:r>
            <a:endParaRPr lang="en-US" altLang="zh-CN" sz="3200" b="1" dirty="0">
              <a:latin typeface="宋体" panose="02010600030101010101" pitchFamily="2" charset="-122"/>
            </a:endParaRPr>
          </a:p>
        </p:txBody>
      </p:sp>
      <p:sp>
        <p:nvSpPr>
          <p:cNvPr id="1049041" name="矩形 2"/>
          <p:cNvSpPr/>
          <p:nvPr/>
        </p:nvSpPr>
        <p:spPr>
          <a:xfrm>
            <a:off x="190500" y="841375"/>
            <a:ext cx="8677275" cy="584200"/>
          </a:xfrm>
          <a:prstGeom prst="rect">
            <a:avLst/>
          </a:prstGeom>
          <a:ln>
            <a:noFill/>
          </a:ln>
        </p:spPr>
        <p:style>
          <a:lnRef idx="1">
            <a:schemeClr val="accent5"/>
          </a:lnRef>
          <a:fillRef idx="2">
            <a:schemeClr val="accent5"/>
          </a:fillRef>
          <a:effectRef idx="1">
            <a:schemeClr val="accent5"/>
          </a:effectRef>
          <a:fontRef idx="minor">
            <a:schemeClr val="dk1"/>
          </a:fontRef>
        </p:style>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3200" b="1" i="0" u="none" strike="noStrike" kern="1200" cap="none" spc="0" normalizeH="0" baseline="0" noProof="0">
                <a:ln>
                  <a:noFill/>
                </a:ln>
                <a:solidFill>
                  <a:srgbClr val="0000FF"/>
                </a:solidFill>
                <a:effectLst/>
                <a:uLnTx/>
                <a:uFillTx/>
                <a:latin typeface="+mn-ea"/>
                <a:ea typeface="+mn-ea"/>
                <a:cs typeface="+mn-cs"/>
              </a:rPr>
              <a:t>第二次：照应前文、启发读者思考、点明主题</a:t>
            </a:r>
            <a:endParaRPr kumimoji="0" lang="zh-CN" altLang="en-US" sz="3200" b="1" i="0" u="none" strike="noStrike" kern="1200" cap="none" spc="0" normalizeH="0" baseline="0" noProof="0" dirty="0">
              <a:ln>
                <a:noFill/>
              </a:ln>
              <a:solidFill>
                <a:srgbClr val="0000FF"/>
              </a:solidFill>
              <a:effectLst/>
              <a:uLnTx/>
              <a:uFillTx/>
              <a:latin typeface="+mn-ea"/>
              <a:ea typeface="+mn-ea"/>
              <a:cs typeface="+mn-cs"/>
            </a:endParaRPr>
          </a:p>
        </p:txBody>
      </p:sp>
      <p:sp>
        <p:nvSpPr>
          <p:cNvPr id="1049042" name="矩形 3"/>
          <p:cNvSpPr/>
          <p:nvPr/>
        </p:nvSpPr>
        <p:spPr>
          <a:xfrm>
            <a:off x="3419475" y="2411413"/>
            <a:ext cx="4897438" cy="520700"/>
          </a:xfrm>
          <a:prstGeom prst="rect">
            <a:avLst/>
          </a:prstGeom>
          <a:noFill/>
          <a:ln w="38100" cap="flat" cmpd="sng" algn="ctr">
            <a:solidFill>
              <a:srgbClr val="FF00FF"/>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chemeClr val="accent6"/>
              </a:solidFill>
              <a:effectLst/>
              <a:uLnTx/>
              <a:uFillTx/>
              <a:latin typeface="+mn-lt"/>
              <a:ea typeface="+mn-ea"/>
              <a:cs typeface="+mn-cs"/>
            </a:endParaRPr>
          </a:p>
        </p:txBody>
      </p:sp>
      <p:sp>
        <p:nvSpPr>
          <p:cNvPr id="1049043" name="矩形 4"/>
          <p:cNvSpPr/>
          <p:nvPr/>
        </p:nvSpPr>
        <p:spPr>
          <a:xfrm>
            <a:off x="539750" y="3024188"/>
            <a:ext cx="850900" cy="520700"/>
          </a:xfrm>
          <a:prstGeom prst="rect">
            <a:avLst/>
          </a:prstGeom>
          <a:noFill/>
          <a:ln w="38100" cap="flat" cmpd="sng" algn="ctr">
            <a:solidFill>
              <a:srgbClr val="FF00FF"/>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chemeClr val="accent6"/>
              </a:solidFill>
              <a:effectLst/>
              <a:uLnTx/>
              <a:uFillTx/>
              <a:latin typeface="+mn-lt"/>
              <a:ea typeface="+mn-ea"/>
              <a:cs typeface="+mn-cs"/>
            </a:endParaRPr>
          </a:p>
        </p:txBody>
      </p:sp>
      <p:sp>
        <p:nvSpPr>
          <p:cNvPr id="1049044" name="矩形 5"/>
          <p:cNvSpPr/>
          <p:nvPr/>
        </p:nvSpPr>
        <p:spPr>
          <a:xfrm>
            <a:off x="1390650" y="3756025"/>
            <a:ext cx="6551613" cy="519113"/>
          </a:xfrm>
          <a:prstGeom prst="rect">
            <a:avLst/>
          </a:prstGeom>
          <a:noFill/>
          <a:ln w="38100" cap="flat" cmpd="sng" algn="ctr">
            <a:solidFill>
              <a:srgbClr val="FF00FF"/>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chemeClr val="accent6"/>
              </a:solidFill>
              <a:effectLst/>
              <a:uLnTx/>
              <a:uFillTx/>
              <a:latin typeface="+mn-lt"/>
              <a:ea typeface="+mn-ea"/>
              <a:cs typeface="+mn-cs"/>
            </a:endParaRPr>
          </a:p>
        </p:txBody>
      </p:sp>
      <p:pic>
        <p:nvPicPr>
          <p:cNvPr id="7" name="图片 13"/>
          <p:cNvPicPr>
            <a:picLocks noChangeAspect="1"/>
          </p:cNvPicPr>
          <p:nvPr/>
        </p:nvPicPr>
        <p:blipFill>
          <a:blip r:embed="rId1"/>
          <a:stretch>
            <a:fillRect/>
          </a:stretch>
        </p:blipFill>
        <p:spPr>
          <a:xfrm>
            <a:off x="-187325" y="-111919"/>
            <a:ext cx="2305050" cy="8477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49040"/>
                                        </p:tgtEl>
                                        <p:attrNameLst>
                                          <p:attrName>style.visibility</p:attrName>
                                        </p:attrNameLst>
                                      </p:cBhvr>
                                      <p:to>
                                        <p:strVal val="visible"/>
                                      </p:to>
                                    </p:set>
                                    <p:animEffect transition="in" filter="fade">
                                      <p:cBhvr>
                                        <p:cTn id="7" dur="500"/>
                                        <p:tgtEl>
                                          <p:spTgt spid="104904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049041"/>
                                        </p:tgtEl>
                                        <p:attrNameLst>
                                          <p:attrName>style.visibility</p:attrName>
                                        </p:attrNameLst>
                                      </p:cBhvr>
                                      <p:to>
                                        <p:strVal val="visible"/>
                                      </p:to>
                                    </p:set>
                                    <p:anim calcmode="lin" valueType="num">
                                      <p:cBhvr>
                                        <p:cTn id="12" dur="500" fill="hold"/>
                                        <p:tgtEl>
                                          <p:spTgt spid="1049041"/>
                                        </p:tgtEl>
                                        <p:attrNameLst>
                                          <p:attrName>ppt_w</p:attrName>
                                        </p:attrNameLst>
                                      </p:cBhvr>
                                      <p:tavLst>
                                        <p:tav tm="0">
                                          <p:val>
                                            <p:fltVal val="0"/>
                                          </p:val>
                                        </p:tav>
                                        <p:tav tm="100000">
                                          <p:val>
                                            <p:strVal val="#ppt_w"/>
                                          </p:val>
                                        </p:tav>
                                      </p:tavLst>
                                    </p:anim>
                                    <p:anim calcmode="lin" valueType="num">
                                      <p:cBhvr>
                                        <p:cTn id="13" dur="500" fill="hold"/>
                                        <p:tgtEl>
                                          <p:spTgt spid="1049041"/>
                                        </p:tgtEl>
                                        <p:attrNameLst>
                                          <p:attrName>ppt_h</p:attrName>
                                        </p:attrNameLst>
                                      </p:cBhvr>
                                      <p:tavLst>
                                        <p:tav tm="0">
                                          <p:val>
                                            <p:fltVal val="0"/>
                                          </p:val>
                                        </p:tav>
                                        <p:tav tm="100000">
                                          <p:val>
                                            <p:strVal val="#ppt_h"/>
                                          </p:val>
                                        </p:tav>
                                      </p:tavLst>
                                    </p:anim>
                                    <p:animEffect transition="in" filter="fade">
                                      <p:cBhvr>
                                        <p:cTn id="14" dur="500"/>
                                        <p:tgtEl>
                                          <p:spTgt spid="1049041"/>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049042"/>
                                        </p:tgtEl>
                                        <p:attrNameLst>
                                          <p:attrName>style.visibility</p:attrName>
                                        </p:attrNameLst>
                                      </p:cBhvr>
                                      <p:to>
                                        <p:strVal val="visible"/>
                                      </p:to>
                                    </p:set>
                                    <p:animEffect transition="in" filter="barn(inVertical)">
                                      <p:cBhvr>
                                        <p:cTn id="19" dur="500"/>
                                        <p:tgtEl>
                                          <p:spTgt spid="1049042"/>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049043"/>
                                        </p:tgtEl>
                                        <p:attrNameLst>
                                          <p:attrName>style.visibility</p:attrName>
                                        </p:attrNameLst>
                                      </p:cBhvr>
                                      <p:to>
                                        <p:strVal val="visible"/>
                                      </p:to>
                                    </p:set>
                                    <p:animEffect transition="in" filter="barn(inVertical)">
                                      <p:cBhvr>
                                        <p:cTn id="22" dur="500"/>
                                        <p:tgtEl>
                                          <p:spTgt spid="1049043"/>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049044"/>
                                        </p:tgtEl>
                                        <p:attrNameLst>
                                          <p:attrName>style.visibility</p:attrName>
                                        </p:attrNameLst>
                                      </p:cBhvr>
                                      <p:to>
                                        <p:strVal val="visible"/>
                                      </p:to>
                                    </p:set>
                                    <p:animEffect transition="in" filter="barn(inVertical)">
                                      <p:cBhvr>
                                        <p:cTn id="27" dur="500"/>
                                        <p:tgtEl>
                                          <p:spTgt spid="10490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040" grpId="0"/>
      <p:bldP spid="1049041" grpId="0" animBg="1"/>
      <p:bldP spid="1049042" grpId="0" animBg="1"/>
      <p:bldP spid="1049043" grpId="0" animBg="1"/>
      <p:bldP spid="104904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4304" name="表格 4"/>
          <p:cNvGraphicFramePr/>
          <p:nvPr/>
        </p:nvGraphicFramePr>
        <p:xfrm>
          <a:off x="92075" y="476250"/>
          <a:ext cx="8403590" cy="4682490"/>
        </p:xfrm>
        <a:graphic>
          <a:graphicData uri="http://schemas.openxmlformats.org/drawingml/2006/table">
            <a:tbl>
              <a:tblPr firstRow="1" bandRow="1">
                <a:tableStyleId>{5940675A-B579-460E-94D1-54222C63F5DA}</a:tableStyleId>
              </a:tblPr>
              <a:tblGrid>
                <a:gridCol w="3251835"/>
                <a:gridCol w="3181350"/>
                <a:gridCol w="1970405"/>
              </a:tblGrid>
              <a:tr h="487680">
                <a:tc gridSpan="2">
                  <a:txBody>
                    <a:bodyPr/>
                    <a:lstStyle/>
                    <a:p>
                      <a:pPr indent="0" algn="l">
                        <a:buNone/>
                      </a:pPr>
                      <a:r>
                        <a:rPr lang="en-US" sz="3200" b="0">
                          <a:latin typeface="宋体" panose="02010600030101010101" pitchFamily="2" charset="-122"/>
                          <a:ea typeface="宋体" panose="02010600030101010101" pitchFamily="2" charset="-122"/>
                          <a:cs typeface="宋体" panose="02010600030101010101" pitchFamily="2" charset="-122"/>
                        </a:rPr>
                        <a:t>            预测的依据</a:t>
                      </a:r>
                      <a:endParaRPr lang="en-US" altLang="en-US" sz="3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headEnd type="none" w="med" len="med"/>
                      <a:tailEnd type="none" w="med" len="med"/>
                    </a:lnTlToBr>
                    <a:lnBlToTr>
                      <a:noFill/>
                      <a:headEnd type="none" w="med" len="med"/>
                      <a:tailEnd type="none" w="med" len="med"/>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lstStyle/>
                    <a:p>
                      <a:pPr indent="0" algn="ctr">
                        <a:buNone/>
                      </a:pPr>
                      <a:r>
                        <a:rPr lang="en-US" sz="3200" b="0">
                          <a:latin typeface="宋体" panose="02010600030101010101" pitchFamily="2" charset="-122"/>
                          <a:ea typeface="宋体" panose="02010600030101010101" pitchFamily="2" charset="-122"/>
                          <a:cs typeface="宋体" panose="02010600030101010101" pitchFamily="2" charset="-122"/>
                        </a:rPr>
                        <a:t>预测内容</a:t>
                      </a:r>
                      <a:endParaRPr lang="en-US" altLang="en-US" sz="3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headEnd type="none" w="med" len="med"/>
                      <a:tailEnd type="none" w="med" len="med"/>
                    </a:lnTlToBr>
                    <a:lnBlToTr>
                      <a:noFill/>
                      <a:headEnd type="none" w="med" len="med"/>
                      <a:tailEnd type="none" w="med" len="med"/>
                    </a:lnBlToTr>
                    <a:noFill/>
                  </a:tcPr>
                </a:tc>
              </a:tr>
              <a:tr h="975360">
                <a:tc>
                  <a:txBody>
                    <a:bodyPr/>
                    <a:lstStyle/>
                    <a:p>
                      <a:pPr indent="0" algn="ctr">
                        <a:buNone/>
                      </a:pPr>
                      <a:r>
                        <a:rPr lang="en-US" sz="3200" b="0">
                          <a:latin typeface="宋体" panose="02010600030101010101" pitchFamily="2" charset="-122"/>
                          <a:ea typeface="宋体" panose="02010600030101010101" pitchFamily="2" charset="-122"/>
                          <a:cs typeface="宋体" panose="02010600030101010101" pitchFamily="2" charset="-122"/>
                        </a:rPr>
                        <a:t>故事内容</a:t>
                      </a:r>
                      <a:endParaRPr lang="en-US" altLang="en-US" sz="3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headEnd type="none" w="med" len="med"/>
                      <a:tailEnd type="none" w="med" len="med"/>
                    </a:lnTlToBr>
                    <a:lnBlToTr>
                      <a:noFill/>
                      <a:headEnd type="none" w="med" len="med"/>
                      <a:tailEnd type="none" w="med" len="med"/>
                    </a:lnBlToTr>
                    <a:noFill/>
                  </a:tcPr>
                </a:tc>
                <a:tc>
                  <a:txBody>
                    <a:bodyPr/>
                    <a:lstStyle/>
                    <a:p>
                      <a:pPr indent="0" algn="ctr">
                        <a:buNone/>
                      </a:pPr>
                      <a:r>
                        <a:rPr lang="en-US" sz="3200" b="0">
                          <a:latin typeface="宋体" panose="02010600030101010101" pitchFamily="2" charset="-122"/>
                          <a:ea typeface="宋体" panose="02010600030101010101" pitchFamily="2" charset="-122"/>
                          <a:cs typeface="宋体" panose="02010600030101010101" pitchFamily="2" charset="-122"/>
                        </a:rPr>
                        <a:t>依据生活经验和生活常识</a:t>
                      </a:r>
                      <a:endParaRPr lang="en-US" altLang="en-US" sz="3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headEnd type="none" w="med" len="med"/>
                      <a:tailEnd type="none" w="med" len="med"/>
                    </a:lnTlToBr>
                    <a:lnBlToTr>
                      <a:noFill/>
                      <a:headEnd type="none" w="med" len="med"/>
                      <a:tailEnd type="none" w="med" len="med"/>
                    </a:lnBlToTr>
                    <a:noFill/>
                  </a:tcPr>
                </a:tc>
                <a:tc>
                  <a:txBody>
                    <a:bodyPr/>
                    <a:lstStyle/>
                    <a:p>
                      <a:pPr indent="0" algn="ctr">
                        <a:buNone/>
                      </a:pPr>
                      <a:r>
                        <a:rPr lang="en-US" sz="3200" b="0">
                          <a:latin typeface="宋体" panose="02010600030101010101" pitchFamily="2" charset="-122"/>
                          <a:ea typeface="宋体" panose="02010600030101010101" pitchFamily="2" charset="-122"/>
                          <a:cs typeface="宋体" panose="02010600030101010101" pitchFamily="2" charset="-122"/>
                        </a:rPr>
                        <a:t> </a:t>
                      </a:r>
                      <a:endParaRPr lang="en-US" altLang="en-US" sz="3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headEnd type="none" w="med" len="med"/>
                      <a:tailEnd type="none" w="med" len="med"/>
                    </a:lnTlToBr>
                    <a:lnBlToTr>
                      <a:noFill/>
                      <a:headEnd type="none" w="med" len="med"/>
                      <a:tailEnd type="none" w="med" len="med"/>
                    </a:lnBlToTr>
                    <a:noFill/>
                  </a:tcPr>
                </a:tc>
              </a:tr>
              <a:tr h="975360">
                <a:tc rowSpan="2">
                  <a:txBody>
                    <a:bodyPr/>
                    <a:lstStyle/>
                    <a:p>
                      <a:pPr indent="0" algn="ctr">
                        <a:buNone/>
                      </a:pPr>
                      <a:r>
                        <a:rPr lang="en-US" sz="3200" b="0">
                          <a:latin typeface="宋体" panose="02010600030101010101" pitchFamily="2" charset="-122"/>
                          <a:ea typeface="宋体" panose="02010600030101010101" pitchFamily="2" charset="-122"/>
                          <a:cs typeface="宋体" panose="02010600030101010101" pitchFamily="2" charset="-122"/>
                        </a:rPr>
                        <a:t>胡萝卜先生的近视漏刮了一根胡子，吃果酱时沾到果酱，一步一步走，一点儿一点儿长长。</a:t>
                      </a:r>
                      <a:endParaRPr lang="en-US" altLang="en-US" sz="3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headEnd type="none" w="med" len="med"/>
                      <a:tailEnd type="none" w="med" len="med"/>
                    </a:lnTlToBr>
                    <a:lnBlToTr>
                      <a:noFill/>
                      <a:headEnd type="none" w="med" len="med"/>
                      <a:tailEnd type="none" w="med" len="med"/>
                    </a:lnBlToTr>
                    <a:noFill/>
                  </a:tcPr>
                </a:tc>
                <a:tc>
                  <a:txBody>
                    <a:bodyPr/>
                    <a:lstStyle/>
                    <a:p>
                      <a:pPr indent="0" algn="ctr">
                        <a:buNone/>
                      </a:pPr>
                      <a:r>
                        <a:rPr lang="en-US" sz="3200" b="0">
                          <a:latin typeface="宋体" panose="02010600030101010101" pitchFamily="2" charset="-122"/>
                          <a:ea typeface="宋体" panose="02010600030101010101" pitchFamily="2" charset="-122"/>
                          <a:cs typeface="宋体" panose="02010600030101010101" pitchFamily="2" charset="-122"/>
                        </a:rPr>
                        <a:t>小男孩的风筝线实在太短 </a:t>
                      </a:r>
                      <a:endParaRPr lang="en-US" altLang="en-US" sz="3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headEnd type="none" w="med" len="med"/>
                      <a:tailEnd type="none" w="med" len="med"/>
                    </a:lnTlToBr>
                    <a:lnBlToTr>
                      <a:noFill/>
                      <a:headEnd type="none" w="med" len="med"/>
                      <a:tailEnd type="none" w="med" len="med"/>
                    </a:lnBlToTr>
                    <a:noFill/>
                  </a:tcPr>
                </a:tc>
                <a:tc>
                  <a:txBody>
                    <a:bodyPr/>
                    <a:lstStyle/>
                    <a:p>
                      <a:pPr indent="0" algn="ctr">
                        <a:buNone/>
                      </a:pPr>
                      <a:r>
                        <a:rPr lang="en-US" sz="3200" b="0">
                          <a:latin typeface="宋体" panose="02010600030101010101" pitchFamily="2" charset="-122"/>
                          <a:ea typeface="宋体" panose="02010600030101010101" pitchFamily="2" charset="-122"/>
                          <a:cs typeface="宋体" panose="02010600030101010101" pitchFamily="2" charset="-122"/>
                        </a:rPr>
                        <a:t>剪了一段线放风筝</a:t>
                      </a:r>
                      <a:endParaRPr lang="en-US" altLang="en-US" sz="3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headEnd type="none" w="med" len="med"/>
                      <a:tailEnd type="none" w="med" len="med"/>
                    </a:lnTlToBr>
                    <a:lnBlToTr>
                      <a:noFill/>
                      <a:headEnd type="none" w="med" len="med"/>
                      <a:tailEnd type="none" w="med" len="med"/>
                    </a:lnBlToTr>
                    <a:noFill/>
                  </a:tcPr>
                </a:tc>
              </a:tr>
              <a:tr h="224409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sz="3200" b="0">
                          <a:latin typeface="宋体" panose="02010600030101010101" pitchFamily="2" charset="-122"/>
                          <a:ea typeface="宋体" panose="02010600030101010101" pitchFamily="2" charset="-122"/>
                          <a:cs typeface="宋体" panose="02010600030101010101" pitchFamily="2" charset="-122"/>
                        </a:rPr>
                        <a:t>鸟太太家正在找绳子晾小鸟尿布</a:t>
                      </a:r>
                      <a:endParaRPr lang="en-US" altLang="en-US" sz="3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headEnd type="none" w="med" len="med"/>
                      <a:tailEnd type="none" w="med" len="med"/>
                    </a:lnTlToBr>
                    <a:lnBlToTr>
                      <a:noFill/>
                      <a:headEnd type="none" w="med" len="med"/>
                      <a:tailEnd type="none" w="med" len="med"/>
                    </a:lnBlToTr>
                    <a:noFill/>
                  </a:tcPr>
                </a:tc>
                <a:tc>
                  <a:txBody>
                    <a:bodyPr/>
                    <a:lstStyle/>
                    <a:p>
                      <a:pPr indent="0" algn="ctr">
                        <a:buNone/>
                      </a:pPr>
                      <a:r>
                        <a:rPr lang="en-US" sz="3200" b="0">
                          <a:latin typeface="宋体" panose="02010600030101010101" pitchFamily="2" charset="-122"/>
                          <a:ea typeface="宋体" panose="02010600030101010101" pitchFamily="2" charset="-122"/>
                          <a:cs typeface="宋体" panose="02010600030101010101" pitchFamily="2" charset="-122"/>
                        </a:rPr>
                        <a:t>剪了一段线用来</a:t>
                      </a:r>
                      <a:r>
                        <a:rPr lang="zh-CN" sz="3200" b="0">
                          <a:latin typeface="宋体" panose="02010600030101010101" pitchFamily="2" charset="-122"/>
                          <a:ea typeface="宋体" panose="02010600030101010101" pitchFamily="2" charset="-122"/>
                          <a:cs typeface="宋体" panose="02010600030101010101" pitchFamily="2" charset="-122"/>
                        </a:rPr>
                        <a:t>晾</a:t>
                      </a:r>
                      <a:r>
                        <a:rPr lang="en-US" sz="3200" b="0">
                          <a:latin typeface="宋体" panose="02010600030101010101" pitchFamily="2" charset="-122"/>
                          <a:ea typeface="宋体" panose="02010600030101010101" pitchFamily="2" charset="-122"/>
                          <a:cs typeface="宋体" panose="02010600030101010101" pitchFamily="2" charset="-122"/>
                        </a:rPr>
                        <a:t>小鸟的尿布</a:t>
                      </a:r>
                      <a:endParaRPr lang="en-US" altLang="en-US" sz="3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headEnd type="none" w="med" len="med"/>
                      <a:tailEnd type="none" w="med" len="med"/>
                    </a:lnTlToBr>
                    <a:lnBlToTr>
                      <a:noFill/>
                      <a:headEnd type="none" w="med" len="med"/>
                      <a:tailEnd type="none" w="med" len="med"/>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943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2"/>
          <p:cNvGrpSpPr/>
          <p:nvPr/>
        </p:nvGrpSpPr>
        <p:grpSpPr>
          <a:xfrm>
            <a:off x="1401763" y="2206308"/>
            <a:ext cx="6624637" cy="1003300"/>
            <a:chOff x="2013082" y="1339046"/>
            <a:chExt cx="6624736" cy="1002467"/>
          </a:xfrm>
        </p:grpSpPr>
        <p:sp>
          <p:nvSpPr>
            <p:cNvPr id="1048577" name="椭圆 6"/>
            <p:cNvSpPr/>
            <p:nvPr/>
          </p:nvSpPr>
          <p:spPr>
            <a:xfrm>
              <a:off x="2100395" y="1668972"/>
              <a:ext cx="676285" cy="605922"/>
            </a:xfrm>
            <a:prstGeom prst="ellipse">
              <a:avLst/>
            </a:prstGeom>
            <a:solidFill>
              <a:srgbClr val="00B0F0"/>
            </a:solidFill>
            <a:ln w="15875">
              <a:noFill/>
              <a:prstDash val="lgDash"/>
            </a:ln>
          </p:spPr>
          <p:style>
            <a:lnRef idx="1">
              <a:schemeClr val="accent5"/>
            </a:lnRef>
            <a:fillRef idx="2">
              <a:schemeClr val="accent5"/>
            </a:fillRef>
            <a:effectRef idx="1">
              <a:schemeClr val="accent5"/>
            </a:effectRef>
            <a:fontRef idx="minor">
              <a:schemeClr val="dk1"/>
            </a:fontRef>
          </p:style>
          <p:txBody>
            <a:bodyPr anchor="ctr"/>
            <a:lstStyle>
              <a:defPPr>
                <a:defRPr lang="zh-CN"/>
              </a:defPPr>
              <a:lvl1pPr algn="l" rtl="0" eaLnBrk="0" fontAlgn="base" hangingPunct="0">
                <a:spcBef>
                  <a:spcPct val="0"/>
                </a:spcBef>
                <a:spcAft>
                  <a:spcPct val="0"/>
                </a:spcAft>
                <a:defRPr kern="1200">
                  <a:solidFill>
                    <a:schemeClr val="dk1"/>
                  </a:solidFill>
                  <a:latin typeface="+mn-lt"/>
                  <a:ea typeface="+mn-ea"/>
                  <a:cs typeface="+mn-cs"/>
                </a:defRPr>
              </a:lvl1pPr>
              <a:lvl2pPr marL="457200" algn="l" rtl="0" eaLnBrk="0" fontAlgn="base" hangingPunct="0">
                <a:spcBef>
                  <a:spcPct val="0"/>
                </a:spcBef>
                <a:spcAft>
                  <a:spcPct val="0"/>
                </a:spcAft>
                <a:defRPr kern="1200">
                  <a:solidFill>
                    <a:schemeClr val="dk1"/>
                  </a:solidFill>
                  <a:latin typeface="+mn-lt"/>
                  <a:ea typeface="+mn-ea"/>
                  <a:cs typeface="+mn-cs"/>
                </a:defRPr>
              </a:lvl2pPr>
              <a:lvl3pPr marL="914400" algn="l" rtl="0" eaLnBrk="0" fontAlgn="base" hangingPunct="0">
                <a:spcBef>
                  <a:spcPct val="0"/>
                </a:spcBef>
                <a:spcAft>
                  <a:spcPct val="0"/>
                </a:spcAft>
                <a:defRPr kern="1200">
                  <a:solidFill>
                    <a:schemeClr val="dk1"/>
                  </a:solidFill>
                  <a:latin typeface="+mn-lt"/>
                  <a:ea typeface="+mn-ea"/>
                  <a:cs typeface="+mn-cs"/>
                </a:defRPr>
              </a:lvl3pPr>
              <a:lvl4pPr marL="1371600" algn="l" rtl="0" eaLnBrk="0" fontAlgn="base" hangingPunct="0">
                <a:spcBef>
                  <a:spcPct val="0"/>
                </a:spcBef>
                <a:spcAft>
                  <a:spcPct val="0"/>
                </a:spcAft>
                <a:defRPr kern="1200">
                  <a:solidFill>
                    <a:schemeClr val="dk1"/>
                  </a:solidFill>
                  <a:latin typeface="+mn-lt"/>
                  <a:ea typeface="+mn-ea"/>
                  <a:cs typeface="+mn-cs"/>
                </a:defRPr>
              </a:lvl4pPr>
              <a:lvl5pPr marL="1828800" algn="l" rtl="0" eaLnBrk="0" fontAlgn="base" hangingPunct="0">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4400" b="1" i="0" u="none" strike="noStrike" kern="1200" cap="none" spc="0" normalizeH="0" baseline="0" noProof="0" dirty="0">
                <a:ln>
                  <a:noFill/>
                </a:ln>
                <a:solidFill>
                  <a:srgbClr val="FFFF00"/>
                </a:solidFill>
                <a:effectLst/>
                <a:uLnTx/>
                <a:uFillTx/>
                <a:latin typeface="楷体" panose="02010609060101010101" pitchFamily="49" charset="-122"/>
                <a:ea typeface="+mn-ea"/>
                <a:cs typeface="+mn-cs"/>
              </a:endParaRPr>
            </a:p>
          </p:txBody>
        </p:sp>
        <p:sp>
          <p:nvSpPr>
            <p:cNvPr id="1048578" name="标题 1"/>
            <p:cNvSpPr txBox="1"/>
            <p:nvPr/>
          </p:nvSpPr>
          <p:spPr>
            <a:xfrm>
              <a:off x="2013082" y="1563638"/>
              <a:ext cx="6624736" cy="777875"/>
            </a:xfrm>
            <a:prstGeom prst="rect">
              <a:avLst/>
            </a:prstGeom>
            <a:noFill/>
            <a:ln w="12700">
              <a:noFill/>
            </a:ln>
          </p:spPr>
          <p:txBody>
            <a:bodyPr/>
            <a:lstStyle/>
            <a:p>
              <a:pPr eaLnBrk="1" hangingPunct="1">
                <a:buFont typeface="Arial" panose="020B0604020202020204" pitchFamily="34" charset="0"/>
              </a:pPr>
              <a:r>
                <a:rPr lang="en-US" altLang="zh-CN" sz="4400" b="1">
                  <a:solidFill>
                    <a:srgbClr val="FFFF00"/>
                  </a:solidFill>
                  <a:latin typeface="楷体" panose="02010609060101010101" pitchFamily="49" charset="-122"/>
                  <a:ea typeface="楷体" panose="02010609060101010101" pitchFamily="49" charset="-122"/>
                </a:rPr>
                <a:t>13  </a:t>
              </a:r>
              <a:r>
                <a:rPr lang="zh-CN" altLang="en-US" sz="4400" b="1">
                  <a:solidFill>
                    <a:srgbClr val="FFFF00"/>
                  </a:solidFill>
                  <a:latin typeface="楷体" panose="02010609060101010101" pitchFamily="49" charset="-122"/>
                  <a:ea typeface="楷体" panose="02010609060101010101" pitchFamily="49" charset="-122"/>
                </a:rPr>
                <a:t>胡萝卜先生的长胡子</a:t>
              </a:r>
              <a:endParaRPr lang="zh-CN" altLang="en-US" sz="4400" b="1" dirty="0">
                <a:solidFill>
                  <a:srgbClr val="000000"/>
                </a:solidFill>
                <a:latin typeface="楷体" panose="02010609060101010101" pitchFamily="49" charset="-122"/>
                <a:ea typeface="楷体" panose="02010609060101010101" pitchFamily="49" charset="-122"/>
              </a:endParaRPr>
            </a:p>
          </p:txBody>
        </p:sp>
        <p:sp>
          <p:nvSpPr>
            <p:cNvPr id="1048579" name="文本框 1"/>
            <p:cNvSpPr txBox="1"/>
            <p:nvPr/>
          </p:nvSpPr>
          <p:spPr>
            <a:xfrm>
              <a:off x="2627453" y="1339046"/>
              <a:ext cx="417108" cy="645794"/>
            </a:xfrm>
            <a:prstGeom prst="rect">
              <a:avLst/>
            </a:prstGeom>
            <a:noFill/>
          </p:spPr>
          <p:txBody>
            <a:bodyPr wrap="none">
              <a:spAutoFit/>
            </a:bodyPr>
            <a:lstStyle/>
            <a:p>
              <a:pPr marR="0" defTabSz="914400">
                <a:buClrTx/>
                <a:buSzTx/>
                <a:buFontTx/>
              </a:pPr>
              <a:r>
                <a:rPr kumimoji="0" lang="en-US" altLang="zh-CN" sz="3600" b="1" kern="1200" cap="none" spc="0" normalizeH="0" baseline="0" noProof="0">
                  <a:latin typeface="+mn-ea"/>
                  <a:ea typeface="+mn-ea"/>
                  <a:cs typeface="+mn-cs"/>
                </a:rPr>
                <a:t>*</a:t>
              </a:r>
              <a:endParaRPr kumimoji="0" lang="zh-CN" altLang="en-US" sz="3600" b="1" kern="1200" cap="none" spc="0" normalizeH="0" baseline="0" noProof="0" dirty="0">
                <a:latin typeface="+mn-ea"/>
                <a:ea typeface="+mn-ea"/>
                <a:cs typeface="+mn-cs"/>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68" name="图片 2"/>
          <p:cNvPicPr>
            <a:picLocks noChangeAspect="1" noChangeArrowheads="1"/>
          </p:cNvPicPr>
          <p:nvPr/>
        </p:nvPicPr>
        <p:blipFill>
          <a:blip r:embed="rId1"/>
          <a:srcRect/>
          <a:stretch>
            <a:fillRect/>
          </a:stretch>
        </p:blipFill>
        <p:spPr bwMode="auto">
          <a:xfrm>
            <a:off x="-92710" y="58420"/>
            <a:ext cx="9038590" cy="50266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49045" name="文本框 1"/>
          <p:cNvSpPr txBox="1"/>
          <p:nvPr/>
        </p:nvSpPr>
        <p:spPr>
          <a:xfrm>
            <a:off x="52705" y="184785"/>
            <a:ext cx="3818255" cy="521970"/>
          </a:xfrm>
          <a:prstGeom prst="rect">
            <a:avLst/>
          </a:prstGeom>
          <a:noFill/>
        </p:spPr>
        <p:txBody>
          <a:bodyPr wrap="square" rtlCol="0">
            <a:spAutoFit/>
          </a:bodyPr>
          <a:lstStyle/>
          <a:p>
            <a:r>
              <a:rPr lang="zh-CN" altLang="en-US" sz="2800">
                <a:latin typeface="黑体" panose="02010609060101010101" pitchFamily="49" charset="-122"/>
                <a:ea typeface="黑体" panose="02010609060101010101" pitchFamily="49" charset="-122"/>
                <a:sym typeface="+mn-ea"/>
              </a:rPr>
              <a:t>胡萝卜先生的长胡子</a:t>
            </a:r>
            <a:endParaRPr lang="zh-CN" altLang="en-US" sz="2800"/>
          </a:p>
        </p:txBody>
      </p:sp>
      <p:sp>
        <p:nvSpPr>
          <p:cNvPr id="1049046" name="文本框 3"/>
          <p:cNvSpPr txBox="1"/>
          <p:nvPr/>
        </p:nvSpPr>
        <p:spPr>
          <a:xfrm>
            <a:off x="1350010" y="2387600"/>
            <a:ext cx="3188970" cy="368300"/>
          </a:xfrm>
          <a:prstGeom prst="rect">
            <a:avLst/>
          </a:prstGeom>
          <a:noFill/>
        </p:spPr>
        <p:txBody>
          <a:bodyPr wrap="square" rtlCol="0">
            <a:spAutoFit/>
          </a:bodyPr>
          <a:lstStyle/>
          <a:p>
            <a:r>
              <a:rPr lang="zh-CN" altLang="en-US">
                <a:latin typeface="黑体" panose="02010609060101010101" pitchFamily="49" charset="-122"/>
                <a:ea typeface="黑体" panose="02010609060101010101" pitchFamily="49" charset="-122"/>
                <a:sym typeface="+mn-ea"/>
              </a:rPr>
              <a:t>胡萝卜先生的胡子越来越长</a:t>
            </a:r>
            <a:endParaRPr lang="zh-CN" altLang="en-US"/>
          </a:p>
        </p:txBody>
      </p:sp>
      <p:sp>
        <p:nvSpPr>
          <p:cNvPr id="1049047" name="文本框 4"/>
          <p:cNvSpPr txBox="1"/>
          <p:nvPr/>
        </p:nvSpPr>
        <p:spPr>
          <a:xfrm>
            <a:off x="3870960" y="2297430"/>
            <a:ext cx="659765" cy="706755"/>
          </a:xfrm>
          <a:prstGeom prst="rect">
            <a:avLst/>
          </a:prstGeom>
          <a:noFill/>
        </p:spPr>
        <p:txBody>
          <a:bodyPr wrap="square" rtlCol="0">
            <a:spAutoFit/>
          </a:bodyPr>
          <a:lstStyle/>
          <a:p>
            <a:r>
              <a:rPr lang="zh-CN" altLang="en-US" sz="4000">
                <a:latin typeface="宋体" panose="02010600030101010101" pitchFamily="2" charset="-122"/>
                <a:sym typeface="+mn-ea"/>
              </a:rPr>
              <a:t>｛</a:t>
            </a:r>
            <a:endParaRPr lang="zh-CN" altLang="en-US" sz="4000"/>
          </a:p>
        </p:txBody>
      </p:sp>
      <p:sp>
        <p:nvSpPr>
          <p:cNvPr id="1049048" name="文本框 6"/>
          <p:cNvSpPr txBox="1"/>
          <p:nvPr/>
        </p:nvSpPr>
        <p:spPr>
          <a:xfrm>
            <a:off x="4180205" y="2328545"/>
            <a:ext cx="1917700" cy="645160"/>
          </a:xfrm>
          <a:prstGeom prst="rect">
            <a:avLst/>
          </a:prstGeom>
          <a:noFill/>
        </p:spPr>
        <p:txBody>
          <a:bodyPr wrap="square" rtlCol="0">
            <a:spAutoFit/>
          </a:bodyPr>
          <a:lstStyle/>
          <a:p>
            <a:r>
              <a:rPr lang="zh-CN" altLang="en-US">
                <a:latin typeface="宋体" panose="02010600030101010101" pitchFamily="2" charset="-122"/>
                <a:sym typeface="+mn-ea"/>
              </a:rPr>
              <a:t>  一步一步走</a:t>
            </a:r>
            <a:endParaRPr lang="zh-CN" altLang="en-US">
              <a:latin typeface="宋体" panose="02010600030101010101" pitchFamily="2" charset="-122"/>
              <a:sym typeface="+mn-ea"/>
            </a:endParaRPr>
          </a:p>
          <a:p>
            <a:r>
              <a:rPr lang="zh-CN" altLang="en-US">
                <a:latin typeface="宋体" panose="02010600030101010101" pitchFamily="2" charset="-122"/>
                <a:sym typeface="+mn-ea"/>
              </a:rPr>
              <a:t>  一步一步长</a:t>
            </a:r>
            <a:endParaRPr lang="zh-CN" altLang="en-US"/>
          </a:p>
        </p:txBody>
      </p:sp>
      <p:sp>
        <p:nvSpPr>
          <p:cNvPr id="1049049" name="文本框 8"/>
          <p:cNvSpPr txBox="1"/>
          <p:nvPr/>
        </p:nvSpPr>
        <p:spPr>
          <a:xfrm>
            <a:off x="4180205" y="3255010"/>
            <a:ext cx="2973070" cy="645160"/>
          </a:xfrm>
          <a:prstGeom prst="rect">
            <a:avLst/>
          </a:prstGeom>
          <a:noFill/>
        </p:spPr>
        <p:txBody>
          <a:bodyPr wrap="square" rtlCol="0">
            <a:spAutoFit/>
          </a:bodyPr>
          <a:lstStyle/>
          <a:p>
            <a:r>
              <a:rPr lang="zh-CN" altLang="en-US">
                <a:sym typeface="+mn-ea"/>
              </a:rPr>
              <a:t>给小男孩当风筝线</a:t>
            </a:r>
            <a:endParaRPr lang="zh-CN" altLang="en-US">
              <a:sym typeface="+mn-ea"/>
            </a:endParaRPr>
          </a:p>
          <a:p>
            <a:r>
              <a:rPr lang="zh-CN" altLang="en-US">
                <a:sym typeface="+mn-ea"/>
              </a:rPr>
              <a:t>给小鸟当晾尿布的绳子</a:t>
            </a:r>
            <a:endParaRPr lang="zh-CN" altLang="en-US"/>
          </a:p>
        </p:txBody>
      </p:sp>
      <p:sp>
        <p:nvSpPr>
          <p:cNvPr id="1049050" name="文本框 9"/>
          <p:cNvSpPr txBox="1"/>
          <p:nvPr/>
        </p:nvSpPr>
        <p:spPr>
          <a:xfrm>
            <a:off x="2078355" y="3122930"/>
            <a:ext cx="3041650" cy="923330"/>
          </a:xfrm>
          <a:prstGeom prst="rect">
            <a:avLst/>
          </a:prstGeom>
          <a:noFill/>
        </p:spPr>
        <p:txBody>
          <a:bodyPr wrap="square" rtlCol="0">
            <a:spAutoFit/>
          </a:bodyPr>
          <a:lstStyle/>
          <a:p>
            <a:r>
              <a:rPr lang="zh-CN" altLang="en-US">
                <a:sym typeface="+mn-ea"/>
              </a:rPr>
              <a:t>帮助别人做的事｛</a:t>
            </a:r>
            <a:endParaRPr lang="zh-CN" altLang="en-US">
              <a:sym typeface="+mn-ea"/>
            </a:endParaRPr>
          </a:p>
          <a:p>
            <a:endParaRPr lang="zh-CN" altLang="en-US">
              <a:sym typeface="+mn-ea"/>
            </a:endParaRPr>
          </a:p>
          <a:p>
            <a:endParaRPr lang="zh-CN" altLang="en-US"/>
          </a:p>
        </p:txBody>
      </p:sp>
      <p:sp>
        <p:nvSpPr>
          <p:cNvPr id="1049051" name="文本框 22"/>
          <p:cNvSpPr txBox="1"/>
          <p:nvPr/>
        </p:nvSpPr>
        <p:spPr>
          <a:xfrm>
            <a:off x="2212975" y="1398270"/>
            <a:ext cx="411480" cy="768350"/>
          </a:xfrm>
          <a:prstGeom prst="rect">
            <a:avLst/>
          </a:prstGeom>
          <a:noFill/>
        </p:spPr>
        <p:txBody>
          <a:bodyPr wrap="square" rtlCol="0" anchor="t">
            <a:spAutoFit/>
          </a:bodyPr>
          <a:lstStyle/>
          <a:p>
            <a:endParaRPr lang="zh-CN" altLang="en-US" sz="4400"/>
          </a:p>
        </p:txBody>
      </p:sp>
      <p:sp>
        <p:nvSpPr>
          <p:cNvPr id="1049052" name="文本框 12"/>
          <p:cNvSpPr txBox="1"/>
          <p:nvPr/>
        </p:nvSpPr>
        <p:spPr>
          <a:xfrm>
            <a:off x="2339975" y="1525270"/>
            <a:ext cx="411480" cy="768350"/>
          </a:xfrm>
          <a:prstGeom prst="rect">
            <a:avLst/>
          </a:prstGeom>
          <a:noFill/>
        </p:spPr>
        <p:txBody>
          <a:bodyPr wrap="square" rtlCol="0" anchor="t">
            <a:spAutoFit/>
          </a:bodyPr>
          <a:lstStyle/>
          <a:p>
            <a:endParaRPr lang="zh-CN" altLang="en-US" sz="4400"/>
          </a:p>
        </p:txBody>
      </p:sp>
      <p:sp>
        <p:nvSpPr>
          <p:cNvPr id="1049053" name="泪滴形 15"/>
          <p:cNvSpPr/>
          <p:nvPr/>
        </p:nvSpPr>
        <p:spPr>
          <a:xfrm rot="18840000">
            <a:off x="6439535" y="1083945"/>
            <a:ext cx="2291715" cy="2350770"/>
          </a:xfrm>
          <a:prstGeom prst="teardrop">
            <a:avLst>
              <a:gd name="adj" fmla="val 37738"/>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1049054" name="文本框 16"/>
          <p:cNvSpPr txBox="1"/>
          <p:nvPr/>
        </p:nvSpPr>
        <p:spPr>
          <a:xfrm>
            <a:off x="7153275" y="1970405"/>
            <a:ext cx="1450975" cy="645160"/>
          </a:xfrm>
          <a:prstGeom prst="rect">
            <a:avLst/>
          </a:prstGeom>
          <a:noFill/>
        </p:spPr>
        <p:txBody>
          <a:bodyPr wrap="square" rtlCol="0">
            <a:spAutoFit/>
          </a:bodyPr>
          <a:lstStyle/>
          <a:p>
            <a:r>
              <a:rPr lang="zh-CN" altLang="en-US">
                <a:sym typeface="+mn-ea"/>
              </a:rPr>
              <a:t>帮助他人</a:t>
            </a:r>
            <a:endParaRPr lang="zh-CN" altLang="en-US">
              <a:sym typeface="+mn-ea"/>
            </a:endParaRPr>
          </a:p>
          <a:p>
            <a:r>
              <a:rPr lang="zh-CN" altLang="en-US">
                <a:sym typeface="+mn-ea"/>
              </a:rPr>
              <a:t>快乐自己</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057" name="文本框 32"/>
          <p:cNvSpPr txBox="1"/>
          <p:nvPr/>
        </p:nvSpPr>
        <p:spPr>
          <a:xfrm>
            <a:off x="4475163" y="2925763"/>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58" name="文本框 34"/>
          <p:cNvSpPr txBox="1"/>
          <p:nvPr/>
        </p:nvSpPr>
        <p:spPr>
          <a:xfrm rot="-280097">
            <a:off x="3528135" y="12282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59" name="文本框 36"/>
          <p:cNvSpPr txBox="1"/>
          <p:nvPr/>
        </p:nvSpPr>
        <p:spPr>
          <a:xfrm rot="-5350866">
            <a:off x="5957803" y="1315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60" name="文本框 37"/>
          <p:cNvSpPr txBox="1"/>
          <p:nvPr/>
        </p:nvSpPr>
        <p:spPr>
          <a:xfrm rot="-4150866">
            <a:off x="5427578" y="17235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61" name="文本框 45"/>
          <p:cNvSpPr txBox="1"/>
          <p:nvPr/>
        </p:nvSpPr>
        <p:spPr>
          <a:xfrm rot="-5350866">
            <a:off x="6518191" y="13377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62" name="文本框 46"/>
          <p:cNvSpPr txBox="1"/>
          <p:nvPr/>
        </p:nvSpPr>
        <p:spPr>
          <a:xfrm rot="-424911">
            <a:off x="7164303" y="1569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63" name="文本框 47"/>
          <p:cNvSpPr txBox="1"/>
          <p:nvPr/>
        </p:nvSpPr>
        <p:spPr>
          <a:xfrm rot="-4150866">
            <a:off x="7751678" y="24982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64" name="文本框 49"/>
          <p:cNvSpPr txBox="1"/>
          <p:nvPr/>
        </p:nvSpPr>
        <p:spPr>
          <a:xfrm rot="657351">
            <a:off x="5545053" y="1334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65" name="文本框 50"/>
          <p:cNvSpPr txBox="1"/>
          <p:nvPr/>
        </p:nvSpPr>
        <p:spPr>
          <a:xfrm rot="1480325">
            <a:off x="7488153" y="124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66" name="文本框 51"/>
          <p:cNvSpPr txBox="1"/>
          <p:nvPr/>
        </p:nvSpPr>
        <p:spPr>
          <a:xfrm rot="-5350866">
            <a:off x="6076866" y="21759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67" name="文本框 14"/>
          <p:cNvSpPr txBox="1"/>
          <p:nvPr/>
        </p:nvSpPr>
        <p:spPr>
          <a:xfrm>
            <a:off x="3262313" y="3560763"/>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68" name="文本框 34"/>
          <p:cNvSpPr txBox="1"/>
          <p:nvPr/>
        </p:nvSpPr>
        <p:spPr>
          <a:xfrm rot="4149897">
            <a:off x="4558422" y="34983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69" name="文本框 36"/>
          <p:cNvSpPr txBox="1"/>
          <p:nvPr/>
        </p:nvSpPr>
        <p:spPr>
          <a:xfrm rot="-1380000">
            <a:off x="3997241" y="13012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70" name="文本框 37"/>
          <p:cNvSpPr txBox="1"/>
          <p:nvPr/>
        </p:nvSpPr>
        <p:spPr>
          <a:xfrm rot="-180000">
            <a:off x="4227428" y="2053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71" name="文本框 45"/>
          <p:cNvSpPr txBox="1"/>
          <p:nvPr/>
        </p:nvSpPr>
        <p:spPr>
          <a:xfrm rot="-1380000">
            <a:off x="4557628" y="1323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72" name="文本框 46"/>
          <p:cNvSpPr txBox="1"/>
          <p:nvPr/>
        </p:nvSpPr>
        <p:spPr>
          <a:xfrm rot="-1380000">
            <a:off x="4927516" y="1537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73" name="文本框 47"/>
          <p:cNvSpPr txBox="1"/>
          <p:nvPr/>
        </p:nvSpPr>
        <p:spPr>
          <a:xfrm rot="-180000">
            <a:off x="5160878" y="22346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74" name="文本框 49"/>
          <p:cNvSpPr txBox="1"/>
          <p:nvPr/>
        </p:nvSpPr>
        <p:spPr>
          <a:xfrm rot="-5350866">
            <a:off x="6407066" y="21092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75" name="文本框 50"/>
          <p:cNvSpPr txBox="1"/>
          <p:nvPr/>
        </p:nvSpPr>
        <p:spPr>
          <a:xfrm rot="-170103">
            <a:off x="5686341" y="25902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76" name="文本框 51"/>
          <p:cNvSpPr txBox="1"/>
          <p:nvPr/>
        </p:nvSpPr>
        <p:spPr>
          <a:xfrm rot="-5350866">
            <a:off x="5941928" y="3433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77" name="文本框 32"/>
          <p:cNvSpPr txBox="1"/>
          <p:nvPr/>
        </p:nvSpPr>
        <p:spPr>
          <a:xfrm rot="1209897">
            <a:off x="1596941" y="2891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78" name="文本框 34"/>
          <p:cNvSpPr txBox="1"/>
          <p:nvPr/>
        </p:nvSpPr>
        <p:spPr>
          <a:xfrm rot="4149897">
            <a:off x="2237497" y="3455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79" name="文本框 36"/>
          <p:cNvSpPr txBox="1"/>
          <p:nvPr/>
        </p:nvSpPr>
        <p:spPr>
          <a:xfrm rot="-1380000">
            <a:off x="1701716" y="3228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80" name="文本框 37"/>
          <p:cNvSpPr txBox="1"/>
          <p:nvPr/>
        </p:nvSpPr>
        <p:spPr>
          <a:xfrm rot="1029897">
            <a:off x="2582778" y="2753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81" name="文本框 28"/>
          <p:cNvSpPr txBox="1"/>
          <p:nvPr/>
        </p:nvSpPr>
        <p:spPr>
          <a:xfrm rot="-1380000">
            <a:off x="3259053" y="3145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82" name="文本框 29"/>
          <p:cNvSpPr txBox="1"/>
          <p:nvPr/>
        </p:nvSpPr>
        <p:spPr>
          <a:xfrm rot="-170103">
            <a:off x="884153" y="15298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83" name="文本框 30"/>
          <p:cNvSpPr txBox="1"/>
          <p:nvPr/>
        </p:nvSpPr>
        <p:spPr>
          <a:xfrm rot="1029897">
            <a:off x="925428" y="3399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84" name="文本框 31"/>
          <p:cNvSpPr txBox="1"/>
          <p:nvPr/>
        </p:nvSpPr>
        <p:spPr>
          <a:xfrm rot="-170103">
            <a:off x="3106653" y="3836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85" name="文本框 32"/>
          <p:cNvSpPr txBox="1"/>
          <p:nvPr/>
        </p:nvSpPr>
        <p:spPr>
          <a:xfrm rot="-170103">
            <a:off x="4254416" y="31697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86" name="文本框 33"/>
          <p:cNvSpPr txBox="1"/>
          <p:nvPr/>
        </p:nvSpPr>
        <p:spPr>
          <a:xfrm rot="-170103">
            <a:off x="4421103" y="39285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87" name="文本框 34"/>
          <p:cNvSpPr txBox="1"/>
          <p:nvPr/>
        </p:nvSpPr>
        <p:spPr>
          <a:xfrm rot="-5070842">
            <a:off x="419016" y="20410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88" name="文本框 35"/>
          <p:cNvSpPr txBox="1"/>
          <p:nvPr/>
        </p:nvSpPr>
        <p:spPr>
          <a:xfrm rot="4149897">
            <a:off x="1434222" y="2158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89" name="文本框 36"/>
          <p:cNvSpPr txBox="1"/>
          <p:nvPr/>
        </p:nvSpPr>
        <p:spPr>
          <a:xfrm rot="-170103">
            <a:off x="1339766" y="12774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90" name="文本框 37"/>
          <p:cNvSpPr txBox="1"/>
          <p:nvPr/>
        </p:nvSpPr>
        <p:spPr>
          <a:xfrm rot="1029897">
            <a:off x="1435016" y="16838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91" name="文本框 45"/>
          <p:cNvSpPr txBox="1"/>
          <p:nvPr/>
        </p:nvSpPr>
        <p:spPr>
          <a:xfrm rot="-1380000">
            <a:off x="2214478" y="11456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92" name="文本框 46"/>
          <p:cNvSpPr txBox="1"/>
          <p:nvPr/>
        </p:nvSpPr>
        <p:spPr>
          <a:xfrm rot="-1380000">
            <a:off x="2784391" y="1315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93" name="文本框 47"/>
          <p:cNvSpPr txBox="1"/>
          <p:nvPr/>
        </p:nvSpPr>
        <p:spPr>
          <a:xfrm rot="-180000">
            <a:off x="2512928" y="1879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94" name="文本框 49"/>
          <p:cNvSpPr txBox="1"/>
          <p:nvPr/>
        </p:nvSpPr>
        <p:spPr>
          <a:xfrm rot="-1380000">
            <a:off x="3373353" y="1537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95" name="文本框 50"/>
          <p:cNvSpPr txBox="1"/>
          <p:nvPr/>
        </p:nvSpPr>
        <p:spPr>
          <a:xfrm rot="-1380000">
            <a:off x="2946316" y="2118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96" name="文本框 51"/>
          <p:cNvSpPr txBox="1"/>
          <p:nvPr/>
        </p:nvSpPr>
        <p:spPr>
          <a:xfrm rot="-1380000">
            <a:off x="3581316" y="22553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97" name="文本框 32"/>
          <p:cNvSpPr txBox="1"/>
          <p:nvPr/>
        </p:nvSpPr>
        <p:spPr>
          <a:xfrm rot="1209897">
            <a:off x="5211678" y="35380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98" name="文本框 34"/>
          <p:cNvSpPr txBox="1"/>
          <p:nvPr/>
        </p:nvSpPr>
        <p:spPr>
          <a:xfrm rot="-1030866">
            <a:off x="6407860" y="38936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099" name="文本框 36"/>
          <p:cNvSpPr txBox="1"/>
          <p:nvPr/>
        </p:nvSpPr>
        <p:spPr>
          <a:xfrm rot="368503">
            <a:off x="5870491" y="2858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00" name="文本框 37"/>
          <p:cNvSpPr txBox="1"/>
          <p:nvPr/>
        </p:nvSpPr>
        <p:spPr>
          <a:xfrm rot="829244">
            <a:off x="5381541" y="39730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01" name="文本框 45"/>
          <p:cNvSpPr txBox="1"/>
          <p:nvPr/>
        </p:nvSpPr>
        <p:spPr>
          <a:xfrm rot="-4502722">
            <a:off x="6875378" y="2499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02" name="文本框 46"/>
          <p:cNvSpPr txBox="1"/>
          <p:nvPr/>
        </p:nvSpPr>
        <p:spPr>
          <a:xfrm rot="2702238">
            <a:off x="7664366" y="3061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03" name="文本框 47"/>
          <p:cNvSpPr txBox="1"/>
          <p:nvPr/>
        </p:nvSpPr>
        <p:spPr>
          <a:xfrm rot="-3456638">
            <a:off x="6840453" y="3403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04" name="文本框 51"/>
          <p:cNvSpPr txBox="1"/>
          <p:nvPr/>
        </p:nvSpPr>
        <p:spPr>
          <a:xfrm rot="-3180423">
            <a:off x="2060491" y="23235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05" name="文本框 52"/>
          <p:cNvSpPr txBox="1"/>
          <p:nvPr/>
        </p:nvSpPr>
        <p:spPr>
          <a:xfrm rot="-3640556">
            <a:off x="7335753" y="35904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06" name="文本框 53"/>
          <p:cNvSpPr txBox="1"/>
          <p:nvPr/>
        </p:nvSpPr>
        <p:spPr>
          <a:xfrm rot="1549510">
            <a:off x="7851691" y="21743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07" name="文本框 32"/>
          <p:cNvSpPr txBox="1"/>
          <p:nvPr/>
        </p:nvSpPr>
        <p:spPr>
          <a:xfrm rot="4190103">
            <a:off x="4384591" y="25061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08" name="文本框 34"/>
          <p:cNvSpPr txBox="1"/>
          <p:nvPr/>
        </p:nvSpPr>
        <p:spPr>
          <a:xfrm rot="8340000">
            <a:off x="5017210" y="31379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09" name="文本框 36"/>
          <p:cNvSpPr txBox="1"/>
          <p:nvPr/>
        </p:nvSpPr>
        <p:spPr>
          <a:xfrm rot="-1160763">
            <a:off x="5870491" y="17505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10" name="文本框 37"/>
          <p:cNvSpPr txBox="1"/>
          <p:nvPr/>
        </p:nvSpPr>
        <p:spPr>
          <a:xfrm rot="39237">
            <a:off x="5746666" y="2272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11" name="文本框 45"/>
          <p:cNvSpPr txBox="1"/>
          <p:nvPr/>
        </p:nvSpPr>
        <p:spPr>
          <a:xfrm rot="-1160763">
            <a:off x="6430878" y="17727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12" name="文本框 46"/>
          <p:cNvSpPr txBox="1"/>
          <p:nvPr/>
        </p:nvSpPr>
        <p:spPr>
          <a:xfrm rot="-1160763">
            <a:off x="6800766" y="19870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13" name="文本框 47"/>
          <p:cNvSpPr txBox="1"/>
          <p:nvPr/>
        </p:nvSpPr>
        <p:spPr>
          <a:xfrm rot="39237">
            <a:off x="7281778" y="24569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14" name="文本框 49"/>
          <p:cNvSpPr txBox="1"/>
          <p:nvPr/>
        </p:nvSpPr>
        <p:spPr>
          <a:xfrm rot="-1160763">
            <a:off x="7135728" y="2158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15" name="文本框 50"/>
          <p:cNvSpPr txBox="1"/>
          <p:nvPr/>
        </p:nvSpPr>
        <p:spPr>
          <a:xfrm rot="-1160763">
            <a:off x="7584991" y="19330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16" name="文本框 51"/>
          <p:cNvSpPr txBox="1"/>
          <p:nvPr/>
        </p:nvSpPr>
        <p:spPr>
          <a:xfrm rot="-1160763">
            <a:off x="7386553" y="2793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17" name="文本框 32"/>
          <p:cNvSpPr txBox="1"/>
          <p:nvPr/>
        </p:nvSpPr>
        <p:spPr>
          <a:xfrm rot="4190103">
            <a:off x="2862178" y="33395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18" name="文本框 34"/>
          <p:cNvSpPr txBox="1"/>
          <p:nvPr/>
        </p:nvSpPr>
        <p:spPr>
          <a:xfrm rot="8340000">
            <a:off x="4018672" y="2815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19" name="文本框 36"/>
          <p:cNvSpPr txBox="1"/>
          <p:nvPr/>
        </p:nvSpPr>
        <p:spPr>
          <a:xfrm rot="2810103">
            <a:off x="3909928" y="17346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20" name="文本框 37"/>
          <p:cNvSpPr txBox="1"/>
          <p:nvPr/>
        </p:nvSpPr>
        <p:spPr>
          <a:xfrm rot="4010103">
            <a:off x="3909928" y="22775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21" name="文本框 45"/>
          <p:cNvSpPr txBox="1"/>
          <p:nvPr/>
        </p:nvSpPr>
        <p:spPr>
          <a:xfrm rot="2810103">
            <a:off x="4470316" y="17568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22" name="文本框 46"/>
          <p:cNvSpPr txBox="1"/>
          <p:nvPr/>
        </p:nvSpPr>
        <p:spPr>
          <a:xfrm rot="2810103">
            <a:off x="4840203" y="19711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23" name="文本框 47"/>
          <p:cNvSpPr txBox="1"/>
          <p:nvPr/>
        </p:nvSpPr>
        <p:spPr>
          <a:xfrm rot="4010103">
            <a:off x="4840203" y="251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24" name="文本框 49"/>
          <p:cNvSpPr txBox="1"/>
          <p:nvPr/>
        </p:nvSpPr>
        <p:spPr>
          <a:xfrm rot="-1160763">
            <a:off x="6321341" y="2544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25" name="文本框 50"/>
          <p:cNvSpPr txBox="1"/>
          <p:nvPr/>
        </p:nvSpPr>
        <p:spPr>
          <a:xfrm rot="4020000">
            <a:off x="5314866" y="26299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26" name="文本框 51"/>
          <p:cNvSpPr txBox="1"/>
          <p:nvPr/>
        </p:nvSpPr>
        <p:spPr>
          <a:xfrm rot="-1160763">
            <a:off x="5695866" y="32189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27" name="文本框 32"/>
          <p:cNvSpPr txBox="1"/>
          <p:nvPr/>
        </p:nvSpPr>
        <p:spPr>
          <a:xfrm rot="5400000">
            <a:off x="1238166" y="3228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28" name="文本框 34"/>
          <p:cNvSpPr txBox="1"/>
          <p:nvPr/>
        </p:nvSpPr>
        <p:spPr>
          <a:xfrm rot="8340000">
            <a:off x="1975560" y="35523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29" name="文本框 36"/>
          <p:cNvSpPr txBox="1"/>
          <p:nvPr/>
        </p:nvSpPr>
        <p:spPr>
          <a:xfrm rot="2810103">
            <a:off x="1958891" y="2731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30" name="文本框 37"/>
          <p:cNvSpPr txBox="1"/>
          <p:nvPr/>
        </p:nvSpPr>
        <p:spPr>
          <a:xfrm rot="5220000">
            <a:off x="2393866" y="30141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31" name="文本框 45"/>
          <p:cNvSpPr txBox="1"/>
          <p:nvPr/>
        </p:nvSpPr>
        <p:spPr>
          <a:xfrm rot="2810103">
            <a:off x="2906628" y="27458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32" name="文本框 46"/>
          <p:cNvSpPr txBox="1"/>
          <p:nvPr/>
        </p:nvSpPr>
        <p:spPr>
          <a:xfrm rot="4020000">
            <a:off x="796841" y="19632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33" name="文本框 47"/>
          <p:cNvSpPr txBox="1"/>
          <p:nvPr/>
        </p:nvSpPr>
        <p:spPr>
          <a:xfrm rot="5220000">
            <a:off x="798428" y="28966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34" name="文本框 49"/>
          <p:cNvSpPr txBox="1"/>
          <p:nvPr/>
        </p:nvSpPr>
        <p:spPr>
          <a:xfrm rot="4020000">
            <a:off x="2560553" y="37396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35" name="文本框 50"/>
          <p:cNvSpPr txBox="1"/>
          <p:nvPr/>
        </p:nvSpPr>
        <p:spPr>
          <a:xfrm rot="4020000">
            <a:off x="3798803" y="3366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36" name="文本框 51"/>
          <p:cNvSpPr txBox="1"/>
          <p:nvPr/>
        </p:nvSpPr>
        <p:spPr>
          <a:xfrm rot="4020000">
            <a:off x="4168691" y="35808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37" name="文本框 32"/>
          <p:cNvSpPr txBox="1"/>
          <p:nvPr/>
        </p:nvSpPr>
        <p:spPr>
          <a:xfrm rot="-880739">
            <a:off x="611103" y="251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38" name="文本框 34"/>
          <p:cNvSpPr txBox="1"/>
          <p:nvPr/>
        </p:nvSpPr>
        <p:spPr>
          <a:xfrm rot="8340000">
            <a:off x="1348497" y="25918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39" name="文本框 36"/>
          <p:cNvSpPr txBox="1"/>
          <p:nvPr/>
        </p:nvSpPr>
        <p:spPr>
          <a:xfrm rot="4020000">
            <a:off x="1766803" y="1510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40" name="文本框 37"/>
          <p:cNvSpPr txBox="1"/>
          <p:nvPr/>
        </p:nvSpPr>
        <p:spPr>
          <a:xfrm rot="5220000">
            <a:off x="1766803" y="2053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41" name="文本框 45"/>
          <p:cNvSpPr txBox="1"/>
          <p:nvPr/>
        </p:nvSpPr>
        <p:spPr>
          <a:xfrm rot="2810103">
            <a:off x="2327191" y="15330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42" name="文本框 46"/>
          <p:cNvSpPr txBox="1"/>
          <p:nvPr/>
        </p:nvSpPr>
        <p:spPr>
          <a:xfrm rot="2810103">
            <a:off x="2697078" y="17473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43" name="文本框 47"/>
          <p:cNvSpPr txBox="1"/>
          <p:nvPr/>
        </p:nvSpPr>
        <p:spPr>
          <a:xfrm rot="4010103">
            <a:off x="2425616" y="2312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44" name="文本框 49"/>
          <p:cNvSpPr txBox="1"/>
          <p:nvPr/>
        </p:nvSpPr>
        <p:spPr>
          <a:xfrm rot="2810103">
            <a:off x="3284453" y="19711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45" name="文本框 50"/>
          <p:cNvSpPr txBox="1"/>
          <p:nvPr/>
        </p:nvSpPr>
        <p:spPr>
          <a:xfrm rot="2810103">
            <a:off x="3171741" y="24061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46" name="文本框 51"/>
          <p:cNvSpPr txBox="1"/>
          <p:nvPr/>
        </p:nvSpPr>
        <p:spPr>
          <a:xfrm rot="2810103">
            <a:off x="3541628" y="26204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47" name="文本框 32"/>
          <p:cNvSpPr txBox="1"/>
          <p:nvPr/>
        </p:nvSpPr>
        <p:spPr>
          <a:xfrm rot="5400000">
            <a:off x="4848141" y="3682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48" name="文本框 34"/>
          <p:cNvSpPr txBox="1"/>
          <p:nvPr/>
        </p:nvSpPr>
        <p:spPr>
          <a:xfrm rot="3159237">
            <a:off x="5914147" y="40063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49" name="文本框 36"/>
          <p:cNvSpPr txBox="1"/>
          <p:nvPr/>
        </p:nvSpPr>
        <p:spPr>
          <a:xfrm rot="-1160763">
            <a:off x="6334041" y="2925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50" name="文本框 37"/>
          <p:cNvSpPr txBox="1"/>
          <p:nvPr/>
        </p:nvSpPr>
        <p:spPr>
          <a:xfrm rot="39237">
            <a:off x="6334041" y="34681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51" name="文本框 45"/>
          <p:cNvSpPr txBox="1"/>
          <p:nvPr/>
        </p:nvSpPr>
        <p:spPr>
          <a:xfrm rot="-1160763">
            <a:off x="6894428" y="2947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52" name="文本框 46"/>
          <p:cNvSpPr txBox="1"/>
          <p:nvPr/>
        </p:nvSpPr>
        <p:spPr>
          <a:xfrm rot="-1160763">
            <a:off x="7264316" y="3161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53" name="文本框 47"/>
          <p:cNvSpPr txBox="1"/>
          <p:nvPr/>
        </p:nvSpPr>
        <p:spPr>
          <a:xfrm rot="39237">
            <a:off x="6951578" y="37301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54" name="文本框 49"/>
          <p:cNvSpPr txBox="1"/>
          <p:nvPr/>
        </p:nvSpPr>
        <p:spPr>
          <a:xfrm rot="-1160763">
            <a:off x="7785016" y="34523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55" name="文本框 50"/>
          <p:cNvSpPr txBox="1"/>
          <p:nvPr/>
        </p:nvSpPr>
        <p:spPr>
          <a:xfrm rot="-1160763">
            <a:off x="7738978" y="38206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9156" name="文本框 51"/>
          <p:cNvSpPr txBox="1"/>
          <p:nvPr/>
        </p:nvSpPr>
        <p:spPr>
          <a:xfrm rot="-1160763">
            <a:off x="6876966" y="11456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pic>
        <p:nvPicPr>
          <p:cNvPr id="2097169" name="图片 2"/>
          <p:cNvPicPr>
            <a:picLocks noChangeAspect="1"/>
          </p:cNvPicPr>
          <p:nvPr/>
        </p:nvPicPr>
        <p:blipFill>
          <a:blip r:embed="rId1"/>
          <a:stretch>
            <a:fillRect/>
          </a:stretch>
        </p:blipFill>
        <p:spPr>
          <a:xfrm>
            <a:off x="798513" y="304800"/>
            <a:ext cx="2305050" cy="847725"/>
          </a:xfrm>
          <a:prstGeom prst="rect">
            <a:avLst/>
          </a:prstGeom>
          <a:noFill/>
          <a:ln w="9525">
            <a:noFill/>
          </a:ln>
        </p:spPr>
      </p:pic>
      <p:sp>
        <p:nvSpPr>
          <p:cNvPr id="1049157" name="Text Box 4"/>
          <p:cNvSpPr txBox="1"/>
          <p:nvPr/>
        </p:nvSpPr>
        <p:spPr>
          <a:xfrm>
            <a:off x="798513" y="1152525"/>
            <a:ext cx="5761037" cy="3446780"/>
          </a:xfrm>
          <a:prstGeom prst="rect">
            <a:avLst/>
          </a:prstGeom>
          <a:noFill/>
          <a:ln w="9525">
            <a:noFill/>
          </a:ln>
        </p:spPr>
        <p:txBody>
          <a:bodyPr>
            <a:spAutoFit/>
          </a:bodyPr>
          <a:lstStyle/>
          <a:p>
            <a:pPr eaLnBrk="1" hangingPunct="1">
              <a:lnSpc>
                <a:spcPct val="130000"/>
              </a:lnSpc>
              <a:spcBef>
                <a:spcPct val="50000"/>
              </a:spcBef>
            </a:pPr>
            <a:r>
              <a:rPr lang="zh-CN" altLang="en-US" sz="3200" b="1">
                <a:solidFill>
                  <a:srgbClr val="FF0000"/>
                </a:solidFill>
                <a:latin typeface="楷体" panose="02010609060101010101" pitchFamily="49" charset="-122"/>
                <a:ea typeface="楷体" panose="02010609060101010101" pitchFamily="49" charset="-122"/>
              </a:rPr>
              <a:t>作家名片：王一梅，</a:t>
            </a:r>
            <a:r>
              <a:rPr lang="en-US" altLang="zh-CN" sz="3200" b="1">
                <a:solidFill>
                  <a:srgbClr val="FF0000"/>
                </a:solidFill>
                <a:latin typeface="楷体" panose="02010609060101010101" pitchFamily="49" charset="-122"/>
                <a:ea typeface="楷体" panose="02010609060101010101" pitchFamily="49" charset="-122"/>
              </a:rPr>
              <a:t>1970</a:t>
            </a:r>
            <a:r>
              <a:rPr lang="zh-CN" altLang="en-US" sz="3200" b="1">
                <a:solidFill>
                  <a:srgbClr val="FF0000"/>
                </a:solidFill>
                <a:latin typeface="楷体" panose="02010609060101010101" pitchFamily="49" charset="-122"/>
                <a:ea typeface="楷体" panose="02010609060101010101" pitchFamily="49" charset="-122"/>
              </a:rPr>
              <a:t>年出生，中国作家协会会员。</a:t>
            </a:r>
            <a:endParaRPr lang="zh-CN" altLang="en-US" sz="3200" b="1">
              <a:solidFill>
                <a:srgbClr val="FF0000"/>
              </a:solidFill>
              <a:latin typeface="楷体" panose="02010609060101010101" pitchFamily="49" charset="-122"/>
              <a:ea typeface="楷体" panose="02010609060101010101" pitchFamily="49" charset="-122"/>
            </a:endParaRPr>
          </a:p>
          <a:p>
            <a:pPr eaLnBrk="1" hangingPunct="1">
              <a:lnSpc>
                <a:spcPct val="130000"/>
              </a:lnSpc>
              <a:spcBef>
                <a:spcPct val="50000"/>
              </a:spcBef>
            </a:pPr>
            <a:r>
              <a:rPr lang="zh-CN" altLang="en-US" sz="3200" b="1">
                <a:solidFill>
                  <a:srgbClr val="FF0000"/>
                </a:solidFill>
                <a:latin typeface="楷体" panose="02010609060101010101" pitchFamily="49" charset="-122"/>
                <a:ea typeface="楷体" panose="02010609060101010101" pitchFamily="49" charset="-122"/>
              </a:rPr>
              <a:t>主要作品：</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会走路的树</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鸟窝里的树</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住在楼上的猫</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糊涂先生作曲</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等。</a:t>
            </a:r>
            <a:endParaRPr lang="zh-CN" altLang="en-US" sz="3200" b="1" dirty="0">
              <a:solidFill>
                <a:srgbClr val="0000FF"/>
              </a:solidFill>
              <a:latin typeface="楷体" panose="02010609060101010101" pitchFamily="49" charset="-122"/>
              <a:ea typeface="楷体" panose="02010609060101010101" pitchFamily="49" charset="-122"/>
            </a:endParaRPr>
          </a:p>
        </p:txBody>
      </p:sp>
      <p:pic>
        <p:nvPicPr>
          <p:cNvPr id="2097170" name="图片 1"/>
          <p:cNvPicPr>
            <a:picLocks noChangeAspect="1"/>
          </p:cNvPicPr>
          <p:nvPr/>
        </p:nvPicPr>
        <p:blipFill>
          <a:blip r:embed="rId2"/>
          <a:stretch>
            <a:fillRect/>
          </a:stretch>
        </p:blipFill>
        <p:spPr>
          <a:xfrm>
            <a:off x="6732240" y="1275606"/>
            <a:ext cx="1857664" cy="2399480"/>
          </a:xfrm>
          <a:prstGeom prst="ellipse">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49157"/>
                                        </p:tgtEl>
                                        <p:attrNameLst>
                                          <p:attrName>style.visibility</p:attrName>
                                        </p:attrNameLst>
                                      </p:cBhvr>
                                      <p:to>
                                        <p:strVal val="visible"/>
                                      </p:to>
                                    </p:set>
                                    <p:animEffect transition="in" filter="fade">
                                      <p:cBhvr>
                                        <p:cTn id="7" dur="500"/>
                                        <p:tgtEl>
                                          <p:spTgt spid="1049157"/>
                                        </p:tgtEl>
                                      </p:cBhvr>
                                    </p:animEffect>
                                  </p:childTnLst>
                                </p:cTn>
                              </p:par>
                              <p:par>
                                <p:cTn id="8" presetID="10" presetClass="entr" presetSubtype="0" fill="hold" nodeType="withEffect">
                                  <p:stCondLst>
                                    <p:cond delay="0"/>
                                  </p:stCondLst>
                                  <p:childTnLst>
                                    <p:set>
                                      <p:cBhvr>
                                        <p:cTn id="9" dur="1" fill="hold">
                                          <p:stCondLst>
                                            <p:cond delay="0"/>
                                          </p:stCondLst>
                                        </p:cTn>
                                        <p:tgtEl>
                                          <p:spTgt spid="2097170"/>
                                        </p:tgtEl>
                                        <p:attrNameLst>
                                          <p:attrName>style.visibility</p:attrName>
                                        </p:attrNameLst>
                                      </p:cBhvr>
                                      <p:to>
                                        <p:strVal val="visible"/>
                                      </p:to>
                                    </p:set>
                                    <p:animEffect transition="in" filter="fade">
                                      <p:cBhvr>
                                        <p:cTn id="10" dur="500"/>
                                        <p:tgtEl>
                                          <p:spTgt spid="209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15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71" name="图片 3"/>
          <p:cNvPicPr>
            <a:picLocks noChangeAspect="1"/>
          </p:cNvPicPr>
          <p:nvPr/>
        </p:nvPicPr>
        <p:blipFill>
          <a:blip r:embed="rId1"/>
          <a:srcRect b="38960"/>
          <a:stretch>
            <a:fillRect/>
          </a:stretch>
        </p:blipFill>
        <p:spPr>
          <a:xfrm>
            <a:off x="952500" y="288925"/>
            <a:ext cx="2054225" cy="796925"/>
          </a:xfrm>
          <a:prstGeom prst="rect">
            <a:avLst/>
          </a:prstGeom>
          <a:noFill/>
          <a:ln w="9525">
            <a:noFill/>
          </a:ln>
        </p:spPr>
      </p:pic>
      <p:sp>
        <p:nvSpPr>
          <p:cNvPr id="1049158" name="Text Box 13"/>
          <p:cNvSpPr txBox="1"/>
          <p:nvPr/>
        </p:nvSpPr>
        <p:spPr>
          <a:xfrm>
            <a:off x="819150" y="1419225"/>
            <a:ext cx="7599363" cy="3202940"/>
          </a:xfrm>
          <a:prstGeom prst="rect">
            <a:avLst/>
          </a:prstGeom>
          <a:noFill/>
          <a:ln w="9525">
            <a:noFill/>
          </a:ln>
        </p:spPr>
        <p:txBody>
          <a:bodyPr>
            <a:spAutoFit/>
          </a:bodyPr>
          <a:lstStyle/>
          <a:p>
            <a:pPr eaLnBrk="1" hangingPunct="1">
              <a:lnSpc>
                <a:spcPct val="130000"/>
              </a:lnSpc>
            </a:pPr>
            <a:r>
              <a:rPr lang="zh-CN" altLang="en-US" sz="3200" b="1">
                <a:latin typeface="楷体" panose="02010609060101010101" pitchFamily="49" charset="-122"/>
                <a:ea typeface="楷体" panose="02010609060101010101" pitchFamily="49" charset="-122"/>
              </a:rPr>
              <a:t>    本文是一篇生动有趣的童话，主要写了胡萝卜先生的一根胡子得到了果酱的营养后不断变长，后来给小男孩做风筝线、给鸟太太当晾尿布的绳子的故事。告诉我们帮助别人，快乐自己。</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49158"/>
                                        </p:tgtEl>
                                        <p:attrNameLst>
                                          <p:attrName>style.visibility</p:attrName>
                                        </p:attrNameLst>
                                      </p:cBhvr>
                                      <p:to>
                                        <p:strVal val="visible"/>
                                      </p:to>
                                    </p:set>
                                    <p:anim calcmode="lin" valueType="num">
                                      <p:cBhvr additive="base">
                                        <p:cTn id="7" dur="500" fill="hold"/>
                                        <p:tgtEl>
                                          <p:spTgt spid="1049158"/>
                                        </p:tgtEl>
                                        <p:attrNameLst>
                                          <p:attrName>ppt_x</p:attrName>
                                        </p:attrNameLst>
                                      </p:cBhvr>
                                      <p:tavLst>
                                        <p:tav tm="0">
                                          <p:val>
                                            <p:strVal val="#ppt_x"/>
                                          </p:val>
                                        </p:tav>
                                        <p:tav tm="100000">
                                          <p:val>
                                            <p:strVal val="#ppt_x"/>
                                          </p:val>
                                        </p:tav>
                                      </p:tavLst>
                                    </p:anim>
                                    <p:anim calcmode="lin" valueType="num">
                                      <p:cBhvr additive="base">
                                        <p:cTn id="8" dur="500" fill="hold"/>
                                        <p:tgtEl>
                                          <p:spTgt spid="10491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15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159" name="TextBox 1"/>
          <p:cNvSpPr txBox="1"/>
          <p:nvPr/>
        </p:nvSpPr>
        <p:spPr>
          <a:xfrm>
            <a:off x="684213" y="1563688"/>
            <a:ext cx="8064500" cy="1786643"/>
          </a:xfrm>
          <a:prstGeom prst="rect">
            <a:avLst/>
          </a:prstGeom>
          <a:noFill/>
          <a:ln w="9525">
            <a:noFill/>
          </a:ln>
        </p:spPr>
        <p:txBody>
          <a:bodyPr>
            <a:spAutoFit/>
          </a:bodyPr>
          <a:lstStyle/>
          <a:p>
            <a:pPr>
              <a:lnSpc>
                <a:spcPct val="120000"/>
              </a:lnSpc>
            </a:pPr>
            <a:r>
              <a:rPr lang="zh-CN" altLang="en-US" sz="3200" b="1">
                <a:latin typeface="黑体" panose="02010609060101010101" pitchFamily="49" charset="-122"/>
                <a:ea typeface="黑体" panose="02010609060101010101" pitchFamily="49" charset="-122"/>
              </a:rPr>
              <a:t>      故事还没有结束，你认为后来可能会发生什么事情？你为什么这样想？看看自己的预测和故事有哪些相同和不同。（）</a:t>
            </a:r>
            <a:endParaRPr lang="en-US" altLang="zh-CN" sz="3200" b="1" dirty="0">
              <a:latin typeface="黑体" panose="02010609060101010101" pitchFamily="49" charset="-122"/>
              <a:ea typeface="黑体" panose="02010609060101010101" pitchFamily="49" charset="-122"/>
            </a:endParaRPr>
          </a:p>
        </p:txBody>
      </p:sp>
      <p:pic>
        <p:nvPicPr>
          <p:cNvPr id="2097172" name="图片 1"/>
          <p:cNvPicPr>
            <a:picLocks noChangeAspect="1"/>
          </p:cNvPicPr>
          <p:nvPr/>
        </p:nvPicPr>
        <p:blipFill>
          <a:blip r:embed="rId1"/>
          <a:stretch>
            <a:fillRect/>
          </a:stretch>
        </p:blipFill>
        <p:spPr>
          <a:xfrm>
            <a:off x="1558925" y="1679575"/>
            <a:ext cx="409575" cy="409575"/>
          </a:xfrm>
          <a:prstGeom prst="rect">
            <a:avLst/>
          </a:prstGeom>
          <a:noFill/>
          <a:ln w="9525">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160" name="TextBox 1"/>
          <p:cNvSpPr txBox="1"/>
          <p:nvPr/>
        </p:nvSpPr>
        <p:spPr>
          <a:xfrm>
            <a:off x="684213" y="642938"/>
            <a:ext cx="8064500" cy="2455862"/>
          </a:xfrm>
          <a:prstGeom prst="rect">
            <a:avLst/>
          </a:prstGeom>
          <a:noFill/>
          <a:ln w="9525">
            <a:noFill/>
          </a:ln>
        </p:spPr>
        <p:txBody>
          <a:bodyPr>
            <a:spAutoFit/>
          </a:bodyPr>
          <a:lstStyle/>
          <a:p>
            <a:pPr>
              <a:lnSpc>
                <a:spcPct val="120000"/>
              </a:lnSpc>
            </a:pPr>
            <a:r>
              <a:rPr lang="zh-CN" altLang="en-US" sz="3200" b="1">
                <a:latin typeface="黑体" panose="02010609060101010101" pitchFamily="49" charset="-122"/>
                <a:ea typeface="黑体" panose="02010609060101010101" pitchFamily="49" charset="-122"/>
              </a:rPr>
              <a:t>      读读下面这些文章或书的题目，猜猜里面可能写了些什么。</a:t>
            </a:r>
            <a:endParaRPr lang="zh-CN" altLang="en-US" sz="3200" b="1">
              <a:latin typeface="黑体" panose="02010609060101010101" pitchFamily="49" charset="-122"/>
              <a:ea typeface="黑体" panose="02010609060101010101" pitchFamily="49" charset="-122"/>
            </a:endParaRPr>
          </a:p>
          <a:p>
            <a:pPr>
              <a:lnSpc>
                <a:spcPct val="120000"/>
              </a:lnSpc>
            </a:pPr>
            <a:r>
              <a:rPr lang="zh-CN" altLang="en-US" sz="3200" b="1">
                <a:latin typeface="黑体" panose="02010609060101010101" pitchFamily="49" charset="-122"/>
                <a:ea typeface="黑体" panose="02010609060101010101" pitchFamily="49" charset="-122"/>
              </a:rPr>
              <a:t>躲猫猫大王   夏洛的网 　帽子的秘密</a:t>
            </a:r>
            <a:endParaRPr lang="zh-CN" altLang="en-US" sz="3200" b="1">
              <a:latin typeface="黑体" panose="02010609060101010101" pitchFamily="49" charset="-122"/>
              <a:ea typeface="黑体" panose="02010609060101010101" pitchFamily="49" charset="-122"/>
            </a:endParaRPr>
          </a:p>
          <a:p>
            <a:pPr>
              <a:lnSpc>
                <a:spcPct val="120000"/>
              </a:lnSpc>
            </a:pPr>
            <a:r>
              <a:rPr lang="zh-CN" altLang="en-US" sz="3200" b="1">
                <a:latin typeface="黑体" panose="02010609060101010101" pitchFamily="49" charset="-122"/>
                <a:ea typeface="黑体" panose="02010609060101010101" pitchFamily="49" charset="-122"/>
              </a:rPr>
              <a:t>柔软的阳光 　团圆   小灵通漫游未来</a:t>
            </a:r>
            <a:endParaRPr lang="en-US" altLang="zh-CN" sz="3200" b="1" dirty="0">
              <a:latin typeface="宋体" panose="02010600030101010101" pitchFamily="2" charset="-122"/>
            </a:endParaRPr>
          </a:p>
        </p:txBody>
      </p:sp>
      <p:pic>
        <p:nvPicPr>
          <p:cNvPr id="2097173" name="图片 2"/>
          <p:cNvPicPr>
            <a:picLocks noChangeAspect="1"/>
          </p:cNvPicPr>
          <p:nvPr/>
        </p:nvPicPr>
        <p:blipFill>
          <a:blip r:embed="rId1"/>
          <a:stretch>
            <a:fillRect/>
          </a:stretch>
        </p:blipFill>
        <p:spPr>
          <a:xfrm>
            <a:off x="1558925" y="758825"/>
            <a:ext cx="409575" cy="409575"/>
          </a:xfrm>
          <a:prstGeom prst="rect">
            <a:avLst/>
          </a:prstGeom>
          <a:noFill/>
          <a:ln w="9525">
            <a:noFill/>
          </a:ln>
        </p:spPr>
      </p:pic>
      <p:sp>
        <p:nvSpPr>
          <p:cNvPr id="1049161" name="TextBox 10"/>
          <p:cNvSpPr txBox="1"/>
          <p:nvPr/>
        </p:nvSpPr>
        <p:spPr>
          <a:xfrm>
            <a:off x="684213" y="2931790"/>
            <a:ext cx="7848600" cy="1786643"/>
          </a:xfrm>
          <a:prstGeom prst="rect">
            <a:avLst/>
          </a:prstGeom>
          <a:noFill/>
          <a:ln w="9525">
            <a:noFill/>
          </a:ln>
        </p:spPr>
        <p:txBody>
          <a:bodyPr>
            <a:spAutoFit/>
          </a:bodyPr>
          <a:lstStyle/>
          <a:p>
            <a:pPr eaLnBrk="1" hangingPunct="1">
              <a:lnSpc>
                <a:spcPct val="120000"/>
              </a:lnSpc>
            </a:pPr>
            <a:r>
              <a:rPr lang="zh-CN" altLang="en-US" sz="3200" b="1">
                <a:solidFill>
                  <a:srgbClr val="0000FF"/>
                </a:solidFill>
                <a:latin typeface="楷体" panose="02010609060101010101" pitchFamily="49" charset="-122"/>
                <a:ea typeface="楷体" panose="02010609060101010101" pitchFamily="49" charset="-122"/>
              </a:rPr>
              <a:t>老师指导：文章的题目是文章的文眼，有些题目就概括了文章的主要内容或者点明了文章要描写的主要角色。</a:t>
            </a:r>
            <a:endParaRPr lang="zh-CN" altLang="en-US" sz="3200" b="1" dirty="0">
              <a:solidFill>
                <a:srgbClr val="0000FF"/>
              </a:solidFill>
              <a:latin typeface="楷体" panose="02010609060101010101" pitchFamily="49" charset="-122"/>
              <a:ea typeface="楷体" panose="02010609060101010101" pitchFamily="49" charset="-122"/>
            </a:endParaRPr>
          </a:p>
        </p:txBody>
      </p:sp>
      <p:sp>
        <p:nvSpPr>
          <p:cNvPr id="2" name="箭头: 右 1">
            <a:hlinkClick r:id="rId2" action="ppaction://hlinksldjump"/>
          </p:cNvPr>
          <p:cNvSpPr/>
          <p:nvPr/>
        </p:nvSpPr>
        <p:spPr>
          <a:xfrm>
            <a:off x="8748713" y="4659982"/>
            <a:ext cx="359791"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49161"/>
                                        </p:tgtEl>
                                        <p:attrNameLst>
                                          <p:attrName>style.visibility</p:attrName>
                                        </p:attrNameLst>
                                      </p:cBhvr>
                                      <p:to>
                                        <p:strVal val="visible"/>
                                      </p:to>
                                    </p:set>
                                    <p:animEffect transition="in" filter="fade">
                                      <p:cBhvr>
                                        <p:cTn id="7" dur="1000"/>
                                        <p:tgtEl>
                                          <p:spTgt spid="1049161"/>
                                        </p:tgtEl>
                                      </p:cBhvr>
                                    </p:animEffect>
                                    <p:anim calcmode="lin" valueType="num">
                                      <p:cBhvr>
                                        <p:cTn id="8" dur="1000" fill="hold"/>
                                        <p:tgtEl>
                                          <p:spTgt spid="1049161"/>
                                        </p:tgtEl>
                                        <p:attrNameLst>
                                          <p:attrName>ppt_x</p:attrName>
                                        </p:attrNameLst>
                                      </p:cBhvr>
                                      <p:tavLst>
                                        <p:tav tm="0">
                                          <p:val>
                                            <p:strVal val="#ppt_x"/>
                                          </p:val>
                                        </p:tav>
                                        <p:tav tm="100000">
                                          <p:val>
                                            <p:strVal val="#ppt_x"/>
                                          </p:val>
                                        </p:tav>
                                      </p:tavLst>
                                    </p:anim>
                                    <p:anim calcmode="lin" valueType="num">
                                      <p:cBhvr>
                                        <p:cTn id="9" dur="1000" fill="hold"/>
                                        <p:tgtEl>
                                          <p:spTgt spid="10491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916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74" name="图片 9"/>
          <p:cNvPicPr>
            <a:picLocks noChangeAspect="1"/>
          </p:cNvPicPr>
          <p:nvPr/>
        </p:nvPicPr>
        <p:blipFill>
          <a:blip r:embed="rId1"/>
          <a:stretch>
            <a:fillRect/>
          </a:stretch>
        </p:blipFill>
        <p:spPr>
          <a:xfrm>
            <a:off x="827088" y="295275"/>
            <a:ext cx="2305050" cy="847725"/>
          </a:xfrm>
          <a:prstGeom prst="rect">
            <a:avLst/>
          </a:prstGeom>
          <a:noFill/>
          <a:ln w="9525">
            <a:noFill/>
          </a:ln>
        </p:spPr>
      </p:pic>
      <p:sp>
        <p:nvSpPr>
          <p:cNvPr id="1049163" name="TextBox 1"/>
          <p:cNvSpPr txBox="1"/>
          <p:nvPr/>
        </p:nvSpPr>
        <p:spPr>
          <a:xfrm>
            <a:off x="539750" y="1563688"/>
            <a:ext cx="8064500" cy="2870016"/>
          </a:xfrm>
          <a:prstGeom prst="rect">
            <a:avLst/>
          </a:prstGeom>
          <a:noFill/>
          <a:ln w="9525">
            <a:noFill/>
          </a:ln>
        </p:spPr>
        <p:txBody>
          <a:bodyPr>
            <a:spAutoFit/>
          </a:bodyPr>
          <a:lstStyle/>
          <a:p>
            <a:pPr eaLnBrk="1" hangingPunct="1">
              <a:lnSpc>
                <a:spcPct val="130000"/>
              </a:lnSpc>
              <a:spcBef>
                <a:spcPts val="1200"/>
              </a:spcBef>
            </a:pPr>
            <a:r>
              <a:rPr lang="zh-CN" altLang="en-US" sz="3200" b="1">
                <a:latin typeface="黑体" panose="02010609060101010101" pitchFamily="49" charset="-122"/>
                <a:ea typeface="黑体" panose="02010609060101010101" pitchFamily="49" charset="-122"/>
              </a:rPr>
              <a:t>    胡萝卜先生还会遇到谁？他的胡子还可以帮助谁？</a:t>
            </a:r>
            <a:endParaRPr lang="zh-CN" altLang="en-US" sz="3200" b="1">
              <a:latin typeface="黑体" panose="02010609060101010101" pitchFamily="49" charset="-122"/>
              <a:ea typeface="黑体" panose="02010609060101010101" pitchFamily="49" charset="-122"/>
            </a:endParaRPr>
          </a:p>
          <a:p>
            <a:pPr eaLnBrk="1" hangingPunct="1">
              <a:lnSpc>
                <a:spcPct val="130000"/>
              </a:lnSpc>
              <a:spcBef>
                <a:spcPts val="1200"/>
              </a:spcBef>
            </a:pPr>
            <a:r>
              <a:rPr lang="zh-CN" altLang="en-US" sz="3200" b="1">
                <a:latin typeface="黑体" panose="02010609060101010101" pitchFamily="49" charset="-122"/>
                <a:ea typeface="黑体" panose="02010609060101010101" pitchFamily="49" charset="-122"/>
              </a:rPr>
              <a:t>    请你画一画，并写上相应的对话。</a:t>
            </a:r>
            <a:endParaRPr lang="zh-CN" altLang="en-US" sz="3200" b="1">
              <a:latin typeface="黑体" panose="02010609060101010101" pitchFamily="49" charset="-122"/>
              <a:ea typeface="黑体" panose="02010609060101010101" pitchFamily="49" charset="-122"/>
            </a:endParaRPr>
          </a:p>
          <a:p>
            <a:pPr eaLnBrk="1" hangingPunct="1">
              <a:lnSpc>
                <a:spcPct val="130000"/>
              </a:lnSpc>
              <a:spcBef>
                <a:spcPts val="1200"/>
              </a:spcBef>
            </a:pPr>
            <a:r>
              <a:rPr lang="zh-CN" altLang="en-US" sz="3200" b="1">
                <a:latin typeface="黑体" panose="02010609060101010101" pitchFamily="49" charset="-122"/>
                <a:ea typeface="黑体" panose="02010609060101010101" pitchFamily="49" charset="-122"/>
              </a:rPr>
              <a:t>    讲一个故事给你听。</a:t>
            </a:r>
            <a:endParaRPr lang="zh-CN" altLang="en-US" sz="4400" b="1" dirty="0">
              <a:latin typeface="黑体" panose="02010609060101010101" pitchFamily="49" charset="-122"/>
              <a:ea typeface="黑体" panose="02010609060101010101"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162" name="TextBox 10"/>
          <p:cNvSpPr txBox="1"/>
          <p:nvPr/>
        </p:nvSpPr>
        <p:spPr>
          <a:xfrm>
            <a:off x="609600" y="663575"/>
            <a:ext cx="8208963" cy="4360863"/>
          </a:xfrm>
          <a:prstGeom prst="rect">
            <a:avLst/>
          </a:prstGeom>
          <a:noFill/>
          <a:ln w="9525">
            <a:noFill/>
          </a:ln>
        </p:spPr>
        <p:txBody>
          <a:bodyPr>
            <a:spAutoFit/>
          </a:bodyPr>
          <a:lstStyle/>
          <a:p>
            <a:pPr eaLnBrk="1" hangingPunct="1">
              <a:lnSpc>
                <a:spcPct val="110000"/>
              </a:lnSpc>
            </a:pPr>
            <a:r>
              <a:rPr lang="zh-CN" altLang="en-US" sz="3200" b="1">
                <a:solidFill>
                  <a:srgbClr val="0000FF"/>
                </a:solidFill>
                <a:latin typeface="楷体" panose="02010609060101010101" pitchFamily="49" charset="-122"/>
                <a:ea typeface="楷体" panose="02010609060101010101" pitchFamily="49" charset="-122"/>
              </a:rPr>
              <a:t>参考答案：</a:t>
            </a:r>
            <a:r>
              <a:rPr lang="en-US" altLang="zh-CN" sz="3200" b="1">
                <a:solidFill>
                  <a:srgbClr val="0000FF"/>
                </a:solidFill>
                <a:latin typeface="楷体" panose="02010609060101010101" pitchFamily="49" charset="-122"/>
                <a:ea typeface="楷体" panose="02010609060101010101" pitchFamily="49" charset="-122"/>
              </a:rPr>
              <a:t>《</a:t>
            </a:r>
            <a:r>
              <a:rPr lang="zh-CN" altLang="en-US" sz="3200" b="1">
                <a:solidFill>
                  <a:srgbClr val="0000FF"/>
                </a:solidFill>
                <a:latin typeface="楷体" panose="02010609060101010101" pitchFamily="49" charset="-122"/>
                <a:ea typeface="楷体" panose="02010609060101010101" pitchFamily="49" charset="-122"/>
              </a:rPr>
              <a:t>躲猫猫大王</a:t>
            </a:r>
            <a:r>
              <a:rPr lang="en-US" altLang="zh-CN" sz="3200" b="1">
                <a:solidFill>
                  <a:srgbClr val="0000FF"/>
                </a:solidFill>
                <a:latin typeface="楷体" panose="02010609060101010101" pitchFamily="49" charset="-122"/>
                <a:ea typeface="楷体" panose="02010609060101010101" pitchFamily="49" charset="-122"/>
              </a:rPr>
              <a:t>》</a:t>
            </a:r>
            <a:r>
              <a:rPr lang="zh-CN" altLang="en-US" sz="3200" b="1">
                <a:solidFill>
                  <a:srgbClr val="0000FF"/>
                </a:solidFill>
                <a:latin typeface="楷体" panose="02010609060101010101" pitchFamily="49" charset="-122"/>
                <a:ea typeface="楷体" panose="02010609060101010101" pitchFamily="49" charset="-122"/>
              </a:rPr>
              <a:t>可能会介绍谁最擅长躲猫猫；</a:t>
            </a:r>
            <a:r>
              <a:rPr lang="en-US" altLang="zh-CN" sz="3200" b="1">
                <a:solidFill>
                  <a:srgbClr val="0000FF"/>
                </a:solidFill>
                <a:latin typeface="楷体" panose="02010609060101010101" pitchFamily="49" charset="-122"/>
                <a:ea typeface="楷体" panose="02010609060101010101" pitchFamily="49" charset="-122"/>
              </a:rPr>
              <a:t>《</a:t>
            </a:r>
            <a:r>
              <a:rPr lang="zh-CN" altLang="en-US" sz="3200" b="1">
                <a:solidFill>
                  <a:srgbClr val="0000FF"/>
                </a:solidFill>
                <a:latin typeface="楷体" panose="02010609060101010101" pitchFamily="49" charset="-122"/>
                <a:ea typeface="楷体" panose="02010609060101010101" pitchFamily="49" charset="-122"/>
              </a:rPr>
              <a:t>夏洛的网</a:t>
            </a:r>
            <a:r>
              <a:rPr lang="en-US" altLang="zh-CN" sz="3200" b="1">
                <a:solidFill>
                  <a:srgbClr val="0000FF"/>
                </a:solidFill>
                <a:latin typeface="楷体" panose="02010609060101010101" pitchFamily="49" charset="-122"/>
                <a:ea typeface="楷体" panose="02010609060101010101" pitchFamily="49" charset="-122"/>
              </a:rPr>
              <a:t>》</a:t>
            </a:r>
            <a:r>
              <a:rPr lang="zh-CN" altLang="en-US" sz="3200" b="1">
                <a:solidFill>
                  <a:srgbClr val="0000FF"/>
                </a:solidFill>
                <a:latin typeface="楷体" panose="02010609060101010101" pitchFamily="49" charset="-122"/>
                <a:ea typeface="楷体" panose="02010609060101010101" pitchFamily="49" charset="-122"/>
              </a:rPr>
              <a:t>中，夏洛可能是主人公的名称，文章内容与主人公的网有关；</a:t>
            </a:r>
            <a:r>
              <a:rPr lang="en-US" altLang="zh-CN" sz="3200" b="1">
                <a:solidFill>
                  <a:srgbClr val="0000FF"/>
                </a:solidFill>
                <a:latin typeface="楷体" panose="02010609060101010101" pitchFamily="49" charset="-122"/>
                <a:ea typeface="楷体" panose="02010609060101010101" pitchFamily="49" charset="-122"/>
              </a:rPr>
              <a:t>《</a:t>
            </a:r>
            <a:r>
              <a:rPr lang="zh-CN" altLang="en-US" sz="3200" b="1">
                <a:solidFill>
                  <a:srgbClr val="0000FF"/>
                </a:solidFill>
                <a:latin typeface="楷体" panose="02010609060101010101" pitchFamily="49" charset="-122"/>
                <a:ea typeface="楷体" panose="02010609060101010101" pitchFamily="49" charset="-122"/>
              </a:rPr>
              <a:t>帽子的秘密</a:t>
            </a:r>
            <a:r>
              <a:rPr lang="en-US" altLang="zh-CN" sz="3200" b="1">
                <a:solidFill>
                  <a:srgbClr val="0000FF"/>
                </a:solidFill>
                <a:latin typeface="楷体" panose="02010609060101010101" pitchFamily="49" charset="-122"/>
                <a:ea typeface="楷体" panose="02010609060101010101" pitchFamily="49" charset="-122"/>
              </a:rPr>
              <a:t>》</a:t>
            </a:r>
            <a:r>
              <a:rPr lang="zh-CN" altLang="en-US" sz="3200" b="1">
                <a:solidFill>
                  <a:srgbClr val="0000FF"/>
                </a:solidFill>
                <a:latin typeface="楷体" panose="02010609060101010101" pitchFamily="49" charset="-122"/>
                <a:ea typeface="楷体" panose="02010609060101010101" pitchFamily="49" charset="-122"/>
              </a:rPr>
              <a:t>所写的内容可能与帽子有关；</a:t>
            </a:r>
            <a:r>
              <a:rPr lang="en-US" altLang="zh-CN" sz="3200" b="1">
                <a:solidFill>
                  <a:srgbClr val="0000FF"/>
                </a:solidFill>
                <a:latin typeface="楷体" panose="02010609060101010101" pitchFamily="49" charset="-122"/>
                <a:ea typeface="楷体" panose="02010609060101010101" pitchFamily="49" charset="-122"/>
              </a:rPr>
              <a:t>《</a:t>
            </a:r>
            <a:r>
              <a:rPr lang="zh-CN" altLang="en-US" sz="3200" b="1">
                <a:solidFill>
                  <a:srgbClr val="0000FF"/>
                </a:solidFill>
                <a:latin typeface="楷体" panose="02010609060101010101" pitchFamily="49" charset="-122"/>
                <a:ea typeface="楷体" panose="02010609060101010101" pitchFamily="49" charset="-122"/>
              </a:rPr>
              <a:t>柔软的阳光</a:t>
            </a:r>
            <a:r>
              <a:rPr lang="en-US" altLang="zh-CN" sz="3200" b="1">
                <a:solidFill>
                  <a:srgbClr val="0000FF"/>
                </a:solidFill>
                <a:latin typeface="楷体" panose="02010609060101010101" pitchFamily="49" charset="-122"/>
                <a:ea typeface="楷体" panose="02010609060101010101" pitchFamily="49" charset="-122"/>
              </a:rPr>
              <a:t>》</a:t>
            </a:r>
            <a:r>
              <a:rPr lang="zh-CN" altLang="en-US" sz="3200" b="1">
                <a:solidFill>
                  <a:srgbClr val="0000FF"/>
                </a:solidFill>
                <a:latin typeface="楷体" panose="02010609060101010101" pitchFamily="49" charset="-122"/>
                <a:ea typeface="楷体" panose="02010609060101010101" pitchFamily="49" charset="-122"/>
              </a:rPr>
              <a:t>可能是写关于阳光的故事；</a:t>
            </a:r>
            <a:r>
              <a:rPr lang="en-US" altLang="zh-CN" sz="3200" b="1">
                <a:solidFill>
                  <a:srgbClr val="0000FF"/>
                </a:solidFill>
                <a:latin typeface="楷体" panose="02010609060101010101" pitchFamily="49" charset="-122"/>
                <a:ea typeface="楷体" panose="02010609060101010101" pitchFamily="49" charset="-122"/>
              </a:rPr>
              <a:t>《</a:t>
            </a:r>
            <a:r>
              <a:rPr lang="zh-CN" altLang="en-US" sz="3200" b="1">
                <a:solidFill>
                  <a:srgbClr val="0000FF"/>
                </a:solidFill>
                <a:latin typeface="楷体" panose="02010609060101010101" pitchFamily="49" charset="-122"/>
                <a:ea typeface="楷体" panose="02010609060101010101" pitchFamily="49" charset="-122"/>
              </a:rPr>
              <a:t>团圆</a:t>
            </a:r>
            <a:r>
              <a:rPr lang="en-US" altLang="zh-CN" sz="3200" b="1">
                <a:solidFill>
                  <a:srgbClr val="0000FF"/>
                </a:solidFill>
                <a:latin typeface="楷体" panose="02010609060101010101" pitchFamily="49" charset="-122"/>
                <a:ea typeface="楷体" panose="02010609060101010101" pitchFamily="49" charset="-122"/>
              </a:rPr>
              <a:t>》</a:t>
            </a:r>
            <a:r>
              <a:rPr lang="zh-CN" altLang="en-US" sz="3200" b="1">
                <a:solidFill>
                  <a:srgbClr val="0000FF"/>
                </a:solidFill>
                <a:latin typeface="楷体" panose="02010609060101010101" pitchFamily="49" charset="-122"/>
                <a:ea typeface="楷体" panose="02010609060101010101" pitchFamily="49" charset="-122"/>
              </a:rPr>
              <a:t>可能写亲人或朋友团聚；</a:t>
            </a:r>
            <a:r>
              <a:rPr lang="en-US" altLang="zh-CN" sz="3200" b="1">
                <a:solidFill>
                  <a:srgbClr val="0000FF"/>
                </a:solidFill>
                <a:latin typeface="楷体" panose="02010609060101010101" pitchFamily="49" charset="-122"/>
                <a:ea typeface="楷体" panose="02010609060101010101" pitchFamily="49" charset="-122"/>
              </a:rPr>
              <a:t>《</a:t>
            </a:r>
            <a:r>
              <a:rPr lang="zh-CN" altLang="en-US" sz="3200" b="1">
                <a:solidFill>
                  <a:srgbClr val="0000FF"/>
                </a:solidFill>
                <a:latin typeface="楷体" panose="02010609060101010101" pitchFamily="49" charset="-122"/>
                <a:ea typeface="楷体" panose="02010609060101010101" pitchFamily="49" charset="-122"/>
              </a:rPr>
              <a:t>小灵通漫游未来</a:t>
            </a:r>
            <a:r>
              <a:rPr lang="en-US" altLang="zh-CN" sz="3200" b="1">
                <a:solidFill>
                  <a:srgbClr val="0000FF"/>
                </a:solidFill>
                <a:latin typeface="楷体" panose="02010609060101010101" pitchFamily="49" charset="-122"/>
                <a:ea typeface="楷体" panose="02010609060101010101" pitchFamily="49" charset="-122"/>
              </a:rPr>
              <a:t>》</a:t>
            </a:r>
            <a:r>
              <a:rPr lang="zh-CN" altLang="en-US" sz="3200" b="1">
                <a:solidFill>
                  <a:srgbClr val="0000FF"/>
                </a:solidFill>
                <a:latin typeface="楷体" panose="02010609060101010101" pitchFamily="49" charset="-122"/>
                <a:ea typeface="楷体" panose="02010609060101010101" pitchFamily="49" charset="-122"/>
              </a:rPr>
              <a:t>可能是一篇想象作文或者科幻故事，与畅想未来有关。</a:t>
            </a:r>
            <a:endParaRPr lang="zh-CN" altLang="en-US" sz="32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2"/>
          <p:cNvGrpSpPr/>
          <p:nvPr/>
        </p:nvGrpSpPr>
        <p:grpSpPr>
          <a:xfrm>
            <a:off x="2987675" y="571500"/>
            <a:ext cx="3013075" cy="822325"/>
            <a:chOff x="3287540" y="339725"/>
            <a:chExt cx="3013248" cy="822905"/>
          </a:xfrm>
        </p:grpSpPr>
        <p:grpSp>
          <p:nvGrpSpPr>
            <p:cNvPr id="38" name="组合 27"/>
            <p:cNvGrpSpPr/>
            <p:nvPr/>
          </p:nvGrpSpPr>
          <p:grpSpPr>
            <a:xfrm>
              <a:off x="4371975" y="339725"/>
              <a:ext cx="1928813" cy="723900"/>
              <a:chOff x="2694384" y="508317"/>
              <a:chExt cx="1845563" cy="637982"/>
            </a:xfrm>
          </p:grpSpPr>
          <p:sp>
            <p:nvSpPr>
              <p:cNvPr id="1048581" name="矩形: 圆角 28"/>
              <p:cNvSpPr/>
              <p:nvPr/>
            </p:nvSpPr>
            <p:spPr bwMode="auto">
              <a:xfrm rot="19996946">
                <a:off x="2694279" y="609122"/>
                <a:ext cx="565094" cy="471824"/>
              </a:xfrm>
              <a:prstGeom prst="roundRect">
                <a:avLst/>
              </a:prstGeom>
              <a:solidFill>
                <a:schemeClr val="accent2">
                  <a:lumMod val="20000"/>
                  <a:lumOff val="80000"/>
                </a:schemeClr>
              </a:solidFill>
              <a:ln>
                <a:solidFill>
                  <a:srgbClr val="FF9999">
                    <a:alpha val="30196"/>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3600" b="1" i="0" u="none" strike="noStrike" kern="1200" cap="none" spc="0" normalizeH="0" baseline="0" noProof="0">
                    <a:ln>
                      <a:noFill/>
                    </a:ln>
                    <a:solidFill>
                      <a:srgbClr val="0000FF"/>
                    </a:solidFill>
                    <a:effectLst/>
                    <a:uLnTx/>
                    <a:uFillTx/>
                    <a:latin typeface="黑体" panose="02010609060101010101" pitchFamily="49" charset="-122"/>
                    <a:ea typeface="黑体" panose="02010609060101010101" pitchFamily="49" charset="-122"/>
                    <a:cs typeface="+mn-cs"/>
                  </a:rPr>
                  <a:t>我</a:t>
                </a:r>
                <a:endParaRPr kumimoji="0" lang="zh-CN" altLang="en-US" sz="3600" b="1" i="0" u="none" strike="noStrike" kern="1200" cap="none" spc="0" normalizeH="0" baseline="0" noProof="0" dirty="0">
                  <a:ln>
                    <a:noFill/>
                  </a:ln>
                  <a:solidFill>
                    <a:srgbClr val="0000FF"/>
                  </a:solidFill>
                  <a:effectLst/>
                  <a:uLnTx/>
                  <a:uFillTx/>
                  <a:latin typeface="黑体" panose="02010609060101010101" pitchFamily="49" charset="-122"/>
                  <a:ea typeface="黑体" panose="02010609060101010101" pitchFamily="49" charset="-122"/>
                  <a:cs typeface="+mn-cs"/>
                </a:endParaRPr>
              </a:p>
            </p:txBody>
          </p:sp>
          <p:sp>
            <p:nvSpPr>
              <p:cNvPr id="1048582" name="矩形: 圆角 29"/>
              <p:cNvSpPr/>
              <p:nvPr/>
            </p:nvSpPr>
            <p:spPr bwMode="auto">
              <a:xfrm rot="432022">
                <a:off x="3358111" y="508317"/>
                <a:ext cx="565094" cy="471824"/>
              </a:xfrm>
              <a:prstGeom prst="roundRect">
                <a:avLst/>
              </a:prstGeom>
              <a:solidFill>
                <a:srgbClr val="CCFFCC"/>
              </a:solidFill>
              <a:ln>
                <a:solidFill>
                  <a:srgbClr val="99FF99">
                    <a:alpha val="20000"/>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3600" b="1" i="0" u="none" strike="noStrike" kern="1200" cap="none" spc="0" normalizeH="0" baseline="0" noProof="0">
                    <a:ln>
                      <a:noFill/>
                    </a:ln>
                    <a:solidFill>
                      <a:srgbClr val="0000FF"/>
                    </a:solidFill>
                    <a:effectLst/>
                    <a:uLnTx/>
                    <a:uFillTx/>
                    <a:latin typeface="黑体" panose="02010609060101010101" pitchFamily="49" charset="-122"/>
                    <a:ea typeface="黑体" panose="02010609060101010101" pitchFamily="49" charset="-122"/>
                    <a:cs typeface="+mn-cs"/>
                  </a:rPr>
                  <a:t>会</a:t>
                </a:r>
                <a:endParaRPr kumimoji="0" lang="zh-CN" altLang="en-US" sz="3600" b="1" i="0" u="none" strike="noStrike" kern="1200" cap="none" spc="0" normalizeH="0" baseline="0" noProof="0" dirty="0">
                  <a:ln>
                    <a:noFill/>
                  </a:ln>
                  <a:solidFill>
                    <a:srgbClr val="0000FF"/>
                  </a:solidFill>
                  <a:effectLst/>
                  <a:uLnTx/>
                  <a:uFillTx/>
                  <a:latin typeface="黑体" panose="02010609060101010101" pitchFamily="49" charset="-122"/>
                  <a:ea typeface="黑体" panose="02010609060101010101" pitchFamily="49" charset="-122"/>
                  <a:cs typeface="+mn-cs"/>
                </a:endParaRPr>
              </a:p>
            </p:txBody>
          </p:sp>
          <p:sp>
            <p:nvSpPr>
              <p:cNvPr id="1048583" name="矩形: 圆角 30"/>
              <p:cNvSpPr/>
              <p:nvPr/>
            </p:nvSpPr>
            <p:spPr bwMode="auto">
              <a:xfrm rot="1932324">
                <a:off x="3973335" y="674926"/>
                <a:ext cx="566612" cy="471823"/>
              </a:xfrm>
              <a:prstGeom prst="roundRect">
                <a:avLst/>
              </a:prstGeom>
              <a:solidFill>
                <a:srgbClr val="FFCC99"/>
              </a:solidFill>
              <a:ln>
                <a:solidFill>
                  <a:srgbClr val="FFCC66"/>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3600" b="1" i="0" u="none" strike="noStrike" kern="1200" cap="none" spc="0" normalizeH="0" baseline="0" noProof="0">
                    <a:ln>
                      <a:noFill/>
                    </a:ln>
                    <a:solidFill>
                      <a:srgbClr val="0000FF"/>
                    </a:solidFill>
                    <a:effectLst/>
                    <a:uLnTx/>
                    <a:uFillTx/>
                    <a:latin typeface="黑体" panose="02010609060101010101" pitchFamily="49" charset="-122"/>
                    <a:ea typeface="黑体" panose="02010609060101010101" pitchFamily="49" charset="-122"/>
                    <a:cs typeface="+mn-cs"/>
                  </a:rPr>
                  <a:t>读</a:t>
                </a:r>
                <a:endParaRPr kumimoji="0" lang="zh-CN" altLang="en-US" sz="3600" b="1" i="0" u="none" strike="noStrike" kern="1200" cap="none" spc="0" normalizeH="0" baseline="0" noProof="0" dirty="0">
                  <a:ln>
                    <a:noFill/>
                  </a:ln>
                  <a:solidFill>
                    <a:srgbClr val="0000FF"/>
                  </a:solidFill>
                  <a:effectLst/>
                  <a:uLnTx/>
                  <a:uFillTx/>
                  <a:latin typeface="黑体" panose="02010609060101010101" pitchFamily="49" charset="-122"/>
                  <a:ea typeface="黑体" panose="02010609060101010101" pitchFamily="49" charset="-122"/>
                  <a:cs typeface="+mn-cs"/>
                </a:endParaRPr>
              </a:p>
            </p:txBody>
          </p:sp>
        </p:grpSp>
        <p:pic>
          <p:nvPicPr>
            <p:cNvPr id="2097156" name="Picture 3"/>
            <p:cNvPicPr>
              <a:picLocks noChangeAspect="1"/>
            </p:cNvPicPr>
            <p:nvPr/>
          </p:nvPicPr>
          <p:blipFill>
            <a:blip r:embed="rId1"/>
            <a:stretch>
              <a:fillRect/>
            </a:stretch>
          </p:blipFill>
          <p:spPr>
            <a:xfrm>
              <a:off x="3287540" y="349830"/>
              <a:ext cx="1036638" cy="812800"/>
            </a:xfrm>
            <a:prstGeom prst="rect">
              <a:avLst/>
            </a:prstGeom>
            <a:noFill/>
            <a:ln w="9525">
              <a:noFill/>
            </a:ln>
          </p:spPr>
        </p:pic>
      </p:grpSp>
      <p:grpSp>
        <p:nvGrpSpPr>
          <p:cNvPr id="39" name="组合 4"/>
          <p:cNvGrpSpPr/>
          <p:nvPr/>
        </p:nvGrpSpPr>
        <p:grpSpPr>
          <a:xfrm>
            <a:off x="977265" y="2232025"/>
            <a:ext cx="7189788" cy="2635250"/>
            <a:chOff x="1415206" y="1923678"/>
            <a:chExt cx="7189242" cy="2634846"/>
          </a:xfrm>
        </p:grpSpPr>
        <p:sp>
          <p:nvSpPr>
            <p:cNvPr id="1048584" name="矩形: 圆角 3"/>
            <p:cNvSpPr/>
            <p:nvPr/>
          </p:nvSpPr>
          <p:spPr>
            <a:xfrm>
              <a:off x="2062857" y="1923678"/>
              <a:ext cx="5905052" cy="2634846"/>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048585" name="矩形 3"/>
            <p:cNvSpPr/>
            <p:nvPr/>
          </p:nvSpPr>
          <p:spPr>
            <a:xfrm>
              <a:off x="1415206" y="2342587"/>
              <a:ext cx="7189242" cy="1996135"/>
            </a:xfrm>
            <a:prstGeom prst="rect">
              <a:avLst/>
            </a:prstGeom>
            <a:noFill/>
            <a:ln w="9525">
              <a:noFill/>
            </a:ln>
          </p:spPr>
          <p:txBody>
            <a:bodyPr>
              <a:spAutoFit/>
            </a:bodyPr>
            <a:lstStyle/>
            <a:p>
              <a:pPr algn="ctr" eaLnBrk="1" hangingPunct="1">
                <a:lnSpc>
                  <a:spcPct val="120000"/>
                </a:lnSpc>
              </a:pPr>
              <a:r>
                <a:rPr lang="zh-CN" altLang="en-US" sz="3600" b="1">
                  <a:latin typeface="楷体" panose="02010609060101010101" pitchFamily="49" charset="-122"/>
                  <a:ea typeface="楷体" panose="02010609060101010101" pitchFamily="49" charset="-122"/>
                </a:rPr>
                <a:t>胡 萝 卜    发 愁</a:t>
              </a:r>
              <a:endParaRPr lang="zh-CN" altLang="en-US" sz="3600" b="1">
                <a:latin typeface="楷体" panose="02010609060101010101" pitchFamily="49" charset="-122"/>
                <a:ea typeface="楷体" panose="02010609060101010101" pitchFamily="49" charset="-122"/>
              </a:endParaRPr>
            </a:p>
            <a:p>
              <a:pPr algn="ctr" eaLnBrk="1" hangingPunct="1">
                <a:lnSpc>
                  <a:spcPct val="120000"/>
                </a:lnSpc>
              </a:pPr>
              <a:endParaRPr lang="zh-CN" altLang="en-US" sz="3600" b="1">
                <a:latin typeface="楷体" panose="02010609060101010101" pitchFamily="49" charset="-122"/>
                <a:ea typeface="楷体" panose="02010609060101010101" pitchFamily="49" charset="-122"/>
              </a:endParaRPr>
            </a:p>
            <a:p>
              <a:pPr algn="ctr" eaLnBrk="1" hangingPunct="1">
                <a:lnSpc>
                  <a:spcPct val="120000"/>
                </a:lnSpc>
              </a:pPr>
              <a:r>
                <a:rPr lang="zh-CN" altLang="en-US" sz="3600" b="1">
                  <a:latin typeface="楷体" panose="02010609060101010101" pitchFamily="49" charset="-122"/>
                  <a:ea typeface="楷体" panose="02010609060101010101" pitchFamily="49" charset="-122"/>
                </a:rPr>
                <a:t>沾 到    晾 晒</a:t>
              </a:r>
              <a:endParaRPr lang="en-US" altLang="zh-CN" sz="3600" b="1" dirty="0">
                <a:latin typeface="楷体" panose="02010609060101010101" pitchFamily="49" charset="-122"/>
                <a:ea typeface="楷体" panose="02010609060101010101" pitchFamily="49" charset="-122"/>
              </a:endParaRPr>
            </a:p>
          </p:txBody>
        </p:sp>
      </p:grpSp>
      <p:sp>
        <p:nvSpPr>
          <p:cNvPr id="1048586" name="TextBox 12"/>
          <p:cNvSpPr txBox="1"/>
          <p:nvPr/>
        </p:nvSpPr>
        <p:spPr>
          <a:xfrm>
            <a:off x="3048000" y="1708150"/>
            <a:ext cx="931863" cy="523875"/>
          </a:xfrm>
          <a:prstGeom prst="rect">
            <a:avLst/>
          </a:prstGeom>
          <a:noFill/>
        </p:spPr>
        <p:txBody>
          <a:bodyPr>
            <a:spAutoFit/>
          </a:bodyPr>
          <a:lstStyle/>
          <a:p>
            <a:pPr marR="0" algn="ctr" defTabSz="914400" eaLnBrk="1" hangingPunct="1">
              <a:buClrTx/>
              <a:buSzTx/>
              <a:buFontTx/>
            </a:pPr>
            <a:r>
              <a:rPr kumimoji="0" lang="en-US" altLang="zh-CN" sz="2800" b="1" kern="1200" cap="none" spc="0" normalizeH="0" baseline="0" noProof="0">
                <a:solidFill>
                  <a:srgbClr val="0000FF"/>
                </a:solidFill>
                <a:latin typeface="+mn-ea"/>
                <a:ea typeface="+mn-ea"/>
                <a:cs typeface="+mn-cs"/>
              </a:rPr>
              <a:t>luó</a:t>
            </a:r>
            <a:endParaRPr kumimoji="0" lang="zh-CN" altLang="en-US" sz="2800" b="1" kern="1200" cap="none" spc="0" normalizeH="0" baseline="0" noProof="0" dirty="0">
              <a:solidFill>
                <a:srgbClr val="0000FF"/>
              </a:solidFill>
              <a:latin typeface="+mn-ea"/>
              <a:ea typeface="+mn-ea"/>
              <a:cs typeface="+mn-cs"/>
            </a:endParaRPr>
          </a:p>
        </p:txBody>
      </p:sp>
      <p:sp>
        <p:nvSpPr>
          <p:cNvPr id="1048587" name="矩形 3"/>
          <p:cNvSpPr/>
          <p:nvPr/>
        </p:nvSpPr>
        <p:spPr>
          <a:xfrm>
            <a:off x="971550" y="2062163"/>
            <a:ext cx="7189788" cy="1996441"/>
          </a:xfrm>
          <a:prstGeom prst="rect">
            <a:avLst/>
          </a:prstGeom>
          <a:noFill/>
          <a:ln w="9525">
            <a:noFill/>
          </a:ln>
        </p:spPr>
        <p:txBody>
          <a:bodyPr>
            <a:spAutoFit/>
          </a:bodyPr>
          <a:lstStyle/>
          <a:p>
            <a:pPr algn="ctr" eaLnBrk="1" hangingPunct="1">
              <a:lnSpc>
                <a:spcPct val="120000"/>
              </a:lnSpc>
            </a:pPr>
            <a:r>
              <a:rPr lang="zh-CN" altLang="en-US" sz="3600" b="1">
                <a:latin typeface="楷体" panose="02010609060101010101" pitchFamily="49" charset="-122"/>
                <a:ea typeface="楷体" panose="02010609060101010101" pitchFamily="49" charset="-122"/>
              </a:rPr>
              <a:t>胡 萝 卜    发 愁</a:t>
            </a:r>
            <a:endParaRPr lang="zh-CN" altLang="en-US" sz="3600" b="1">
              <a:latin typeface="楷体" panose="02010609060101010101" pitchFamily="49" charset="-122"/>
              <a:ea typeface="楷体" panose="02010609060101010101" pitchFamily="49" charset="-122"/>
            </a:endParaRPr>
          </a:p>
          <a:p>
            <a:pPr algn="ctr" eaLnBrk="1" hangingPunct="1">
              <a:lnSpc>
                <a:spcPct val="120000"/>
              </a:lnSpc>
            </a:pPr>
            <a:endParaRPr lang="zh-CN" altLang="en-US" sz="3600" b="1">
              <a:latin typeface="楷体" panose="02010609060101010101" pitchFamily="49" charset="-122"/>
              <a:ea typeface="楷体" panose="02010609060101010101" pitchFamily="49" charset="-122"/>
            </a:endParaRPr>
          </a:p>
          <a:p>
            <a:pPr algn="ctr" eaLnBrk="1" hangingPunct="1">
              <a:lnSpc>
                <a:spcPct val="120000"/>
              </a:lnSpc>
            </a:pPr>
            <a:r>
              <a:rPr lang="zh-CN" altLang="en-US" sz="3600" b="1">
                <a:latin typeface="楷体" panose="02010609060101010101" pitchFamily="49" charset="-122"/>
                <a:ea typeface="楷体" panose="02010609060101010101" pitchFamily="49" charset="-122"/>
              </a:rPr>
              <a:t>沾 到    晾 晒</a:t>
            </a:r>
            <a:endParaRPr lang="en-US" altLang="zh-CN" sz="3600" b="1" dirty="0">
              <a:latin typeface="楷体" panose="02010609060101010101" pitchFamily="49" charset="-122"/>
              <a:ea typeface="楷体" panose="02010609060101010101" pitchFamily="49" charset="-122"/>
            </a:endParaRPr>
          </a:p>
        </p:txBody>
      </p:sp>
      <p:sp>
        <p:nvSpPr>
          <p:cNvPr id="1048588" name="TextBox 12"/>
          <p:cNvSpPr txBox="1"/>
          <p:nvPr/>
        </p:nvSpPr>
        <p:spPr>
          <a:xfrm>
            <a:off x="3856038" y="1708150"/>
            <a:ext cx="638175" cy="523875"/>
          </a:xfrm>
          <a:prstGeom prst="rect">
            <a:avLst/>
          </a:prstGeom>
          <a:noFill/>
        </p:spPr>
        <p:txBody>
          <a:bodyPr>
            <a:spAutoFit/>
          </a:bodyPr>
          <a:lstStyle/>
          <a:p>
            <a:pPr marR="0" algn="ctr" defTabSz="914400" eaLnBrk="1" hangingPunct="1">
              <a:buClrTx/>
              <a:buSzTx/>
              <a:buFontTx/>
            </a:pPr>
            <a:r>
              <a:rPr kumimoji="0" lang="en-US" altLang="zh-CN" sz="2800" b="1" kern="1200" cap="none" spc="0" normalizeH="0" baseline="0" noProof="0">
                <a:solidFill>
                  <a:srgbClr val="0000FF"/>
                </a:solidFill>
                <a:latin typeface="+mn-ea"/>
                <a:ea typeface="宋体" panose="02010600030101010101" pitchFamily="2" charset="-122"/>
                <a:cs typeface="+mn-cs"/>
              </a:rPr>
              <a:t>bo</a:t>
            </a:r>
            <a:endParaRPr kumimoji="0" lang="zh-CN" altLang="en-US" sz="2800" b="1" kern="1200" cap="none" spc="0" normalizeH="0" baseline="0" noProof="0" dirty="0">
              <a:solidFill>
                <a:srgbClr val="0000FF"/>
              </a:solidFill>
              <a:latin typeface="+mn-ea"/>
              <a:ea typeface="+mn-ea"/>
              <a:cs typeface="+mn-cs"/>
            </a:endParaRPr>
          </a:p>
        </p:txBody>
      </p:sp>
      <p:sp>
        <p:nvSpPr>
          <p:cNvPr id="1048589" name="TextBox 12"/>
          <p:cNvSpPr txBox="1"/>
          <p:nvPr/>
        </p:nvSpPr>
        <p:spPr>
          <a:xfrm>
            <a:off x="5641975" y="1708150"/>
            <a:ext cx="1241425" cy="523875"/>
          </a:xfrm>
          <a:prstGeom prst="rect">
            <a:avLst/>
          </a:prstGeom>
          <a:noFill/>
        </p:spPr>
        <p:txBody>
          <a:bodyPr>
            <a:spAutoFit/>
          </a:bodyPr>
          <a:lstStyle/>
          <a:p>
            <a:pPr marR="0" algn="ctr" defTabSz="914400" eaLnBrk="1" hangingPunct="1">
              <a:buClrTx/>
              <a:buSzTx/>
              <a:buFontTx/>
            </a:pPr>
            <a:r>
              <a:rPr kumimoji="0" lang="en-US" altLang="zh-CN" sz="2800" b="1" kern="1200" cap="none" spc="0" normalizeH="0" baseline="0" noProof="0">
                <a:solidFill>
                  <a:srgbClr val="0000FF"/>
                </a:solidFill>
                <a:latin typeface="+mn-ea"/>
                <a:ea typeface="+mn-ea"/>
                <a:cs typeface="+mn-cs"/>
              </a:rPr>
              <a:t>chóu</a:t>
            </a:r>
            <a:endParaRPr kumimoji="0" lang="zh-CN" altLang="en-US" sz="2800" b="1" kern="1200" cap="none" spc="0" normalizeH="0" baseline="0" noProof="0" dirty="0">
              <a:solidFill>
                <a:srgbClr val="0000FF"/>
              </a:solidFill>
              <a:latin typeface="+mn-ea"/>
              <a:ea typeface="+mn-ea"/>
              <a:cs typeface="+mn-cs"/>
            </a:endParaRPr>
          </a:p>
        </p:txBody>
      </p:sp>
      <p:sp>
        <p:nvSpPr>
          <p:cNvPr id="1048590" name="TextBox 12"/>
          <p:cNvSpPr txBox="1"/>
          <p:nvPr/>
        </p:nvSpPr>
        <p:spPr>
          <a:xfrm>
            <a:off x="2597150" y="3016250"/>
            <a:ext cx="1241425" cy="523875"/>
          </a:xfrm>
          <a:prstGeom prst="rect">
            <a:avLst/>
          </a:prstGeom>
          <a:noFill/>
        </p:spPr>
        <p:txBody>
          <a:bodyPr>
            <a:spAutoFit/>
          </a:bodyPr>
          <a:lstStyle/>
          <a:p>
            <a:pPr marR="0" algn="ctr" defTabSz="914400" eaLnBrk="1" hangingPunct="1">
              <a:buClrTx/>
              <a:buSzTx/>
              <a:buFontTx/>
            </a:pPr>
            <a:r>
              <a:rPr kumimoji="0" lang="en-US" altLang="zh-CN" sz="2800" b="1" kern="1200" cap="none" spc="0" normalizeH="0" baseline="0" noProof="0">
                <a:solidFill>
                  <a:srgbClr val="0000FF"/>
                </a:solidFill>
                <a:latin typeface="+mn-ea"/>
                <a:ea typeface="宋体" panose="02010600030101010101" pitchFamily="2" charset="-122"/>
                <a:cs typeface="+mn-cs"/>
              </a:rPr>
              <a:t>zhān</a:t>
            </a:r>
            <a:endParaRPr kumimoji="0" lang="zh-CN" altLang="en-US" sz="2800" b="1" kern="1200" cap="none" spc="0" normalizeH="0" baseline="0" noProof="0" dirty="0">
              <a:solidFill>
                <a:srgbClr val="0000FF"/>
              </a:solidFill>
              <a:latin typeface="+mn-ea"/>
              <a:ea typeface="+mn-ea"/>
              <a:cs typeface="+mn-cs"/>
            </a:endParaRPr>
          </a:p>
        </p:txBody>
      </p:sp>
      <p:sp>
        <p:nvSpPr>
          <p:cNvPr id="1048591" name="TextBox 12"/>
          <p:cNvSpPr txBox="1"/>
          <p:nvPr/>
        </p:nvSpPr>
        <p:spPr>
          <a:xfrm>
            <a:off x="4610100" y="3016250"/>
            <a:ext cx="1241425" cy="523875"/>
          </a:xfrm>
          <a:prstGeom prst="rect">
            <a:avLst/>
          </a:prstGeom>
          <a:noFill/>
        </p:spPr>
        <p:txBody>
          <a:bodyPr>
            <a:spAutoFit/>
          </a:bodyPr>
          <a:lstStyle/>
          <a:p>
            <a:pPr marR="0" algn="ctr" defTabSz="914400" eaLnBrk="1" hangingPunct="1">
              <a:buClrTx/>
              <a:buSzTx/>
              <a:buFontTx/>
            </a:pPr>
            <a:r>
              <a:rPr kumimoji="0" lang="en-US" altLang="zh-CN" sz="2800" b="1" kern="1200" cap="none" spc="0" normalizeH="0" baseline="0" noProof="0">
                <a:solidFill>
                  <a:srgbClr val="0000FF"/>
                </a:solidFill>
                <a:latin typeface="+mn-ea"/>
                <a:ea typeface="宋体" panose="02010600030101010101" pitchFamily="2" charset="-122"/>
                <a:cs typeface="+mn-cs"/>
              </a:rPr>
              <a:t>liànɡ</a:t>
            </a:r>
            <a:endParaRPr kumimoji="0" lang="zh-CN" altLang="en-US" sz="2800" b="1" kern="1200" cap="none" spc="0" normalizeH="0" baseline="0" noProof="0" dirty="0">
              <a:solidFill>
                <a:srgbClr val="0000FF"/>
              </a:solidFill>
              <a:latin typeface="+mn-ea"/>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48587"/>
                                        </p:tgtEl>
                                        <p:attrNameLst>
                                          <p:attrName>style.visibility</p:attrName>
                                        </p:attrNameLst>
                                      </p:cBhvr>
                                      <p:to>
                                        <p:strVal val="visible"/>
                                      </p:to>
                                    </p:set>
                                    <p:anim calcmode="lin" valueType="num">
                                      <p:cBhvr>
                                        <p:cTn id="7" dur="1000" fill="hold"/>
                                        <p:tgtEl>
                                          <p:spTgt spid="1048587"/>
                                        </p:tgtEl>
                                        <p:attrNameLst>
                                          <p:attrName>ppt_w</p:attrName>
                                        </p:attrNameLst>
                                      </p:cBhvr>
                                      <p:tavLst>
                                        <p:tav tm="0">
                                          <p:val>
                                            <p:fltVal val="0"/>
                                          </p:val>
                                        </p:tav>
                                        <p:tav tm="100000">
                                          <p:val>
                                            <p:strVal val="#ppt_w"/>
                                          </p:val>
                                        </p:tav>
                                      </p:tavLst>
                                    </p:anim>
                                    <p:anim calcmode="lin" valueType="num">
                                      <p:cBhvr>
                                        <p:cTn id="8" dur="1000" fill="hold"/>
                                        <p:tgtEl>
                                          <p:spTgt spid="1048587"/>
                                        </p:tgtEl>
                                        <p:attrNameLst>
                                          <p:attrName>ppt_h</p:attrName>
                                        </p:attrNameLst>
                                      </p:cBhvr>
                                      <p:tavLst>
                                        <p:tav tm="0">
                                          <p:val>
                                            <p:fltVal val="0"/>
                                          </p:val>
                                        </p:tav>
                                        <p:tav tm="100000">
                                          <p:val>
                                            <p:strVal val="#ppt_h"/>
                                          </p:val>
                                        </p:tav>
                                      </p:tavLst>
                                    </p:anim>
                                    <p:anim calcmode="lin" valueType="num">
                                      <p:cBhvr>
                                        <p:cTn id="9" dur="1000" fill="hold"/>
                                        <p:tgtEl>
                                          <p:spTgt spid="1048587"/>
                                        </p:tgtEl>
                                        <p:attrNameLst>
                                          <p:attrName>style.rotation</p:attrName>
                                        </p:attrNameLst>
                                      </p:cBhvr>
                                      <p:tavLst>
                                        <p:tav tm="0">
                                          <p:val>
                                            <p:fltVal val="90"/>
                                          </p:val>
                                        </p:tav>
                                        <p:tav tm="100000">
                                          <p:val>
                                            <p:fltVal val="0"/>
                                          </p:val>
                                        </p:tav>
                                      </p:tavLst>
                                    </p:anim>
                                    <p:animEffect transition="in" filter="fade">
                                      <p:cBhvr>
                                        <p:cTn id="10" dur="1000"/>
                                        <p:tgtEl>
                                          <p:spTgt spid="1048587"/>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048586"/>
                                        </p:tgtEl>
                                        <p:attrNameLst>
                                          <p:attrName>style.visibility</p:attrName>
                                        </p:attrNameLst>
                                      </p:cBhvr>
                                      <p:to>
                                        <p:strVal val="visible"/>
                                      </p:to>
                                    </p:set>
                                    <p:animEffect transition="in" filter="barn(inVertical)">
                                      <p:cBhvr>
                                        <p:cTn id="15" dur="500"/>
                                        <p:tgtEl>
                                          <p:spTgt spid="1048586"/>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1048588"/>
                                        </p:tgtEl>
                                        <p:attrNameLst>
                                          <p:attrName>style.visibility</p:attrName>
                                        </p:attrNameLst>
                                      </p:cBhvr>
                                      <p:to>
                                        <p:strVal val="visible"/>
                                      </p:to>
                                    </p:set>
                                    <p:animEffect transition="in" filter="barn(inVertical)">
                                      <p:cBhvr>
                                        <p:cTn id="20" dur="500"/>
                                        <p:tgtEl>
                                          <p:spTgt spid="1048588"/>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048589"/>
                                        </p:tgtEl>
                                        <p:attrNameLst>
                                          <p:attrName>style.visibility</p:attrName>
                                        </p:attrNameLst>
                                      </p:cBhvr>
                                      <p:to>
                                        <p:strVal val="visible"/>
                                      </p:to>
                                    </p:set>
                                    <p:animEffect transition="in" filter="barn(inVertical)">
                                      <p:cBhvr>
                                        <p:cTn id="25" dur="500"/>
                                        <p:tgtEl>
                                          <p:spTgt spid="1048589"/>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1048590"/>
                                        </p:tgtEl>
                                        <p:attrNameLst>
                                          <p:attrName>style.visibility</p:attrName>
                                        </p:attrNameLst>
                                      </p:cBhvr>
                                      <p:to>
                                        <p:strVal val="visible"/>
                                      </p:to>
                                    </p:set>
                                    <p:animEffect transition="in" filter="barn(inVertical)">
                                      <p:cBhvr>
                                        <p:cTn id="30" dur="500"/>
                                        <p:tgtEl>
                                          <p:spTgt spid="1048590"/>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1048591"/>
                                        </p:tgtEl>
                                        <p:attrNameLst>
                                          <p:attrName>style.visibility</p:attrName>
                                        </p:attrNameLst>
                                      </p:cBhvr>
                                      <p:to>
                                        <p:strVal val="visible"/>
                                      </p:to>
                                    </p:set>
                                    <p:animEffect transition="in" filter="barn(inVertical)">
                                      <p:cBhvr>
                                        <p:cTn id="35" dur="500"/>
                                        <p:tgtEl>
                                          <p:spTgt spid="104859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grpId="1" nodeType="clickEffect">
                                  <p:stCondLst>
                                    <p:cond delay="0"/>
                                  </p:stCondLst>
                                  <p:childTnLst>
                                    <p:animEffect transition="out" filter="fade">
                                      <p:cBhvr>
                                        <p:cTn id="39" dur="500"/>
                                        <p:tgtEl>
                                          <p:spTgt spid="1048586"/>
                                        </p:tgtEl>
                                      </p:cBhvr>
                                    </p:animEffect>
                                    <p:set>
                                      <p:cBhvr>
                                        <p:cTn id="40" dur="1" fill="hold">
                                          <p:stCondLst>
                                            <p:cond delay="499"/>
                                          </p:stCondLst>
                                        </p:cTn>
                                        <p:tgtEl>
                                          <p:spTgt spid="1048586"/>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500"/>
                                        <p:tgtEl>
                                          <p:spTgt spid="1048588"/>
                                        </p:tgtEl>
                                      </p:cBhvr>
                                    </p:animEffect>
                                    <p:set>
                                      <p:cBhvr>
                                        <p:cTn id="43" dur="1" fill="hold">
                                          <p:stCondLst>
                                            <p:cond delay="499"/>
                                          </p:stCondLst>
                                        </p:cTn>
                                        <p:tgtEl>
                                          <p:spTgt spid="1048588"/>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1048589"/>
                                        </p:tgtEl>
                                      </p:cBhvr>
                                    </p:animEffect>
                                    <p:set>
                                      <p:cBhvr>
                                        <p:cTn id="46" dur="1" fill="hold">
                                          <p:stCondLst>
                                            <p:cond delay="499"/>
                                          </p:stCondLst>
                                        </p:cTn>
                                        <p:tgtEl>
                                          <p:spTgt spid="1048589"/>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1048590"/>
                                        </p:tgtEl>
                                      </p:cBhvr>
                                    </p:animEffect>
                                    <p:set>
                                      <p:cBhvr>
                                        <p:cTn id="49" dur="1" fill="hold">
                                          <p:stCondLst>
                                            <p:cond delay="499"/>
                                          </p:stCondLst>
                                        </p:cTn>
                                        <p:tgtEl>
                                          <p:spTgt spid="1048590"/>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1048591"/>
                                        </p:tgtEl>
                                      </p:cBhvr>
                                    </p:animEffect>
                                    <p:set>
                                      <p:cBhvr>
                                        <p:cTn id="52" dur="1" fill="hold">
                                          <p:stCondLst>
                                            <p:cond delay="499"/>
                                          </p:stCondLst>
                                        </p:cTn>
                                        <p:tgtEl>
                                          <p:spTgt spid="104859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586" grpId="0"/>
      <p:bldP spid="1048586" grpId="1"/>
      <p:bldP spid="1048587" grpId="0"/>
      <p:bldP spid="1048588" grpId="0"/>
      <p:bldP spid="1048588" grpId="1"/>
      <p:bldP spid="1048589" grpId="0"/>
      <p:bldP spid="1048589" grpId="1"/>
      <p:bldP spid="1048590" grpId="0"/>
      <p:bldP spid="1048590" grpId="1"/>
      <p:bldP spid="1048591" grpId="0"/>
      <p:bldP spid="1048591"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2" name="TextBox 16"/>
          <p:cNvSpPr txBox="1"/>
          <p:nvPr/>
        </p:nvSpPr>
        <p:spPr>
          <a:xfrm>
            <a:off x="5227638" y="1438275"/>
            <a:ext cx="687387" cy="646113"/>
          </a:xfrm>
          <a:prstGeom prst="rect">
            <a:avLst/>
          </a:prstGeom>
          <a:noFill/>
          <a:ln w="9525">
            <a:noFill/>
          </a:ln>
        </p:spPr>
        <p:txBody>
          <a:bodyPr>
            <a:spAutoFit/>
          </a:bodyPr>
          <a:lstStyle/>
          <a:p>
            <a:pPr eaLnBrk="1" hangingPunct="1"/>
            <a:r>
              <a:rPr lang="zh-CN" altLang="en-US" sz="3600" b="1">
                <a:solidFill>
                  <a:srgbClr val="FF0000"/>
                </a:solidFill>
                <a:latin typeface="楷体" panose="02010609060101010101" pitchFamily="49" charset="-122"/>
                <a:ea typeface="楷体" panose="02010609060101010101" pitchFamily="49" charset="-122"/>
              </a:rPr>
              <a:t>卜</a:t>
            </a:r>
            <a:endParaRPr lang="zh-CN" altLang="en-US" sz="3600" b="1" dirty="0">
              <a:solidFill>
                <a:srgbClr val="FF0000"/>
              </a:solidFill>
              <a:latin typeface="楷体" panose="02010609060101010101" pitchFamily="49" charset="-122"/>
              <a:ea typeface="楷体" panose="02010609060101010101" pitchFamily="49" charset="-122"/>
            </a:endParaRPr>
          </a:p>
        </p:txBody>
      </p:sp>
      <p:sp>
        <p:nvSpPr>
          <p:cNvPr id="1048593" name="TextBox 18"/>
          <p:cNvSpPr txBox="1"/>
          <p:nvPr/>
        </p:nvSpPr>
        <p:spPr>
          <a:xfrm>
            <a:off x="3797300" y="2911475"/>
            <a:ext cx="687388" cy="646113"/>
          </a:xfrm>
          <a:prstGeom prst="rect">
            <a:avLst/>
          </a:prstGeom>
          <a:noFill/>
          <a:ln w="9525">
            <a:noFill/>
          </a:ln>
        </p:spPr>
        <p:txBody>
          <a:bodyPr>
            <a:spAutoFit/>
          </a:bodyPr>
          <a:lstStyle/>
          <a:p>
            <a:pPr eaLnBrk="1" hangingPunct="1"/>
            <a:r>
              <a:rPr lang="zh-CN" altLang="en-US" sz="3600" b="1">
                <a:solidFill>
                  <a:srgbClr val="FF0000"/>
                </a:solidFill>
                <a:latin typeface="楷体" panose="02010609060101010101" pitchFamily="49" charset="-122"/>
                <a:ea typeface="楷体" panose="02010609060101010101" pitchFamily="49" charset="-122"/>
              </a:rPr>
              <a:t>萝</a:t>
            </a:r>
            <a:endParaRPr lang="zh-CN" altLang="en-US" sz="3600" b="1" dirty="0">
              <a:solidFill>
                <a:srgbClr val="FF0000"/>
              </a:solidFill>
              <a:latin typeface="楷体" panose="02010609060101010101" pitchFamily="49" charset="-122"/>
              <a:ea typeface="楷体" panose="02010609060101010101" pitchFamily="49" charset="-122"/>
            </a:endParaRPr>
          </a:p>
        </p:txBody>
      </p:sp>
      <p:sp>
        <p:nvSpPr>
          <p:cNvPr id="1048594" name="TextBox 19"/>
          <p:cNvSpPr txBox="1"/>
          <p:nvPr/>
        </p:nvSpPr>
        <p:spPr>
          <a:xfrm>
            <a:off x="5537200" y="3467100"/>
            <a:ext cx="687388" cy="646113"/>
          </a:xfrm>
          <a:prstGeom prst="rect">
            <a:avLst/>
          </a:prstGeom>
          <a:noFill/>
          <a:ln w="9525">
            <a:noFill/>
          </a:ln>
        </p:spPr>
        <p:txBody>
          <a:bodyPr>
            <a:spAutoFit/>
          </a:bodyPr>
          <a:lstStyle/>
          <a:p>
            <a:pPr eaLnBrk="1" hangingPunct="1"/>
            <a:r>
              <a:rPr lang="zh-CN" altLang="en-US" sz="3600" b="1">
                <a:solidFill>
                  <a:srgbClr val="FF0000"/>
                </a:solidFill>
                <a:latin typeface="楷体" panose="02010609060101010101" pitchFamily="49" charset="-122"/>
                <a:ea typeface="楷体" panose="02010609060101010101" pitchFamily="49" charset="-122"/>
              </a:rPr>
              <a:t>晾</a:t>
            </a:r>
            <a:endParaRPr lang="zh-CN" altLang="en-US" sz="3600" b="1" dirty="0">
              <a:solidFill>
                <a:srgbClr val="FF0000"/>
              </a:solidFill>
              <a:latin typeface="楷体" panose="02010609060101010101" pitchFamily="49" charset="-122"/>
              <a:ea typeface="楷体" panose="02010609060101010101" pitchFamily="49" charset="-122"/>
            </a:endParaRPr>
          </a:p>
        </p:txBody>
      </p:sp>
      <p:sp>
        <p:nvSpPr>
          <p:cNvPr id="1048595" name="TextBox 20"/>
          <p:cNvSpPr txBox="1"/>
          <p:nvPr/>
        </p:nvSpPr>
        <p:spPr>
          <a:xfrm>
            <a:off x="6923088" y="2682875"/>
            <a:ext cx="687387" cy="646113"/>
          </a:xfrm>
          <a:prstGeom prst="rect">
            <a:avLst/>
          </a:prstGeom>
          <a:noFill/>
          <a:ln w="9525">
            <a:noFill/>
          </a:ln>
        </p:spPr>
        <p:txBody>
          <a:bodyPr>
            <a:spAutoFit/>
          </a:bodyPr>
          <a:lstStyle/>
          <a:p>
            <a:pPr eaLnBrk="1" hangingPunct="1"/>
            <a:r>
              <a:rPr lang="zh-CN" altLang="en-US" sz="3600" b="1">
                <a:solidFill>
                  <a:srgbClr val="FF0000"/>
                </a:solidFill>
                <a:latin typeface="楷体" panose="02010609060101010101" pitchFamily="49" charset="-122"/>
                <a:ea typeface="楷体" panose="02010609060101010101" pitchFamily="49" charset="-122"/>
              </a:rPr>
              <a:t>沾</a:t>
            </a:r>
            <a:endParaRPr lang="zh-CN" altLang="en-US" sz="3600" b="1" dirty="0">
              <a:solidFill>
                <a:srgbClr val="FF0000"/>
              </a:solidFill>
              <a:latin typeface="楷体" panose="02010609060101010101" pitchFamily="49" charset="-122"/>
              <a:ea typeface="楷体" panose="02010609060101010101" pitchFamily="49" charset="-122"/>
            </a:endParaRPr>
          </a:p>
        </p:txBody>
      </p:sp>
      <p:sp>
        <p:nvSpPr>
          <p:cNvPr id="1048596" name="TextBox 21"/>
          <p:cNvSpPr txBox="1"/>
          <p:nvPr/>
        </p:nvSpPr>
        <p:spPr>
          <a:xfrm>
            <a:off x="7008813" y="908050"/>
            <a:ext cx="687387" cy="646113"/>
          </a:xfrm>
          <a:prstGeom prst="rect">
            <a:avLst/>
          </a:prstGeom>
          <a:noFill/>
          <a:ln w="9525">
            <a:noFill/>
          </a:ln>
        </p:spPr>
        <p:txBody>
          <a:bodyPr>
            <a:spAutoFit/>
          </a:bodyPr>
          <a:lstStyle/>
          <a:p>
            <a:pPr eaLnBrk="1" hangingPunct="1"/>
            <a:r>
              <a:rPr lang="zh-CN" altLang="en-US" sz="3600" b="1">
                <a:solidFill>
                  <a:srgbClr val="FF0000"/>
                </a:solidFill>
                <a:latin typeface="楷体" panose="02010609060101010101" pitchFamily="49" charset="-122"/>
                <a:ea typeface="楷体" panose="02010609060101010101" pitchFamily="49" charset="-122"/>
              </a:rPr>
              <a:t>愁</a:t>
            </a:r>
            <a:endParaRPr lang="zh-CN" altLang="en-US" sz="3600" b="1" dirty="0">
              <a:solidFill>
                <a:srgbClr val="FF0000"/>
              </a:solidFill>
              <a:latin typeface="楷体" panose="02010609060101010101" pitchFamily="49" charset="-122"/>
              <a:ea typeface="楷体" panose="02010609060101010101" pitchFamily="49" charset="-122"/>
            </a:endParaRPr>
          </a:p>
        </p:txBody>
      </p:sp>
      <p:pic>
        <p:nvPicPr>
          <p:cNvPr id="2097157" name="Picture 2" descr="http://pic.58pic.com/58pic/11/27/07/39258PIC7iz.jpg"/>
          <p:cNvPicPr>
            <a:picLocks noChangeAspect="1"/>
          </p:cNvPicPr>
          <p:nvPr/>
        </p:nvPicPr>
        <p:blipFill>
          <a:blip r:embed="rId1">
            <a:clrChange>
              <a:clrFrom>
                <a:srgbClr val="FFFFFF"/>
              </a:clrFrom>
              <a:clrTo>
                <a:srgbClr val="FFFFFF">
                  <a:alpha val="0"/>
                </a:srgbClr>
              </a:clrTo>
            </a:clrChange>
          </a:blip>
          <a:stretch>
            <a:fillRect/>
          </a:stretch>
        </p:blipFill>
        <p:spPr>
          <a:xfrm>
            <a:off x="594995" y="1560513"/>
            <a:ext cx="2608263" cy="2741612"/>
          </a:xfrm>
          <a:prstGeom prst="rect">
            <a:avLst/>
          </a:prstGeom>
          <a:noFill/>
          <a:ln w="9525">
            <a:noFill/>
          </a:ln>
        </p:spPr>
      </p:pic>
      <p:sp>
        <p:nvSpPr>
          <p:cNvPr id="1048597" name="矩形 11"/>
          <p:cNvSpPr/>
          <p:nvPr/>
        </p:nvSpPr>
        <p:spPr>
          <a:xfrm>
            <a:off x="1140572" y="103831"/>
            <a:ext cx="3243580" cy="1014730"/>
          </a:xfrm>
          <a:prstGeom prst="rect">
            <a:avLst/>
          </a:prstGeom>
          <a:noFill/>
        </p:spPr>
        <p:txBody>
          <a:bodyPr wrap="none">
            <a:spAutoFit/>
          </a:bodyPr>
          <a:lstStyle/>
          <a:p>
            <a:pPr marL="0" marR="0" lvl="0" indent="0" algn="ctr" defTabSz="914400" rtl="0" eaLnBrk="0" fontAlgn="auto" latinLnBrk="0" hangingPunct="0">
              <a:lnSpc>
                <a:spcPct val="100000"/>
              </a:lnSpc>
              <a:spcBef>
                <a:spcPts val="0"/>
              </a:spcBef>
              <a:spcAft>
                <a:spcPts val="0"/>
              </a:spcAft>
              <a:buClrTx/>
              <a:buSzTx/>
              <a:buFontTx/>
              <a:buNone/>
            </a:pPr>
            <a:r>
              <a:rPr kumimoji="0" lang="zh-CN" altLang="en-US" sz="6000" b="1" i="0" u="none" strike="noStrike" kern="1200" cap="all" spc="0" normalizeH="0" baseline="0" noProof="0">
                <a:ln w="9000" cmpd="sng">
                  <a:solidFill>
                    <a:schemeClr val="accent4">
                      <a:shade val="50000"/>
                      <a:satMod val="120000"/>
                    </a:schemeClr>
                  </a:solidFill>
                  <a:prstDash val="solid"/>
                </a:ln>
                <a:solidFill>
                  <a:srgbClr val="00B050"/>
                </a:solidFill>
                <a:effectLst>
                  <a:reflection blurRad="12700" stA="28000" endPos="45000" dist="1000" dir="5400000" sy="-100000" algn="bl" rotWithShape="0"/>
                </a:effectLst>
                <a:uLnTx/>
                <a:uFillTx/>
                <a:latin typeface="+mn-lt"/>
                <a:ea typeface="+mn-ea"/>
                <a:cs typeface="+mn-cs"/>
              </a:rPr>
              <a:t>收胡萝卜</a:t>
            </a:r>
            <a:endParaRPr kumimoji="0" lang="zh-CN" altLang="en-US" sz="6000" b="1" i="0" u="none" strike="noStrike" kern="1200" cap="all" spc="0" normalizeH="0" baseline="0" noProof="0" dirty="0">
              <a:ln w="9000" cmpd="sng">
                <a:solidFill>
                  <a:schemeClr val="accent4">
                    <a:shade val="50000"/>
                    <a:satMod val="120000"/>
                  </a:schemeClr>
                </a:solidFill>
                <a:prstDash val="solid"/>
              </a:ln>
              <a:solidFill>
                <a:srgbClr val="00B050"/>
              </a:solidFill>
              <a:effectLst>
                <a:reflection blurRad="12700" stA="28000" endPos="45000" dist="1000" dir="5400000" sy="-100000" algn="bl" rotWithShape="0"/>
              </a:effectLst>
              <a:uLnTx/>
              <a:uFillTx/>
              <a:latin typeface="+mn-lt"/>
              <a:ea typeface="+mn-ea"/>
              <a:cs typeface="+mn-cs"/>
            </a:endParaRPr>
          </a:p>
        </p:txBody>
      </p:sp>
      <p:pic>
        <p:nvPicPr>
          <p:cNvPr id="2097158" name="Picture 6"/>
          <p:cNvPicPr>
            <a:picLocks noChangeAspect="1"/>
          </p:cNvPicPr>
          <p:nvPr/>
        </p:nvPicPr>
        <p:blipFill>
          <a:blip r:embed="rId2"/>
          <a:stretch>
            <a:fillRect/>
          </a:stretch>
        </p:blipFill>
        <p:spPr>
          <a:xfrm>
            <a:off x="4597400" y="963613"/>
            <a:ext cx="1781175" cy="1781175"/>
          </a:xfrm>
          <a:prstGeom prst="rect">
            <a:avLst/>
          </a:prstGeom>
          <a:noFill/>
          <a:ln w="9525">
            <a:noFill/>
          </a:ln>
        </p:spPr>
      </p:pic>
      <p:pic>
        <p:nvPicPr>
          <p:cNvPr id="2097159" name="Picture 9"/>
          <p:cNvPicPr>
            <a:picLocks noChangeAspect="1"/>
          </p:cNvPicPr>
          <p:nvPr/>
        </p:nvPicPr>
        <p:blipFill>
          <a:blip r:embed="rId3"/>
          <a:stretch>
            <a:fillRect/>
          </a:stretch>
        </p:blipFill>
        <p:spPr>
          <a:xfrm>
            <a:off x="2916238" y="2017713"/>
            <a:ext cx="2012950" cy="2012950"/>
          </a:xfrm>
          <a:prstGeom prst="rect">
            <a:avLst/>
          </a:prstGeom>
          <a:noFill/>
          <a:ln w="9525">
            <a:noFill/>
          </a:ln>
        </p:spPr>
      </p:pic>
      <p:pic>
        <p:nvPicPr>
          <p:cNvPr id="2097160" name="Picture 10"/>
          <p:cNvPicPr>
            <a:picLocks noChangeAspect="1"/>
          </p:cNvPicPr>
          <p:nvPr/>
        </p:nvPicPr>
        <p:blipFill>
          <a:blip r:embed="rId4"/>
          <a:stretch>
            <a:fillRect/>
          </a:stretch>
        </p:blipFill>
        <p:spPr>
          <a:xfrm>
            <a:off x="4887913" y="2878138"/>
            <a:ext cx="1770062" cy="1770062"/>
          </a:xfrm>
          <a:prstGeom prst="rect">
            <a:avLst/>
          </a:prstGeom>
          <a:noFill/>
          <a:ln w="9525">
            <a:noFill/>
          </a:ln>
        </p:spPr>
      </p:pic>
      <p:pic>
        <p:nvPicPr>
          <p:cNvPr id="2097161" name="Picture 12"/>
          <p:cNvPicPr>
            <a:picLocks noChangeAspect="1"/>
          </p:cNvPicPr>
          <p:nvPr/>
        </p:nvPicPr>
        <p:blipFill>
          <a:blip r:embed="rId5"/>
          <a:stretch>
            <a:fillRect/>
          </a:stretch>
        </p:blipFill>
        <p:spPr>
          <a:xfrm>
            <a:off x="6216650" y="1992313"/>
            <a:ext cx="1878013" cy="1878012"/>
          </a:xfrm>
          <a:prstGeom prst="rect">
            <a:avLst/>
          </a:prstGeom>
          <a:noFill/>
          <a:ln w="9525">
            <a:noFill/>
          </a:ln>
        </p:spPr>
      </p:pic>
      <p:pic>
        <p:nvPicPr>
          <p:cNvPr id="2097162" name="Picture 13"/>
          <p:cNvPicPr>
            <a:picLocks noChangeAspect="1"/>
          </p:cNvPicPr>
          <p:nvPr/>
        </p:nvPicPr>
        <p:blipFill>
          <a:blip r:embed="rId6"/>
          <a:stretch>
            <a:fillRect/>
          </a:stretch>
        </p:blipFill>
        <p:spPr>
          <a:xfrm>
            <a:off x="6392863" y="352425"/>
            <a:ext cx="1790700" cy="1790700"/>
          </a:xfrm>
          <a:prstGeom prst="rect">
            <a:avLst/>
          </a:prstGeom>
          <a:noFill/>
          <a:ln w="9525">
            <a:noFill/>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097158"/>
                    </p:tgtEl>
                  </p:cond>
                </p:stCondLst>
                <p:endSync evt="end" delay="0">
                  <p:rtn val="all"/>
                </p:endSync>
                <p:childTnLst>
                  <p:par>
                    <p:cTn id="3" fill="hold">
                      <p:stCondLst>
                        <p:cond delay="0"/>
                      </p:stCondLst>
                      <p:childTnLst>
                        <p:par>
                          <p:cTn id="4" fill="hold">
                            <p:stCondLst>
                              <p:cond delay="0"/>
                            </p:stCondLst>
                            <p:childTnLst>
                              <p:par>
                                <p:cTn id="5" presetID="35" presetClass="path" presetSubtype="0" accel="50000" decel="50000" fill="hold" nodeType="clickEffect">
                                  <p:stCondLst>
                                    <p:cond delay="0"/>
                                  </p:stCondLst>
                                  <p:childTnLst>
                                    <p:animMotion origin="layout" path="M 3.05556E-6 7.19358E-7 L -0.40782 0.29176 " pathEditMode="relative" rAng="0" ptsTypes="AA">
                                      <p:cBhvr>
                                        <p:cTn id="6" dur="2000" fill="hold"/>
                                        <p:tgtEl>
                                          <p:spTgt spid="2097158"/>
                                        </p:tgtEl>
                                        <p:attrNameLst>
                                          <p:attrName>ppt_x</p:attrName>
                                          <p:attrName>ppt_y</p:attrName>
                                        </p:attrNameLst>
                                      </p:cBhvr>
                                      <p:rCtr x="-20400" y="14600"/>
                                    </p:animMotion>
                                  </p:childTnLst>
                                  <p:subTnLst>
                                    <p:audio>
                                      <p:cMediaNode>
                                        <p:cTn display="0" masterRel="sameClick">
                                          <p:stCondLst>
                                            <p:cond evt="begin" delay="0">
                                              <p:tn val="5"/>
                                            </p:cond>
                                          </p:stCondLst>
                                          <p:endCondLst>
                                            <p:cond evt="onStopAudio" delay="0">
                                              <p:tgtEl>
                                                <p:sldTgt/>
                                              </p:tgtEl>
                                            </p:cond>
                                          </p:endCondLst>
                                        </p:cTn>
                                        <p:tgtEl>
                                          <p:sndTgt r:embed="rId7" name="whoosh.wav"/>
                                        </p:tgtEl>
                                      </p:cMediaNode>
                                    </p:audio>
                                  </p:subTnLst>
                                </p:cTn>
                              </p:par>
                            </p:childTnLst>
                          </p:cTn>
                        </p:par>
                      </p:childTnLst>
                    </p:cTn>
                  </p:par>
                </p:childTnLst>
              </p:cTn>
              <p:nextCondLst>
                <p:cond evt="onClick" delay="0">
                  <p:tgtEl>
                    <p:spTgt spid="2097158"/>
                  </p:tgtEl>
                </p:cond>
              </p:nextCondLst>
            </p:seq>
            <p:seq concurrent="1" nextAc="seek">
              <p:cTn id="7" restart="whenNotActive" fill="hold" evtFilter="cancelBubble" nodeType="interactiveSeq">
                <p:stCondLst>
                  <p:cond evt="onClick" delay="0">
                    <p:tgtEl>
                      <p:spTgt spid="2097159"/>
                    </p:tgtEl>
                  </p:cond>
                </p:stCondLst>
                <p:endSync evt="end" delay="0">
                  <p:rtn val="all"/>
                </p:endSync>
                <p:childTnLst>
                  <p:par>
                    <p:cTn id="8" fill="hold">
                      <p:stCondLst>
                        <p:cond delay="0"/>
                      </p:stCondLst>
                      <p:childTnLst>
                        <p:par>
                          <p:cTn id="9" fill="hold">
                            <p:stCondLst>
                              <p:cond delay="0"/>
                            </p:stCondLst>
                            <p:childTnLst>
                              <p:par>
                                <p:cTn id="10" presetID="35" presetClass="path" presetSubtype="0" accel="50000" decel="50000" fill="hold" nodeType="clickEffect">
                                  <p:stCondLst>
                                    <p:cond delay="0"/>
                                  </p:stCondLst>
                                  <p:childTnLst>
                                    <p:animMotion origin="layout" path="M -1.38889E-6 -7.40969E-7 L -0.20486 -0.00617 " pathEditMode="relative" rAng="0" ptsTypes="AA">
                                      <p:cBhvr>
                                        <p:cTn id="11" dur="2000" fill="hold"/>
                                        <p:tgtEl>
                                          <p:spTgt spid="2097159"/>
                                        </p:tgtEl>
                                        <p:attrNameLst>
                                          <p:attrName>ppt_x</p:attrName>
                                          <p:attrName>ppt_y</p:attrName>
                                        </p:attrNameLst>
                                      </p:cBhvr>
                                      <p:rCtr x="-10200" y="-300"/>
                                    </p:animMotion>
                                  </p:childTnLst>
                                  <p:subTnLst>
                                    <p:audio>
                                      <p:cMediaNode>
                                        <p:cTn display="0" masterRel="sameClick">
                                          <p:stCondLst>
                                            <p:cond evt="begin" delay="0">
                                              <p:tn val="10"/>
                                            </p:cond>
                                          </p:stCondLst>
                                          <p:endCondLst>
                                            <p:cond evt="onStopAudio" delay="0">
                                              <p:tgtEl>
                                                <p:sldTgt/>
                                              </p:tgtEl>
                                            </p:cond>
                                          </p:endCondLst>
                                        </p:cTn>
                                        <p:tgtEl>
                                          <p:sndTgt r:embed="rId7" name="whoosh.wav"/>
                                        </p:tgtEl>
                                      </p:cMediaNode>
                                    </p:audio>
                                  </p:subTnLst>
                                </p:cTn>
                              </p:par>
                            </p:childTnLst>
                          </p:cTn>
                        </p:par>
                      </p:childTnLst>
                    </p:cTn>
                  </p:par>
                </p:childTnLst>
              </p:cTn>
              <p:nextCondLst>
                <p:cond evt="onClick" delay="0">
                  <p:tgtEl>
                    <p:spTgt spid="2097159"/>
                  </p:tgtEl>
                </p:cond>
              </p:nextCondLst>
            </p:seq>
            <p:seq concurrent="1" nextAc="seek">
              <p:cTn id="12" restart="whenNotActive" fill="hold" evtFilter="cancelBubble" nodeType="interactiveSeq">
                <p:stCondLst>
                  <p:cond evt="onClick" delay="0">
                    <p:tgtEl>
                      <p:spTgt spid="2097160"/>
                    </p:tgtEl>
                  </p:cond>
                </p:stCondLst>
                <p:endSync evt="end" delay="0">
                  <p:rtn val="all"/>
                </p:endSync>
                <p:childTnLst>
                  <p:par>
                    <p:cTn id="13" fill="hold">
                      <p:stCondLst>
                        <p:cond delay="0"/>
                      </p:stCondLst>
                      <p:childTnLst>
                        <p:par>
                          <p:cTn id="14" fill="hold">
                            <p:stCondLst>
                              <p:cond delay="0"/>
                            </p:stCondLst>
                            <p:childTnLst>
                              <p:par>
                                <p:cTn id="15" presetID="35" presetClass="path" presetSubtype="0" accel="50000" decel="50000" fill="hold" nodeType="clickEffect">
                                  <p:stCondLst>
                                    <p:cond delay="0"/>
                                  </p:stCondLst>
                                  <p:childTnLst>
                                    <p:animMotion origin="layout" path="M -2.77778E-7 -0.00031 L -0.4191 -0.16518 " pathEditMode="relative" rAng="0" ptsTypes="AA">
                                      <p:cBhvr>
                                        <p:cTn id="16" dur="2000" fill="hold"/>
                                        <p:tgtEl>
                                          <p:spTgt spid="2097160"/>
                                        </p:tgtEl>
                                        <p:attrNameLst>
                                          <p:attrName>ppt_x</p:attrName>
                                          <p:attrName>ppt_y</p:attrName>
                                        </p:attrNameLst>
                                      </p:cBhvr>
                                      <p:rCtr x="-21000" y="-8200"/>
                                    </p:animMotion>
                                  </p:childTnLst>
                                  <p:subTnLst>
                                    <p:audio>
                                      <p:cMediaNode>
                                        <p:cTn display="0" masterRel="sameClick">
                                          <p:stCondLst>
                                            <p:cond evt="begin" delay="0">
                                              <p:tn val="15"/>
                                            </p:cond>
                                          </p:stCondLst>
                                          <p:endCondLst>
                                            <p:cond evt="onStopAudio" delay="0">
                                              <p:tgtEl>
                                                <p:sldTgt/>
                                              </p:tgtEl>
                                            </p:cond>
                                          </p:endCondLst>
                                        </p:cTn>
                                        <p:tgtEl>
                                          <p:sndTgt r:embed="rId7" name="whoosh.wav"/>
                                        </p:tgtEl>
                                      </p:cMediaNode>
                                    </p:audio>
                                  </p:subTnLst>
                                </p:cTn>
                              </p:par>
                            </p:childTnLst>
                          </p:cTn>
                        </p:par>
                      </p:childTnLst>
                    </p:cTn>
                  </p:par>
                </p:childTnLst>
              </p:cTn>
              <p:nextCondLst>
                <p:cond evt="onClick" delay="0">
                  <p:tgtEl>
                    <p:spTgt spid="2097160"/>
                  </p:tgtEl>
                </p:cond>
              </p:nextCondLst>
            </p:seq>
            <p:seq concurrent="1" nextAc="seek">
              <p:cTn id="17" restart="whenNotActive" fill="hold" evtFilter="cancelBubble" nodeType="interactiveSeq">
                <p:stCondLst>
                  <p:cond evt="onClick" delay="0">
                    <p:tgtEl>
                      <p:spTgt spid="2097162"/>
                    </p:tgtEl>
                  </p:cond>
                </p:stCondLst>
                <p:endSync evt="end" delay="0">
                  <p:rtn val="all"/>
                </p:endSync>
                <p:childTnLst>
                  <p:par>
                    <p:cTn id="18" fill="hold">
                      <p:stCondLst>
                        <p:cond delay="0"/>
                      </p:stCondLst>
                      <p:childTnLst>
                        <p:par>
                          <p:cTn id="19" fill="hold">
                            <p:stCondLst>
                              <p:cond delay="0"/>
                            </p:stCondLst>
                            <p:childTnLst>
                              <p:par>
                                <p:cTn id="20" presetID="35" presetClass="path" presetSubtype="0" accel="50000" decel="50000" fill="hold" nodeType="clickEffect">
                                  <p:stCondLst>
                                    <p:cond delay="0"/>
                                  </p:stCondLst>
                                  <p:childTnLst>
                                    <p:animMotion origin="layout" path="M 1.38889E-6 -2.59259E-6 L -0.59636 0.33951 " pathEditMode="relative" rAng="0" ptsTypes="AA">
                                      <p:cBhvr>
                                        <p:cTn id="21" dur="2000" fill="hold"/>
                                        <p:tgtEl>
                                          <p:spTgt spid="2097162"/>
                                        </p:tgtEl>
                                        <p:attrNameLst>
                                          <p:attrName>ppt_x</p:attrName>
                                          <p:attrName>ppt_y</p:attrName>
                                        </p:attrNameLst>
                                      </p:cBhvr>
                                      <p:rCtr x="-29800" y="17000"/>
                                    </p:animMotion>
                                  </p:childTnLst>
                                  <p:subTnLst>
                                    <p:audio>
                                      <p:cMediaNode>
                                        <p:cTn display="0" masterRel="sameClick">
                                          <p:stCondLst>
                                            <p:cond evt="begin" delay="0">
                                              <p:tn val="20"/>
                                            </p:cond>
                                          </p:stCondLst>
                                          <p:endCondLst>
                                            <p:cond evt="onStopAudio" delay="0">
                                              <p:tgtEl>
                                                <p:sldTgt/>
                                              </p:tgtEl>
                                            </p:cond>
                                          </p:endCondLst>
                                        </p:cTn>
                                        <p:tgtEl>
                                          <p:sndTgt r:embed="rId7" name="whoosh.wav"/>
                                        </p:tgtEl>
                                      </p:cMediaNode>
                                    </p:audio>
                                  </p:subTnLst>
                                </p:cTn>
                              </p:par>
                            </p:childTnLst>
                          </p:cTn>
                        </p:par>
                      </p:childTnLst>
                    </p:cTn>
                  </p:par>
                </p:childTnLst>
              </p:cTn>
              <p:nextCondLst>
                <p:cond evt="onClick" delay="0">
                  <p:tgtEl>
                    <p:spTgt spid="2097162"/>
                  </p:tgtEl>
                </p:cond>
              </p:nextCondLst>
            </p:seq>
            <p:seq concurrent="1" nextAc="seek">
              <p:cTn id="22" restart="whenNotActive" fill="hold" evtFilter="cancelBubble" nodeType="interactiveSeq">
                <p:stCondLst>
                  <p:cond evt="onClick" delay="0">
                    <p:tgtEl>
                      <p:spTgt spid="2097161"/>
                    </p:tgtEl>
                  </p:cond>
                </p:stCondLst>
                <p:endSync evt="end" delay="0">
                  <p:rtn val="all"/>
                </p:endSync>
                <p:childTnLst>
                  <p:par>
                    <p:cTn id="23" fill="hold">
                      <p:stCondLst>
                        <p:cond delay="0"/>
                      </p:stCondLst>
                      <p:childTnLst>
                        <p:par>
                          <p:cTn id="24" fill="hold">
                            <p:stCondLst>
                              <p:cond delay="0"/>
                            </p:stCondLst>
                            <p:childTnLst>
                              <p:par>
                                <p:cTn id="25" presetID="35" presetClass="path" presetSubtype="0" accel="50000" decel="50000" fill="hold" nodeType="clickEffect">
                                  <p:stCondLst>
                                    <p:cond delay="0"/>
                                  </p:stCondLst>
                                  <p:childTnLst>
                                    <p:animMotion origin="layout" path="M -8.33333E-7 4.3285E-6 L -0.51059 0.05495 " pathEditMode="relative" rAng="0" ptsTypes="AA">
                                      <p:cBhvr>
                                        <p:cTn id="26" dur="2000" fill="hold"/>
                                        <p:tgtEl>
                                          <p:spTgt spid="2097161"/>
                                        </p:tgtEl>
                                        <p:attrNameLst>
                                          <p:attrName>ppt_x</p:attrName>
                                          <p:attrName>ppt_y</p:attrName>
                                        </p:attrNameLst>
                                      </p:cBhvr>
                                      <p:rCtr x="-25500" y="2700"/>
                                    </p:animMotion>
                                  </p:childTnLst>
                                  <p:subTnLst>
                                    <p:audio>
                                      <p:cMediaNode>
                                        <p:cTn display="0" masterRel="sameClick">
                                          <p:stCondLst>
                                            <p:cond evt="begin" delay="0">
                                              <p:tn val="25"/>
                                            </p:cond>
                                          </p:stCondLst>
                                          <p:endCondLst>
                                            <p:cond evt="onStopAudio" delay="0">
                                              <p:tgtEl>
                                                <p:sldTgt/>
                                              </p:tgtEl>
                                            </p:cond>
                                          </p:endCondLst>
                                        </p:cTn>
                                        <p:tgtEl>
                                          <p:sndTgt r:embed="rId7" name="whoosh.wav"/>
                                        </p:tgtEl>
                                      </p:cMediaNode>
                                    </p:audio>
                                  </p:subTnLst>
                                </p:cTn>
                              </p:par>
                            </p:childTnLst>
                          </p:cTn>
                        </p:par>
                      </p:childTnLst>
                    </p:cTn>
                  </p:par>
                </p:childTnLst>
              </p:cTn>
              <p:nextCondLst>
                <p:cond evt="onClick" delay="0">
                  <p:tgtEl>
                    <p:spTgt spid="2097161"/>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64" name="图片 1"/>
          <p:cNvPicPr>
            <a:picLocks noChangeAspect="1"/>
          </p:cNvPicPr>
          <p:nvPr/>
        </p:nvPicPr>
        <p:blipFill>
          <a:blip r:embed="rId1"/>
          <a:srcRect l="634" t="-13708" r="-634" b="13708"/>
          <a:stretch>
            <a:fillRect/>
          </a:stretch>
        </p:blipFill>
        <p:spPr>
          <a:xfrm>
            <a:off x="2714625" y="727075"/>
            <a:ext cx="2305050" cy="847725"/>
          </a:xfrm>
          <a:prstGeom prst="snip1Rect">
            <a:avLst/>
          </a:prstGeom>
          <a:noFill/>
          <a:ln w="9525">
            <a:noFill/>
          </a:ln>
        </p:spPr>
      </p:pic>
      <p:sp>
        <p:nvSpPr>
          <p:cNvPr id="1048598" name="矩形 13"/>
          <p:cNvSpPr/>
          <p:nvPr/>
        </p:nvSpPr>
        <p:spPr>
          <a:xfrm>
            <a:off x="792163" y="2066925"/>
            <a:ext cx="7559675" cy="1195712"/>
          </a:xfrm>
          <a:prstGeom prst="rect">
            <a:avLst/>
          </a:prstGeom>
          <a:solidFill>
            <a:srgbClr val="FFFFFF">
              <a:alpha val="50195"/>
            </a:srgbClr>
          </a:solidFill>
          <a:ln w="9525">
            <a:noFill/>
          </a:ln>
        </p:spPr>
        <p:txBody>
          <a:bodyPr>
            <a:spAutoFit/>
          </a:bodyPr>
          <a:lstStyle/>
          <a:p>
            <a:pPr>
              <a:lnSpc>
                <a:spcPct val="120000"/>
              </a:lnSpc>
              <a:spcBef>
                <a:spcPts val="1200"/>
              </a:spcBef>
            </a:pPr>
            <a:r>
              <a:rPr lang="zh-CN" altLang="en-US" sz="3200" b="1">
                <a:solidFill>
                  <a:srgbClr val="0000FF"/>
                </a:solidFill>
                <a:latin typeface="黑体" panose="02010609060101010101" pitchFamily="49" charset="-122"/>
                <a:ea typeface="黑体" panose="02010609060101010101" pitchFamily="49" charset="-122"/>
              </a:rPr>
              <a:t>读下面的故事，一边读一边想：接下来可能会发生什么事情？ </a:t>
            </a:r>
            <a:endParaRPr lang="zh-CN" altLang="en-US" sz="3200" b="1" dirty="0">
              <a:solidFill>
                <a:srgbClr val="0000FF"/>
              </a:solidFill>
              <a:latin typeface="黑体" panose="02010609060101010101" pitchFamily="49" charset="-122"/>
              <a:ea typeface="黑体" panose="02010609060101010101"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65" name="图片 13"/>
          <p:cNvPicPr>
            <a:picLocks noChangeAspect="1"/>
          </p:cNvPicPr>
          <p:nvPr/>
        </p:nvPicPr>
        <p:blipFill>
          <a:blip r:embed="rId1"/>
          <a:stretch>
            <a:fillRect/>
          </a:stretch>
        </p:blipFill>
        <p:spPr>
          <a:xfrm>
            <a:off x="323528" y="267494"/>
            <a:ext cx="2305050" cy="847725"/>
          </a:xfrm>
          <a:prstGeom prst="rect">
            <a:avLst/>
          </a:prstGeom>
          <a:noFill/>
          <a:ln w="9525">
            <a:noFill/>
          </a:ln>
        </p:spPr>
      </p:pic>
      <p:sp>
        <p:nvSpPr>
          <p:cNvPr id="1048599" name="文本框 11"/>
          <p:cNvSpPr txBox="1"/>
          <p:nvPr/>
        </p:nvSpPr>
        <p:spPr>
          <a:xfrm>
            <a:off x="395288" y="1703388"/>
            <a:ext cx="8353425" cy="1454244"/>
          </a:xfrm>
          <a:prstGeom prst="rect">
            <a:avLst/>
          </a:prstGeom>
          <a:noFill/>
          <a:ln w="9525">
            <a:noFill/>
          </a:ln>
        </p:spPr>
        <p:txBody>
          <a:bodyPr>
            <a:spAutoFit/>
          </a:bodyPr>
          <a:lstStyle/>
          <a:p>
            <a:pPr eaLnBrk="1" hangingPunct="1">
              <a:lnSpc>
                <a:spcPct val="150000"/>
              </a:lnSpc>
            </a:pPr>
            <a:r>
              <a:rPr lang="zh-CN" altLang="en-US" sz="3200" b="1">
                <a:latin typeface="楷体" panose="02010609060101010101" pitchFamily="49" charset="-122"/>
                <a:ea typeface="楷体" panose="02010609060101010101" pitchFamily="49" charset="-122"/>
              </a:rPr>
              <a:t>    胡萝卜先生常常为胡子发愁，因为他长着浓密的胡子，必须每天刮。</a:t>
            </a:r>
            <a:endParaRPr lang="en-US" altLang="zh-CN" sz="3200" b="1" dirty="0">
              <a:latin typeface="楷体" panose="02010609060101010101" pitchFamily="49" charset="-122"/>
              <a:ea typeface="楷体" panose="02010609060101010101" pitchFamily="49" charset="-122"/>
            </a:endParaRPr>
          </a:p>
        </p:txBody>
      </p:sp>
      <p:sp>
        <p:nvSpPr>
          <p:cNvPr id="1048600" name="文本框 2"/>
          <p:cNvSpPr txBox="1"/>
          <p:nvPr/>
        </p:nvSpPr>
        <p:spPr>
          <a:xfrm>
            <a:off x="1327150" y="3373755"/>
            <a:ext cx="4951095" cy="1384995"/>
          </a:xfrm>
          <a:prstGeom prst="rect">
            <a:avLst/>
          </a:prstGeom>
          <a:noFill/>
        </p:spPr>
        <p:txBody>
          <a:bodyPr wrap="square" rtlCol="0">
            <a:spAutoFit/>
          </a:bodyPr>
          <a:lstStyle/>
          <a:p>
            <a:r>
              <a:rPr lang="zh-CN" altLang="en-US" sz="2800">
                <a:solidFill>
                  <a:srgbClr val="FF0000"/>
                </a:solidFill>
              </a:rPr>
              <a:t>这句话中你都出来了什么？</a:t>
            </a:r>
            <a:endParaRPr lang="zh-CN" altLang="en-US" sz="2800">
              <a:solidFill>
                <a:srgbClr val="FF0000"/>
              </a:solidFill>
            </a:endParaRPr>
          </a:p>
          <a:p>
            <a:r>
              <a:rPr lang="zh-CN" altLang="en-US" sz="2800">
                <a:solidFill>
                  <a:srgbClr val="FF0000"/>
                </a:solidFill>
              </a:rPr>
              <a:t>预测可能会发生什么？</a:t>
            </a:r>
            <a:endParaRPr lang="zh-CN" altLang="en-US" sz="2800">
              <a:solidFill>
                <a:srgbClr val="FF0000"/>
              </a:solidFill>
            </a:endParaRPr>
          </a:p>
          <a:p>
            <a:r>
              <a:rPr lang="zh-CN" altLang="en-US" sz="2800">
                <a:solidFill>
                  <a:srgbClr val="FF0000"/>
                </a:solidFill>
              </a:rPr>
              <a:t>用“因为”说一句话。</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48600">
                                            <p:txEl>
                                              <p:pRg st="0" end="0"/>
                                            </p:txEl>
                                          </p:spTgt>
                                        </p:tgtEl>
                                        <p:attrNameLst>
                                          <p:attrName>style.visibility</p:attrName>
                                        </p:attrNameLst>
                                      </p:cBhvr>
                                      <p:to>
                                        <p:strVal val="visible"/>
                                      </p:to>
                                    </p:set>
                                    <p:anim calcmode="lin" valueType="num">
                                      <p:cBhvr additive="base">
                                        <p:cTn id="7" dur="500" fill="hold"/>
                                        <p:tgtEl>
                                          <p:spTgt spid="10486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4860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48600">
                                            <p:txEl>
                                              <p:pRg st="1" end="1"/>
                                            </p:txEl>
                                          </p:spTgt>
                                        </p:tgtEl>
                                        <p:attrNameLst>
                                          <p:attrName>style.visibility</p:attrName>
                                        </p:attrNameLst>
                                      </p:cBhvr>
                                      <p:to>
                                        <p:strVal val="visible"/>
                                      </p:to>
                                    </p:set>
                                    <p:anim calcmode="lin" valueType="num">
                                      <p:cBhvr additive="base">
                                        <p:cTn id="13" dur="500" fill="hold"/>
                                        <p:tgtEl>
                                          <p:spTgt spid="104860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4860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48600">
                                            <p:txEl>
                                              <p:pRg st="2" end="2"/>
                                            </p:txEl>
                                          </p:spTgt>
                                        </p:tgtEl>
                                        <p:attrNameLst>
                                          <p:attrName>style.visibility</p:attrName>
                                        </p:attrNameLst>
                                      </p:cBhvr>
                                      <p:to>
                                        <p:strVal val="visible"/>
                                      </p:to>
                                    </p:set>
                                    <p:anim calcmode="lin" valueType="num">
                                      <p:cBhvr additive="base">
                                        <p:cTn id="19" dur="500" fill="hold"/>
                                        <p:tgtEl>
                                          <p:spTgt spid="104860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4860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1" name="文本框 1"/>
          <p:cNvSpPr txBox="1"/>
          <p:nvPr/>
        </p:nvSpPr>
        <p:spPr>
          <a:xfrm>
            <a:off x="2350770" y="2891155"/>
            <a:ext cx="3670300" cy="368300"/>
          </a:xfrm>
          <a:prstGeom prst="rect">
            <a:avLst/>
          </a:prstGeom>
          <a:noFill/>
        </p:spPr>
        <p:txBody>
          <a:bodyPr wrap="square" rtlCol="0">
            <a:spAutoFit/>
          </a:bodyPr>
          <a:lstStyle/>
          <a:p>
            <a:endParaRPr lang="zh-CN" altLang="en-US"/>
          </a:p>
        </p:txBody>
      </p:sp>
      <p:sp>
        <p:nvSpPr>
          <p:cNvPr id="1048602" name="文本框 2"/>
          <p:cNvSpPr txBox="1"/>
          <p:nvPr/>
        </p:nvSpPr>
        <p:spPr>
          <a:xfrm>
            <a:off x="2267585" y="2387600"/>
            <a:ext cx="4775835" cy="1323439"/>
          </a:xfrm>
          <a:prstGeom prst="rect">
            <a:avLst/>
          </a:prstGeom>
          <a:noFill/>
        </p:spPr>
        <p:txBody>
          <a:bodyPr wrap="square" rtlCol="0">
            <a:spAutoFit/>
          </a:bodyPr>
          <a:lstStyle/>
          <a:p>
            <a:r>
              <a:rPr lang="zh-CN" altLang="en-US" sz="4000"/>
              <a:t>发愁：忧愁，烦恼。</a:t>
            </a:r>
            <a:endParaRPr lang="zh-CN" altLang="en-US" sz="4000"/>
          </a:p>
          <a:p>
            <a:r>
              <a:rPr lang="zh-CN" altLang="en-US" sz="4000"/>
              <a:t>浓密：稠密，茂密。</a:t>
            </a:r>
            <a:endParaRPr lang="zh-CN" altLang="en-US" sz="4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3" name="文本框 32"/>
          <p:cNvSpPr txBox="1"/>
          <p:nvPr/>
        </p:nvSpPr>
        <p:spPr>
          <a:xfrm>
            <a:off x="4475163" y="2925763"/>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04" name="文本框 34"/>
          <p:cNvSpPr txBox="1"/>
          <p:nvPr/>
        </p:nvSpPr>
        <p:spPr>
          <a:xfrm rot="-280097">
            <a:off x="3528135" y="12282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05" name="文本框 36"/>
          <p:cNvSpPr txBox="1"/>
          <p:nvPr/>
        </p:nvSpPr>
        <p:spPr>
          <a:xfrm rot="-5350866">
            <a:off x="5957803" y="1315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06" name="文本框 37"/>
          <p:cNvSpPr txBox="1"/>
          <p:nvPr/>
        </p:nvSpPr>
        <p:spPr>
          <a:xfrm rot="-4150866">
            <a:off x="5427578" y="17235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07" name="文本框 45"/>
          <p:cNvSpPr txBox="1"/>
          <p:nvPr/>
        </p:nvSpPr>
        <p:spPr>
          <a:xfrm rot="-5350866">
            <a:off x="6518191" y="13377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08" name="文本框 46"/>
          <p:cNvSpPr txBox="1"/>
          <p:nvPr/>
        </p:nvSpPr>
        <p:spPr>
          <a:xfrm rot="-424911">
            <a:off x="7164303" y="1569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09" name="文本框 47"/>
          <p:cNvSpPr txBox="1"/>
          <p:nvPr/>
        </p:nvSpPr>
        <p:spPr>
          <a:xfrm rot="-4150866">
            <a:off x="7751678" y="24982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10" name="文本框 49"/>
          <p:cNvSpPr txBox="1"/>
          <p:nvPr/>
        </p:nvSpPr>
        <p:spPr>
          <a:xfrm rot="657351">
            <a:off x="5545053" y="1334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11" name="文本框 50"/>
          <p:cNvSpPr txBox="1"/>
          <p:nvPr/>
        </p:nvSpPr>
        <p:spPr>
          <a:xfrm rot="1480325">
            <a:off x="7488153" y="124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12" name="文本框 51"/>
          <p:cNvSpPr txBox="1"/>
          <p:nvPr/>
        </p:nvSpPr>
        <p:spPr>
          <a:xfrm rot="-5350866">
            <a:off x="6076866" y="21759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13" name="文本框 15"/>
          <p:cNvSpPr txBox="1"/>
          <p:nvPr/>
        </p:nvSpPr>
        <p:spPr>
          <a:xfrm>
            <a:off x="3262313" y="3560763"/>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14" name="文本框 34"/>
          <p:cNvSpPr txBox="1"/>
          <p:nvPr/>
        </p:nvSpPr>
        <p:spPr>
          <a:xfrm rot="4149897">
            <a:off x="4558422" y="34983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15" name="文本框 36"/>
          <p:cNvSpPr txBox="1"/>
          <p:nvPr/>
        </p:nvSpPr>
        <p:spPr>
          <a:xfrm rot="-1380000">
            <a:off x="3997241" y="13012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16" name="文本框 37"/>
          <p:cNvSpPr txBox="1"/>
          <p:nvPr/>
        </p:nvSpPr>
        <p:spPr>
          <a:xfrm rot="-180000">
            <a:off x="4227428" y="2053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17" name="文本框 45"/>
          <p:cNvSpPr txBox="1"/>
          <p:nvPr/>
        </p:nvSpPr>
        <p:spPr>
          <a:xfrm rot="-1380000">
            <a:off x="4557628" y="1323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18" name="文本框 46"/>
          <p:cNvSpPr txBox="1"/>
          <p:nvPr/>
        </p:nvSpPr>
        <p:spPr>
          <a:xfrm rot="-1380000">
            <a:off x="4927516" y="1537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19" name="文本框 47"/>
          <p:cNvSpPr txBox="1"/>
          <p:nvPr/>
        </p:nvSpPr>
        <p:spPr>
          <a:xfrm rot="-180000">
            <a:off x="5160878" y="22346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20" name="文本框 49"/>
          <p:cNvSpPr txBox="1"/>
          <p:nvPr/>
        </p:nvSpPr>
        <p:spPr>
          <a:xfrm rot="-5350866">
            <a:off x="6407066" y="21092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21" name="文本框 50"/>
          <p:cNvSpPr txBox="1"/>
          <p:nvPr/>
        </p:nvSpPr>
        <p:spPr>
          <a:xfrm rot="-170103">
            <a:off x="5686341" y="25902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22" name="文本框 51"/>
          <p:cNvSpPr txBox="1"/>
          <p:nvPr/>
        </p:nvSpPr>
        <p:spPr>
          <a:xfrm rot="-5350866">
            <a:off x="5941928" y="3433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23" name="文本框 32"/>
          <p:cNvSpPr txBox="1"/>
          <p:nvPr/>
        </p:nvSpPr>
        <p:spPr>
          <a:xfrm rot="1209897">
            <a:off x="1596941" y="2891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24" name="文本框 34"/>
          <p:cNvSpPr txBox="1"/>
          <p:nvPr/>
        </p:nvSpPr>
        <p:spPr>
          <a:xfrm rot="4149897">
            <a:off x="2237497" y="3455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25" name="文本框 36"/>
          <p:cNvSpPr txBox="1"/>
          <p:nvPr/>
        </p:nvSpPr>
        <p:spPr>
          <a:xfrm rot="-1380000">
            <a:off x="1701716" y="3228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26" name="文本框 37"/>
          <p:cNvSpPr txBox="1"/>
          <p:nvPr/>
        </p:nvSpPr>
        <p:spPr>
          <a:xfrm rot="1029897">
            <a:off x="2582778" y="2753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27" name="文本框 29"/>
          <p:cNvSpPr txBox="1"/>
          <p:nvPr/>
        </p:nvSpPr>
        <p:spPr>
          <a:xfrm rot="-1380000">
            <a:off x="3259053" y="3145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28" name="文本框 30"/>
          <p:cNvSpPr txBox="1"/>
          <p:nvPr/>
        </p:nvSpPr>
        <p:spPr>
          <a:xfrm rot="-170103">
            <a:off x="884153" y="15298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29" name="文本框 31"/>
          <p:cNvSpPr txBox="1"/>
          <p:nvPr/>
        </p:nvSpPr>
        <p:spPr>
          <a:xfrm rot="1029897">
            <a:off x="925428" y="33999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30" name="文本框 32"/>
          <p:cNvSpPr txBox="1"/>
          <p:nvPr/>
        </p:nvSpPr>
        <p:spPr>
          <a:xfrm rot="-170103">
            <a:off x="3106653" y="3836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31" name="文本框 33"/>
          <p:cNvSpPr txBox="1"/>
          <p:nvPr/>
        </p:nvSpPr>
        <p:spPr>
          <a:xfrm rot="-170103">
            <a:off x="4254416" y="31697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32" name="文本框 34"/>
          <p:cNvSpPr txBox="1"/>
          <p:nvPr/>
        </p:nvSpPr>
        <p:spPr>
          <a:xfrm rot="-170103">
            <a:off x="4421103" y="39285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33" name="文本框 35"/>
          <p:cNvSpPr txBox="1"/>
          <p:nvPr/>
        </p:nvSpPr>
        <p:spPr>
          <a:xfrm rot="-5070842">
            <a:off x="419016" y="20410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34" name="文本框 36"/>
          <p:cNvSpPr txBox="1"/>
          <p:nvPr/>
        </p:nvSpPr>
        <p:spPr>
          <a:xfrm rot="4149897">
            <a:off x="1434222" y="2158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35" name="文本框 37"/>
          <p:cNvSpPr txBox="1"/>
          <p:nvPr/>
        </p:nvSpPr>
        <p:spPr>
          <a:xfrm rot="-170103">
            <a:off x="1339766" y="12774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36" name="文本框 38"/>
          <p:cNvSpPr txBox="1"/>
          <p:nvPr/>
        </p:nvSpPr>
        <p:spPr>
          <a:xfrm rot="1029897">
            <a:off x="1435016" y="16838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37" name="文本框 45"/>
          <p:cNvSpPr txBox="1"/>
          <p:nvPr/>
        </p:nvSpPr>
        <p:spPr>
          <a:xfrm rot="-1380000">
            <a:off x="2214478" y="11456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38" name="文本框 46"/>
          <p:cNvSpPr txBox="1"/>
          <p:nvPr/>
        </p:nvSpPr>
        <p:spPr>
          <a:xfrm rot="-1380000">
            <a:off x="2784391" y="13155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39" name="文本框 47"/>
          <p:cNvSpPr txBox="1"/>
          <p:nvPr/>
        </p:nvSpPr>
        <p:spPr>
          <a:xfrm rot="-180000">
            <a:off x="2512928" y="1879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40" name="文本框 49"/>
          <p:cNvSpPr txBox="1"/>
          <p:nvPr/>
        </p:nvSpPr>
        <p:spPr>
          <a:xfrm rot="-1380000">
            <a:off x="3373353" y="1537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41" name="文本框 50"/>
          <p:cNvSpPr txBox="1"/>
          <p:nvPr/>
        </p:nvSpPr>
        <p:spPr>
          <a:xfrm rot="-1380000">
            <a:off x="2946316" y="2118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42" name="文本框 51"/>
          <p:cNvSpPr txBox="1"/>
          <p:nvPr/>
        </p:nvSpPr>
        <p:spPr>
          <a:xfrm rot="-1380000">
            <a:off x="3581316" y="22553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43" name="文本框 32"/>
          <p:cNvSpPr txBox="1"/>
          <p:nvPr/>
        </p:nvSpPr>
        <p:spPr>
          <a:xfrm rot="1209897">
            <a:off x="5211678" y="35380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44" name="文本框 34"/>
          <p:cNvSpPr txBox="1"/>
          <p:nvPr/>
        </p:nvSpPr>
        <p:spPr>
          <a:xfrm rot="-1030866">
            <a:off x="6407860" y="38936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45" name="文本框 36"/>
          <p:cNvSpPr txBox="1"/>
          <p:nvPr/>
        </p:nvSpPr>
        <p:spPr>
          <a:xfrm rot="368503">
            <a:off x="5870491" y="2858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46" name="文本框 37"/>
          <p:cNvSpPr txBox="1"/>
          <p:nvPr/>
        </p:nvSpPr>
        <p:spPr>
          <a:xfrm rot="829244">
            <a:off x="5381541" y="39730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47" name="文本框 45"/>
          <p:cNvSpPr txBox="1"/>
          <p:nvPr/>
        </p:nvSpPr>
        <p:spPr>
          <a:xfrm rot="-4502722">
            <a:off x="6875378" y="24998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48" name="文本框 46"/>
          <p:cNvSpPr txBox="1"/>
          <p:nvPr/>
        </p:nvSpPr>
        <p:spPr>
          <a:xfrm rot="2702238">
            <a:off x="7664366" y="30617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49" name="文本框 47"/>
          <p:cNvSpPr txBox="1"/>
          <p:nvPr/>
        </p:nvSpPr>
        <p:spPr>
          <a:xfrm rot="-3456638">
            <a:off x="6840453" y="3403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50" name="文本框 52"/>
          <p:cNvSpPr txBox="1"/>
          <p:nvPr/>
        </p:nvSpPr>
        <p:spPr>
          <a:xfrm rot="-3180423">
            <a:off x="2060491" y="23235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51" name="文本框 53"/>
          <p:cNvSpPr txBox="1"/>
          <p:nvPr/>
        </p:nvSpPr>
        <p:spPr>
          <a:xfrm rot="-3640556">
            <a:off x="7335753" y="35904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52" name="文本框 54"/>
          <p:cNvSpPr txBox="1"/>
          <p:nvPr/>
        </p:nvSpPr>
        <p:spPr>
          <a:xfrm rot="1549510">
            <a:off x="7851691" y="21743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53" name="文本框 32"/>
          <p:cNvSpPr txBox="1"/>
          <p:nvPr/>
        </p:nvSpPr>
        <p:spPr>
          <a:xfrm rot="4190103">
            <a:off x="4384591" y="25061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54" name="文本框 34"/>
          <p:cNvSpPr txBox="1"/>
          <p:nvPr/>
        </p:nvSpPr>
        <p:spPr>
          <a:xfrm rot="8340000">
            <a:off x="5017210" y="31379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55" name="文本框 36"/>
          <p:cNvSpPr txBox="1"/>
          <p:nvPr/>
        </p:nvSpPr>
        <p:spPr>
          <a:xfrm rot="-1160763">
            <a:off x="5870491" y="17505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56" name="文本框 37"/>
          <p:cNvSpPr txBox="1"/>
          <p:nvPr/>
        </p:nvSpPr>
        <p:spPr>
          <a:xfrm rot="39237">
            <a:off x="5746666" y="2272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57" name="文本框 45"/>
          <p:cNvSpPr txBox="1"/>
          <p:nvPr/>
        </p:nvSpPr>
        <p:spPr>
          <a:xfrm rot="-1160763">
            <a:off x="6430878" y="17727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58" name="文本框 46"/>
          <p:cNvSpPr txBox="1"/>
          <p:nvPr/>
        </p:nvSpPr>
        <p:spPr>
          <a:xfrm rot="-1160763">
            <a:off x="6800766" y="19870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59" name="文本框 47"/>
          <p:cNvSpPr txBox="1"/>
          <p:nvPr/>
        </p:nvSpPr>
        <p:spPr>
          <a:xfrm rot="39237">
            <a:off x="7281778" y="24569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60" name="文本框 49"/>
          <p:cNvSpPr txBox="1"/>
          <p:nvPr/>
        </p:nvSpPr>
        <p:spPr>
          <a:xfrm rot="-1160763">
            <a:off x="7135728" y="2158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61" name="文本框 50"/>
          <p:cNvSpPr txBox="1"/>
          <p:nvPr/>
        </p:nvSpPr>
        <p:spPr>
          <a:xfrm rot="-1160763">
            <a:off x="7584991" y="19330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62" name="文本框 51"/>
          <p:cNvSpPr txBox="1"/>
          <p:nvPr/>
        </p:nvSpPr>
        <p:spPr>
          <a:xfrm rot="-1160763">
            <a:off x="7386553" y="2793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63" name="文本框 32"/>
          <p:cNvSpPr txBox="1"/>
          <p:nvPr/>
        </p:nvSpPr>
        <p:spPr>
          <a:xfrm rot="4190103">
            <a:off x="2862178" y="33395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64" name="文本框 34"/>
          <p:cNvSpPr txBox="1"/>
          <p:nvPr/>
        </p:nvSpPr>
        <p:spPr>
          <a:xfrm rot="8340000">
            <a:off x="4018672" y="2815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65" name="文本框 36"/>
          <p:cNvSpPr txBox="1"/>
          <p:nvPr/>
        </p:nvSpPr>
        <p:spPr>
          <a:xfrm rot="2810103">
            <a:off x="3909928" y="17346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66" name="文本框 37"/>
          <p:cNvSpPr txBox="1"/>
          <p:nvPr/>
        </p:nvSpPr>
        <p:spPr>
          <a:xfrm rot="4010103">
            <a:off x="3909928" y="22775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67" name="文本框 45"/>
          <p:cNvSpPr txBox="1"/>
          <p:nvPr/>
        </p:nvSpPr>
        <p:spPr>
          <a:xfrm rot="2810103">
            <a:off x="4470316" y="17568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68" name="文本框 46"/>
          <p:cNvSpPr txBox="1"/>
          <p:nvPr/>
        </p:nvSpPr>
        <p:spPr>
          <a:xfrm rot="2810103">
            <a:off x="4840203" y="19711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69" name="文本框 47"/>
          <p:cNvSpPr txBox="1"/>
          <p:nvPr/>
        </p:nvSpPr>
        <p:spPr>
          <a:xfrm rot="4010103">
            <a:off x="4840203" y="251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70" name="文本框 49"/>
          <p:cNvSpPr txBox="1"/>
          <p:nvPr/>
        </p:nvSpPr>
        <p:spPr>
          <a:xfrm rot="-1160763">
            <a:off x="6321341" y="2544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71" name="文本框 50"/>
          <p:cNvSpPr txBox="1"/>
          <p:nvPr/>
        </p:nvSpPr>
        <p:spPr>
          <a:xfrm rot="4020000">
            <a:off x="5314866" y="26299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72" name="文本框 51"/>
          <p:cNvSpPr txBox="1"/>
          <p:nvPr/>
        </p:nvSpPr>
        <p:spPr>
          <a:xfrm rot="-1160763">
            <a:off x="5695866" y="32189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73" name="文本框 32"/>
          <p:cNvSpPr txBox="1"/>
          <p:nvPr/>
        </p:nvSpPr>
        <p:spPr>
          <a:xfrm rot="5400000">
            <a:off x="1238166" y="32284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74" name="文本框 34"/>
          <p:cNvSpPr txBox="1"/>
          <p:nvPr/>
        </p:nvSpPr>
        <p:spPr>
          <a:xfrm rot="8340000">
            <a:off x="1975560" y="35523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75" name="文本框 36"/>
          <p:cNvSpPr txBox="1"/>
          <p:nvPr/>
        </p:nvSpPr>
        <p:spPr>
          <a:xfrm rot="2810103">
            <a:off x="1958891" y="2731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76" name="文本框 37"/>
          <p:cNvSpPr txBox="1"/>
          <p:nvPr/>
        </p:nvSpPr>
        <p:spPr>
          <a:xfrm rot="5220000">
            <a:off x="2393866" y="30141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77" name="文本框 45"/>
          <p:cNvSpPr txBox="1"/>
          <p:nvPr/>
        </p:nvSpPr>
        <p:spPr>
          <a:xfrm rot="2810103">
            <a:off x="2906628" y="27458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78" name="文本框 46"/>
          <p:cNvSpPr txBox="1"/>
          <p:nvPr/>
        </p:nvSpPr>
        <p:spPr>
          <a:xfrm rot="4020000">
            <a:off x="796841" y="19632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79" name="文本框 47"/>
          <p:cNvSpPr txBox="1"/>
          <p:nvPr/>
        </p:nvSpPr>
        <p:spPr>
          <a:xfrm rot="5220000">
            <a:off x="798428" y="28966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80" name="文本框 49"/>
          <p:cNvSpPr txBox="1"/>
          <p:nvPr/>
        </p:nvSpPr>
        <p:spPr>
          <a:xfrm rot="4020000">
            <a:off x="2560553" y="37396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81" name="文本框 50"/>
          <p:cNvSpPr txBox="1"/>
          <p:nvPr/>
        </p:nvSpPr>
        <p:spPr>
          <a:xfrm rot="4020000">
            <a:off x="3798803" y="33665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82" name="文本框 51"/>
          <p:cNvSpPr txBox="1"/>
          <p:nvPr/>
        </p:nvSpPr>
        <p:spPr>
          <a:xfrm rot="4020000">
            <a:off x="4168691" y="35808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83" name="文本框 32"/>
          <p:cNvSpPr txBox="1"/>
          <p:nvPr/>
        </p:nvSpPr>
        <p:spPr>
          <a:xfrm rot="-880739">
            <a:off x="611103" y="25140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84" name="文本框 34"/>
          <p:cNvSpPr txBox="1"/>
          <p:nvPr/>
        </p:nvSpPr>
        <p:spPr>
          <a:xfrm rot="8340000">
            <a:off x="1348497" y="25918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85" name="文本框 36"/>
          <p:cNvSpPr txBox="1"/>
          <p:nvPr/>
        </p:nvSpPr>
        <p:spPr>
          <a:xfrm rot="4020000">
            <a:off x="1766803" y="1510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86" name="文本框 37"/>
          <p:cNvSpPr txBox="1"/>
          <p:nvPr/>
        </p:nvSpPr>
        <p:spPr>
          <a:xfrm rot="5220000">
            <a:off x="1766803" y="20537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87" name="文本框 45"/>
          <p:cNvSpPr txBox="1"/>
          <p:nvPr/>
        </p:nvSpPr>
        <p:spPr>
          <a:xfrm rot="2810103">
            <a:off x="2327191" y="15330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88" name="文本框 46"/>
          <p:cNvSpPr txBox="1"/>
          <p:nvPr/>
        </p:nvSpPr>
        <p:spPr>
          <a:xfrm rot="2810103">
            <a:off x="2697078" y="174733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89" name="文本框 47"/>
          <p:cNvSpPr txBox="1"/>
          <p:nvPr/>
        </p:nvSpPr>
        <p:spPr>
          <a:xfrm rot="4010103">
            <a:off x="2425616" y="2312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90" name="文本框 49"/>
          <p:cNvSpPr txBox="1"/>
          <p:nvPr/>
        </p:nvSpPr>
        <p:spPr>
          <a:xfrm rot="2810103">
            <a:off x="3284453" y="19711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91" name="文本框 50"/>
          <p:cNvSpPr txBox="1"/>
          <p:nvPr/>
        </p:nvSpPr>
        <p:spPr>
          <a:xfrm rot="2810103">
            <a:off x="3171741" y="24061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92" name="文本框 51"/>
          <p:cNvSpPr txBox="1"/>
          <p:nvPr/>
        </p:nvSpPr>
        <p:spPr>
          <a:xfrm rot="2810103">
            <a:off x="3541628" y="26204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93" name="文本框 32"/>
          <p:cNvSpPr txBox="1"/>
          <p:nvPr/>
        </p:nvSpPr>
        <p:spPr>
          <a:xfrm rot="5400000">
            <a:off x="4848141" y="36824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94" name="文本框 34"/>
          <p:cNvSpPr txBox="1"/>
          <p:nvPr/>
        </p:nvSpPr>
        <p:spPr>
          <a:xfrm rot="3159237">
            <a:off x="5914147" y="400634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95" name="文本框 36"/>
          <p:cNvSpPr txBox="1"/>
          <p:nvPr/>
        </p:nvSpPr>
        <p:spPr>
          <a:xfrm rot="-1160763">
            <a:off x="6334041" y="292526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96" name="文本框 37"/>
          <p:cNvSpPr txBox="1"/>
          <p:nvPr/>
        </p:nvSpPr>
        <p:spPr>
          <a:xfrm rot="39237">
            <a:off x="6334041" y="34681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97" name="文本框 45"/>
          <p:cNvSpPr txBox="1"/>
          <p:nvPr/>
        </p:nvSpPr>
        <p:spPr>
          <a:xfrm rot="-1160763">
            <a:off x="6894428" y="2947487"/>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98" name="文本框 46"/>
          <p:cNvSpPr txBox="1"/>
          <p:nvPr/>
        </p:nvSpPr>
        <p:spPr>
          <a:xfrm rot="-1160763">
            <a:off x="7264316" y="3161799"/>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699" name="文本框 47"/>
          <p:cNvSpPr txBox="1"/>
          <p:nvPr/>
        </p:nvSpPr>
        <p:spPr>
          <a:xfrm rot="39237">
            <a:off x="6951578" y="373012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00" name="文本框 49"/>
          <p:cNvSpPr txBox="1"/>
          <p:nvPr/>
        </p:nvSpPr>
        <p:spPr>
          <a:xfrm rot="-1160763">
            <a:off x="7785016" y="34523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01" name="文本框 50"/>
          <p:cNvSpPr txBox="1"/>
          <p:nvPr/>
        </p:nvSpPr>
        <p:spPr>
          <a:xfrm rot="-1160763">
            <a:off x="7738978" y="3820612"/>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02" name="文本框 51"/>
          <p:cNvSpPr txBox="1"/>
          <p:nvPr/>
        </p:nvSpPr>
        <p:spPr>
          <a:xfrm rot="-1160763">
            <a:off x="6876966" y="1145674"/>
            <a:ext cx="312906" cy="169277"/>
          </a:xfrm>
          <a:prstGeom prst="rect">
            <a:avLst/>
          </a:prstGeom>
          <a:noFill/>
          <a:ln w="9525">
            <a:noFill/>
          </a:ln>
        </p:spPr>
        <p:txBody>
          <a:bodyPr wrap="none">
            <a:spAutoFit/>
          </a:bodyPr>
          <a:lstStyle/>
          <a:p>
            <a:pPr>
              <a:buFont typeface="Arial" panose="020B0604020202020204" pitchFamily="34" charset="0"/>
            </a:pPr>
            <a:r>
              <a:rPr lang="zh-CN" altLang="en-US" sz="500">
                <a:solidFill>
                  <a:srgbClr val="F0FBFF"/>
                </a:solidFill>
                <a:latin typeface="Arial" panose="020B0604020202020204" pitchFamily="34" charset="0"/>
              </a:rPr>
              <a:t>语文</a:t>
            </a:r>
            <a:endParaRPr lang="zh-CN" altLang="zh-CN" sz="500" dirty="0">
              <a:solidFill>
                <a:srgbClr val="F0FBFF"/>
              </a:solidFill>
              <a:latin typeface="Arial" panose="020B0604020202020204" pitchFamily="34" charset="0"/>
            </a:endParaRPr>
          </a:p>
        </p:txBody>
      </p:sp>
      <p:sp>
        <p:nvSpPr>
          <p:cNvPr id="1048703" name="文本框 11"/>
          <p:cNvSpPr txBox="1"/>
          <p:nvPr/>
        </p:nvSpPr>
        <p:spPr>
          <a:xfrm>
            <a:off x="3851275" y="1131888"/>
            <a:ext cx="4824413" cy="1958341"/>
          </a:xfrm>
          <a:prstGeom prst="rect">
            <a:avLst/>
          </a:prstGeom>
          <a:noFill/>
          <a:ln w="9525">
            <a:noFill/>
          </a:ln>
        </p:spPr>
        <p:txBody>
          <a:bodyPr>
            <a:spAutoFit/>
          </a:bodyPr>
          <a:lstStyle/>
          <a:p>
            <a:pPr eaLnBrk="1" hangingPunct="1">
              <a:lnSpc>
                <a:spcPct val="130000"/>
              </a:lnSpc>
            </a:pPr>
            <a:r>
              <a:rPr lang="zh-CN" altLang="en-US" sz="3200" b="1">
                <a:latin typeface="楷体" panose="02010609060101010101" pitchFamily="49" charset="-122"/>
                <a:ea typeface="楷体" panose="02010609060101010101" pitchFamily="49" charset="-122"/>
              </a:rPr>
              <a:t>    有一天，胡萝卜先生匆匆忙忙刮了胡子，就吃着果酱面包上街去了。</a:t>
            </a:r>
            <a:endParaRPr lang="en-US" altLang="zh-CN" sz="3200" b="1" dirty="0">
              <a:latin typeface="楷体" panose="02010609060101010101" pitchFamily="49" charset="-122"/>
              <a:ea typeface="楷体" panose="02010609060101010101" pitchFamily="49" charset="-122"/>
            </a:endParaRPr>
          </a:p>
        </p:txBody>
      </p:sp>
      <p:pic>
        <p:nvPicPr>
          <p:cNvPr id="2097166" name="图片 2"/>
          <p:cNvPicPr>
            <a:picLocks noChangeAspect="1" noChangeArrowheads="1"/>
          </p:cNvPicPr>
          <p:nvPr/>
        </p:nvPicPr>
        <p:blipFill>
          <a:blip r:embed="rId1"/>
          <a:srcRect/>
          <a:stretch>
            <a:fillRect/>
          </a:stretch>
        </p:blipFill>
        <p:spPr bwMode="auto">
          <a:xfrm>
            <a:off x="610290" y="1103015"/>
            <a:ext cx="3043238" cy="21605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48704" name="文本框 11"/>
          <p:cNvSpPr txBox="1">
            <a:spLocks noChangeArrowheads="1"/>
          </p:cNvSpPr>
          <p:nvPr/>
        </p:nvSpPr>
        <p:spPr bwMode="auto">
          <a:xfrm>
            <a:off x="1187450" y="3651250"/>
            <a:ext cx="7488238" cy="641714"/>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R="0" lvl="0" algn="l" defTabSz="914400" rtl="0" eaLnBrk="1" fontAlgn="base" latinLnBrk="0" hangingPunct="1">
              <a:lnSpc>
                <a:spcPct val="130000"/>
              </a:lnSpc>
              <a:spcBef>
                <a:spcPct val="0"/>
              </a:spcBef>
              <a:spcAft>
                <a:spcPct val="0"/>
              </a:spcAft>
              <a:buClrTx/>
              <a:buSzTx/>
              <a:buFont typeface="Wingdings" panose="05000000000000000000" pitchFamily="2" charset="2"/>
            </a:pPr>
            <a:r>
              <a:rPr kumimoji="0" lang="zh-CN" altLang="en-US" sz="3200" b="1" i="0" u="none" strike="noStrike" kern="1200" cap="none" spc="0" normalizeH="0" baseline="0" noProof="0">
                <a:ln>
                  <a:noFill/>
                </a:ln>
                <a:solidFill>
                  <a:srgbClr val="0000FF"/>
                </a:solidFill>
                <a:effectLst/>
                <a:uLnTx/>
                <a:uFillTx/>
                <a:latin typeface="+mn-ea"/>
                <a:ea typeface="+mn-ea"/>
                <a:cs typeface="+mn-cs"/>
              </a:rPr>
              <a:t>“匆匆忙忙”会发生什么呢？</a:t>
            </a:r>
            <a:endParaRPr kumimoji="0" lang="en-US" altLang="zh-CN" sz="3200" b="1" i="0" u="none" strike="noStrike" kern="1200" cap="none" spc="0" normalizeH="0" baseline="0" noProof="0" dirty="0">
              <a:ln>
                <a:noFill/>
              </a:ln>
              <a:solidFill>
                <a:srgbClr val="0000FF"/>
              </a:solidFill>
              <a:effectLst/>
              <a:uLnTx/>
              <a:uFillTx/>
              <a:latin typeface="+mn-ea"/>
              <a:ea typeface="+mn-ea"/>
              <a:cs typeface="+mn-cs"/>
            </a:endParaRPr>
          </a:p>
        </p:txBody>
      </p:sp>
      <p:pic>
        <p:nvPicPr>
          <p:cNvPr id="105" name="图片 13"/>
          <p:cNvPicPr>
            <a:picLocks noChangeAspect="1"/>
          </p:cNvPicPr>
          <p:nvPr/>
        </p:nvPicPr>
        <p:blipFill>
          <a:blip r:embed="rId2"/>
          <a:stretch>
            <a:fillRect/>
          </a:stretch>
        </p:blipFill>
        <p:spPr>
          <a:xfrm>
            <a:off x="34925" y="-37550"/>
            <a:ext cx="2305050" cy="8477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8704"/>
                                        </p:tgtEl>
                                        <p:attrNameLst>
                                          <p:attrName>style.visibility</p:attrName>
                                        </p:attrNameLst>
                                      </p:cBhvr>
                                      <p:to>
                                        <p:strVal val="visible"/>
                                      </p:to>
                                    </p:set>
                                    <p:animEffect transition="in" filter="wipe(down)">
                                      <p:cBhvr>
                                        <p:cTn id="7" dur="500"/>
                                        <p:tgtEl>
                                          <p:spTgt spid="10487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0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705" name="文本框 11"/>
          <p:cNvSpPr txBox="1"/>
          <p:nvPr/>
        </p:nvSpPr>
        <p:spPr>
          <a:xfrm>
            <a:off x="395288" y="771525"/>
            <a:ext cx="8569325" cy="2580641"/>
          </a:xfrm>
          <a:prstGeom prst="rect">
            <a:avLst/>
          </a:prstGeom>
          <a:noFill/>
          <a:ln w="9525">
            <a:noFill/>
          </a:ln>
        </p:spPr>
        <p:txBody>
          <a:bodyPr>
            <a:spAutoFit/>
          </a:bodyPr>
          <a:lstStyle/>
          <a:p>
            <a:pPr eaLnBrk="1" hangingPunct="1">
              <a:lnSpc>
                <a:spcPct val="130000"/>
              </a:lnSpc>
            </a:pPr>
            <a:r>
              <a:rPr lang="zh-CN" altLang="en-US" sz="3200" b="1">
                <a:latin typeface="楷体" panose="02010609060101010101" pitchFamily="49" charset="-122"/>
                <a:ea typeface="楷体" panose="02010609060101010101" pitchFamily="49" charset="-122"/>
              </a:rPr>
              <a:t>    因为他近视，就没有发现漏刮了一根胡子。这根胡子长在下巴的右边，胡萝卜先生吃果酱面包的时候，胡子沾到了甜甜的果酱。对一根胡子来说，果酱是多么好的营养品啊！</a:t>
            </a:r>
            <a:endParaRPr lang="en-US" altLang="zh-CN" sz="3200" b="1" dirty="0">
              <a:latin typeface="楷体" panose="02010609060101010101" pitchFamily="49" charset="-122"/>
              <a:ea typeface="楷体" panose="02010609060101010101" pitchFamily="49" charset="-122"/>
            </a:endParaRPr>
          </a:p>
        </p:txBody>
      </p:sp>
      <p:pic>
        <p:nvPicPr>
          <p:cNvPr id="3" name="图片 13"/>
          <p:cNvPicPr>
            <a:picLocks noChangeAspect="1"/>
          </p:cNvPicPr>
          <p:nvPr/>
        </p:nvPicPr>
        <p:blipFill>
          <a:blip r:embed="rId1"/>
          <a:stretch>
            <a:fillRect/>
          </a:stretch>
        </p:blipFill>
        <p:spPr>
          <a:xfrm>
            <a:off x="107504" y="51470"/>
            <a:ext cx="2305050" cy="847725"/>
          </a:xfrm>
          <a:prstGeom prst="rect">
            <a:avLst/>
          </a:prstGeom>
          <a:noFill/>
          <a:ln w="9525">
            <a:noFill/>
          </a:ln>
        </p:spPr>
      </p:pic>
    </p:spTree>
  </p:cSld>
  <p:clrMapOvr>
    <a:masterClrMapping/>
  </p:clrMapOvr>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2755</Words>
  <Application>WPS 演示</Application>
  <PresentationFormat>全屏显示(16:9)</PresentationFormat>
  <Paragraphs>1176</Paragraphs>
  <Slides>26</Slides>
  <Notes>26</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26</vt:i4>
      </vt:variant>
    </vt:vector>
  </HeadingPairs>
  <TitlesOfParts>
    <vt:vector size="37" baseType="lpstr">
      <vt:lpstr>Arial</vt:lpstr>
      <vt:lpstr>宋体</vt:lpstr>
      <vt:lpstr>Wingdings</vt:lpstr>
      <vt:lpstr>Calibri</vt:lpstr>
      <vt:lpstr>楷体</vt:lpstr>
      <vt:lpstr>黑体</vt:lpstr>
      <vt:lpstr>微软雅黑</vt:lpstr>
      <vt:lpstr>Arial Unicode MS</vt:lpstr>
      <vt:lpstr>等线</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qwe</cp:lastModifiedBy>
  <cp:revision>12</cp:revision>
  <dcterms:created xsi:type="dcterms:W3CDTF">2016-10-28T16:56:00Z</dcterms:created>
  <dcterms:modified xsi:type="dcterms:W3CDTF">2021-09-04T07:16:33Z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