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handoutMasterIdLst>
    <p:handoutMasterId r:id="rId22"/>
  </p:handoutMasterIdLst>
  <p:sldIdLst>
    <p:sldId id="338" r:id="rId5"/>
    <p:sldId id="290" r:id="rId7"/>
    <p:sldId id="257" r:id="rId8"/>
    <p:sldId id="259" r:id="rId9"/>
    <p:sldId id="263" r:id="rId10"/>
    <p:sldId id="327" r:id="rId11"/>
    <p:sldId id="265" r:id="rId12"/>
    <p:sldId id="267" r:id="rId13"/>
    <p:sldId id="269" r:id="rId14"/>
    <p:sldId id="310" r:id="rId15"/>
    <p:sldId id="271" r:id="rId16"/>
    <p:sldId id="275" r:id="rId17"/>
    <p:sldId id="283" r:id="rId18"/>
    <p:sldId id="316" r:id="rId19"/>
    <p:sldId id="285" r:id="rId20"/>
    <p:sldId id="287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56"/>
    <p:restoredTop sz="94660"/>
  </p:normalViewPr>
  <p:slideViewPr>
    <p:cSldViewPr showGuides="1">
      <p:cViewPr varScale="1">
        <p:scale>
          <a:sx n="84" d="100"/>
          <a:sy n="84" d="100"/>
        </p:scale>
        <p:origin x="-546" y="-78"/>
      </p:cViewPr>
      <p:guideLst>
        <p:guide orient="horz" pos="2114"/>
        <p:guide pos="30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D8BF3-97CB-4784-9463-CEA7DF63B5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331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3815" y="1902677"/>
            <a:ext cx="9100185" cy="3985713"/>
          </a:xfrm>
          <a:prstGeom prst="rect">
            <a:avLst/>
          </a:prstGeom>
        </p:spPr>
      </p:pic>
      <p:sp>
        <p:nvSpPr>
          <p:cNvPr id="2051" name="TextBox 3"/>
          <p:cNvSpPr txBox="1"/>
          <p:nvPr/>
        </p:nvSpPr>
        <p:spPr>
          <a:xfrm>
            <a:off x="1511068" y="1281477"/>
            <a:ext cx="282702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三年级上册第四单元 习作</a:t>
            </a:r>
            <a:endParaRPr lang="zh-CN" altLang="en-US" sz="18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50" name="TextBox 2"/>
          <p:cNvSpPr txBox="1"/>
          <p:nvPr/>
        </p:nvSpPr>
        <p:spPr>
          <a:xfrm>
            <a:off x="2903749" y="2413854"/>
            <a:ext cx="34056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续写故事</a:t>
            </a:r>
            <a:endParaRPr lang="en-US" altLang="zh-CN" sz="5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rgbClr val="0000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  </a:t>
            </a:r>
            <a:endParaRPr lang="zh-CN" altLang="zh-CN" sz="2250" b="1" dirty="0">
              <a:solidFill>
                <a:srgbClr val="0000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50329" y="5473855"/>
            <a:ext cx="1995997" cy="106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zh-CN" altLang="zh-CN" sz="100" b="1" dirty="0">
              <a:solidFill>
                <a:srgbClr val="0000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4" descr="18"/>
          <p:cNvPicPr>
            <a:picLocks noChangeAspect="1"/>
          </p:cNvPicPr>
          <p:nvPr/>
        </p:nvPicPr>
        <p:blipFill>
          <a:blip r:embed="rId1"/>
          <a:srcRect l="6633" r="7458" b="16235"/>
          <a:stretch>
            <a:fillRect/>
          </a:stretch>
        </p:blipFill>
        <p:spPr>
          <a:xfrm>
            <a:off x="-25400" y="1268413"/>
            <a:ext cx="4398963" cy="558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文本框 12293"/>
          <p:cNvSpPr txBox="1"/>
          <p:nvPr/>
        </p:nvSpPr>
        <p:spPr>
          <a:xfrm>
            <a:off x="227965" y="1068705"/>
            <a:ext cx="417195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于是，狐狸又开始忙起来：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15363" name="Picture 5" descr="19"/>
          <p:cNvPicPr>
            <a:picLocks noGrp="1" noChangeAspect="1"/>
          </p:cNvPicPr>
          <p:nvPr>
            <p:ph idx="1"/>
          </p:nvPr>
        </p:nvPicPr>
        <p:blipFill>
          <a:blip r:embed="rId2"/>
          <a:srcRect l="224" t="16028" r="7434" b="16205"/>
          <a:stretch>
            <a:fillRect/>
          </a:stretch>
        </p:blipFill>
        <p:spPr>
          <a:xfrm>
            <a:off x="4373563" y="1700213"/>
            <a:ext cx="4716462" cy="5157787"/>
          </a:xfrm>
        </p:spPr>
      </p:pic>
      <p:sp>
        <p:nvSpPr>
          <p:cNvPr id="9220" name="圆角矩形标注 9221"/>
          <p:cNvSpPr/>
          <p:nvPr/>
        </p:nvSpPr>
        <p:spPr>
          <a:xfrm>
            <a:off x="3413125" y="2976563"/>
            <a:ext cx="2663825" cy="1439862"/>
          </a:xfrm>
          <a:prstGeom prst="wedgeRoundRectCallout">
            <a:avLst>
              <a:gd name="adj1" fmla="val -60370"/>
              <a:gd name="adj2" fmla="val 95843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文本框 12294"/>
          <p:cNvSpPr txBox="1"/>
          <p:nvPr/>
        </p:nvSpPr>
        <p:spPr>
          <a:xfrm>
            <a:off x="3513138" y="3097213"/>
            <a:ext cx="2462212" cy="1198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 狐狸再次忙起来了，它肯定又上小猪的当了！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5366" name="文本框 1"/>
          <p:cNvSpPr txBox="1"/>
          <p:nvPr/>
        </p:nvSpPr>
        <p:spPr>
          <a:xfrm>
            <a:off x="4951413" y="555625"/>
            <a:ext cx="3951287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 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然后，他给小猪吃了一顿丰盛的午餐。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2293"/>
          <p:cNvSpPr txBox="1"/>
          <p:nvPr/>
        </p:nvSpPr>
        <p:spPr>
          <a:xfrm>
            <a:off x="227965" y="2658110"/>
            <a:ext cx="247269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他摘西红柿。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8040" y="6021070"/>
            <a:ext cx="1871980" cy="432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12293"/>
          <p:cNvSpPr txBox="1"/>
          <p:nvPr/>
        </p:nvSpPr>
        <p:spPr>
          <a:xfrm>
            <a:off x="370205" y="5638165"/>
            <a:ext cx="3887788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他烤小甜饼。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405" y="4945380"/>
            <a:ext cx="720725" cy="283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12293"/>
          <p:cNvSpPr txBox="1"/>
          <p:nvPr/>
        </p:nvSpPr>
        <p:spPr>
          <a:xfrm>
            <a:off x="-262255" y="4604385"/>
            <a:ext cx="41078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他做通心粉。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流程图: 过程 6"/>
          <p:cNvSpPr/>
          <p:nvPr/>
        </p:nvSpPr>
        <p:spPr>
          <a:xfrm>
            <a:off x="323215" y="1700530"/>
            <a:ext cx="1440180" cy="23050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00655" y="3231515"/>
            <a:ext cx="914400" cy="3079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/>
      <p:bldP spid="112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7437755" y="2322830"/>
            <a:ext cx="388620" cy="503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426200" y="1435100"/>
            <a:ext cx="1400175" cy="588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072063" y="142875"/>
            <a:ext cx="2857500" cy="639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2" name="Picture 4" descr="16"/>
          <p:cNvPicPr>
            <a:picLocks noChangeAspect="1"/>
          </p:cNvPicPr>
          <p:nvPr/>
        </p:nvPicPr>
        <p:blipFill>
          <a:blip r:embed="rId1"/>
          <a:srcRect l="3281" r="7434" b="14865"/>
          <a:stretch>
            <a:fillRect/>
          </a:stretch>
        </p:blipFill>
        <p:spPr>
          <a:xfrm>
            <a:off x="-71437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5" descr="17"/>
          <p:cNvPicPr>
            <a:picLocks noGrp="1" noChangeAspect="1"/>
          </p:cNvPicPr>
          <p:nvPr>
            <p:ph idx="1"/>
          </p:nvPr>
        </p:nvPicPr>
        <p:blipFill>
          <a:blip r:embed="rId2"/>
          <a:srcRect l="2063" t="54507" r="4155" b="14865"/>
          <a:stretch>
            <a:fillRect/>
          </a:stretch>
        </p:blipFill>
        <p:spPr>
          <a:xfrm>
            <a:off x="4500563" y="4437063"/>
            <a:ext cx="4643437" cy="2420937"/>
          </a:xfrm>
        </p:spPr>
      </p:pic>
      <p:sp>
        <p:nvSpPr>
          <p:cNvPr id="11270" name="文本框 11269"/>
          <p:cNvSpPr txBox="1"/>
          <p:nvPr/>
        </p:nvSpPr>
        <p:spPr>
          <a:xfrm>
            <a:off x="3559175" y="214630"/>
            <a:ext cx="558482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4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</a:t>
            </a:r>
            <a:r>
              <a:rPr kumimoji="0" lang="zh-CN" altLang="en-US" sz="2800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：</a:t>
            </a: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“好了，现在你是全村最干净的小猪了。给我安静地待着！”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“好吧，”             “听你的安排吧。可是……”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“可是什么？”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“嗯，你知道，我是一只非常小的猪。难道你就不想喂饱我，让自己吃得更过瘾一点吗？想一想吧，狐狸先生。”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“嗯……”狐狸         道，“他确实小了一点。”  </a:t>
            </a:r>
            <a:endParaRPr kumimoji="0" lang="zh-CN" altLang="en-US" sz="280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5" name="文本框 1"/>
          <p:cNvSpPr txBox="1"/>
          <p:nvPr/>
        </p:nvSpPr>
        <p:spPr>
          <a:xfrm>
            <a:off x="1135063" y="2655888"/>
            <a:ext cx="4411662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14813" y="214313"/>
            <a:ext cx="3786188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狐狸擦擦汗，得意</a:t>
            </a:r>
            <a:r>
              <a:rPr kumimoji="0" lang="zh-CN" altLang="en-US" sz="2800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地说</a:t>
            </a:r>
            <a:endParaRPr kumimoji="0" lang="zh-CN" altLang="en-US" sz="2800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27700" y="1501458"/>
            <a:ext cx="25209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小猪叹了口气，</a:t>
            </a:r>
            <a:endParaRPr kumimoji="0" lang="zh-CN" altLang="en-US" sz="2800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35115" y="2322830"/>
            <a:ext cx="169354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狐狸吼道。</a:t>
            </a:r>
            <a:endParaRPr kumimoji="0" lang="zh-CN" altLang="en-US" sz="2800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715125" y="4429125"/>
            <a:ext cx="1533525" cy="693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43688" y="4500563"/>
            <a:ext cx="174625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自言自语</a:t>
            </a:r>
            <a:endParaRPr kumimoji="0" lang="zh-CN" altLang="en-US" sz="2800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88460" y="214630"/>
            <a:ext cx="3741420" cy="422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19140" y="1551940"/>
            <a:ext cx="2571115" cy="422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15760" y="2372995"/>
            <a:ext cx="1532890" cy="422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51220" y="4500880"/>
            <a:ext cx="2814320" cy="5245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2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4" descr="20"/>
          <p:cNvPicPr>
            <a:picLocks noChangeAspect="1"/>
          </p:cNvPicPr>
          <p:nvPr/>
        </p:nvPicPr>
        <p:blipFill>
          <a:blip r:embed="rId1"/>
          <a:srcRect l="3352" r="7434" b="14865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Picture 5" descr="21"/>
          <p:cNvPicPr>
            <a:picLocks noGrp="1" noChangeAspect="1"/>
          </p:cNvPicPr>
          <p:nvPr>
            <p:ph idx="1"/>
          </p:nvPr>
        </p:nvPicPr>
        <p:blipFill>
          <a:blip r:embed="rId2"/>
          <a:srcRect l="3281" t="35345" r="7434" b="16235"/>
          <a:stretch>
            <a:fillRect/>
          </a:stretch>
        </p:blipFill>
        <p:spPr>
          <a:xfrm>
            <a:off x="4560888" y="2205038"/>
            <a:ext cx="4583112" cy="4652962"/>
          </a:xfrm>
        </p:spPr>
      </p:pic>
      <p:sp>
        <p:nvSpPr>
          <p:cNvPr id="19459" name="文本框 13317"/>
          <p:cNvSpPr txBox="1"/>
          <p:nvPr/>
        </p:nvSpPr>
        <p:spPr>
          <a:xfrm>
            <a:off x="4932363" y="0"/>
            <a:ext cx="38163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460" name="文本框 13318"/>
          <p:cNvSpPr txBox="1"/>
          <p:nvPr/>
        </p:nvSpPr>
        <p:spPr>
          <a:xfrm>
            <a:off x="4284663" y="1052513"/>
            <a:ext cx="4859337" cy="1857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好了，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狐狸说，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现在你是全村最肥的小猪了。给我进烤炉吧！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en-US" altLang="zh-CN" sz="4400" b="1" dirty="0">
                <a:latin typeface="Arial" panose="020B0604020202020204" pitchFamily="34" charset="0"/>
                <a:ea typeface="楷体" panose="02010609060101010101" pitchFamily="49" charset="-122"/>
              </a:rPr>
              <a:t>     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5148263" y="2420938"/>
            <a:ext cx="2592387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4" descr="28"/>
          <p:cNvPicPr>
            <a:picLocks noChangeAspect="1"/>
          </p:cNvPicPr>
          <p:nvPr/>
        </p:nvPicPr>
        <p:blipFill>
          <a:blip r:embed="rId1"/>
          <a:srcRect l="6560" r="7434" b="14865"/>
          <a:stretch>
            <a:fillRect/>
          </a:stretch>
        </p:blipFill>
        <p:spPr>
          <a:xfrm>
            <a:off x="0" y="428625"/>
            <a:ext cx="4572000" cy="585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Picture 5" descr="29"/>
          <p:cNvPicPr>
            <a:picLocks noGrp="1" noChangeAspect="1"/>
          </p:cNvPicPr>
          <p:nvPr>
            <p:ph idx="1"/>
          </p:nvPr>
        </p:nvPicPr>
        <p:blipFill>
          <a:blip r:embed="rId2"/>
          <a:srcRect l="587" t="29652" r="4155" b="14894"/>
          <a:stretch>
            <a:fillRect/>
          </a:stretch>
        </p:blipFill>
        <p:spPr>
          <a:xfrm>
            <a:off x="4427538" y="2515870"/>
            <a:ext cx="4716462" cy="3770313"/>
          </a:xfrm>
        </p:spPr>
      </p:pic>
      <p:sp>
        <p:nvSpPr>
          <p:cNvPr id="20483" name="文本框 17413"/>
          <p:cNvSpPr txBox="1"/>
          <p:nvPr/>
        </p:nvSpPr>
        <p:spPr>
          <a:xfrm>
            <a:off x="5003800" y="333375"/>
            <a:ext cx="388937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楷体" panose="02010609060101010101" pitchFamily="49" charset="-122"/>
              </a:rPr>
              <a:t>     </a:t>
            </a:r>
            <a:endParaRPr lang="zh-CN" altLang="en-US" sz="24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0484" name="文本框 18438"/>
          <p:cNvSpPr txBox="1"/>
          <p:nvPr/>
        </p:nvSpPr>
        <p:spPr>
          <a:xfrm>
            <a:off x="3600450" y="533400"/>
            <a:ext cx="5543550" cy="155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然后，村里最干净、最肥、最柔软的小猪，拿着剩下来的小甜饼飞快地跑回家去。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5828030" y="4013200"/>
            <a:ext cx="1645920" cy="1776095"/>
          </a:xfrm>
          <a:custGeom>
            <a:avLst/>
            <a:gdLst>
              <a:gd name="connisteX0" fmla="*/ 259715 w 1645920"/>
              <a:gd name="connsiteY0" fmla="*/ 187960 h 1776095"/>
              <a:gd name="connisteX1" fmla="*/ 375285 w 1645920"/>
              <a:gd name="connsiteY1" fmla="*/ 144780 h 1776095"/>
              <a:gd name="connisteX2" fmla="*/ 447040 w 1645920"/>
              <a:gd name="connsiteY2" fmla="*/ 130175 h 1776095"/>
              <a:gd name="connisteX3" fmla="*/ 591820 w 1645920"/>
              <a:gd name="connsiteY3" fmla="*/ 86995 h 1776095"/>
              <a:gd name="connisteX4" fmla="*/ 663575 w 1645920"/>
              <a:gd name="connsiteY4" fmla="*/ 72390 h 1776095"/>
              <a:gd name="connisteX5" fmla="*/ 735965 w 1645920"/>
              <a:gd name="connsiteY5" fmla="*/ 57785 h 1776095"/>
              <a:gd name="connisteX6" fmla="*/ 808355 w 1645920"/>
              <a:gd name="connsiteY6" fmla="*/ 57785 h 1776095"/>
              <a:gd name="connisteX7" fmla="*/ 894715 w 1645920"/>
              <a:gd name="connsiteY7" fmla="*/ 29210 h 1776095"/>
              <a:gd name="connisteX8" fmla="*/ 967105 w 1645920"/>
              <a:gd name="connsiteY8" fmla="*/ 29210 h 1776095"/>
              <a:gd name="connisteX9" fmla="*/ 1039495 w 1645920"/>
              <a:gd name="connsiteY9" fmla="*/ 14605 h 1776095"/>
              <a:gd name="connisteX10" fmla="*/ 1111250 w 1645920"/>
              <a:gd name="connsiteY10" fmla="*/ 0 h 1776095"/>
              <a:gd name="connisteX11" fmla="*/ 1183640 w 1645920"/>
              <a:gd name="connsiteY11" fmla="*/ 0 h 1776095"/>
              <a:gd name="connisteX12" fmla="*/ 1284605 w 1645920"/>
              <a:gd name="connsiteY12" fmla="*/ 57785 h 1776095"/>
              <a:gd name="connisteX13" fmla="*/ 1356995 w 1645920"/>
              <a:gd name="connsiteY13" fmla="*/ 158750 h 1776095"/>
              <a:gd name="connisteX14" fmla="*/ 1414780 w 1645920"/>
              <a:gd name="connsiteY14" fmla="*/ 245745 h 1776095"/>
              <a:gd name="connisteX15" fmla="*/ 1457960 w 1645920"/>
              <a:gd name="connsiteY15" fmla="*/ 346710 h 1776095"/>
              <a:gd name="connisteX16" fmla="*/ 1530350 w 1645920"/>
              <a:gd name="connsiteY16" fmla="*/ 490855 h 1776095"/>
              <a:gd name="connisteX17" fmla="*/ 1573530 w 1645920"/>
              <a:gd name="connsiteY17" fmla="*/ 577850 h 1776095"/>
              <a:gd name="connisteX18" fmla="*/ 1602105 w 1645920"/>
              <a:gd name="connsiteY18" fmla="*/ 649605 h 1776095"/>
              <a:gd name="connisteX19" fmla="*/ 1616710 w 1645920"/>
              <a:gd name="connsiteY19" fmla="*/ 736600 h 1776095"/>
              <a:gd name="connisteX20" fmla="*/ 1645920 w 1645920"/>
              <a:gd name="connsiteY20" fmla="*/ 808355 h 1776095"/>
              <a:gd name="connisteX21" fmla="*/ 1645920 w 1645920"/>
              <a:gd name="connsiteY21" fmla="*/ 880745 h 1776095"/>
              <a:gd name="connisteX22" fmla="*/ 1645920 w 1645920"/>
              <a:gd name="connsiteY22" fmla="*/ 953135 h 1776095"/>
              <a:gd name="connisteX23" fmla="*/ 1645920 w 1645920"/>
              <a:gd name="connsiteY23" fmla="*/ 1039495 h 1776095"/>
              <a:gd name="connisteX24" fmla="*/ 1645920 w 1645920"/>
              <a:gd name="connsiteY24" fmla="*/ 1111885 h 1776095"/>
              <a:gd name="connisteX25" fmla="*/ 1602105 w 1645920"/>
              <a:gd name="connsiteY25" fmla="*/ 1212850 h 1776095"/>
              <a:gd name="connisteX26" fmla="*/ 1530350 w 1645920"/>
              <a:gd name="connsiteY26" fmla="*/ 1299210 h 1776095"/>
              <a:gd name="connisteX27" fmla="*/ 1457960 w 1645920"/>
              <a:gd name="connsiteY27" fmla="*/ 1414780 h 1776095"/>
              <a:gd name="connisteX28" fmla="*/ 1400175 w 1645920"/>
              <a:gd name="connsiteY28" fmla="*/ 1487170 h 1776095"/>
              <a:gd name="connisteX29" fmla="*/ 1342390 w 1645920"/>
              <a:gd name="connsiteY29" fmla="*/ 1559560 h 1776095"/>
              <a:gd name="connisteX30" fmla="*/ 1284605 w 1645920"/>
              <a:gd name="connsiteY30" fmla="*/ 1631315 h 1776095"/>
              <a:gd name="connisteX31" fmla="*/ 1198245 w 1645920"/>
              <a:gd name="connsiteY31" fmla="*/ 1675130 h 1776095"/>
              <a:gd name="connisteX32" fmla="*/ 1125855 w 1645920"/>
              <a:gd name="connsiteY32" fmla="*/ 1718310 h 1776095"/>
              <a:gd name="connisteX33" fmla="*/ 1024890 w 1645920"/>
              <a:gd name="connsiteY33" fmla="*/ 1732915 h 1776095"/>
              <a:gd name="connisteX34" fmla="*/ 937895 w 1645920"/>
              <a:gd name="connsiteY34" fmla="*/ 1761490 h 1776095"/>
              <a:gd name="connisteX35" fmla="*/ 851535 w 1645920"/>
              <a:gd name="connsiteY35" fmla="*/ 1776095 h 1776095"/>
              <a:gd name="connisteX36" fmla="*/ 779145 w 1645920"/>
              <a:gd name="connsiteY36" fmla="*/ 1776095 h 1776095"/>
              <a:gd name="connisteX37" fmla="*/ 692785 w 1645920"/>
              <a:gd name="connsiteY37" fmla="*/ 1776095 h 1776095"/>
              <a:gd name="connisteX38" fmla="*/ 620395 w 1645920"/>
              <a:gd name="connsiteY38" fmla="*/ 1776095 h 1776095"/>
              <a:gd name="connisteX39" fmla="*/ 548640 w 1645920"/>
              <a:gd name="connsiteY39" fmla="*/ 1776095 h 1776095"/>
              <a:gd name="connisteX40" fmla="*/ 461645 w 1645920"/>
              <a:gd name="connsiteY40" fmla="*/ 1776095 h 1776095"/>
              <a:gd name="connisteX41" fmla="*/ 389255 w 1645920"/>
              <a:gd name="connsiteY41" fmla="*/ 1776095 h 1776095"/>
              <a:gd name="connisteX42" fmla="*/ 317500 w 1645920"/>
              <a:gd name="connsiteY42" fmla="*/ 1761490 h 1776095"/>
              <a:gd name="connisteX43" fmla="*/ 245110 w 1645920"/>
              <a:gd name="connsiteY43" fmla="*/ 1746885 h 1776095"/>
              <a:gd name="connisteX44" fmla="*/ 187325 w 1645920"/>
              <a:gd name="connsiteY44" fmla="*/ 1675130 h 1776095"/>
              <a:gd name="connisteX45" fmla="*/ 129540 w 1645920"/>
              <a:gd name="connsiteY45" fmla="*/ 1602740 h 1776095"/>
              <a:gd name="connisteX46" fmla="*/ 57150 w 1645920"/>
              <a:gd name="connsiteY46" fmla="*/ 1516380 h 1776095"/>
              <a:gd name="connisteX47" fmla="*/ 13970 w 1645920"/>
              <a:gd name="connsiteY47" fmla="*/ 1414780 h 1776095"/>
              <a:gd name="connisteX48" fmla="*/ 13970 w 1645920"/>
              <a:gd name="connsiteY48" fmla="*/ 1343025 h 1776095"/>
              <a:gd name="connisteX49" fmla="*/ 0 w 1645920"/>
              <a:gd name="connsiteY49" fmla="*/ 1270635 h 1776095"/>
              <a:gd name="connisteX50" fmla="*/ 0 w 1645920"/>
              <a:gd name="connsiteY50" fmla="*/ 1198245 h 1776095"/>
              <a:gd name="connisteX51" fmla="*/ 0 w 1645920"/>
              <a:gd name="connsiteY51" fmla="*/ 1126490 h 1776095"/>
              <a:gd name="connisteX52" fmla="*/ 0 w 1645920"/>
              <a:gd name="connsiteY52" fmla="*/ 1054100 h 1776095"/>
              <a:gd name="connisteX53" fmla="*/ 0 w 1645920"/>
              <a:gd name="connsiteY53" fmla="*/ 981710 h 1776095"/>
              <a:gd name="connisteX54" fmla="*/ 0 w 1645920"/>
              <a:gd name="connsiteY54" fmla="*/ 909955 h 1776095"/>
              <a:gd name="connisteX55" fmla="*/ 0 w 1645920"/>
              <a:gd name="connsiteY55" fmla="*/ 837565 h 1776095"/>
              <a:gd name="connisteX56" fmla="*/ 13970 w 1645920"/>
              <a:gd name="connsiteY56" fmla="*/ 765175 h 1776095"/>
              <a:gd name="connisteX57" fmla="*/ 43180 w 1645920"/>
              <a:gd name="connsiteY57" fmla="*/ 678815 h 1776095"/>
              <a:gd name="connisteX58" fmla="*/ 86360 w 1645920"/>
              <a:gd name="connsiteY58" fmla="*/ 606425 h 1776095"/>
              <a:gd name="connisteX59" fmla="*/ 129540 w 1645920"/>
              <a:gd name="connsiteY59" fmla="*/ 534035 h 1776095"/>
              <a:gd name="connisteX60" fmla="*/ 172720 w 1645920"/>
              <a:gd name="connsiteY60" fmla="*/ 462280 h 1776095"/>
              <a:gd name="connisteX61" fmla="*/ 216535 w 1645920"/>
              <a:gd name="connsiteY61" fmla="*/ 375285 h 1776095"/>
              <a:gd name="connisteX62" fmla="*/ 274320 w 1645920"/>
              <a:gd name="connsiteY62" fmla="*/ 303530 h 1776095"/>
              <a:gd name="connisteX63" fmla="*/ 331470 w 1645920"/>
              <a:gd name="connsiteY63" fmla="*/ 231140 h 1776095"/>
              <a:gd name="connisteX64" fmla="*/ 418465 w 1645920"/>
              <a:gd name="connsiteY64" fmla="*/ 173355 h 1776095"/>
              <a:gd name="connisteX65" fmla="*/ 490855 w 1645920"/>
              <a:gd name="connsiteY65" fmla="*/ 144780 h 1776095"/>
              <a:gd name="connisteX66" fmla="*/ 562610 w 1645920"/>
              <a:gd name="connsiteY66" fmla="*/ 115570 h 1776095"/>
              <a:gd name="connisteX67" fmla="*/ 635000 w 1645920"/>
              <a:gd name="connsiteY67" fmla="*/ 86995 h 1776095"/>
              <a:gd name="connisteX68" fmla="*/ 707390 w 1645920"/>
              <a:gd name="connsiteY68" fmla="*/ 57785 h 1776095"/>
              <a:gd name="connisteX69" fmla="*/ 779145 w 1645920"/>
              <a:gd name="connsiteY69" fmla="*/ 57785 h 1776095"/>
              <a:gd name="connisteX70" fmla="*/ 851535 w 1645920"/>
              <a:gd name="connsiteY70" fmla="*/ 57785 h 1776095"/>
              <a:gd name="connisteX71" fmla="*/ 923925 w 1645920"/>
              <a:gd name="connsiteY71" fmla="*/ 57785 h 1776095"/>
              <a:gd name="connisteX72" fmla="*/ 995680 w 1645920"/>
              <a:gd name="connsiteY72" fmla="*/ 57785 h 1776095"/>
              <a:gd name="connisteX73" fmla="*/ 1082675 w 1645920"/>
              <a:gd name="connsiteY73" fmla="*/ 43180 h 1776095"/>
              <a:gd name="connisteX74" fmla="*/ 1169035 w 1645920"/>
              <a:gd name="connsiteY74" fmla="*/ 0 h 177609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</a:cxnLst>
            <a:rect l="l" t="t" r="r" b="b"/>
            <a:pathLst>
              <a:path w="1645920" h="1776095">
                <a:moveTo>
                  <a:pt x="259715" y="187960"/>
                </a:moveTo>
                <a:lnTo>
                  <a:pt x="375285" y="144780"/>
                </a:lnTo>
                <a:lnTo>
                  <a:pt x="447040" y="130175"/>
                </a:lnTo>
                <a:lnTo>
                  <a:pt x="591820" y="86995"/>
                </a:lnTo>
                <a:lnTo>
                  <a:pt x="663575" y="72390"/>
                </a:lnTo>
                <a:lnTo>
                  <a:pt x="735965" y="57785"/>
                </a:lnTo>
                <a:lnTo>
                  <a:pt x="808355" y="57785"/>
                </a:lnTo>
                <a:lnTo>
                  <a:pt x="894715" y="29210"/>
                </a:lnTo>
                <a:lnTo>
                  <a:pt x="967105" y="29210"/>
                </a:lnTo>
                <a:lnTo>
                  <a:pt x="1039495" y="14605"/>
                </a:lnTo>
                <a:lnTo>
                  <a:pt x="1111250" y="0"/>
                </a:lnTo>
                <a:lnTo>
                  <a:pt x="1183640" y="0"/>
                </a:lnTo>
                <a:lnTo>
                  <a:pt x="1284605" y="57785"/>
                </a:lnTo>
                <a:lnTo>
                  <a:pt x="1356995" y="158750"/>
                </a:lnTo>
                <a:lnTo>
                  <a:pt x="1414780" y="245745"/>
                </a:lnTo>
                <a:lnTo>
                  <a:pt x="1457960" y="346710"/>
                </a:lnTo>
                <a:lnTo>
                  <a:pt x="1530350" y="490855"/>
                </a:lnTo>
                <a:lnTo>
                  <a:pt x="1573530" y="577850"/>
                </a:lnTo>
                <a:lnTo>
                  <a:pt x="1602105" y="649605"/>
                </a:lnTo>
                <a:lnTo>
                  <a:pt x="1616710" y="736600"/>
                </a:lnTo>
                <a:lnTo>
                  <a:pt x="1645920" y="808355"/>
                </a:lnTo>
                <a:lnTo>
                  <a:pt x="1645920" y="880745"/>
                </a:lnTo>
                <a:lnTo>
                  <a:pt x="1645920" y="953135"/>
                </a:lnTo>
                <a:lnTo>
                  <a:pt x="1645920" y="1039495"/>
                </a:lnTo>
                <a:lnTo>
                  <a:pt x="1645920" y="1111885"/>
                </a:lnTo>
                <a:lnTo>
                  <a:pt x="1602105" y="1212850"/>
                </a:lnTo>
                <a:lnTo>
                  <a:pt x="1530350" y="1299210"/>
                </a:lnTo>
                <a:lnTo>
                  <a:pt x="1457960" y="1414780"/>
                </a:lnTo>
                <a:lnTo>
                  <a:pt x="1400175" y="1487170"/>
                </a:lnTo>
                <a:lnTo>
                  <a:pt x="1342390" y="1559560"/>
                </a:lnTo>
                <a:lnTo>
                  <a:pt x="1284605" y="1631315"/>
                </a:lnTo>
                <a:lnTo>
                  <a:pt x="1198245" y="1675130"/>
                </a:lnTo>
                <a:lnTo>
                  <a:pt x="1125855" y="1718310"/>
                </a:lnTo>
                <a:lnTo>
                  <a:pt x="1024890" y="1732915"/>
                </a:lnTo>
                <a:lnTo>
                  <a:pt x="937895" y="1761490"/>
                </a:lnTo>
                <a:lnTo>
                  <a:pt x="851535" y="1776095"/>
                </a:lnTo>
                <a:lnTo>
                  <a:pt x="779145" y="1776095"/>
                </a:lnTo>
                <a:lnTo>
                  <a:pt x="692785" y="1776095"/>
                </a:lnTo>
                <a:lnTo>
                  <a:pt x="620395" y="1776095"/>
                </a:lnTo>
                <a:lnTo>
                  <a:pt x="548640" y="1776095"/>
                </a:lnTo>
                <a:lnTo>
                  <a:pt x="461645" y="1776095"/>
                </a:lnTo>
                <a:lnTo>
                  <a:pt x="389255" y="1776095"/>
                </a:lnTo>
                <a:lnTo>
                  <a:pt x="317500" y="1761490"/>
                </a:lnTo>
                <a:lnTo>
                  <a:pt x="245110" y="1746885"/>
                </a:lnTo>
                <a:lnTo>
                  <a:pt x="187325" y="1675130"/>
                </a:lnTo>
                <a:lnTo>
                  <a:pt x="129540" y="1602740"/>
                </a:lnTo>
                <a:lnTo>
                  <a:pt x="57150" y="1516380"/>
                </a:lnTo>
                <a:lnTo>
                  <a:pt x="13970" y="1414780"/>
                </a:lnTo>
                <a:lnTo>
                  <a:pt x="13970" y="1343025"/>
                </a:lnTo>
                <a:lnTo>
                  <a:pt x="0" y="1270635"/>
                </a:lnTo>
                <a:lnTo>
                  <a:pt x="0" y="1198245"/>
                </a:lnTo>
                <a:lnTo>
                  <a:pt x="0" y="1126490"/>
                </a:lnTo>
                <a:lnTo>
                  <a:pt x="0" y="1054100"/>
                </a:lnTo>
                <a:lnTo>
                  <a:pt x="0" y="981710"/>
                </a:lnTo>
                <a:lnTo>
                  <a:pt x="0" y="909955"/>
                </a:lnTo>
                <a:lnTo>
                  <a:pt x="0" y="837565"/>
                </a:lnTo>
                <a:lnTo>
                  <a:pt x="13970" y="765175"/>
                </a:lnTo>
                <a:lnTo>
                  <a:pt x="43180" y="678815"/>
                </a:lnTo>
                <a:lnTo>
                  <a:pt x="86360" y="606425"/>
                </a:lnTo>
                <a:lnTo>
                  <a:pt x="129540" y="534035"/>
                </a:lnTo>
                <a:lnTo>
                  <a:pt x="172720" y="462280"/>
                </a:lnTo>
                <a:lnTo>
                  <a:pt x="216535" y="375285"/>
                </a:lnTo>
                <a:lnTo>
                  <a:pt x="274320" y="303530"/>
                </a:lnTo>
                <a:lnTo>
                  <a:pt x="331470" y="231140"/>
                </a:lnTo>
                <a:lnTo>
                  <a:pt x="418465" y="173355"/>
                </a:lnTo>
                <a:lnTo>
                  <a:pt x="490855" y="144780"/>
                </a:lnTo>
                <a:lnTo>
                  <a:pt x="562610" y="115570"/>
                </a:lnTo>
                <a:lnTo>
                  <a:pt x="635000" y="86995"/>
                </a:lnTo>
                <a:lnTo>
                  <a:pt x="707390" y="57785"/>
                </a:lnTo>
                <a:lnTo>
                  <a:pt x="779145" y="57785"/>
                </a:lnTo>
                <a:lnTo>
                  <a:pt x="851535" y="57785"/>
                </a:lnTo>
                <a:lnTo>
                  <a:pt x="923925" y="57785"/>
                </a:lnTo>
                <a:lnTo>
                  <a:pt x="995680" y="57785"/>
                </a:lnTo>
                <a:lnTo>
                  <a:pt x="1082675" y="43180"/>
                </a:lnTo>
                <a:lnTo>
                  <a:pt x="1169035" y="0"/>
                </a:lnTo>
              </a:path>
            </a:pathLst>
          </a:cu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4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Rectangle 2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1506" name="Rectangle 3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21507" name="Picture 4" descr="1"/>
          <p:cNvPicPr>
            <a:picLocks noChangeAspect="1"/>
          </p:cNvPicPr>
          <p:nvPr/>
        </p:nvPicPr>
        <p:blipFill>
          <a:blip r:embed="rId1"/>
          <a:srcRect l="1337" t="3819" r="2608" b="-351"/>
          <a:stretch>
            <a:fillRect/>
          </a:stretch>
        </p:blipFill>
        <p:spPr>
          <a:xfrm>
            <a:off x="1847850" y="104775"/>
            <a:ext cx="5924550" cy="675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下箭头 2"/>
          <p:cNvSpPr/>
          <p:nvPr/>
        </p:nvSpPr>
        <p:spPr>
          <a:xfrm>
            <a:off x="2843530" y="1412875"/>
            <a:ext cx="573405" cy="2160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22530" name="Picture 4" descr="30"/>
          <p:cNvPicPr>
            <a:picLocks noChangeAspect="1"/>
          </p:cNvPicPr>
          <p:nvPr/>
        </p:nvPicPr>
        <p:blipFill>
          <a:blip r:embed="rId1"/>
          <a:srcRect l="6560" t="1077" r="7434" b="39183"/>
          <a:stretch>
            <a:fillRect/>
          </a:stretch>
        </p:blipFill>
        <p:spPr>
          <a:xfrm>
            <a:off x="0" y="0"/>
            <a:ext cx="4549775" cy="4868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5" descr="31"/>
          <p:cNvPicPr>
            <a:picLocks noGrp="1" noChangeAspect="1"/>
          </p:cNvPicPr>
          <p:nvPr>
            <p:ph idx="1"/>
          </p:nvPr>
        </p:nvPicPr>
        <p:blipFill>
          <a:blip r:embed="rId2"/>
          <a:srcRect l="6633" b="14865"/>
          <a:stretch>
            <a:fillRect/>
          </a:stretch>
        </p:blipFill>
        <p:spPr>
          <a:xfrm>
            <a:off x="4560888" y="0"/>
            <a:ext cx="4583112" cy="6858000"/>
          </a:xfrm>
        </p:spPr>
      </p:pic>
      <p:pic>
        <p:nvPicPr>
          <p:cNvPr id="22532" name="Picture 5" descr="31"/>
          <p:cNvPicPr>
            <a:picLocks noChangeAspect="1"/>
          </p:cNvPicPr>
          <p:nvPr/>
        </p:nvPicPr>
        <p:blipFill>
          <a:blip r:embed="rId2"/>
          <a:srcRect l="6633" t="47624" b="35269"/>
          <a:stretch>
            <a:fillRect/>
          </a:stretch>
        </p:blipFill>
        <p:spPr>
          <a:xfrm>
            <a:off x="0" y="4437063"/>
            <a:ext cx="4572000" cy="2420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0" name="文本框 18439"/>
          <p:cNvSpPr txBox="1"/>
          <p:nvPr/>
        </p:nvSpPr>
        <p:spPr>
          <a:xfrm>
            <a:off x="1763713" y="4005263"/>
            <a:ext cx="626586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“多么舒服的澡！多么丰盛的午餐！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”小猪叫起来，“这真是我最幸运的一天！”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3554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3555" name="Picture 4" descr="32"/>
          <p:cNvPicPr>
            <a:picLocks noChangeAspect="1"/>
          </p:cNvPicPr>
          <p:nvPr/>
        </p:nvPicPr>
        <p:blipFill>
          <a:blip r:embed="rId1"/>
          <a:srcRect l="3352" r="7434" b="14894"/>
          <a:stretch>
            <a:fillRect/>
          </a:stretch>
        </p:blipFill>
        <p:spPr>
          <a:xfrm>
            <a:off x="0" y="34925"/>
            <a:ext cx="9144000" cy="6823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6146" name="Rectangle 3"/>
          <p:cNvSpPr>
            <a:spLocks noGrp="1"/>
          </p:cNvSpPr>
          <p:nvPr>
            <p:ph type="body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6147" name="Picture 4" descr="3"/>
          <p:cNvPicPr>
            <a:picLocks noChangeAspect="1"/>
          </p:cNvPicPr>
          <p:nvPr/>
        </p:nvPicPr>
        <p:blipFill>
          <a:blip r:embed="rId1"/>
          <a:srcRect l="3226" t="29105" b="171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文本框 33796"/>
          <p:cNvSpPr txBox="1"/>
          <p:nvPr/>
        </p:nvSpPr>
        <p:spPr>
          <a:xfrm>
            <a:off x="395288" y="188913"/>
            <a:ext cx="4967287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楷体" panose="02010609060101010101" pitchFamily="49" charset="-122"/>
              </a:rPr>
              <a:t>这是一个快乐的童话！</a:t>
            </a:r>
            <a:endParaRPr lang="zh-CN" altLang="en-US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7170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7171" name="Picture 4" descr="2"/>
          <p:cNvPicPr>
            <a:picLocks noChangeAspect="1"/>
          </p:cNvPicPr>
          <p:nvPr/>
        </p:nvPicPr>
        <p:blipFill>
          <a:blip r:embed="rId1"/>
          <a:srcRect l="10287" t="4778"/>
          <a:stretch>
            <a:fillRect/>
          </a:stretch>
        </p:blipFill>
        <p:spPr>
          <a:xfrm>
            <a:off x="2124075" y="0"/>
            <a:ext cx="547211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3078" descr="7332514401066383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1337" y="0"/>
            <a:ext cx="9864725" cy="803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5" descr="5"/>
          <p:cNvPicPr>
            <a:picLocks noGrp="1" noChangeAspect="1"/>
          </p:cNvPicPr>
          <p:nvPr>
            <p:ph idx="1"/>
          </p:nvPr>
        </p:nvPicPr>
        <p:blipFill>
          <a:blip r:embed="rId1"/>
          <a:srcRect l="3404" r="3934" b="18170"/>
          <a:stretch>
            <a:fillRect/>
          </a:stretch>
        </p:blipFill>
        <p:spPr>
          <a:xfrm>
            <a:off x="71120" y="0"/>
            <a:ext cx="5867400" cy="6858000"/>
          </a:xfrm>
        </p:spPr>
      </p:pic>
      <p:sp>
        <p:nvSpPr>
          <p:cNvPr id="5126" name="文本框 5125"/>
          <p:cNvSpPr txBox="1"/>
          <p:nvPr/>
        </p:nvSpPr>
        <p:spPr>
          <a:xfrm>
            <a:off x="5364163" y="1052513"/>
            <a:ext cx="27368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  修爪子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33085" y="2577465"/>
            <a:ext cx="26949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寻找午餐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86425" y="4252595"/>
            <a:ext cx="25882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    饥饿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44920" y="1636395"/>
            <a:ext cx="12007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38265" y="3161030"/>
            <a:ext cx="58928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l="15801" t="50917" r="20597" b="5682"/>
          <a:stretch>
            <a:fillRect/>
          </a:stretch>
        </p:blipFill>
        <p:spPr>
          <a:xfrm>
            <a:off x="227330" y="0"/>
            <a:ext cx="1247140" cy="1053465"/>
          </a:xfrm>
          <a:prstGeom prst="rect">
            <a:avLst/>
          </a:prstGeom>
        </p:spPr>
      </p:pic>
      <p:sp>
        <p:nvSpPr>
          <p:cNvPr id="11" name="闪电形 10"/>
          <p:cNvSpPr/>
          <p:nvPr/>
        </p:nvSpPr>
        <p:spPr>
          <a:xfrm>
            <a:off x="1382395" y="234950"/>
            <a:ext cx="894715" cy="105600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4" descr="8"/>
          <p:cNvPicPr>
            <a:picLocks noChangeAspect="1"/>
          </p:cNvPicPr>
          <p:nvPr/>
        </p:nvPicPr>
        <p:blipFill>
          <a:blip r:embed="rId1"/>
          <a:srcRect r="4155" b="14865"/>
          <a:stretch>
            <a:fillRect/>
          </a:stretch>
        </p:blipFill>
        <p:spPr>
          <a:xfrm>
            <a:off x="0" y="0"/>
            <a:ext cx="50768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文本框 7173"/>
          <p:cNvSpPr txBox="1"/>
          <p:nvPr/>
        </p:nvSpPr>
        <p:spPr>
          <a:xfrm>
            <a:off x="5076825" y="706120"/>
            <a:ext cx="40671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小猪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76825" y="1988185"/>
            <a:ext cx="40671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害怕</a:t>
            </a:r>
            <a:r>
              <a:rPr lang="en-US" altLang="zh-CN" sz="3200" b="1" dirty="0">
                <a:latin typeface="Arial" panose="020B0604020202020204" pitchFamily="34" charset="0"/>
                <a:ea typeface="楷体" panose="02010609060101010101" pitchFamily="49" charset="-122"/>
              </a:rPr>
              <a:t>……</a:t>
            </a:r>
            <a:endParaRPr lang="en-US" altLang="zh-CN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76825" y="2985135"/>
            <a:ext cx="40671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 找错门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76825" y="4380865"/>
            <a:ext cx="39535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 被抓住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46115" y="1066165"/>
            <a:ext cx="12007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47385" y="2177415"/>
            <a:ext cx="120015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7385" y="3445510"/>
            <a:ext cx="129921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2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0243" name="Picture 4" descr="1"/>
          <p:cNvPicPr>
            <a:picLocks noChangeAspect="1"/>
          </p:cNvPicPr>
          <p:nvPr/>
        </p:nvPicPr>
        <p:blipFill>
          <a:blip r:embed="rId1"/>
          <a:srcRect l="1337" t="3819" r="2608" b="-351"/>
          <a:stretch>
            <a:fillRect/>
          </a:stretch>
        </p:blipFill>
        <p:spPr>
          <a:xfrm>
            <a:off x="1847850" y="52705"/>
            <a:ext cx="5924550" cy="675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右箭头 3"/>
          <p:cNvSpPr/>
          <p:nvPr/>
        </p:nvSpPr>
        <p:spPr>
          <a:xfrm flipV="1">
            <a:off x="2936240" y="784860"/>
            <a:ext cx="996315" cy="13455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椭圆 6"/>
          <p:cNvSpPr/>
          <p:nvPr/>
        </p:nvSpPr>
        <p:spPr>
          <a:xfrm>
            <a:off x="7096760" y="2881630"/>
            <a:ext cx="165227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183505" y="2881630"/>
            <a:ext cx="129667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26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11266" name="Picture 4" descr="10"/>
          <p:cNvPicPr>
            <a:picLocks noChangeAspect="1"/>
          </p:cNvPicPr>
          <p:nvPr/>
        </p:nvPicPr>
        <p:blipFill>
          <a:blip r:embed="rId1"/>
          <a:srcRect l="4860" t="1340" r="7434" b="14865"/>
          <a:stretch>
            <a:fillRect/>
          </a:stretch>
        </p:blipFill>
        <p:spPr>
          <a:xfrm>
            <a:off x="0" y="549275"/>
            <a:ext cx="4572000" cy="542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5" descr="11"/>
          <p:cNvPicPr>
            <a:picLocks noGrp="1" noChangeAspect="1"/>
          </p:cNvPicPr>
          <p:nvPr>
            <p:ph idx="1"/>
          </p:nvPr>
        </p:nvPicPr>
        <p:blipFill>
          <a:blip r:embed="rId2"/>
          <a:srcRect l="2063" r="4155" b="67276"/>
          <a:stretch>
            <a:fillRect/>
          </a:stretch>
        </p:blipFill>
        <p:spPr>
          <a:xfrm>
            <a:off x="4500563" y="549275"/>
            <a:ext cx="4643437" cy="2087563"/>
          </a:xfrm>
        </p:spPr>
      </p:pic>
      <p:sp>
        <p:nvSpPr>
          <p:cNvPr id="2" name="文本框 8197"/>
          <p:cNvSpPr txBox="1"/>
          <p:nvPr/>
        </p:nvSpPr>
        <p:spPr>
          <a:xfrm>
            <a:off x="4716463" y="2420938"/>
            <a:ext cx="44275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楷体" panose="02010609060101010101" pitchFamily="49" charset="-122"/>
              </a:rPr>
              <a:t>           </a:t>
            </a:r>
            <a:endParaRPr lang="zh-CN" altLang="en-US" sz="24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20" name="圆角矩形标注 9221"/>
          <p:cNvSpPr/>
          <p:nvPr/>
        </p:nvSpPr>
        <p:spPr>
          <a:xfrm>
            <a:off x="5767070" y="274955"/>
            <a:ext cx="2663825" cy="1439863"/>
          </a:xfrm>
          <a:prstGeom prst="wedgeRoundRectCallout">
            <a:avLst>
              <a:gd name="adj1" fmla="val -57690"/>
              <a:gd name="adj2" fmla="val 94875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文本框 9222"/>
          <p:cNvSpPr txBox="1"/>
          <p:nvPr/>
        </p:nvSpPr>
        <p:spPr>
          <a:xfrm>
            <a:off x="6126480" y="395923"/>
            <a:ext cx="1944688" cy="1198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也许， 狐狸会放了小猪。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36235" y="4031615"/>
            <a:ext cx="149923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78120" y="3059430"/>
            <a:ext cx="1202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饥饿</a:t>
            </a:r>
            <a:endParaRPr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7361555" y="2881630"/>
            <a:ext cx="13874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美味大餐</a:t>
            </a:r>
            <a:endParaRPr lang="zh-CN" altLang="en-US" sz="3200" b="1"/>
          </a:p>
          <a:p>
            <a:endParaRPr lang="en-US" altLang="zh-CN" sz="3200" b="1"/>
          </a:p>
        </p:txBody>
      </p:sp>
      <p:sp>
        <p:nvSpPr>
          <p:cNvPr id="8" name="单圆角矩形 7"/>
          <p:cNvSpPr/>
          <p:nvPr/>
        </p:nvSpPr>
        <p:spPr>
          <a:xfrm>
            <a:off x="5436235" y="5085080"/>
            <a:ext cx="2448560" cy="86423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5974080" y="5163820"/>
            <a:ext cx="16973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不放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7172960" y="4031615"/>
            <a:ext cx="149923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↓</a:t>
            </a:r>
            <a:endParaRPr lang="zh-CN" altLang="en-US" sz="54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/>
      <p:bldP spid="9221" grpId="0"/>
      <p:bldP spid="6" grpId="0" animBg="1"/>
      <p:bldP spid="3" grpId="0"/>
      <p:bldP spid="7" grpId="0" animBg="1"/>
      <p:bldP spid="4" grpId="0"/>
      <p:bldP spid="5" grpId="0"/>
      <p:bldP spid="1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4" descr="12"/>
          <p:cNvPicPr>
            <a:picLocks noChangeAspect="1"/>
          </p:cNvPicPr>
          <p:nvPr/>
        </p:nvPicPr>
        <p:blipFill>
          <a:blip r:embed="rId1"/>
          <a:srcRect l="6633" r="4082" b="40356"/>
          <a:stretch>
            <a:fillRect/>
          </a:stretch>
        </p:blipFill>
        <p:spPr>
          <a:xfrm>
            <a:off x="1116013" y="476250"/>
            <a:ext cx="3455987" cy="3103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5" descr="13"/>
          <p:cNvPicPr>
            <a:picLocks noGrp="1" noChangeAspect="1"/>
          </p:cNvPicPr>
          <p:nvPr>
            <p:ph idx="1"/>
          </p:nvPr>
        </p:nvPicPr>
        <p:blipFill>
          <a:blip r:embed="rId2"/>
          <a:srcRect l="6633" r="4082" b="16205"/>
          <a:stretch>
            <a:fillRect/>
          </a:stretch>
        </p:blipFill>
        <p:spPr>
          <a:xfrm>
            <a:off x="4560888" y="0"/>
            <a:ext cx="4583112" cy="5516563"/>
          </a:xfrm>
        </p:spPr>
      </p:pic>
      <p:sp>
        <p:nvSpPr>
          <p:cNvPr id="9224" name="文本框 9223"/>
          <p:cNvSpPr txBox="1"/>
          <p:nvPr/>
        </p:nvSpPr>
        <p:spPr>
          <a:xfrm>
            <a:off x="65405" y="2373630"/>
            <a:ext cx="8713788" cy="3538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ea typeface="楷体" panose="02010609060101010101" pitchFamily="49" charset="-122"/>
                <a:sym typeface="+mn-ea"/>
              </a:rPr>
              <a:t> 挣扎也没有用了。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好吧，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小猪叹了口气，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听你的安排吧。可是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——”</a:t>
            </a:r>
            <a:endParaRPr lang="en-US" altLang="zh-CN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可是什么？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狐狸吼道。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嗯，你知道我是一只猪，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而猪是非常脏的。难道你就不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想给我先洗洗澡吗？想一想吧，狐狸先生。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狐狸自言自语道，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Arial" panose="020B0604020202020204" pitchFamily="34" charset="0"/>
                <a:ea typeface="楷体" panose="02010609060101010101" pitchFamily="49" charset="-122"/>
              </a:rPr>
              <a:t>他是很脏。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4" descr="14"/>
          <p:cNvPicPr>
            <a:picLocks noChangeAspect="1"/>
          </p:cNvPicPr>
          <p:nvPr/>
        </p:nvPicPr>
        <p:blipFill>
          <a:blip r:embed="rId1">
            <a:clrChange>
              <a:clrFrom>
                <a:srgbClr val="A9A9A9"/>
              </a:clrFrom>
              <a:clrTo>
                <a:srgbClr val="A9A9A9">
                  <a:alpha val="0"/>
                </a:srgbClr>
              </a:clrTo>
            </a:clrChange>
          </a:blip>
          <a:srcRect l="8244" t="9499" r="10786" b="14865"/>
          <a:stretch>
            <a:fillRect/>
          </a:stretch>
        </p:blipFill>
        <p:spPr>
          <a:xfrm>
            <a:off x="0" y="0"/>
            <a:ext cx="45751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10246"/>
          <p:cNvSpPr txBox="1"/>
          <p:nvPr/>
        </p:nvSpPr>
        <p:spPr>
          <a:xfrm>
            <a:off x="0" y="0"/>
            <a:ext cx="2233613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，狐狸开始忙起来：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9" name="Picture 5" descr="15"/>
          <p:cNvPicPr>
            <a:picLocks noGrp="1" noChangeAspect="1"/>
          </p:cNvPicPr>
          <p:nvPr>
            <p:ph type="body"/>
          </p:nvPr>
        </p:nvPicPr>
        <p:blipFill>
          <a:blip r:embed="rId2"/>
          <a:srcRect l="6560" t="11124" r="4155" b="16205"/>
          <a:stretch>
            <a:fillRect/>
          </a:stretch>
        </p:blipFill>
        <p:spPr>
          <a:xfrm>
            <a:off x="4702175" y="2025650"/>
            <a:ext cx="4471988" cy="4832350"/>
          </a:xfrm>
        </p:spPr>
      </p:pic>
      <p:sp>
        <p:nvSpPr>
          <p:cNvPr id="14340" name="文本框 34820"/>
          <p:cNvSpPr txBox="1"/>
          <p:nvPr/>
        </p:nvSpPr>
        <p:spPr>
          <a:xfrm>
            <a:off x="4837113" y="349250"/>
            <a:ext cx="3967162" cy="1198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然后，他给小猪痛痛快快洗了个澡。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圆角矩形标注 9221"/>
          <p:cNvSpPr/>
          <p:nvPr/>
        </p:nvSpPr>
        <p:spPr>
          <a:xfrm>
            <a:off x="2931160" y="2273935"/>
            <a:ext cx="2663825" cy="1439863"/>
          </a:xfrm>
          <a:prstGeom prst="wedgeRoundRectCallout">
            <a:avLst>
              <a:gd name="adj1" fmla="val 61134"/>
              <a:gd name="adj2" fmla="val 139417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16250" y="2394903"/>
            <a:ext cx="2911475" cy="1198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小猪这下干干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净净了，他应该会被做成烤猪了吧？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4670" y="4189730"/>
            <a:ext cx="1583690" cy="504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655570" y="1796415"/>
            <a:ext cx="1918970" cy="350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10246"/>
          <p:cNvSpPr txBox="1"/>
          <p:nvPr/>
        </p:nvSpPr>
        <p:spPr>
          <a:xfrm>
            <a:off x="2444115" y="1548130"/>
            <a:ext cx="234124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他捡树枝。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0246"/>
          <p:cNvSpPr txBox="1"/>
          <p:nvPr/>
        </p:nvSpPr>
        <p:spPr>
          <a:xfrm>
            <a:off x="422275" y="3279140"/>
            <a:ext cx="22332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他生火。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75740" y="6021070"/>
            <a:ext cx="791845" cy="288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10246"/>
          <p:cNvSpPr txBox="1"/>
          <p:nvPr/>
        </p:nvSpPr>
        <p:spPr>
          <a:xfrm>
            <a:off x="777875" y="4847590"/>
            <a:ext cx="215328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他拎水。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/>
      <p:bldP spid="2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885</Words>
  <Application>WPS 演示</Application>
  <PresentationFormat>全屏显示(4:3)</PresentationFormat>
  <Paragraphs>125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方正姚体</vt:lpstr>
      <vt:lpstr>新宋体</vt:lpstr>
      <vt:lpstr>幼圆</vt:lpstr>
      <vt:lpstr>楷体</vt:lpstr>
      <vt:lpstr>微软雅黑</vt:lpstr>
      <vt:lpstr>Arial Unicode MS</vt:lpstr>
      <vt:lpstr>Calibri</vt:lpstr>
      <vt:lpstr>默认设计模板</vt:lpstr>
      <vt:lpstr>1_默认设计模板</vt:lpstr>
      <vt:lpstr>3_默认设计模板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walkinnet</dc:creator>
  <cp:lastModifiedBy>qwe</cp:lastModifiedBy>
  <cp:revision>48</cp:revision>
  <dcterms:created xsi:type="dcterms:W3CDTF">2007-01-10T07:02:00Z</dcterms:created>
  <dcterms:modified xsi:type="dcterms:W3CDTF">2021-09-04T07:30:26Z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