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3"/>
  </p:sldMasterIdLst>
  <p:sldIdLst>
    <p:sldId id="322" r:id="rId4"/>
    <p:sldId id="256" r:id="rId5"/>
    <p:sldId id="296" r:id="rId6"/>
    <p:sldId id="318" r:id="rId7"/>
    <p:sldId id="313" r:id="rId8"/>
    <p:sldId id="315" r:id="rId9"/>
    <p:sldId id="316" r:id="rId10"/>
    <p:sldId id="319" r:id="rId11"/>
    <p:sldId id="320" r:id="rId12"/>
    <p:sldId id="261" r:id="rId13"/>
    <p:sldId id="265" r:id="rId14"/>
    <p:sldId id="267" r:id="rId15"/>
    <p:sldId id="321" r:id="rId16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FF"/>
    <a:srgbClr val="00CC00"/>
    <a:srgbClr val="FF3300"/>
    <a:srgbClr val="66FFFF"/>
    <a:srgbClr val="00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3" autoAdjust="0"/>
    <p:restoredTop sz="94660" autoAdjust="0"/>
  </p:normalViewPr>
  <p:slideViewPr>
    <p:cSldViewPr>
      <p:cViewPr varScale="1">
        <p:scale>
          <a:sx n="72" d="100"/>
          <a:sy n="72" d="100"/>
        </p:scale>
        <p:origin x="1332" y="54"/>
      </p:cViewPr>
      <p:guideLst>
        <p:guide orient="horz" pos="2159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slide" Target="slides/slide1.xml"/><Relationship Id="rId3" Type="http://schemas.openxmlformats.org/officeDocument/2006/relationships/slideMaster" Target="slideMasters/slideMaster2.xml"/><Relationship Id="rId2" Type="http://schemas.openxmlformats.org/officeDocument/2006/relationships/theme" Target="theme/theme1.xml"/><Relationship Id="rId19" Type="http://schemas.openxmlformats.org/officeDocument/2006/relationships/tableStyles" Target="tableStyles.xml"/><Relationship Id="rId18" Type="http://schemas.openxmlformats.org/officeDocument/2006/relationships/viewProps" Target="viewProps.xml"/><Relationship Id="rId17" Type="http://schemas.openxmlformats.org/officeDocument/2006/relationships/presProps" Target="presProps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showMasterPhAnim="0">
  <p:cSld name="标题幻灯片">
    <p:bg bwMode="auto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标题 32769"/>
          <p:cNvSpPr>
            <a:spLocks noGrp="1" noRot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lvl="0">
              <a:defRPr/>
            </a:lvl1pPr>
          </a:lstStyle>
          <a:p>
            <a:pPr lvl="0"/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2771" name="副标题 32770"/>
          <p:cNvSpPr>
            <a:spLocks noGrp="1" noRot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marL="0" lvl="0" indent="0" algn="ctr">
              <a:buNone/>
              <a:defRPr/>
            </a:lvl1pPr>
            <a:lvl2pPr marL="457200" lvl="1" indent="0" algn="ctr">
              <a:buNone/>
              <a:defRPr/>
            </a:lvl2pPr>
            <a:lvl3pPr marL="914400" lvl="2" indent="0" algn="ctr">
              <a:buNone/>
              <a:defRPr/>
            </a:lvl3pPr>
            <a:lvl4pPr marL="1371600" lvl="3" indent="0" algn="ctr">
              <a:buNone/>
              <a:defRPr/>
            </a:lvl4pPr>
            <a:lvl5pPr marL="1828800" lvl="4" indent="0" algn="ctr">
              <a:buNone/>
              <a:defRPr/>
            </a:lvl5pPr>
          </a:lstStyle>
          <a:p>
            <a:pPr lvl="0"/>
            <a:r>
              <a:rPr lang="zh-CN" altLang="en-US" noProof="1"/>
              <a:t>单击此处编辑母版副标题样式</a:t>
            </a:r>
            <a:endParaRPr lang="zh-CN" altLang="en-US" noProof="1"/>
          </a:p>
        </p:txBody>
      </p:sp>
      <p:sp>
        <p:nvSpPr>
          <p:cNvPr id="4" name="日期占位符 32771"/>
          <p:cNvSpPr>
            <a:spLocks noGrp="1"/>
          </p:cNvSpPr>
          <p:nvPr>
            <p:ph type="dt" sz="half" idx="10"/>
          </p:nvPr>
        </p:nvSpPr>
        <p:spPr/>
        <p:txBody>
          <a:bodyPr anchor="t"/>
          <a:lstStyle>
            <a:lvl1pPr>
              <a:defRPr sz="1400" dirty="0"/>
            </a:lvl1pPr>
          </a:lstStyle>
          <a:p>
            <a:endParaRPr lang="zh-CN" altLang="en-US"/>
          </a:p>
        </p:txBody>
      </p:sp>
      <p:sp>
        <p:nvSpPr>
          <p:cNvPr id="5" name="页脚占位符 32772"/>
          <p:cNvSpPr>
            <a:spLocks noGrp="1"/>
          </p:cNvSpPr>
          <p:nvPr>
            <p:ph type="ftr" sz="quarter" idx="11"/>
          </p:nvPr>
        </p:nvSpPr>
        <p:spPr/>
        <p:txBody>
          <a:bodyPr anchor="t"/>
          <a:lstStyle>
            <a:lvl1pPr algn="ctr">
              <a:defRPr sz="1400" dirty="0"/>
            </a:lvl1pPr>
          </a:lstStyle>
          <a:p>
            <a:endParaRPr lang="zh-CN" altLang="en-US"/>
          </a:p>
        </p:txBody>
      </p:sp>
      <p:sp>
        <p:nvSpPr>
          <p:cNvPr id="6" name="灯片编号占位符 32773"/>
          <p:cNvSpPr>
            <a:spLocks noGrp="1"/>
          </p:cNvSpPr>
          <p:nvPr>
            <p:ph type="sldNum" sz="quarter" idx="12"/>
          </p:nvPr>
        </p:nvSpPr>
        <p:spPr/>
        <p:txBody>
          <a:bodyPr anchor="t"/>
          <a:lstStyle>
            <a:lvl1pPr algn="r">
              <a:defRPr sz="1400" dirty="0"/>
            </a:lvl1pPr>
          </a:lstStyle>
          <a:p>
            <a:fld id="{21373179-B311-4EF7-9C06-921826FAA337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二级</a:t>
            </a:r>
            <a:endParaRPr lang="zh-CN" altLang="en-US" noProof="1"/>
          </a:p>
          <a:p>
            <a:pPr lvl="2"/>
            <a:r>
              <a:rPr lang="zh-CN" altLang="en-US" noProof="1"/>
              <a:t>三级</a:t>
            </a:r>
            <a:endParaRPr lang="zh-CN" altLang="en-US" noProof="1"/>
          </a:p>
          <a:p>
            <a:pPr lvl="3"/>
            <a:r>
              <a:rPr lang="zh-CN" altLang="en-US" noProof="1"/>
              <a:t>四级</a:t>
            </a:r>
            <a:endParaRPr lang="zh-CN" altLang="en-US" noProof="1"/>
          </a:p>
          <a:p>
            <a:pPr lvl="4"/>
            <a:r>
              <a:rPr lang="zh-CN" altLang="en-US" noProof="1"/>
              <a:t>五级</a:t>
            </a:r>
            <a:endParaRPr lang="zh-CN" altLang="en-US" noProof="1"/>
          </a:p>
        </p:txBody>
      </p:sp>
      <p:sp>
        <p:nvSpPr>
          <p:cNvPr id="4" name="日期占位符 3174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页脚占位符 3174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3174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53185E2-9CE5-48DA-8F14-C1F12BA27B31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707188" y="609600"/>
            <a:ext cx="2135188" cy="5489575"/>
          </a:xfrm>
        </p:spPr>
        <p:txBody>
          <a:bodyPr vert="eaVert"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301625" y="609600"/>
            <a:ext cx="6281784" cy="5489575"/>
          </a:xfrm>
        </p:spPr>
        <p:txBody>
          <a:bodyPr vert="eaVert"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二级</a:t>
            </a:r>
            <a:endParaRPr lang="zh-CN" altLang="en-US" noProof="1"/>
          </a:p>
          <a:p>
            <a:pPr lvl="2"/>
            <a:r>
              <a:rPr lang="zh-CN" altLang="en-US" noProof="1"/>
              <a:t>三级</a:t>
            </a:r>
            <a:endParaRPr lang="zh-CN" altLang="en-US" noProof="1"/>
          </a:p>
          <a:p>
            <a:pPr lvl="3"/>
            <a:r>
              <a:rPr lang="zh-CN" altLang="en-US" noProof="1"/>
              <a:t>四级</a:t>
            </a:r>
            <a:endParaRPr lang="zh-CN" altLang="en-US" noProof="1"/>
          </a:p>
          <a:p>
            <a:pPr lvl="4"/>
            <a:r>
              <a:rPr lang="zh-CN" altLang="en-US" noProof="1"/>
              <a:t>五级</a:t>
            </a:r>
            <a:endParaRPr lang="zh-CN" altLang="en-US" noProof="1"/>
          </a:p>
        </p:txBody>
      </p:sp>
      <p:sp>
        <p:nvSpPr>
          <p:cNvPr id="4" name="日期占位符 3174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页脚占位符 3174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3174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2E23390-203E-432B-8949-D9984B5ED8EF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showMasterPhAnim="0">
  <p:cSld name="标题幻灯片">
    <p:bg bwMode="auto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标题 32769"/>
          <p:cNvSpPr>
            <a:spLocks noGrp="1" noRot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lvl="0">
              <a:defRPr/>
            </a:lvl1pPr>
          </a:lstStyle>
          <a:p>
            <a:pPr lvl="0"/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2771" name="副标题 32770"/>
          <p:cNvSpPr>
            <a:spLocks noGrp="1" noRot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marL="0" lvl="0" indent="0" algn="ctr">
              <a:buNone/>
              <a:defRPr/>
            </a:lvl1pPr>
            <a:lvl2pPr marL="457200" lvl="1" indent="0" algn="ctr">
              <a:buNone/>
              <a:defRPr/>
            </a:lvl2pPr>
            <a:lvl3pPr marL="914400" lvl="2" indent="0" algn="ctr">
              <a:buNone/>
              <a:defRPr/>
            </a:lvl3pPr>
            <a:lvl4pPr marL="1371600" lvl="3" indent="0" algn="ctr">
              <a:buNone/>
              <a:defRPr/>
            </a:lvl4pPr>
            <a:lvl5pPr marL="1828800" lvl="4" indent="0" algn="ctr">
              <a:buNone/>
              <a:defRPr/>
            </a:lvl5pPr>
          </a:lstStyle>
          <a:p>
            <a:pPr lvl="0"/>
            <a:r>
              <a:rPr lang="zh-CN" altLang="en-US" noProof="1"/>
              <a:t>单击此处编辑母版副标题样式</a:t>
            </a:r>
            <a:endParaRPr lang="zh-CN" altLang="en-US" noProof="1"/>
          </a:p>
        </p:txBody>
      </p:sp>
      <p:sp>
        <p:nvSpPr>
          <p:cNvPr id="4" name="日期占位符 32771"/>
          <p:cNvSpPr>
            <a:spLocks noGrp="1"/>
          </p:cNvSpPr>
          <p:nvPr>
            <p:ph type="dt" sz="half" idx="10"/>
          </p:nvPr>
        </p:nvSpPr>
        <p:spPr/>
        <p:txBody>
          <a:bodyPr anchor="t"/>
          <a:lstStyle>
            <a:lvl1pPr>
              <a:defRPr sz="1400" dirty="0"/>
            </a:lvl1pPr>
          </a:lstStyle>
          <a:p>
            <a:endParaRPr lang="zh-CN" altLang="en-US"/>
          </a:p>
        </p:txBody>
      </p:sp>
      <p:sp>
        <p:nvSpPr>
          <p:cNvPr id="5" name="页脚占位符 32772"/>
          <p:cNvSpPr>
            <a:spLocks noGrp="1"/>
          </p:cNvSpPr>
          <p:nvPr>
            <p:ph type="ftr" sz="quarter" idx="11"/>
          </p:nvPr>
        </p:nvSpPr>
        <p:spPr/>
        <p:txBody>
          <a:bodyPr anchor="t"/>
          <a:lstStyle>
            <a:lvl1pPr algn="ctr">
              <a:defRPr sz="1400" dirty="0"/>
            </a:lvl1pPr>
          </a:lstStyle>
          <a:p>
            <a:endParaRPr lang="zh-CN" altLang="en-US"/>
          </a:p>
        </p:txBody>
      </p:sp>
      <p:sp>
        <p:nvSpPr>
          <p:cNvPr id="6" name="灯片编号占位符 32773"/>
          <p:cNvSpPr>
            <a:spLocks noGrp="1"/>
          </p:cNvSpPr>
          <p:nvPr>
            <p:ph type="sldNum" sz="quarter" idx="12"/>
          </p:nvPr>
        </p:nvSpPr>
        <p:spPr/>
        <p:txBody>
          <a:bodyPr anchor="t"/>
          <a:lstStyle>
            <a:lvl1pPr algn="r">
              <a:defRPr sz="1400" dirty="0"/>
            </a:lvl1pPr>
          </a:lstStyle>
          <a:p>
            <a:fld id="{B5D21CAF-001F-40ED-8654-756BEAD37C70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日期占位符 3174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页脚占位符 3174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3174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06F686-9CE2-47C5-BF2B-F20315CF0986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4" name="日期占位符 3174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页脚占位符 3174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3174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A4ECED0-6C6C-40AB-B542-E4AE74E00828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301625" y="1905000"/>
            <a:ext cx="4184968" cy="4194175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7408" y="1905000"/>
            <a:ext cx="4184968" cy="4194175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5" name="日期占位符 3174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页脚占位符 3174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3174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A7E3D0-6D02-46A2-B1FB-C90513343168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7" name="日期占位符 3174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8" name="页脚占位符 3174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9" name="灯片编号占位符 3174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2C030D-DB04-42AE-8581-46BE28C7A2A5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174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4" name="页脚占位符 3174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3174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62AD8B-9D59-40A5-B1AA-3134785BC73C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174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3" name="页脚占位符 3174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4" name="灯片编号占位符 3174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38ABAA4-1ECF-4F06-97F9-D0CBC567B833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5" name="日期占位符 3174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页脚占位符 3174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3174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4601E3F-D15A-4A94-8FEC-9292D6C0A1F9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二级</a:t>
            </a:r>
            <a:endParaRPr lang="zh-CN" altLang="en-US" noProof="1"/>
          </a:p>
          <a:p>
            <a:pPr lvl="2"/>
            <a:r>
              <a:rPr lang="zh-CN" altLang="en-US" noProof="1"/>
              <a:t>三级</a:t>
            </a:r>
            <a:endParaRPr lang="zh-CN" altLang="en-US" noProof="1"/>
          </a:p>
          <a:p>
            <a:pPr lvl="3"/>
            <a:r>
              <a:rPr lang="zh-CN" altLang="en-US" noProof="1"/>
              <a:t>四级</a:t>
            </a:r>
            <a:endParaRPr lang="zh-CN" altLang="en-US" noProof="1"/>
          </a:p>
          <a:p>
            <a:pPr lvl="4"/>
            <a:r>
              <a:rPr lang="zh-CN" altLang="en-US" noProof="1"/>
              <a:t>五级</a:t>
            </a:r>
            <a:endParaRPr lang="zh-CN" altLang="en-US" noProof="1"/>
          </a:p>
        </p:txBody>
      </p:sp>
      <p:sp>
        <p:nvSpPr>
          <p:cNvPr id="4" name="日期占位符 3174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页脚占位符 3174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3174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3A211F1-3902-4E13-912B-D52D8FB9A9B5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5" name="日期占位符 3174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页脚占位符 3174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3174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DB6AC54-825A-4AA8-A7A2-8E6766DE2CF8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日期占位符 3174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页脚占位符 3174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3174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FF4DF94-F220-462E-B957-15FF8824F156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707188" y="609600"/>
            <a:ext cx="2135188" cy="5489575"/>
          </a:xfrm>
        </p:spPr>
        <p:txBody>
          <a:bodyPr vert="eaVert"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301625" y="609600"/>
            <a:ext cx="6281784" cy="5489575"/>
          </a:xfrm>
        </p:spPr>
        <p:txBody>
          <a:bodyPr vert="eaVert"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日期占位符 3174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页脚占位符 3174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3174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B9A73E1-3B77-44A0-9BDD-3E9F8CF49CD7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4" name="日期占位符 3174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页脚占位符 3174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3174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788AC6-FDFA-4735-9FE0-A9DE8249781A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301625" y="1905000"/>
            <a:ext cx="4184968" cy="4194175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二级</a:t>
            </a:r>
            <a:endParaRPr lang="zh-CN" altLang="en-US" noProof="1"/>
          </a:p>
          <a:p>
            <a:pPr lvl="2"/>
            <a:r>
              <a:rPr lang="zh-CN" altLang="en-US" noProof="1"/>
              <a:t>三级</a:t>
            </a:r>
            <a:endParaRPr lang="zh-CN" altLang="en-US" noProof="1"/>
          </a:p>
          <a:p>
            <a:pPr lvl="3"/>
            <a:r>
              <a:rPr lang="zh-CN" altLang="en-US" noProof="1"/>
              <a:t>四级</a:t>
            </a:r>
            <a:endParaRPr lang="zh-CN" altLang="en-US" noProof="1"/>
          </a:p>
          <a:p>
            <a:pPr lvl="4"/>
            <a:r>
              <a:rPr lang="zh-CN" altLang="en-US" noProof="1"/>
              <a:t>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7408" y="1905000"/>
            <a:ext cx="4184968" cy="4194175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二级</a:t>
            </a:r>
            <a:endParaRPr lang="zh-CN" altLang="en-US" noProof="1"/>
          </a:p>
          <a:p>
            <a:pPr lvl="2"/>
            <a:r>
              <a:rPr lang="zh-CN" altLang="en-US" noProof="1"/>
              <a:t>三级</a:t>
            </a:r>
            <a:endParaRPr lang="zh-CN" altLang="en-US" noProof="1"/>
          </a:p>
          <a:p>
            <a:pPr lvl="3"/>
            <a:r>
              <a:rPr lang="zh-CN" altLang="en-US" noProof="1"/>
              <a:t>四级</a:t>
            </a:r>
            <a:endParaRPr lang="zh-CN" altLang="en-US" noProof="1"/>
          </a:p>
          <a:p>
            <a:pPr lvl="4"/>
            <a:r>
              <a:rPr lang="zh-CN" altLang="en-US" noProof="1"/>
              <a:t>五级</a:t>
            </a:r>
            <a:endParaRPr lang="zh-CN" altLang="en-US" noProof="1"/>
          </a:p>
        </p:txBody>
      </p:sp>
      <p:sp>
        <p:nvSpPr>
          <p:cNvPr id="5" name="日期占位符 3174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页脚占位符 3174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3174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A480672-EC8C-44D4-8A37-4AD77AD77090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二级</a:t>
            </a:r>
            <a:endParaRPr lang="zh-CN" altLang="en-US" noProof="1"/>
          </a:p>
          <a:p>
            <a:pPr lvl="2"/>
            <a:r>
              <a:rPr lang="zh-CN" altLang="en-US" noProof="1"/>
              <a:t>三级</a:t>
            </a:r>
            <a:endParaRPr lang="zh-CN" altLang="en-US" noProof="1"/>
          </a:p>
          <a:p>
            <a:pPr lvl="3"/>
            <a:r>
              <a:rPr lang="zh-CN" altLang="en-US" noProof="1"/>
              <a:t>四级</a:t>
            </a:r>
            <a:endParaRPr lang="zh-CN" altLang="en-US" noProof="1"/>
          </a:p>
          <a:p>
            <a:pPr lvl="4"/>
            <a:r>
              <a:rPr lang="zh-CN" altLang="en-US" noProof="1"/>
              <a:t>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二级</a:t>
            </a:r>
            <a:endParaRPr lang="zh-CN" altLang="en-US" noProof="1"/>
          </a:p>
          <a:p>
            <a:pPr lvl="2"/>
            <a:r>
              <a:rPr lang="zh-CN" altLang="en-US" noProof="1"/>
              <a:t>三级</a:t>
            </a:r>
            <a:endParaRPr lang="zh-CN" altLang="en-US" noProof="1"/>
          </a:p>
          <a:p>
            <a:pPr lvl="3"/>
            <a:r>
              <a:rPr lang="zh-CN" altLang="en-US" noProof="1"/>
              <a:t>四级</a:t>
            </a:r>
            <a:endParaRPr lang="zh-CN" altLang="en-US" noProof="1"/>
          </a:p>
          <a:p>
            <a:pPr lvl="4"/>
            <a:r>
              <a:rPr lang="zh-CN" altLang="en-US" noProof="1"/>
              <a:t>五级</a:t>
            </a:r>
            <a:endParaRPr lang="zh-CN" altLang="en-US" noProof="1"/>
          </a:p>
        </p:txBody>
      </p:sp>
      <p:sp>
        <p:nvSpPr>
          <p:cNvPr id="7" name="日期占位符 3174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8" name="页脚占位符 3174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9" name="灯片编号占位符 3174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51FA6B8-88A5-4908-BE9C-F0016A131482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174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4" name="页脚占位符 3174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3174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FAD7B65-4631-4800-B080-A130BB90B3CA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174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3" name="页脚占位符 3174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4" name="灯片编号占位符 3174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0D4C550-1A22-4DF2-8BC0-DBF104E421EB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二级</a:t>
            </a:r>
            <a:endParaRPr lang="zh-CN" altLang="en-US" noProof="1"/>
          </a:p>
          <a:p>
            <a:pPr lvl="2"/>
            <a:r>
              <a:rPr lang="zh-CN" altLang="en-US" noProof="1"/>
              <a:t>三级</a:t>
            </a:r>
            <a:endParaRPr lang="zh-CN" altLang="en-US" noProof="1"/>
          </a:p>
          <a:p>
            <a:pPr lvl="3"/>
            <a:r>
              <a:rPr lang="zh-CN" altLang="en-US" noProof="1"/>
              <a:t>四级</a:t>
            </a:r>
            <a:endParaRPr lang="zh-CN" altLang="en-US" noProof="1"/>
          </a:p>
          <a:p>
            <a:pPr lvl="4"/>
            <a:r>
              <a:rPr lang="zh-CN" altLang="en-US" noProof="1"/>
              <a:t>五级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5" name="日期占位符 3174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页脚占位符 3174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3174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0BCE62B-05AF-4E86-B855-8E33B0359D11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noProof="1"/>
              <a:t>单击图标添加图片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5" name="日期占位符 3174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页脚占位符 3174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3174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E931A41-CE36-47AA-987C-F3025EBB4BBE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image" Target="../media/image2.jpe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0.xml"/><Relationship Id="rId8" Type="http://schemas.openxmlformats.org/officeDocument/2006/relationships/slideLayout" Target="../slideLayouts/slideLayout19.xml"/><Relationship Id="rId7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3" Type="http://schemas.openxmlformats.org/officeDocument/2006/relationships/theme" Target="../theme/theme2.xml"/><Relationship Id="rId12" Type="http://schemas.openxmlformats.org/officeDocument/2006/relationships/image" Target="../media/image2.jpeg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1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 31745"/>
          <p:cNvSpPr>
            <a:spLocks noGrp="1" noRot="1" noChangeArrowheads="1"/>
          </p:cNvSpPr>
          <p:nvPr>
            <p:ph type="title" idx="4294967295"/>
          </p:nvPr>
        </p:nvSpPr>
        <p:spPr bwMode="auto">
          <a:xfrm>
            <a:off x="301625" y="609600"/>
            <a:ext cx="854075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27" name="文本占位符 31746"/>
          <p:cNvSpPr>
            <a:spLocks noGrp="1" noRot="1" noChangeArrowheads="1"/>
          </p:cNvSpPr>
          <p:nvPr>
            <p:ph type="body" idx="9"/>
          </p:nvPr>
        </p:nvSpPr>
        <p:spPr bwMode="auto">
          <a:xfrm>
            <a:off x="301625" y="1905000"/>
            <a:ext cx="8540750" cy="4194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31748" name="日期占位符 31747"/>
          <p:cNvSpPr>
            <a:spLocks noGrp="1"/>
          </p:cNvSpPr>
          <p:nvPr>
            <p:ph type="dt" sz="half" idx="2"/>
          </p:nvPr>
        </p:nvSpPr>
        <p:spPr>
          <a:xfrm>
            <a:off x="301625" y="6245225"/>
            <a:ext cx="2289175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400" noProof="1" dirty="0"/>
            </a:lvl1pPr>
          </a:lstStyle>
          <a:p>
            <a:endParaRPr lang="zh-CN" altLang="en-US"/>
          </a:p>
        </p:txBody>
      </p:sp>
      <p:sp>
        <p:nvSpPr>
          <p:cNvPr id="31749" name="页脚占位符 3174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00" noProof="1" dirty="0"/>
            </a:lvl1pPr>
          </a:lstStyle>
          <a:p>
            <a:endParaRPr lang="zh-CN" altLang="en-US"/>
          </a:p>
        </p:txBody>
      </p:sp>
      <p:sp>
        <p:nvSpPr>
          <p:cNvPr id="31750" name="灯片编号占位符 31749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289175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400" noProof="1" dirty="0"/>
            </a:lvl1pPr>
          </a:lstStyle>
          <a:p>
            <a:fld id="{02B7BFB5-644A-4649-A6FC-FBCE32479478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5000"/>
        <a:buFont typeface="Wingdings" panose="05000000000000000000" pitchFamily="2" charset="2"/>
        <a:buChar char="v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85000"/>
        <a:buFont typeface="Wingdings" panose="05000000000000000000" pitchFamily="2" charset="2"/>
        <a:buChar char="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85000"/>
        <a:buFont typeface="Wingdings" panose="05000000000000000000" pitchFamily="2" charset="2"/>
        <a:buChar char="v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90000"/>
        <a:buFont typeface="Wingdings" panose="05000000000000000000" pitchFamily="2" charset="2"/>
        <a:buChar char="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85000"/>
        <a:buFont typeface="Wingdings" panose="05000000000000000000" pitchFamily="2" charset="2"/>
        <a:buChar char="v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hlink"/>
        </a:buClr>
        <a:buSzPct val="85000"/>
        <a:buFont typeface="Wingdings" panose="05000000000000000000" pitchFamily="2" charset="2"/>
        <a:buChar char="v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hlink"/>
        </a:buClr>
        <a:buSzPct val="85000"/>
        <a:buFont typeface="Wingdings" panose="05000000000000000000" pitchFamily="2" charset="2"/>
        <a:buChar char="v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hlink"/>
        </a:buClr>
        <a:buSzPct val="85000"/>
        <a:buFont typeface="Wingdings" panose="05000000000000000000" pitchFamily="2" charset="2"/>
        <a:buChar char="v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hlink"/>
        </a:buClr>
        <a:buSzPct val="85000"/>
        <a:buFont typeface="Wingdings" panose="05000000000000000000" pitchFamily="2" charset="2"/>
        <a:buChar char="v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2pPr>
      <a:lvl3pPr marL="914400" lvl="2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3pPr>
      <a:lvl4pPr marL="1371600" lvl="3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4pPr>
      <a:lvl5pPr marL="1828800" lvl="4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5pPr>
      <a:lvl6pPr marL="2286000" lvl="5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6pPr>
      <a:lvl7pPr marL="2743200" lvl="6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7pPr>
      <a:lvl8pPr marL="3200400" lvl="7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8pPr>
      <a:lvl9pPr marL="3657600" lvl="8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1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 31745"/>
          <p:cNvSpPr>
            <a:spLocks noGrp="1" noRot="1" noChangeArrowheads="1"/>
          </p:cNvSpPr>
          <p:nvPr>
            <p:ph type="title" idx="4294967295"/>
          </p:nvPr>
        </p:nvSpPr>
        <p:spPr bwMode="auto">
          <a:xfrm>
            <a:off x="301625" y="609600"/>
            <a:ext cx="854075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2051" name="文本占位符 31746"/>
          <p:cNvSpPr>
            <a:spLocks noGrp="1" noRot="1" noChangeArrowheads="1"/>
          </p:cNvSpPr>
          <p:nvPr>
            <p:ph type="body" idx="9"/>
          </p:nvPr>
        </p:nvSpPr>
        <p:spPr bwMode="auto">
          <a:xfrm>
            <a:off x="301625" y="1905000"/>
            <a:ext cx="8540750" cy="4194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31748" name="日期占位符 31747"/>
          <p:cNvSpPr>
            <a:spLocks noGrp="1"/>
          </p:cNvSpPr>
          <p:nvPr>
            <p:ph type="dt" sz="half" idx="2"/>
          </p:nvPr>
        </p:nvSpPr>
        <p:spPr>
          <a:xfrm>
            <a:off x="301625" y="6245225"/>
            <a:ext cx="2289175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400" noProof="1" dirty="0"/>
            </a:lvl1pPr>
          </a:lstStyle>
          <a:p>
            <a:endParaRPr lang="zh-CN" altLang="en-US"/>
          </a:p>
        </p:txBody>
      </p:sp>
      <p:sp>
        <p:nvSpPr>
          <p:cNvPr id="31749" name="页脚占位符 3174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00" noProof="1" dirty="0"/>
            </a:lvl1pPr>
          </a:lstStyle>
          <a:p>
            <a:endParaRPr lang="zh-CN" altLang="en-US"/>
          </a:p>
        </p:txBody>
      </p:sp>
      <p:sp>
        <p:nvSpPr>
          <p:cNvPr id="31750" name="灯片编号占位符 31749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289175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400" noProof="1" dirty="0"/>
            </a:lvl1pPr>
          </a:lstStyle>
          <a:p>
            <a:fld id="{C0F96C75-338F-4033-9B60-3D4D5893B361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75000"/>
        <a:buFont typeface="Wingdings" panose="05000000000000000000" pitchFamily="2" charset="2"/>
        <a:buChar char="v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rtl="0" fontAlgn="base">
        <a:spcBef>
          <a:spcPct val="20000"/>
        </a:spcBef>
        <a:spcAft>
          <a:spcPct val="0"/>
        </a:spcAft>
        <a:buClr>
          <a:schemeClr val="accent2"/>
        </a:buClr>
        <a:buSzPct val="85000"/>
        <a:buFont typeface="Wingdings" panose="05000000000000000000" pitchFamily="2" charset="2"/>
        <a:buChar char="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5000"/>
        <a:buFont typeface="Wingdings" panose="05000000000000000000" pitchFamily="2" charset="2"/>
        <a:buChar char="v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90000"/>
        <a:buFont typeface="Wingdings" panose="05000000000000000000" pitchFamily="2" charset="2"/>
        <a:buChar char="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5000"/>
        <a:buFont typeface="Wingdings" panose="05000000000000000000" pitchFamily="2" charset="2"/>
        <a:buChar char="v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hlink"/>
        </a:buClr>
        <a:buSzPct val="85000"/>
        <a:buFont typeface="Wingdings" panose="05000000000000000000" pitchFamily="2" charset="2"/>
        <a:buChar char="v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hlink"/>
        </a:buClr>
        <a:buSzPct val="85000"/>
        <a:buFont typeface="Wingdings" panose="05000000000000000000" pitchFamily="2" charset="2"/>
        <a:buChar char="v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hlink"/>
        </a:buClr>
        <a:buSzPct val="85000"/>
        <a:buFont typeface="Wingdings" panose="05000000000000000000" pitchFamily="2" charset="2"/>
        <a:buChar char="v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hlink"/>
        </a:buClr>
        <a:buSzPct val="85000"/>
        <a:buFont typeface="Wingdings" panose="05000000000000000000" pitchFamily="2" charset="2"/>
        <a:buChar char="v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2pPr>
      <a:lvl3pPr marL="914400" lvl="2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3pPr>
      <a:lvl4pPr marL="1371600" lvl="3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4pPr>
      <a:lvl5pPr marL="1828800" lvl="4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5pPr>
      <a:lvl6pPr marL="2286000" lvl="5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6pPr>
      <a:lvl7pPr marL="2743200" lvl="6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7pPr>
      <a:lvl8pPr marL="3200400" lvl="7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8pPr>
      <a:lvl9pPr marL="3657600" lvl="8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标题 5121"/>
          <p:cNvSpPr>
            <a:spLocks noGrp="1" noRot="1" noChangeArrowheads="1"/>
          </p:cNvSpPr>
          <p:nvPr>
            <p:ph type="ctrTitle"/>
          </p:nvPr>
        </p:nvSpPr>
        <p:spPr/>
        <p:txBody>
          <a:bodyPr/>
          <a:lstStyle/>
          <a:p>
            <a:endParaRPr lang="zh-CN" altLang="zh-CN"/>
          </a:p>
        </p:txBody>
      </p:sp>
      <p:sp>
        <p:nvSpPr>
          <p:cNvPr id="5122" name="副标题 5122"/>
          <p:cNvSpPr>
            <a:spLocks noGrp="1" noRot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zh-CN"/>
          </a:p>
        </p:txBody>
      </p:sp>
      <p:pic>
        <p:nvPicPr>
          <p:cNvPr id="5123" name="图片 1" descr="微信图片_20180402200253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" y="9525"/>
            <a:ext cx="9582150" cy="7405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文本框 1"/>
          <p:cNvSpPr txBox="1"/>
          <p:nvPr/>
        </p:nvSpPr>
        <p:spPr>
          <a:xfrm>
            <a:off x="552450" y="9525"/>
            <a:ext cx="8554720" cy="120032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r>
              <a:rPr lang="zh-CN" altLang="en-US" sz="7200" noProof="1">
                <a:ln>
                  <a:solidFill>
                    <a:srgbClr val="FF0000"/>
                  </a:solidFill>
                </a:ln>
                <a:solidFill>
                  <a:schemeClr val="tx2">
                    <a:lumMod val="60000"/>
                    <a:lumOff val="40000"/>
                  </a:schemeClr>
                </a:solidFill>
                <a:latin typeface="楷体" panose="02010609060101010101" charset="-122"/>
                <a:ea typeface="楷体" panose="02010609060101010101" charset="-122"/>
              </a:rPr>
              <a:t>习作六：这儿真美</a:t>
            </a:r>
            <a:endParaRPr lang="zh-CN" altLang="en-US" sz="7200" noProof="1">
              <a:ln>
                <a:solidFill>
                  <a:srgbClr val="FF0000"/>
                </a:solidFill>
              </a:ln>
              <a:solidFill>
                <a:schemeClr val="tx2">
                  <a:lumMod val="60000"/>
                  <a:lumOff val="40000"/>
                </a:schemeClr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标题 10241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endParaRPr lang="zh-CN" altLang="zh-CN"/>
          </a:p>
        </p:txBody>
      </p:sp>
      <p:sp>
        <p:nvSpPr>
          <p:cNvPr id="14338" name="文本占位符 10242"/>
          <p:cNvSpPr>
            <a:spLocks noGrp="1" noRot="1" noChangeArrowheads="1"/>
          </p:cNvSpPr>
          <p:nvPr>
            <p:ph idx="1"/>
          </p:nvPr>
        </p:nvSpPr>
        <p:spPr/>
        <p:txBody>
          <a:bodyPr/>
          <a:lstStyle/>
          <a:p>
            <a:endParaRPr lang="zh-CN" altLang="zh-CN"/>
          </a:p>
        </p:txBody>
      </p:sp>
      <p:pic>
        <p:nvPicPr>
          <p:cNvPr id="14339" name="图片 10246" descr="6576984_181115618143_2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28600" y="-46038"/>
            <a:ext cx="11906250" cy="75469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8" name="文本框 10247"/>
          <p:cNvSpPr txBox="1">
            <a:spLocks noChangeArrowheads="1"/>
          </p:cNvSpPr>
          <p:nvPr/>
        </p:nvSpPr>
        <p:spPr bwMode="auto">
          <a:xfrm>
            <a:off x="7010400" y="990600"/>
            <a:ext cx="3417888" cy="3476625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zh-CN" altLang="en-US" sz="4000" b="1">
                <a:solidFill>
                  <a:srgbClr val="2970FF"/>
                </a:solidFill>
                <a:latin typeface="楷体" panose="02010609060101010101" charset="-122"/>
                <a:ea typeface="楷体" panose="02010609060101010101" charset="-122"/>
              </a:rPr>
              <a:t>清凌凌</a:t>
            </a:r>
            <a:endParaRPr lang="zh-CN" altLang="en-US" sz="4000" b="1">
              <a:solidFill>
                <a:srgbClr val="2970FF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>
              <a:spcBef>
                <a:spcPct val="50000"/>
              </a:spcBef>
            </a:pPr>
            <a:r>
              <a:rPr lang="zh-CN" altLang="en-US" sz="4000" b="1">
                <a:solidFill>
                  <a:srgbClr val="2970FF"/>
                </a:solidFill>
                <a:latin typeface="楷体" panose="02010609060101010101" charset="-122"/>
                <a:ea typeface="楷体" panose="02010609060101010101" charset="-122"/>
              </a:rPr>
              <a:t>清澈见底</a:t>
            </a:r>
            <a:endParaRPr lang="zh-CN" altLang="en-US" sz="4000" b="1">
              <a:solidFill>
                <a:srgbClr val="2970FF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>
              <a:spcBef>
                <a:spcPct val="50000"/>
              </a:spcBef>
            </a:pPr>
            <a:r>
              <a:rPr lang="zh-CN" altLang="en-US" sz="4000" b="1">
                <a:solidFill>
                  <a:srgbClr val="2970FF"/>
                </a:solidFill>
                <a:latin typeface="楷体" panose="02010609060101010101" charset="-122"/>
                <a:ea typeface="楷体" panose="02010609060101010101" charset="-122"/>
              </a:rPr>
              <a:t>波光粼粼</a:t>
            </a:r>
            <a:endParaRPr lang="zh-CN" altLang="en-US" sz="4000" b="1">
              <a:solidFill>
                <a:srgbClr val="2970FF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>
              <a:spcBef>
                <a:spcPct val="50000"/>
              </a:spcBef>
            </a:pPr>
            <a:r>
              <a:rPr lang="zh-CN" altLang="en-US" sz="4000" b="1">
                <a:solidFill>
                  <a:srgbClr val="2970FF"/>
                </a:solidFill>
                <a:latin typeface="楷体" panose="02010609060101010101" charset="-122"/>
                <a:ea typeface="楷体" panose="02010609060101010101" charset="-122"/>
              </a:rPr>
              <a:t>碧波荡漾</a:t>
            </a:r>
            <a:r>
              <a:rPr lang="zh-CN" altLang="en-US" sz="4000">
                <a:latin typeface="楷体_GB2312" pitchFamily="49" charset="-122"/>
                <a:ea typeface="楷体_GB2312" pitchFamily="49" charset="-122"/>
              </a:rPr>
              <a:t> </a:t>
            </a:r>
            <a:endParaRPr lang="zh-CN" altLang="en-US" sz="4000">
              <a:latin typeface="楷体_GB2312" pitchFamily="49" charset="-122"/>
              <a:ea typeface="楷体_GB2312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02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8" grpId="0" bldLvl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标题 14337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endParaRPr lang="zh-CN" altLang="zh-CN"/>
          </a:p>
        </p:txBody>
      </p:sp>
      <p:sp>
        <p:nvSpPr>
          <p:cNvPr id="15362" name="文本占位符 14338"/>
          <p:cNvSpPr>
            <a:spLocks noGrp="1" noRot="1" noChangeArrowheads="1"/>
          </p:cNvSpPr>
          <p:nvPr>
            <p:ph idx="1"/>
          </p:nvPr>
        </p:nvSpPr>
        <p:spPr/>
        <p:txBody>
          <a:bodyPr/>
          <a:lstStyle/>
          <a:p>
            <a:endParaRPr lang="zh-CN" altLang="zh-CN"/>
          </a:p>
        </p:txBody>
      </p:sp>
      <p:pic>
        <p:nvPicPr>
          <p:cNvPr id="15363" name="图片 14339" descr="6576984_181115618143_2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28600" y="-26988"/>
            <a:ext cx="10820400" cy="824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41" name="文本框 14340"/>
          <p:cNvSpPr txBox="1">
            <a:spLocks noChangeArrowheads="1"/>
          </p:cNvSpPr>
          <p:nvPr/>
        </p:nvSpPr>
        <p:spPr bwMode="auto">
          <a:xfrm>
            <a:off x="1981200" y="838200"/>
            <a:ext cx="6172200" cy="1938338"/>
          </a:xfrm>
          <a:prstGeom prst="rect">
            <a:avLst/>
          </a:prstGeom>
          <a:solidFill>
            <a:schemeClr val="accent1">
              <a:alpha val="87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3600">
                <a:latin typeface="楷体_GB2312" pitchFamily="49" charset="-122"/>
                <a:ea typeface="楷体_GB2312" pitchFamily="49" charset="-122"/>
              </a:rPr>
              <a:t>    </a:t>
            </a:r>
            <a:r>
              <a:rPr lang="zh-CN" altLang="en-US" sz="4000" b="1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小河的水清澈见底，如同一条透明的蓝绸子，静静地躺在大地的怀抱里。 </a:t>
            </a:r>
            <a:endParaRPr lang="zh-CN" altLang="en-US" sz="4000" b="1">
              <a:solidFill>
                <a:srgbClr val="00206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43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1" grpId="0" bldLvl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标题 16385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endParaRPr lang="zh-CN" altLang="zh-CN"/>
          </a:p>
        </p:txBody>
      </p:sp>
      <p:sp>
        <p:nvSpPr>
          <p:cNvPr id="16386" name="文本占位符 16386"/>
          <p:cNvSpPr>
            <a:spLocks noGrp="1" noRot="1" noChangeArrowheads="1"/>
          </p:cNvSpPr>
          <p:nvPr>
            <p:ph idx="1"/>
          </p:nvPr>
        </p:nvSpPr>
        <p:spPr/>
        <p:txBody>
          <a:bodyPr/>
          <a:lstStyle/>
          <a:p>
            <a:endParaRPr lang="zh-CN" altLang="zh-CN"/>
          </a:p>
        </p:txBody>
      </p:sp>
      <p:pic>
        <p:nvPicPr>
          <p:cNvPr id="16387" name="图片 16387" descr="6576984_181115618143_2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28600" y="0"/>
            <a:ext cx="12546013" cy="7951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89" name="文本框 16388"/>
          <p:cNvSpPr txBox="1">
            <a:spLocks noChangeArrowheads="1"/>
          </p:cNvSpPr>
          <p:nvPr/>
        </p:nvSpPr>
        <p:spPr bwMode="auto">
          <a:xfrm>
            <a:off x="1295400" y="381000"/>
            <a:ext cx="6858000" cy="3784600"/>
          </a:xfrm>
          <a:prstGeom prst="rect">
            <a:avLst/>
          </a:prstGeom>
          <a:solidFill>
            <a:schemeClr val="accent1">
              <a:alpha val="87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3600">
                <a:latin typeface="楷体_GB2312" pitchFamily="49" charset="-122"/>
                <a:ea typeface="楷体_GB2312" pitchFamily="49" charset="-122"/>
              </a:rPr>
              <a:t>    </a:t>
            </a:r>
            <a:r>
              <a:rPr lang="zh-CN" altLang="en-US" sz="4000" b="1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小河的水清澈见底，如同一条透明的蓝绸子，静静地躺在大地的怀抱里。一群小鱼顶着水游过来，明镜一样的水面顿时漾起了一道道波纹。</a:t>
            </a:r>
            <a:br>
              <a:rPr lang="zh-CN" altLang="en-US" sz="4000" b="1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</a:br>
            <a:endParaRPr lang="zh-CN" altLang="en-US" sz="4000" b="1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6390" name="文本框 16389"/>
          <p:cNvSpPr txBox="1">
            <a:spLocks noChangeArrowheads="1"/>
          </p:cNvSpPr>
          <p:nvPr/>
        </p:nvSpPr>
        <p:spPr bwMode="auto">
          <a:xfrm>
            <a:off x="1295400" y="3859213"/>
            <a:ext cx="6858000" cy="4092575"/>
          </a:xfrm>
          <a:prstGeom prst="rect">
            <a:avLst/>
          </a:prstGeom>
          <a:solidFill>
            <a:schemeClr val="bg1">
              <a:alpha val="86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3600">
                <a:solidFill>
                  <a:srgbClr val="000000"/>
                </a:solidFill>
                <a:ea typeface="楷体_GB2312" pitchFamily="49" charset="-122"/>
              </a:rPr>
              <a:t>      </a:t>
            </a:r>
            <a:r>
              <a:rPr lang="zh-CN" altLang="en-US" sz="4000" b="1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小鱼在河里快活地游着。它们有时停下来，有时在水里转圈。游着游着，几条乌青乌青的小鱼好像发现了敌人似的，迅速钻到深水里不见了。</a:t>
            </a:r>
            <a:endParaRPr lang="zh-CN" altLang="en-US" sz="4000" b="1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>
              <a:spcBef>
                <a:spcPct val="50000"/>
              </a:spcBef>
            </a:pPr>
            <a:endParaRPr lang="zh-CN" altLang="en-US" sz="4000" b="1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63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63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9" grpId="0" bldLvl="0" animBg="1"/>
      <p:bldP spid="16390" grpId="0" bldLvl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文本框 99"/>
          <p:cNvSpPr txBox="1">
            <a:spLocks noChangeArrowheads="1"/>
          </p:cNvSpPr>
          <p:nvPr/>
        </p:nvSpPr>
        <p:spPr bwMode="auto">
          <a:xfrm>
            <a:off x="-23813" y="-3175"/>
            <a:ext cx="9193213" cy="6862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indent="35242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4000" b="1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活动三：我会用这种句式说一段话</a:t>
            </a:r>
            <a:endParaRPr lang="zh-CN" altLang="en-US" sz="4000" b="1">
              <a:solidFill>
                <a:srgbClr val="C0000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r>
              <a:rPr lang="zh-CN" altLang="en-US" sz="4000" b="1">
                <a:solidFill>
                  <a:srgbClr val="0099FF"/>
                </a:solidFill>
                <a:latin typeface="楷体" panose="02010609060101010101" charset="-122"/>
                <a:ea typeface="楷体" panose="02010609060101010101" charset="-122"/>
              </a:rPr>
              <a:t> 小河的水清澈见底</a:t>
            </a:r>
            <a:r>
              <a:rPr lang="en-US" altLang="zh-CN" sz="4000" b="1">
                <a:solidFill>
                  <a:srgbClr val="0099FF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endParaRPr lang="en-US" altLang="zh-CN" sz="4000" b="1">
              <a:solidFill>
                <a:srgbClr val="0099FF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r>
              <a:rPr lang="zh-CN" altLang="en-US" sz="4000" b="1">
                <a:solidFill>
                  <a:srgbClr val="0099FF"/>
                </a:solidFill>
                <a:latin typeface="楷体" panose="02010609060101010101" charset="-122"/>
                <a:ea typeface="楷体" panose="02010609060101010101" charset="-122"/>
              </a:rPr>
              <a:t> 小鱼在河里快活地游着</a:t>
            </a:r>
            <a:r>
              <a:rPr lang="en-US" altLang="zh-CN" sz="4000" b="1">
                <a:solidFill>
                  <a:srgbClr val="0099FF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endParaRPr lang="en-US" altLang="zh-CN" sz="4000" b="1">
              <a:solidFill>
                <a:srgbClr val="0099FF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r>
              <a:rPr lang="zh-CN" altLang="en-US" sz="4000" b="1">
                <a:solidFill>
                  <a:srgbClr val="0099FF"/>
                </a:solidFill>
                <a:latin typeface="楷体" panose="02010609060101010101" charset="-122"/>
                <a:ea typeface="楷体" panose="02010609060101010101" charset="-122"/>
              </a:rPr>
              <a:t> 操场后面的小花园真美</a:t>
            </a:r>
            <a:r>
              <a:rPr lang="en-US" altLang="zh-CN" sz="4000" b="1">
                <a:solidFill>
                  <a:srgbClr val="0099FF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endParaRPr lang="en-US" altLang="zh-CN" sz="4000" b="1">
              <a:solidFill>
                <a:srgbClr val="0099FF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r>
              <a:rPr lang="zh-CN" altLang="en-US" sz="4000" b="1">
                <a:solidFill>
                  <a:srgbClr val="0099FF"/>
                </a:solidFill>
                <a:latin typeface="楷体" panose="02010609060101010101" charset="-122"/>
                <a:ea typeface="楷体" panose="02010609060101010101" charset="-122"/>
              </a:rPr>
              <a:t> 秋天的树林就像一副色彩斑斓的图画</a:t>
            </a:r>
            <a:r>
              <a:rPr lang="en-US" altLang="zh-CN" sz="4000" b="1">
                <a:solidFill>
                  <a:srgbClr val="0099FF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endParaRPr lang="en-US" altLang="zh-CN" sz="4000" b="1">
              <a:solidFill>
                <a:srgbClr val="0099FF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r>
              <a:rPr lang="zh-CN" altLang="en-US" sz="4000" b="1">
                <a:solidFill>
                  <a:srgbClr val="0099FF"/>
                </a:solidFill>
                <a:latin typeface="楷体" panose="02010609060101010101" charset="-122"/>
                <a:ea typeface="楷体" panose="02010609060101010101" charset="-122"/>
              </a:rPr>
              <a:t> 一到池塘边，我就被眼前的景色吸引住了</a:t>
            </a:r>
            <a:r>
              <a:rPr lang="en-US" altLang="zh-CN" sz="4000" b="1">
                <a:solidFill>
                  <a:srgbClr val="0099FF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endParaRPr lang="en-US" altLang="zh-CN" sz="4000" b="1">
              <a:solidFill>
                <a:srgbClr val="0099FF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r>
              <a:rPr lang="zh-CN" altLang="en-US" sz="4000" b="1">
                <a:solidFill>
                  <a:srgbClr val="0099FF"/>
                </a:solidFill>
                <a:latin typeface="楷体" panose="02010609060101010101" charset="-122"/>
                <a:ea typeface="楷体" panose="02010609060101010101" charset="-122"/>
              </a:rPr>
              <a:t> 小区里的儿童乐园真漂亮</a:t>
            </a:r>
            <a:r>
              <a:rPr lang="en-US" altLang="zh-CN" sz="4000" b="1">
                <a:solidFill>
                  <a:srgbClr val="0099FF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endParaRPr lang="en-US" altLang="zh-CN" sz="4000" b="1">
              <a:solidFill>
                <a:srgbClr val="0099FF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r>
              <a:rPr lang="zh-CN" altLang="en-US" sz="4000" b="1">
                <a:solidFill>
                  <a:srgbClr val="0099FF"/>
                </a:solidFill>
                <a:latin typeface="楷体" panose="02010609060101010101" charset="-122"/>
                <a:ea typeface="楷体" panose="02010609060101010101" charset="-122"/>
              </a:rPr>
              <a:t> 街心公园的花就像赶集似的聚拢起来</a:t>
            </a:r>
            <a:r>
              <a:rPr lang="en-US" altLang="zh-CN" sz="4000" b="1">
                <a:solidFill>
                  <a:srgbClr val="0099FF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endParaRPr lang="en-US" altLang="zh-CN" sz="4000" b="1">
              <a:solidFill>
                <a:srgbClr val="0099FF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标题 5121"/>
          <p:cNvSpPr>
            <a:spLocks noGrp="1" noRot="1" noChangeArrowheads="1"/>
          </p:cNvSpPr>
          <p:nvPr>
            <p:ph type="ctrTitle"/>
          </p:nvPr>
        </p:nvSpPr>
        <p:spPr/>
        <p:txBody>
          <a:bodyPr/>
          <a:lstStyle/>
          <a:p>
            <a:endParaRPr lang="zh-CN" altLang="zh-CN"/>
          </a:p>
        </p:txBody>
      </p:sp>
      <p:sp>
        <p:nvSpPr>
          <p:cNvPr id="6146" name="副标题 5122"/>
          <p:cNvSpPr>
            <a:spLocks noGrp="1" noRot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zh-CN"/>
          </a:p>
        </p:txBody>
      </p:sp>
      <p:pic>
        <p:nvPicPr>
          <p:cNvPr id="6147" name="图片 1" descr="微信图片_20180402200253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" y="9525"/>
            <a:ext cx="9582150" cy="7405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8" name="文本框 99"/>
          <p:cNvSpPr txBox="1">
            <a:spLocks noChangeArrowheads="1"/>
          </p:cNvSpPr>
          <p:nvPr/>
        </p:nvSpPr>
        <p:spPr bwMode="auto">
          <a:xfrm>
            <a:off x="196850" y="166688"/>
            <a:ext cx="7315200" cy="706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4000" b="1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活动一：图中景物我能说</a:t>
            </a:r>
            <a:endParaRPr lang="zh-CN" altLang="en-US" sz="4000" b="1">
              <a:solidFill>
                <a:srgbClr val="C0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标题 5121"/>
          <p:cNvSpPr>
            <a:spLocks noGrp="1" noRot="1" noChangeArrowheads="1"/>
          </p:cNvSpPr>
          <p:nvPr>
            <p:ph type="ctrTitle"/>
          </p:nvPr>
        </p:nvSpPr>
        <p:spPr/>
        <p:txBody>
          <a:bodyPr/>
          <a:lstStyle/>
          <a:p>
            <a:endParaRPr lang="zh-CN" altLang="zh-CN"/>
          </a:p>
        </p:txBody>
      </p:sp>
      <p:sp>
        <p:nvSpPr>
          <p:cNvPr id="7170" name="副标题 5122"/>
          <p:cNvSpPr>
            <a:spLocks noGrp="1" noRot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zh-CN"/>
          </a:p>
        </p:txBody>
      </p:sp>
      <p:pic>
        <p:nvPicPr>
          <p:cNvPr id="7171" name="图片 1" descr="微信图片_20180402200253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8425" y="50800"/>
            <a:ext cx="9340850" cy="7218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3" name="文本框 7172"/>
          <p:cNvSpPr txBox="1">
            <a:spLocks noChangeArrowheads="1"/>
          </p:cNvSpPr>
          <p:nvPr/>
        </p:nvSpPr>
        <p:spPr bwMode="auto">
          <a:xfrm>
            <a:off x="5251450" y="142875"/>
            <a:ext cx="2759075" cy="70802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zh-CN" altLang="en-US" sz="4000" b="1">
                <a:solidFill>
                  <a:srgbClr val="0066FF"/>
                </a:solidFill>
                <a:latin typeface="楷体" panose="02010609060101010101" charset="-122"/>
                <a:ea typeface="楷体" panose="02010609060101010101" charset="-122"/>
              </a:rPr>
              <a:t>远山 天空</a:t>
            </a:r>
            <a:r>
              <a:rPr lang="zh-CN" altLang="en-US" sz="3600" b="1">
                <a:solidFill>
                  <a:srgbClr val="0066FF"/>
                </a:solidFill>
                <a:latin typeface="楷体" panose="02010609060101010101" charset="-122"/>
                <a:ea typeface="楷体" panose="02010609060101010101" charset="-122"/>
              </a:rPr>
              <a:t> </a:t>
            </a:r>
            <a:r>
              <a:rPr lang="zh-CN" altLang="en-US" sz="3600" b="1">
                <a:solidFill>
                  <a:srgbClr val="0066FF"/>
                </a:solidFill>
                <a:ea typeface="楷体_GB2312" pitchFamily="49" charset="-122"/>
              </a:rPr>
              <a:t> </a:t>
            </a:r>
            <a:endParaRPr lang="zh-CN" altLang="en-US" sz="3600" b="1">
              <a:solidFill>
                <a:srgbClr val="0066FF"/>
              </a:solidFill>
              <a:ea typeface="楷体_GB2312" pitchFamily="49" charset="-122"/>
            </a:endParaRPr>
          </a:p>
        </p:txBody>
      </p:sp>
      <p:sp>
        <p:nvSpPr>
          <p:cNvPr id="7174" name="文本框 7173"/>
          <p:cNvSpPr txBox="1">
            <a:spLocks noChangeArrowheads="1"/>
          </p:cNvSpPr>
          <p:nvPr/>
        </p:nvSpPr>
        <p:spPr bwMode="auto">
          <a:xfrm>
            <a:off x="2135188" y="3306763"/>
            <a:ext cx="1371600" cy="70643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zh-CN" altLang="en-US" sz="4000" b="1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果园</a:t>
            </a:r>
            <a:endParaRPr lang="zh-CN" altLang="en-US" sz="4000" b="1">
              <a:solidFill>
                <a:srgbClr val="C0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7383463" y="1577975"/>
            <a:ext cx="1371600" cy="70643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zh-CN" altLang="en-US" sz="4000" b="1">
                <a:solidFill>
                  <a:srgbClr val="00CC00"/>
                </a:solidFill>
                <a:latin typeface="楷体" panose="02010609060101010101" charset="-122"/>
                <a:ea typeface="楷体" panose="02010609060101010101" charset="-122"/>
              </a:rPr>
              <a:t>田野</a:t>
            </a:r>
            <a:endParaRPr lang="zh-CN" altLang="en-US" sz="4000" b="1">
              <a:solidFill>
                <a:srgbClr val="00CC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7177" name="文本框 7176"/>
          <p:cNvSpPr txBox="1">
            <a:spLocks noChangeArrowheads="1"/>
          </p:cNvSpPr>
          <p:nvPr/>
        </p:nvSpPr>
        <p:spPr bwMode="auto">
          <a:xfrm>
            <a:off x="493713" y="6292850"/>
            <a:ext cx="1206500" cy="70643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zh-CN" altLang="en-US" sz="4000" b="1">
                <a:solidFill>
                  <a:srgbClr val="00CC00"/>
                </a:solidFill>
                <a:latin typeface="楷体" panose="02010609060101010101" charset="-122"/>
                <a:ea typeface="楷体" panose="02010609060101010101" charset="-122"/>
              </a:rPr>
              <a:t>草地</a:t>
            </a:r>
            <a:endParaRPr lang="zh-CN" altLang="en-US" sz="4000" b="1">
              <a:solidFill>
                <a:srgbClr val="00CC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7175" name="文本框 7174"/>
          <p:cNvSpPr txBox="1">
            <a:spLocks noChangeArrowheads="1"/>
          </p:cNvSpPr>
          <p:nvPr/>
        </p:nvSpPr>
        <p:spPr bwMode="auto">
          <a:xfrm>
            <a:off x="6315075" y="4102100"/>
            <a:ext cx="2867025" cy="70643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zh-CN" altLang="en-US" sz="4000" b="1">
                <a:solidFill>
                  <a:srgbClr val="0099FF"/>
                </a:solidFill>
                <a:latin typeface="楷体" panose="02010609060101010101" charset="-122"/>
                <a:ea typeface="楷体" panose="02010609060101010101" charset="-122"/>
              </a:rPr>
              <a:t>小河  木桥</a:t>
            </a:r>
            <a:endParaRPr lang="zh-CN" altLang="en-US" sz="4000" b="1">
              <a:solidFill>
                <a:srgbClr val="0099FF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4371975" y="1249363"/>
            <a:ext cx="1371600" cy="70643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zh-CN" altLang="en-US" sz="4000" b="1">
                <a:solidFill>
                  <a:srgbClr val="00CC00"/>
                </a:solidFill>
                <a:latin typeface="楷体" panose="02010609060101010101" charset="-122"/>
                <a:ea typeface="楷体" panose="02010609060101010101" charset="-122"/>
              </a:rPr>
              <a:t>村庄</a:t>
            </a:r>
            <a:endParaRPr lang="zh-CN" altLang="en-US" sz="4000" b="1">
              <a:solidFill>
                <a:srgbClr val="00CC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7178" name="文本框 4"/>
          <p:cNvSpPr txBox="1">
            <a:spLocks noChangeArrowheads="1"/>
          </p:cNvSpPr>
          <p:nvPr/>
        </p:nvSpPr>
        <p:spPr bwMode="auto">
          <a:xfrm>
            <a:off x="-98425" y="82550"/>
            <a:ext cx="42672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4000" b="1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我还能按照顺序说</a:t>
            </a:r>
            <a:endParaRPr lang="zh-CN" altLang="en-US" sz="4000" b="1">
              <a:solidFill>
                <a:srgbClr val="C0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0"/>
                                        <p:tgtEl>
                                          <p:spTgt spid="7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0" dur="5000"/>
                                        <p:tgtEl>
                                          <p:spTgt spid="7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3000"/>
                                        <p:tgtEl>
                                          <p:spTgt spid="7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3" grpId="0" bldLvl="0" animBg="1"/>
      <p:bldP spid="7174" grpId="0" bldLvl="0" animBg="1"/>
      <p:bldP spid="3" grpId="0" bldLvl="0" animBg="1"/>
      <p:bldP spid="7177" grpId="0" bldLvl="0" animBg="1"/>
      <p:bldP spid="7175" grpId="0" bldLvl="0" animBg="1"/>
      <p:bldP spid="4" grpId="0" bldLvl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标题 5121"/>
          <p:cNvSpPr>
            <a:spLocks noGrp="1" noRot="1" noChangeArrowheads="1"/>
          </p:cNvSpPr>
          <p:nvPr>
            <p:ph type="ctrTitle"/>
          </p:nvPr>
        </p:nvSpPr>
        <p:spPr/>
        <p:txBody>
          <a:bodyPr/>
          <a:lstStyle/>
          <a:p>
            <a:endParaRPr lang="zh-CN" altLang="zh-CN"/>
          </a:p>
        </p:txBody>
      </p:sp>
      <p:sp>
        <p:nvSpPr>
          <p:cNvPr id="8194" name="副标题 5122"/>
          <p:cNvSpPr>
            <a:spLocks noGrp="1" noRot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zh-CN"/>
          </a:p>
        </p:txBody>
      </p:sp>
      <p:pic>
        <p:nvPicPr>
          <p:cNvPr id="8195" name="图片 1" descr="微信图片_20180402200253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8750" y="20638"/>
            <a:ext cx="9340850" cy="7218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3" name="文本框 7172"/>
          <p:cNvSpPr txBox="1">
            <a:spLocks noChangeArrowheads="1"/>
          </p:cNvSpPr>
          <p:nvPr/>
        </p:nvSpPr>
        <p:spPr bwMode="auto">
          <a:xfrm>
            <a:off x="5013325" y="258763"/>
            <a:ext cx="2759075" cy="70643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zh-CN" altLang="en-US" sz="4000" b="1">
                <a:solidFill>
                  <a:srgbClr val="0066FF"/>
                </a:solidFill>
                <a:latin typeface="楷体" panose="02010609060101010101" charset="-122"/>
                <a:ea typeface="楷体" panose="02010609060101010101" charset="-122"/>
              </a:rPr>
              <a:t>远山 天空</a:t>
            </a:r>
            <a:r>
              <a:rPr lang="zh-CN" altLang="en-US" sz="3600" b="1">
                <a:solidFill>
                  <a:srgbClr val="0066FF"/>
                </a:solidFill>
                <a:ea typeface="楷体_GB2312" pitchFamily="49" charset="-122"/>
              </a:rPr>
              <a:t>  </a:t>
            </a:r>
            <a:endParaRPr lang="zh-CN" altLang="en-US" sz="3600" b="1">
              <a:solidFill>
                <a:srgbClr val="0066FF"/>
              </a:solidFill>
              <a:ea typeface="楷体_GB2312" pitchFamily="49" charset="-122"/>
            </a:endParaRPr>
          </a:p>
        </p:txBody>
      </p:sp>
      <p:sp>
        <p:nvSpPr>
          <p:cNvPr id="7174" name="文本框 7173"/>
          <p:cNvSpPr txBox="1">
            <a:spLocks noChangeArrowheads="1"/>
          </p:cNvSpPr>
          <p:nvPr/>
        </p:nvSpPr>
        <p:spPr bwMode="auto">
          <a:xfrm>
            <a:off x="1928813" y="3306763"/>
            <a:ext cx="1371600" cy="70643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zh-CN" altLang="en-US" sz="4000" b="1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果园</a:t>
            </a:r>
            <a:endParaRPr lang="zh-CN" altLang="en-US" sz="4000" b="1">
              <a:solidFill>
                <a:srgbClr val="C0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7307263" y="1543050"/>
            <a:ext cx="1371600" cy="70643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zh-CN" altLang="en-US" sz="4000" b="1">
                <a:solidFill>
                  <a:srgbClr val="00CC00"/>
                </a:solidFill>
                <a:latin typeface="楷体" panose="02010609060101010101" charset="-122"/>
                <a:ea typeface="楷体" panose="02010609060101010101" charset="-122"/>
              </a:rPr>
              <a:t>田野</a:t>
            </a:r>
            <a:endParaRPr lang="zh-CN" altLang="en-US" sz="4000" b="1">
              <a:solidFill>
                <a:srgbClr val="00CC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7177" name="文本框 7176"/>
          <p:cNvSpPr txBox="1">
            <a:spLocks noChangeArrowheads="1"/>
          </p:cNvSpPr>
          <p:nvPr/>
        </p:nvSpPr>
        <p:spPr bwMode="auto">
          <a:xfrm>
            <a:off x="493713" y="6292850"/>
            <a:ext cx="1206500" cy="70643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zh-CN" altLang="en-US" sz="4000" b="1">
                <a:solidFill>
                  <a:srgbClr val="00CC00"/>
                </a:solidFill>
                <a:latin typeface="楷体" panose="02010609060101010101" charset="-122"/>
                <a:ea typeface="楷体" panose="02010609060101010101" charset="-122"/>
              </a:rPr>
              <a:t>草地</a:t>
            </a:r>
            <a:endParaRPr lang="zh-CN" altLang="en-US" sz="4000" b="1">
              <a:solidFill>
                <a:srgbClr val="00CC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7175" name="文本框 7174"/>
          <p:cNvSpPr txBox="1">
            <a:spLocks noChangeArrowheads="1"/>
          </p:cNvSpPr>
          <p:nvPr/>
        </p:nvSpPr>
        <p:spPr bwMode="auto">
          <a:xfrm>
            <a:off x="6369050" y="4102100"/>
            <a:ext cx="2813050" cy="70643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zh-CN" altLang="en-US" sz="4000" b="1">
                <a:solidFill>
                  <a:srgbClr val="0099FF"/>
                </a:solidFill>
                <a:latin typeface="楷体" panose="02010609060101010101" charset="-122"/>
                <a:ea typeface="楷体" panose="02010609060101010101" charset="-122"/>
              </a:rPr>
              <a:t>小河  木桥</a:t>
            </a:r>
            <a:endParaRPr lang="zh-CN" altLang="en-US" sz="4000" b="1">
              <a:solidFill>
                <a:srgbClr val="0099FF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4371975" y="1249363"/>
            <a:ext cx="1371600" cy="70643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zh-CN" altLang="en-US" sz="4000" b="1">
                <a:solidFill>
                  <a:srgbClr val="00CC00"/>
                </a:solidFill>
                <a:latin typeface="楷体" panose="02010609060101010101" charset="-122"/>
                <a:ea typeface="楷体" panose="02010609060101010101" charset="-122"/>
              </a:rPr>
              <a:t>村庄</a:t>
            </a:r>
            <a:endParaRPr lang="zh-CN" altLang="en-US" sz="4000" b="1">
              <a:solidFill>
                <a:srgbClr val="00CC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8202" name="文本框 4"/>
          <p:cNvSpPr txBox="1">
            <a:spLocks noChangeArrowheads="1"/>
          </p:cNvSpPr>
          <p:nvPr/>
        </p:nvSpPr>
        <p:spPr bwMode="auto">
          <a:xfrm>
            <a:off x="-23813" y="88900"/>
            <a:ext cx="4267201" cy="706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4000" b="1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我还能按照顺序说</a:t>
            </a:r>
            <a:endParaRPr lang="zh-CN" altLang="en-US" sz="4000" b="1">
              <a:solidFill>
                <a:srgbClr val="C0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3000"/>
                                        <p:tgtEl>
                                          <p:spTgt spid="7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0"/>
                                        <p:tgtEl>
                                          <p:spTgt spid="7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35" dur="5000"/>
                                        <p:tgtEl>
                                          <p:spTgt spid="7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3" grpId="0" bldLvl="0" animBg="1"/>
      <p:bldP spid="7174" grpId="0" bldLvl="0" animBg="1"/>
      <p:bldP spid="3" grpId="0" bldLvl="0" animBg="1"/>
      <p:bldP spid="7177" grpId="0" bldLvl="0" animBg="1"/>
      <p:bldP spid="7175" grpId="0" bldLvl="0" animBg="1"/>
      <p:bldP spid="4" grpId="0" bldLvl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标题 5121"/>
          <p:cNvSpPr>
            <a:spLocks noGrp="1" noRot="1" noChangeArrowheads="1"/>
          </p:cNvSpPr>
          <p:nvPr>
            <p:ph type="ctrTitle"/>
          </p:nvPr>
        </p:nvSpPr>
        <p:spPr/>
        <p:txBody>
          <a:bodyPr/>
          <a:lstStyle/>
          <a:p>
            <a:endParaRPr lang="zh-CN" altLang="zh-CN"/>
          </a:p>
        </p:txBody>
      </p:sp>
      <p:sp>
        <p:nvSpPr>
          <p:cNvPr id="9218" name="副标题 5122"/>
          <p:cNvSpPr>
            <a:spLocks noGrp="1" noRot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zh-CN"/>
          </a:p>
        </p:txBody>
      </p:sp>
      <p:pic>
        <p:nvPicPr>
          <p:cNvPr id="9219" name="图片 1" descr="微信图片_20180402200253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" y="9525"/>
            <a:ext cx="9582150" cy="7405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20" name="文本框 99"/>
          <p:cNvSpPr txBox="1">
            <a:spLocks noChangeArrowheads="1"/>
          </p:cNvSpPr>
          <p:nvPr/>
        </p:nvSpPr>
        <p:spPr bwMode="auto">
          <a:xfrm>
            <a:off x="196850" y="166688"/>
            <a:ext cx="8775700" cy="706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4000" b="1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活动二：我为图画   添色彩 加动物</a:t>
            </a:r>
            <a:endParaRPr lang="zh-CN" altLang="en-US" sz="4000" b="1">
              <a:solidFill>
                <a:srgbClr val="C0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椭圆 3"/>
          <p:cNvSpPr/>
          <p:nvPr/>
        </p:nvSpPr>
        <p:spPr>
          <a:xfrm>
            <a:off x="685800" y="1958975"/>
            <a:ext cx="914400" cy="914400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noProof="1"/>
          </a:p>
        </p:txBody>
      </p:sp>
      <p:sp>
        <p:nvSpPr>
          <p:cNvPr id="5" name="椭圆 4"/>
          <p:cNvSpPr/>
          <p:nvPr/>
        </p:nvSpPr>
        <p:spPr>
          <a:xfrm>
            <a:off x="2384425" y="1958975"/>
            <a:ext cx="914400" cy="914400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noProof="1"/>
          </a:p>
        </p:txBody>
      </p:sp>
      <p:sp>
        <p:nvSpPr>
          <p:cNvPr id="6" name="椭圆 5"/>
          <p:cNvSpPr/>
          <p:nvPr/>
        </p:nvSpPr>
        <p:spPr>
          <a:xfrm>
            <a:off x="3994150" y="1958975"/>
            <a:ext cx="914400" cy="914400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noProof="1"/>
          </a:p>
        </p:txBody>
      </p:sp>
      <p:sp>
        <p:nvSpPr>
          <p:cNvPr id="7" name="椭圆 6"/>
          <p:cNvSpPr/>
          <p:nvPr/>
        </p:nvSpPr>
        <p:spPr>
          <a:xfrm>
            <a:off x="5530850" y="1958975"/>
            <a:ext cx="914400" cy="914400"/>
          </a:xfrm>
          <a:prstGeom prst="ellipse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noProof="1"/>
          </a:p>
        </p:txBody>
      </p:sp>
      <p:sp>
        <p:nvSpPr>
          <p:cNvPr id="8" name="文本框 7"/>
          <p:cNvSpPr txBox="1"/>
          <p:nvPr/>
        </p:nvSpPr>
        <p:spPr>
          <a:xfrm>
            <a:off x="3175" y="685800"/>
            <a:ext cx="8988425" cy="6445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r>
              <a:rPr lang="zh-CN" altLang="en-US" sz="3600" b="1" noProof="1"/>
              <a:t> </a:t>
            </a:r>
            <a:r>
              <a:rPr lang="zh-CN" altLang="en-US" sz="3600" b="1" noProof="1">
                <a:solidFill>
                  <a:schemeClr val="accent5">
                    <a:lumMod val="10000"/>
                  </a:schemeClr>
                </a:solidFill>
                <a:latin typeface="楷体" panose="02010609060101010101" charset="-122"/>
                <a:ea typeface="楷体" panose="02010609060101010101" charset="-122"/>
              </a:rPr>
              <a:t>我会说出带有这些颜色的词语</a:t>
            </a:r>
            <a:endParaRPr lang="zh-CN" altLang="en-US" sz="3600" b="1" noProof="1">
              <a:solidFill>
                <a:schemeClr val="accent5">
                  <a:lumMod val="10000"/>
                </a:schemeClr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6692900" y="1816100"/>
            <a:ext cx="2011363" cy="1198563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/>
          <a:p>
            <a:pPr algn="ctr"/>
            <a:r>
              <a:rPr lang="en-US" altLang="zh-CN" sz="7200" b="1" noProof="1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……</a:t>
            </a:r>
            <a:endParaRPr lang="en-US" altLang="zh-CN" sz="7200" b="1" noProof="1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1" animBg="1"/>
      <p:bldP spid="6" grpId="0" animBg="1"/>
      <p:bldP spid="7" grpId="0" animBg="1"/>
      <p:bldP spid="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251460" y="312419"/>
            <a:ext cx="8641080" cy="5015866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zh-CN" altLang="en-US" sz="4000" b="1" noProof="1">
                <a:solidFill>
                  <a:srgbClr val="00B050"/>
                </a:solidFill>
                <a:latin typeface="方正楷体简体" charset="0"/>
                <a:cs typeface="方正楷体简体" charset="0"/>
              </a:rPr>
              <a:t>绿</a:t>
            </a:r>
            <a:r>
              <a:rPr lang="en-US" altLang="zh-CN" sz="4000" b="1" noProof="1">
                <a:solidFill>
                  <a:srgbClr val="00B050"/>
                </a:solidFill>
                <a:ea typeface="方正楷体简体" charset="0"/>
                <a:cs typeface="方正楷体简体" charset="0"/>
              </a:rPr>
              <a:t>—</a:t>
            </a:r>
            <a:r>
              <a:rPr lang="zh-CN" altLang="en-US" sz="4000" b="1" noProof="1">
                <a:solidFill>
                  <a:srgbClr val="00B050"/>
                </a:solidFill>
                <a:latin typeface="方正楷体简体" charset="0"/>
                <a:cs typeface="方正楷体简体" charset="0"/>
              </a:rPr>
              <a:t>嫩绿、碧绿、碧绿碧绿</a:t>
            </a:r>
            <a:r>
              <a:rPr lang="en-US" altLang="zh-CN" sz="4000" b="1" noProof="1">
                <a:solidFill>
                  <a:srgbClr val="00B050"/>
                </a:solidFill>
                <a:ea typeface="方正楷体简体" charset="0"/>
                <a:cs typeface="方正楷体简体" charset="0"/>
              </a:rPr>
              <a:t>……</a:t>
            </a:r>
            <a:endParaRPr lang="en-US" altLang="zh-CN" sz="4000" b="1" noProof="1">
              <a:solidFill>
                <a:srgbClr val="00B050"/>
              </a:solidFill>
              <a:ea typeface="方正楷体简体" charset="0"/>
              <a:cs typeface="方正楷体简体" charset="0"/>
            </a:endParaRPr>
          </a:p>
          <a:p>
            <a:endParaRPr lang="en-US" altLang="zh-CN" sz="4000" b="1" noProof="1">
              <a:solidFill>
                <a:srgbClr val="00B050"/>
              </a:solidFill>
              <a:ea typeface="方正楷体简体" charset="0"/>
              <a:cs typeface="方正楷体简体" charset="0"/>
            </a:endParaRPr>
          </a:p>
          <a:p>
            <a:r>
              <a:rPr lang="zh-CN" altLang="en-US" sz="4000" b="1" noProof="1">
                <a:solidFill>
                  <a:srgbClr val="C00000"/>
                </a:solidFill>
                <a:latin typeface="方正楷体简体" charset="0"/>
                <a:cs typeface="方正楷体简体" charset="0"/>
              </a:rPr>
              <a:t>红</a:t>
            </a:r>
            <a:r>
              <a:rPr lang="en-US" altLang="zh-CN" sz="4000" b="1" noProof="1">
                <a:solidFill>
                  <a:srgbClr val="C00000"/>
                </a:solidFill>
                <a:ea typeface="方正楷体简体" charset="0"/>
                <a:cs typeface="方正楷体简体" charset="0"/>
              </a:rPr>
              <a:t>—</a:t>
            </a:r>
            <a:r>
              <a:rPr lang="zh-CN" altLang="en-US" sz="4000" b="1" noProof="1">
                <a:solidFill>
                  <a:srgbClr val="C00000"/>
                </a:solidFill>
                <a:latin typeface="方正楷体简体" charset="0"/>
                <a:cs typeface="方正楷体简体" charset="0"/>
              </a:rPr>
              <a:t>粉红、火红、、火红火红</a:t>
            </a:r>
            <a:r>
              <a:rPr lang="en-US" altLang="zh-CN" sz="4000" b="1" noProof="1">
                <a:solidFill>
                  <a:srgbClr val="C00000"/>
                </a:solidFill>
                <a:ea typeface="方正楷体简体" charset="0"/>
                <a:cs typeface="方正楷体简体" charset="0"/>
              </a:rPr>
              <a:t>……</a:t>
            </a:r>
            <a:endParaRPr lang="en-US" altLang="zh-CN" sz="4000" b="1" noProof="1">
              <a:solidFill>
                <a:srgbClr val="C00000"/>
              </a:solidFill>
              <a:ea typeface="方正楷体简体" charset="0"/>
              <a:cs typeface="方正楷体简体" charset="0"/>
            </a:endParaRPr>
          </a:p>
          <a:p>
            <a:endParaRPr lang="en-US" altLang="zh-CN" sz="4000" b="1" noProof="1">
              <a:solidFill>
                <a:srgbClr val="C00000"/>
              </a:solidFill>
              <a:ea typeface="方正楷体简体" charset="0"/>
              <a:cs typeface="方正楷体简体" charset="0"/>
            </a:endParaRPr>
          </a:p>
          <a:p>
            <a:r>
              <a:rPr lang="zh-CN" altLang="en-US" sz="4000" b="1" noProof="1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方正楷体简体" charset="0"/>
                <a:cs typeface="方正楷体简体" charset="0"/>
              </a:rPr>
              <a:t>白</a:t>
            </a:r>
            <a:r>
              <a:rPr lang="en-US" altLang="zh-CN" sz="4000" b="1" noProof="1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ea typeface="方正楷体简体" charset="0"/>
                <a:cs typeface="方正楷体简体" charset="0"/>
              </a:rPr>
              <a:t>—</a:t>
            </a:r>
            <a:r>
              <a:rPr lang="zh-CN" altLang="en-US" sz="4000" b="1" noProof="1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方正楷体简体" charset="0"/>
                <a:cs typeface="方正楷体简体" charset="0"/>
              </a:rPr>
              <a:t>粉白</a:t>
            </a:r>
            <a:r>
              <a:rPr lang="zh-CN" altLang="en-US" sz="4000" b="1" noProof="1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方正楷体简体" charset="0"/>
                <a:cs typeface="方正楷体简体" charset="0"/>
                <a:sym typeface="+mn-ea"/>
              </a:rPr>
              <a:t>、雪白</a:t>
            </a:r>
            <a:r>
              <a:rPr lang="zh-CN" altLang="en-US" sz="4000" b="1" noProof="1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方正楷体简体" charset="0"/>
                <a:cs typeface="方正楷体简体" charset="0"/>
              </a:rPr>
              <a:t>、雪白雪白</a:t>
            </a:r>
            <a:r>
              <a:rPr lang="en-US" altLang="zh-CN" sz="4000" b="1" noProof="1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ea typeface="方正楷体简体" charset="0"/>
                <a:cs typeface="方正楷体简体" charset="0"/>
              </a:rPr>
              <a:t>……</a:t>
            </a:r>
            <a:endParaRPr lang="en-US" altLang="zh-CN" sz="4000" b="1" noProof="1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  <a:ea typeface="方正楷体简体" charset="0"/>
              <a:cs typeface="方正楷体简体" charset="0"/>
            </a:endParaRPr>
          </a:p>
          <a:p>
            <a:endParaRPr lang="en-US" altLang="zh-CN" sz="4000" b="1" noProof="1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  <a:ea typeface="方正楷体简体" charset="0"/>
              <a:cs typeface="方正楷体简体" charset="0"/>
            </a:endParaRPr>
          </a:p>
          <a:p>
            <a:r>
              <a:rPr lang="zh-CN" altLang="en-US" sz="4000" b="1" noProof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方正楷体简体" charset="0"/>
                <a:cs typeface="方正楷体简体" charset="0"/>
              </a:rPr>
              <a:t>蓝</a:t>
            </a:r>
            <a:r>
              <a:rPr lang="en-US" altLang="zh-CN" sz="4000" b="1" noProof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a typeface="方正楷体简体" charset="0"/>
                <a:cs typeface="方正楷体简体" charset="0"/>
              </a:rPr>
              <a:t>—</a:t>
            </a:r>
            <a:r>
              <a:rPr lang="zh-CN" altLang="en-US" sz="4000" b="1" noProof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方正楷体简体" charset="0"/>
                <a:cs typeface="方正楷体简体" charset="0"/>
              </a:rPr>
              <a:t>深蓝、浅蓝、淡蓝、</a:t>
            </a:r>
            <a:r>
              <a:rPr lang="zh-CN" altLang="en-US" sz="4000" b="1" noProof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方正楷体简体" charset="0"/>
                <a:cs typeface="方正楷体简体" charset="0"/>
                <a:sym typeface="+mn-ea"/>
              </a:rPr>
              <a:t>瓦蓝、</a:t>
            </a:r>
            <a:r>
              <a:rPr lang="zh-CN" altLang="en-US" sz="4000" b="1" noProof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方正楷体简体" charset="0"/>
                <a:cs typeface="方正楷体简体" charset="0"/>
              </a:rPr>
              <a:t>瓦蓝瓦蓝</a:t>
            </a:r>
            <a:r>
              <a:rPr lang="en-US" altLang="zh-CN" sz="4000" b="1" noProof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a typeface="方正楷体简体" charset="0"/>
                <a:cs typeface="方正楷体简体" charset="0"/>
              </a:rPr>
              <a:t>……</a:t>
            </a:r>
            <a:endParaRPr lang="en-US" altLang="zh-CN" sz="4000" b="1" noProof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a typeface="方正楷体简体" charset="0"/>
              <a:cs typeface="方正楷体简体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808038" y="5486400"/>
            <a:ext cx="8085137" cy="6445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r>
              <a:rPr lang="zh-CN" altLang="en-US" sz="3600" noProof="1">
                <a:solidFill>
                  <a:schemeClr val="accent5">
                    <a:lumMod val="10000"/>
                  </a:schemeClr>
                </a:solidFill>
                <a:latin typeface="楷体" panose="02010609060101010101" charset="-122"/>
                <a:ea typeface="楷体" panose="02010609060101010101" charset="-122"/>
              </a:rPr>
              <a:t>我会用上面的词语来说图中的景物</a:t>
            </a:r>
            <a:endParaRPr lang="zh-CN" altLang="en-US" sz="3600" noProof="1">
              <a:solidFill>
                <a:schemeClr val="accent5">
                  <a:lumMod val="10000"/>
                </a:schemeClr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30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" grpId="0"/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73025" y="79375"/>
            <a:ext cx="2798763" cy="7064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r>
              <a:rPr lang="zh-CN" altLang="en-US" sz="4000" b="1" noProof="1">
                <a:solidFill>
                  <a:schemeClr val="accent5">
                    <a:lumMod val="10000"/>
                  </a:schemeClr>
                </a:solidFill>
                <a:latin typeface="楷体" panose="02010609060101010101" charset="-122"/>
                <a:ea typeface="楷体" panose="02010609060101010101" charset="-122"/>
              </a:rPr>
              <a:t>词语手拉手</a:t>
            </a:r>
            <a:endParaRPr lang="zh-CN" altLang="en-US" sz="4000" b="1" noProof="1">
              <a:solidFill>
                <a:schemeClr val="accent5">
                  <a:lumMod val="10000"/>
                </a:schemeClr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2290" name="文本框 2"/>
          <p:cNvSpPr txBox="1">
            <a:spLocks noChangeArrowheads="1"/>
          </p:cNvSpPr>
          <p:nvPr/>
        </p:nvSpPr>
        <p:spPr bwMode="auto">
          <a:xfrm>
            <a:off x="1358900" y="904875"/>
            <a:ext cx="6426200" cy="5630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6000" b="1">
                <a:solidFill>
                  <a:srgbClr val="00CC00"/>
                </a:solidFill>
                <a:latin typeface="楷体" panose="02010609060101010101" charset="-122"/>
                <a:ea typeface="楷体" panose="02010609060101010101" charset="-122"/>
              </a:rPr>
              <a:t>小鱼    碧绿碧绿</a:t>
            </a:r>
            <a:endParaRPr lang="zh-CN" altLang="en-US" sz="6000" b="1">
              <a:solidFill>
                <a:srgbClr val="00CC0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r>
              <a:rPr lang="zh-CN" altLang="en-US" sz="6000" b="1">
                <a:solidFill>
                  <a:srgbClr val="00CC00"/>
                </a:solidFill>
                <a:latin typeface="楷体" panose="02010609060101010101" charset="-122"/>
                <a:ea typeface="楷体" panose="02010609060101010101" charset="-122"/>
              </a:rPr>
              <a:t>果子    雪白雪白</a:t>
            </a:r>
            <a:endParaRPr lang="zh-CN" altLang="en-US" sz="6000" b="1">
              <a:solidFill>
                <a:srgbClr val="00CC0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r>
              <a:rPr lang="zh-CN" altLang="en-US" sz="6000" b="1">
                <a:solidFill>
                  <a:srgbClr val="00CC00"/>
                </a:solidFill>
                <a:latin typeface="楷体" panose="02010609060101010101" charset="-122"/>
                <a:ea typeface="楷体" panose="02010609060101010101" charset="-122"/>
              </a:rPr>
              <a:t>小草    活泼可爱</a:t>
            </a:r>
            <a:endParaRPr lang="zh-CN" altLang="en-US" sz="6000" b="1">
              <a:solidFill>
                <a:srgbClr val="00CC0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r>
              <a:rPr lang="zh-CN" altLang="en-US" sz="6000" b="1">
                <a:solidFill>
                  <a:srgbClr val="00CC00"/>
                </a:solidFill>
                <a:latin typeface="楷体" panose="02010609060101010101" charset="-122"/>
                <a:ea typeface="楷体" panose="02010609060101010101" charset="-122"/>
              </a:rPr>
              <a:t>天空    瓦蓝瓦蓝</a:t>
            </a:r>
            <a:endParaRPr lang="zh-CN" altLang="en-US" sz="6000" b="1">
              <a:solidFill>
                <a:srgbClr val="00CC0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r>
              <a:rPr lang="zh-CN" altLang="en-US" sz="6000" b="1">
                <a:solidFill>
                  <a:srgbClr val="00CC00"/>
                </a:solidFill>
                <a:latin typeface="楷体" panose="02010609060101010101" charset="-122"/>
                <a:ea typeface="楷体" panose="02010609060101010101" charset="-122"/>
              </a:rPr>
              <a:t>云朵    火红火红</a:t>
            </a:r>
            <a:endParaRPr lang="zh-CN" altLang="en-US" sz="6000" b="1">
              <a:solidFill>
                <a:srgbClr val="00CC0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r>
              <a:rPr lang="zh-CN" altLang="en-US" sz="6000" b="1">
                <a:solidFill>
                  <a:srgbClr val="00CC00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endParaRPr lang="zh-CN" altLang="en-US" sz="6000" b="1">
              <a:solidFill>
                <a:srgbClr val="00CC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73025" y="873125"/>
            <a:ext cx="8997315" cy="50158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indent="352425"/>
            <a:r>
              <a:rPr lang="zh-CN" altLang="en-US" sz="4000" b="1" noProof="1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cs typeface="方正楷体简体" charset="0"/>
              </a:rPr>
              <a:t>句子伸伸腰</a:t>
            </a:r>
            <a:endParaRPr lang="zh-CN" altLang="en-US" sz="4000" b="1" noProof="1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  <a:cs typeface="方正楷体简体" charset="0"/>
            </a:endParaRPr>
          </a:p>
          <a:p>
            <a:pPr indent="352425"/>
            <a:r>
              <a:rPr lang="zh-CN" altLang="en-US" sz="4000" b="1" noProof="1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cs typeface="方正楷体简体" charset="0"/>
              </a:rPr>
              <a:t>    </a:t>
            </a:r>
            <a:endParaRPr lang="zh-CN" altLang="en-US" sz="4000" b="1" noProof="1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  <a:cs typeface="方正楷体简体" charset="0"/>
            </a:endParaRPr>
          </a:p>
          <a:p>
            <a:pPr indent="352425"/>
            <a:r>
              <a:rPr lang="zh-CN" altLang="en-US" sz="4000" b="1" noProof="1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cs typeface="方正楷体简体" charset="0"/>
              </a:rPr>
              <a:t>  </a:t>
            </a:r>
            <a:r>
              <a:rPr lang="zh-CN" altLang="en-US" sz="4000" b="1" noProof="1">
                <a:solidFill>
                  <a:srgbClr val="00CC00"/>
                </a:solidFill>
                <a:latin typeface="楷体" panose="02010609060101010101" charset="-122"/>
                <a:ea typeface="楷体" panose="02010609060101010101" charset="-122"/>
                <a:cs typeface="方正楷体简体" charset="0"/>
              </a:rPr>
              <a:t>河岸边长满了小草。</a:t>
            </a:r>
            <a:r>
              <a:rPr lang="en-US" altLang="zh-CN" sz="4000" b="1" noProof="1">
                <a:solidFill>
                  <a:srgbClr val="00CC00"/>
                </a:solidFill>
                <a:latin typeface="楷体" panose="02010609060101010101" charset="-122"/>
                <a:ea typeface="楷体" panose="02010609060101010101" charset="-122"/>
                <a:cs typeface="方正楷体简体" charset="0"/>
              </a:rPr>
              <a:t>——</a:t>
            </a:r>
            <a:r>
              <a:rPr lang="zh-CN" altLang="en-US" sz="4000" b="1" noProof="1">
                <a:solidFill>
                  <a:srgbClr val="00CC00"/>
                </a:solidFill>
                <a:latin typeface="楷体" panose="02010609060101010101" charset="-122"/>
                <a:ea typeface="楷体" panose="02010609060101010101" charset="-122"/>
                <a:cs typeface="方正楷体简体" charset="0"/>
              </a:rPr>
              <a:t>河岸边长满了碧绿碧绿的小草。</a:t>
            </a:r>
            <a:endParaRPr lang="zh-CN" altLang="en-US" sz="4000" b="1" noProof="1">
              <a:solidFill>
                <a:srgbClr val="00CC00"/>
              </a:solidFill>
              <a:latin typeface="楷体" panose="02010609060101010101" charset="-122"/>
              <a:ea typeface="楷体" panose="02010609060101010101" charset="-122"/>
              <a:cs typeface="方正楷体简体" charset="0"/>
            </a:endParaRPr>
          </a:p>
          <a:p>
            <a:pPr indent="352425"/>
            <a:r>
              <a:rPr lang="zh-CN" altLang="en-US" sz="4000" b="1" noProof="1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cs typeface="方正楷体简体" charset="0"/>
              </a:rPr>
              <a:t>   </a:t>
            </a:r>
            <a:r>
              <a:rPr lang="zh-CN" altLang="en-US" sz="4000" b="1" noProof="1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楷体" panose="02010609060101010101" charset="-122"/>
                <a:ea typeface="楷体" panose="02010609060101010101" charset="-122"/>
                <a:cs typeface="方正楷体简体" charset="0"/>
              </a:rPr>
              <a:t>天空中飘来一朵朵白云。</a:t>
            </a:r>
            <a:r>
              <a:rPr lang="en-US" altLang="zh-CN" sz="4000" b="1" noProof="1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楷体" panose="02010609060101010101" charset="-122"/>
                <a:ea typeface="楷体" panose="02010609060101010101" charset="-122"/>
                <a:cs typeface="方正楷体简体" charset="0"/>
              </a:rPr>
              <a:t>——</a:t>
            </a:r>
            <a:r>
              <a:rPr lang="zh-CN" altLang="en-US" sz="4000" b="1" noProof="1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楷体" panose="02010609060101010101" charset="-122"/>
                <a:ea typeface="楷体" panose="02010609060101010101" charset="-122"/>
                <a:cs typeface="方正楷体简体" charset="0"/>
              </a:rPr>
              <a:t>天空中飘来一朵朵雪白雪白的云，就像一团团棉花。</a:t>
            </a:r>
            <a:endParaRPr lang="zh-CN" altLang="en-US" sz="4000" b="1" noProof="1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楷体" panose="02010609060101010101" charset="-122"/>
              <a:ea typeface="楷体" panose="02010609060101010101" charset="-122"/>
              <a:cs typeface="方正楷体简体" charset="0"/>
            </a:endParaRPr>
          </a:p>
          <a:p>
            <a:pPr indent="352425"/>
            <a:r>
              <a:rPr lang="en-US" altLang="zh-CN" sz="4000" b="1" noProof="1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cs typeface="方正楷体简体" charset="0"/>
              </a:rPr>
              <a:t>    ……</a:t>
            </a:r>
            <a:endParaRPr lang="zh-CN" altLang="en-US" sz="4000" noProof="1"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诗情画意">
  <a:themeElements>
    <a:clrScheme name="">
      <a:dk1>
        <a:srgbClr val="007A77"/>
      </a:dk1>
      <a:lt1>
        <a:srgbClr val="FFFFFF"/>
      </a:lt1>
      <a:dk2>
        <a:srgbClr val="003399"/>
      </a:dk2>
      <a:lt2>
        <a:srgbClr val="C0C0C0"/>
      </a:lt2>
      <a:accent1>
        <a:srgbClr val="EBF7FF"/>
      </a:accent1>
      <a:accent2>
        <a:srgbClr val="3366FF"/>
      </a:accent2>
      <a:accent3>
        <a:srgbClr val="FFFFFF"/>
      </a:accent3>
      <a:accent4>
        <a:srgbClr val="006866"/>
      </a:accent4>
      <a:accent5>
        <a:srgbClr val="F3FAFF"/>
      </a:accent5>
      <a:accent6>
        <a:srgbClr val="2D5BE5"/>
      </a:accent6>
      <a:hlink>
        <a:srgbClr val="DC5900"/>
      </a:hlink>
      <a:folHlink>
        <a:srgbClr val="7979A5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诗情画意 1">
        <a:dk1>
          <a:srgbClr val="007A77"/>
        </a:dk1>
        <a:lt1>
          <a:srgbClr val="FFFFFF"/>
        </a:lt1>
        <a:dk2>
          <a:srgbClr val="003399"/>
        </a:dk2>
        <a:lt2>
          <a:srgbClr val="C0C0C0"/>
        </a:lt2>
        <a:accent1>
          <a:srgbClr val="EBF7FF"/>
        </a:accent1>
        <a:accent2>
          <a:srgbClr val="3366FF"/>
        </a:accent2>
        <a:accent3>
          <a:srgbClr val="FFFFFF"/>
        </a:accent3>
        <a:accent4>
          <a:srgbClr val="006765"/>
        </a:accent4>
        <a:accent5>
          <a:srgbClr val="F3FAFF"/>
        </a:accent5>
        <a:accent6>
          <a:srgbClr val="2D5CE7"/>
        </a:accent6>
        <a:hlink>
          <a:srgbClr val="DC5900"/>
        </a:hlink>
        <a:folHlink>
          <a:srgbClr val="7979A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诗情画意 2">
        <a:dk1>
          <a:srgbClr val="005FBE"/>
        </a:dk1>
        <a:lt1>
          <a:srgbClr val="FFFFDD"/>
        </a:lt1>
        <a:dk2>
          <a:srgbClr val="2C5884"/>
        </a:dk2>
        <a:lt2>
          <a:srgbClr val="C0C0C0"/>
        </a:lt2>
        <a:accent1>
          <a:srgbClr val="E9F7FF"/>
        </a:accent1>
        <a:accent2>
          <a:srgbClr val="F89400"/>
        </a:accent2>
        <a:accent3>
          <a:srgbClr val="FFFFEB"/>
        </a:accent3>
        <a:accent4>
          <a:srgbClr val="0050A2"/>
        </a:accent4>
        <a:accent5>
          <a:srgbClr val="F2FAFF"/>
        </a:accent5>
        <a:accent6>
          <a:srgbClr val="E18600"/>
        </a:accent6>
        <a:hlink>
          <a:srgbClr val="B20048"/>
        </a:hlink>
        <a:folHlink>
          <a:srgbClr val="008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诗情画意 3">
        <a:dk1>
          <a:srgbClr val="5D5D8B"/>
        </a:dk1>
        <a:lt1>
          <a:srgbClr val="DAEADE"/>
        </a:lt1>
        <a:dk2>
          <a:srgbClr val="A25269"/>
        </a:dk2>
        <a:lt2>
          <a:srgbClr val="C0C0C0"/>
        </a:lt2>
        <a:accent1>
          <a:srgbClr val="FFFFDD"/>
        </a:accent1>
        <a:accent2>
          <a:srgbClr val="3399FF"/>
        </a:accent2>
        <a:accent3>
          <a:srgbClr val="EAF3EC"/>
        </a:accent3>
        <a:accent4>
          <a:srgbClr val="4E4E76"/>
        </a:accent4>
        <a:accent5>
          <a:srgbClr val="FFFFEB"/>
        </a:accent5>
        <a:accent6>
          <a:srgbClr val="2D8AE7"/>
        </a:accent6>
        <a:hlink>
          <a:srgbClr val="336699"/>
        </a:hlink>
        <a:folHlink>
          <a:srgbClr val="F08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诗情画意 4">
        <a:dk1>
          <a:srgbClr val="006666"/>
        </a:dk1>
        <a:lt1>
          <a:srgbClr val="CCECFF"/>
        </a:lt1>
        <a:dk2>
          <a:srgbClr val="336699"/>
        </a:dk2>
        <a:lt2>
          <a:srgbClr val="C0C0C0"/>
        </a:lt2>
        <a:accent1>
          <a:srgbClr val="FFFFCC"/>
        </a:accent1>
        <a:accent2>
          <a:srgbClr val="FF6600"/>
        </a:accent2>
        <a:accent3>
          <a:srgbClr val="E2F4FF"/>
        </a:accent3>
        <a:accent4>
          <a:srgbClr val="005656"/>
        </a:accent4>
        <a:accent5>
          <a:srgbClr val="FFFFE2"/>
        </a:accent5>
        <a:accent6>
          <a:srgbClr val="E75C00"/>
        </a:accent6>
        <a:hlink>
          <a:srgbClr val="0066FF"/>
        </a:hlink>
        <a:folHlink>
          <a:srgbClr val="BE547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诗情画意 5">
        <a:dk1>
          <a:srgbClr val="0033CC"/>
        </a:dk1>
        <a:lt1>
          <a:srgbClr val="FFE9E9"/>
        </a:lt1>
        <a:dk2>
          <a:srgbClr val="000000"/>
        </a:dk2>
        <a:lt2>
          <a:srgbClr val="C0C0C0"/>
        </a:lt2>
        <a:accent1>
          <a:srgbClr val="D5E5DB"/>
        </a:accent1>
        <a:accent2>
          <a:srgbClr val="3366FF"/>
        </a:accent2>
        <a:accent3>
          <a:srgbClr val="FFF2F2"/>
        </a:accent3>
        <a:accent4>
          <a:srgbClr val="002AAE"/>
        </a:accent4>
        <a:accent5>
          <a:srgbClr val="E7F0EA"/>
        </a:accent5>
        <a:accent6>
          <a:srgbClr val="2D5CE7"/>
        </a:accent6>
        <a:hlink>
          <a:srgbClr val="FF9900"/>
        </a:hlink>
        <a:folHlink>
          <a:srgbClr val="008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诗情画意 6">
        <a:dk1>
          <a:srgbClr val="336699"/>
        </a:dk1>
        <a:lt1>
          <a:srgbClr val="F4E9E0"/>
        </a:lt1>
        <a:dk2>
          <a:srgbClr val="DC5900"/>
        </a:dk2>
        <a:lt2>
          <a:srgbClr val="C0C0C0"/>
        </a:lt2>
        <a:accent1>
          <a:srgbClr val="E4E4E4"/>
        </a:accent1>
        <a:accent2>
          <a:srgbClr val="3399FF"/>
        </a:accent2>
        <a:accent3>
          <a:srgbClr val="F8F2ED"/>
        </a:accent3>
        <a:accent4>
          <a:srgbClr val="2A5682"/>
        </a:accent4>
        <a:accent5>
          <a:srgbClr val="EFEFEF"/>
        </a:accent5>
        <a:accent6>
          <a:srgbClr val="2D8AE7"/>
        </a:accent6>
        <a:hlink>
          <a:srgbClr val="CC0066"/>
        </a:hlink>
        <a:folHlink>
          <a:srgbClr val="008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诗情画意 7">
        <a:dk1>
          <a:srgbClr val="CC3300"/>
        </a:dk1>
        <a:lt1>
          <a:srgbClr val="E5E5FF"/>
        </a:lt1>
        <a:dk2>
          <a:srgbClr val="565680"/>
        </a:dk2>
        <a:lt2>
          <a:srgbClr val="C0C0C0"/>
        </a:lt2>
        <a:accent1>
          <a:srgbClr val="E6E4EC"/>
        </a:accent1>
        <a:accent2>
          <a:srgbClr val="0066CC"/>
        </a:accent2>
        <a:accent3>
          <a:srgbClr val="F0F0FF"/>
        </a:accent3>
        <a:accent4>
          <a:srgbClr val="AE2A00"/>
        </a:accent4>
        <a:accent5>
          <a:srgbClr val="F0EFF4"/>
        </a:accent5>
        <a:accent6>
          <a:srgbClr val="005CB9"/>
        </a:accent6>
        <a:hlink>
          <a:srgbClr val="008080"/>
        </a:hlink>
        <a:folHlink>
          <a:srgbClr val="7B7BA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诗情画意 8">
        <a:dk1>
          <a:srgbClr val="000099"/>
        </a:dk1>
        <a:lt1>
          <a:srgbClr val="FFE2C5"/>
        </a:lt1>
        <a:dk2>
          <a:srgbClr val="007D7A"/>
        </a:dk2>
        <a:lt2>
          <a:srgbClr val="C0C0C0"/>
        </a:lt2>
        <a:accent1>
          <a:srgbClr val="EAEAEA"/>
        </a:accent1>
        <a:accent2>
          <a:srgbClr val="B26EB4"/>
        </a:accent2>
        <a:accent3>
          <a:srgbClr val="FFEEDF"/>
        </a:accent3>
        <a:accent4>
          <a:srgbClr val="000082"/>
        </a:accent4>
        <a:accent5>
          <a:srgbClr val="F3F3F3"/>
        </a:accent5>
        <a:accent6>
          <a:srgbClr val="A163A3"/>
        </a:accent6>
        <a:hlink>
          <a:srgbClr val="CC3300"/>
        </a:hlink>
        <a:folHlink>
          <a:srgbClr val="0088E4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诗情画意">
  <a:themeElements>
    <a:clrScheme name="">
      <a:dk1>
        <a:srgbClr val="007A77"/>
      </a:dk1>
      <a:lt1>
        <a:srgbClr val="FFFFFF"/>
      </a:lt1>
      <a:dk2>
        <a:srgbClr val="003399"/>
      </a:dk2>
      <a:lt2>
        <a:srgbClr val="C0C0C0"/>
      </a:lt2>
      <a:accent1>
        <a:srgbClr val="EBF7FF"/>
      </a:accent1>
      <a:accent2>
        <a:srgbClr val="3366FF"/>
      </a:accent2>
      <a:accent3>
        <a:srgbClr val="FFFFFF"/>
      </a:accent3>
      <a:accent4>
        <a:srgbClr val="006866"/>
      </a:accent4>
      <a:accent5>
        <a:srgbClr val="F3FAFF"/>
      </a:accent5>
      <a:accent6>
        <a:srgbClr val="2D5BE5"/>
      </a:accent6>
      <a:hlink>
        <a:srgbClr val="DC5900"/>
      </a:hlink>
      <a:folHlink>
        <a:srgbClr val="7979A5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1_诗情画意 1">
        <a:dk1>
          <a:srgbClr val="007A77"/>
        </a:dk1>
        <a:lt1>
          <a:srgbClr val="FFFFFF"/>
        </a:lt1>
        <a:dk2>
          <a:srgbClr val="003399"/>
        </a:dk2>
        <a:lt2>
          <a:srgbClr val="C0C0C0"/>
        </a:lt2>
        <a:accent1>
          <a:srgbClr val="EBF7FF"/>
        </a:accent1>
        <a:accent2>
          <a:srgbClr val="3366FF"/>
        </a:accent2>
        <a:accent3>
          <a:srgbClr val="FFFFFF"/>
        </a:accent3>
        <a:accent4>
          <a:srgbClr val="006765"/>
        </a:accent4>
        <a:accent5>
          <a:srgbClr val="F3FAFF"/>
        </a:accent5>
        <a:accent6>
          <a:srgbClr val="2D5CE7"/>
        </a:accent6>
        <a:hlink>
          <a:srgbClr val="DC5900"/>
        </a:hlink>
        <a:folHlink>
          <a:srgbClr val="7979A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诗情画意 2">
        <a:dk1>
          <a:srgbClr val="005FBE"/>
        </a:dk1>
        <a:lt1>
          <a:srgbClr val="FFFFDD"/>
        </a:lt1>
        <a:dk2>
          <a:srgbClr val="2C5884"/>
        </a:dk2>
        <a:lt2>
          <a:srgbClr val="C0C0C0"/>
        </a:lt2>
        <a:accent1>
          <a:srgbClr val="E9F7FF"/>
        </a:accent1>
        <a:accent2>
          <a:srgbClr val="F89400"/>
        </a:accent2>
        <a:accent3>
          <a:srgbClr val="FFFFEB"/>
        </a:accent3>
        <a:accent4>
          <a:srgbClr val="0050A2"/>
        </a:accent4>
        <a:accent5>
          <a:srgbClr val="F2FAFF"/>
        </a:accent5>
        <a:accent6>
          <a:srgbClr val="E18600"/>
        </a:accent6>
        <a:hlink>
          <a:srgbClr val="B20048"/>
        </a:hlink>
        <a:folHlink>
          <a:srgbClr val="008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诗情画意 3">
        <a:dk1>
          <a:srgbClr val="5D5D8B"/>
        </a:dk1>
        <a:lt1>
          <a:srgbClr val="DAEADE"/>
        </a:lt1>
        <a:dk2>
          <a:srgbClr val="A25269"/>
        </a:dk2>
        <a:lt2>
          <a:srgbClr val="C0C0C0"/>
        </a:lt2>
        <a:accent1>
          <a:srgbClr val="FFFFDD"/>
        </a:accent1>
        <a:accent2>
          <a:srgbClr val="3399FF"/>
        </a:accent2>
        <a:accent3>
          <a:srgbClr val="EAF3EC"/>
        </a:accent3>
        <a:accent4>
          <a:srgbClr val="4E4E76"/>
        </a:accent4>
        <a:accent5>
          <a:srgbClr val="FFFFEB"/>
        </a:accent5>
        <a:accent6>
          <a:srgbClr val="2D8AE7"/>
        </a:accent6>
        <a:hlink>
          <a:srgbClr val="336699"/>
        </a:hlink>
        <a:folHlink>
          <a:srgbClr val="F08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诗情画意 4">
        <a:dk1>
          <a:srgbClr val="006666"/>
        </a:dk1>
        <a:lt1>
          <a:srgbClr val="CCECFF"/>
        </a:lt1>
        <a:dk2>
          <a:srgbClr val="336699"/>
        </a:dk2>
        <a:lt2>
          <a:srgbClr val="C0C0C0"/>
        </a:lt2>
        <a:accent1>
          <a:srgbClr val="FFFFCC"/>
        </a:accent1>
        <a:accent2>
          <a:srgbClr val="FF6600"/>
        </a:accent2>
        <a:accent3>
          <a:srgbClr val="E2F4FF"/>
        </a:accent3>
        <a:accent4>
          <a:srgbClr val="005656"/>
        </a:accent4>
        <a:accent5>
          <a:srgbClr val="FFFFE2"/>
        </a:accent5>
        <a:accent6>
          <a:srgbClr val="E75C00"/>
        </a:accent6>
        <a:hlink>
          <a:srgbClr val="0066FF"/>
        </a:hlink>
        <a:folHlink>
          <a:srgbClr val="BE547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诗情画意 5">
        <a:dk1>
          <a:srgbClr val="0033CC"/>
        </a:dk1>
        <a:lt1>
          <a:srgbClr val="FFE9E9"/>
        </a:lt1>
        <a:dk2>
          <a:srgbClr val="000000"/>
        </a:dk2>
        <a:lt2>
          <a:srgbClr val="C0C0C0"/>
        </a:lt2>
        <a:accent1>
          <a:srgbClr val="D5E5DB"/>
        </a:accent1>
        <a:accent2>
          <a:srgbClr val="3366FF"/>
        </a:accent2>
        <a:accent3>
          <a:srgbClr val="FFF2F2"/>
        </a:accent3>
        <a:accent4>
          <a:srgbClr val="002AAE"/>
        </a:accent4>
        <a:accent5>
          <a:srgbClr val="E7F0EA"/>
        </a:accent5>
        <a:accent6>
          <a:srgbClr val="2D5CE7"/>
        </a:accent6>
        <a:hlink>
          <a:srgbClr val="FF9900"/>
        </a:hlink>
        <a:folHlink>
          <a:srgbClr val="008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诗情画意 6">
        <a:dk1>
          <a:srgbClr val="336699"/>
        </a:dk1>
        <a:lt1>
          <a:srgbClr val="F4E9E0"/>
        </a:lt1>
        <a:dk2>
          <a:srgbClr val="DC5900"/>
        </a:dk2>
        <a:lt2>
          <a:srgbClr val="C0C0C0"/>
        </a:lt2>
        <a:accent1>
          <a:srgbClr val="E4E4E4"/>
        </a:accent1>
        <a:accent2>
          <a:srgbClr val="3399FF"/>
        </a:accent2>
        <a:accent3>
          <a:srgbClr val="F8F2ED"/>
        </a:accent3>
        <a:accent4>
          <a:srgbClr val="2A5682"/>
        </a:accent4>
        <a:accent5>
          <a:srgbClr val="EFEFEF"/>
        </a:accent5>
        <a:accent6>
          <a:srgbClr val="2D8AE7"/>
        </a:accent6>
        <a:hlink>
          <a:srgbClr val="CC0066"/>
        </a:hlink>
        <a:folHlink>
          <a:srgbClr val="008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诗情画意 7">
        <a:dk1>
          <a:srgbClr val="CC3300"/>
        </a:dk1>
        <a:lt1>
          <a:srgbClr val="E5E5FF"/>
        </a:lt1>
        <a:dk2>
          <a:srgbClr val="565680"/>
        </a:dk2>
        <a:lt2>
          <a:srgbClr val="C0C0C0"/>
        </a:lt2>
        <a:accent1>
          <a:srgbClr val="E6E4EC"/>
        </a:accent1>
        <a:accent2>
          <a:srgbClr val="0066CC"/>
        </a:accent2>
        <a:accent3>
          <a:srgbClr val="F0F0FF"/>
        </a:accent3>
        <a:accent4>
          <a:srgbClr val="AE2A00"/>
        </a:accent4>
        <a:accent5>
          <a:srgbClr val="F0EFF4"/>
        </a:accent5>
        <a:accent6>
          <a:srgbClr val="005CB9"/>
        </a:accent6>
        <a:hlink>
          <a:srgbClr val="008080"/>
        </a:hlink>
        <a:folHlink>
          <a:srgbClr val="7B7BA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诗情画意 8">
        <a:dk1>
          <a:srgbClr val="000099"/>
        </a:dk1>
        <a:lt1>
          <a:srgbClr val="FFE2C5"/>
        </a:lt1>
        <a:dk2>
          <a:srgbClr val="007D7A"/>
        </a:dk2>
        <a:lt2>
          <a:srgbClr val="C0C0C0"/>
        </a:lt2>
        <a:accent1>
          <a:srgbClr val="EAEAEA"/>
        </a:accent1>
        <a:accent2>
          <a:srgbClr val="B26EB4"/>
        </a:accent2>
        <a:accent3>
          <a:srgbClr val="FFEEDF"/>
        </a:accent3>
        <a:accent4>
          <a:srgbClr val="000082"/>
        </a:accent4>
        <a:accent5>
          <a:srgbClr val="F3F3F3"/>
        </a:accent5>
        <a:accent6>
          <a:srgbClr val="A163A3"/>
        </a:accent6>
        <a:hlink>
          <a:srgbClr val="CC3300"/>
        </a:hlink>
        <a:folHlink>
          <a:srgbClr val="0088E4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三上第六单元《习作：这儿真美》教学课件</Template>
  <TotalTime>0</TotalTime>
  <Words>639</Words>
  <Application>WPS 演示</Application>
  <PresentationFormat>全屏显示(4:3)</PresentationFormat>
  <Paragraphs>84</Paragraphs>
  <Slides>13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13</vt:i4>
      </vt:variant>
    </vt:vector>
  </HeadingPairs>
  <TitlesOfParts>
    <vt:vector size="25" baseType="lpstr">
      <vt:lpstr>Arial</vt:lpstr>
      <vt:lpstr>宋体</vt:lpstr>
      <vt:lpstr>Wingdings</vt:lpstr>
      <vt:lpstr>楷体</vt:lpstr>
      <vt:lpstr>楷体_GB2312</vt:lpstr>
      <vt:lpstr>新宋体</vt:lpstr>
      <vt:lpstr>方正楷体简体</vt:lpstr>
      <vt:lpstr>微软雅黑</vt:lpstr>
      <vt:lpstr>Arial Unicode MS</vt:lpstr>
      <vt:lpstr>Calibri</vt:lpstr>
      <vt:lpstr>诗情画意</vt:lpstr>
      <vt:lpstr>1_诗情画意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qwe</cp:lastModifiedBy>
  <cp:revision>2</cp:revision>
  <dcterms:created xsi:type="dcterms:W3CDTF">2019-12-19T09:36:00Z</dcterms:created>
  <dcterms:modified xsi:type="dcterms:W3CDTF">2021-09-05T09:04:06Z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r8>1</vt:r8>
  </property>
  <property fmtid="{D5CDD505-2E9C-101B-9397-08002B2CF9AE}" pid="3" name="KSOProductBuildVer">
    <vt:lpwstr>2052-11.1.0.10314</vt:lpwstr>
  </property>
</Properties>
</file>