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3" r:id="rId3"/>
    <p:sldId id="256" r:id="rId4"/>
    <p:sldId id="257" r:id="rId5"/>
    <p:sldId id="261" r:id="rId6"/>
    <p:sldId id="258" r:id="rId7"/>
    <p:sldId id="260" r:id="rId8"/>
    <p:sldId id="259" r:id="rId9"/>
    <p:sldId id="262" r:id="rId10"/>
    <p:sldId id="264" r:id="rId11"/>
    <p:sldId id="265" r:id="rId12"/>
  </p:sldIdLst>
  <p:sldSz cx="12192000" cy="6858000"/>
  <p:notesSz cx="7103745" cy="10234295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9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8111C4-12DF-4C01-8789-A5841D8489C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6F544-E29A-4D7D-B71B-3A5F5050FC1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F148E-F698-4860-A11A-A2460ECD15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0DC05-BA2D-41E0-A4EB-1FF0D076EB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2277.png_86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09285" y="26035"/>
            <a:ext cx="6440805" cy="677291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875790" y="1049655"/>
            <a:ext cx="1290320" cy="41382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b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司马光</a:t>
            </a:r>
            <a:endParaRPr lang="zh-CN" altLang="en-US" sz="7200" b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77.png_86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5715" y="3175"/>
            <a:ext cx="12228830" cy="73977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-5715" y="875030"/>
            <a:ext cx="12228830" cy="5077460"/>
          </a:xfrm>
          <a:prstGeom prst="rect">
            <a:avLst/>
          </a:prstGeom>
          <a:blipFill rotWithShape="1">
            <a:blip r:embed="rId2">
              <a:alphaModFix amt="54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zh-CN" altLang="en-US" sz="5400"/>
              <a:t>一群小孩在庭院里玩耍，一个小孩子爬上水缸，一不小心掉进水缸淹没在水里，其他小孩子吓得跑开了，只有司马光灵机一动拿起一块石头将水缸砸破，水缸里的水流出来，掉进水缸里的小孩子得救了。</a:t>
            </a:r>
            <a:endParaRPr lang="en-US" altLang="zh-CN" sz="5400"/>
          </a:p>
        </p:txBody>
      </p:sp>
      <p:pic>
        <p:nvPicPr>
          <p:cNvPr id="6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515600" y="11709400"/>
            <a:ext cx="3429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1753.jpg_wh3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985" y="12065"/>
            <a:ext cx="12204700" cy="681799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87985" y="686435"/>
            <a:ext cx="11482070" cy="5139055"/>
          </a:xfrm>
          <a:prstGeom prst="rect">
            <a:avLst/>
          </a:prstGeom>
          <a:blipFill>
            <a:blip r:embed="rId2">
              <a:alphaModFix amt="79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>
                    <a:alpha val="50000"/>
                  </a:srgbClr>
                </a:solidFill>
                <a:effectLst/>
              </a:rPr>
              <a:t>司马光</a:t>
            </a:r>
            <a:endParaRPr lang="zh-CN" altLang="en-US" sz="4800">
              <a:ln w="22225">
                <a:solidFill>
                  <a:srgbClr val="FF0000"/>
                </a:solidFill>
                <a:prstDash val="solid"/>
              </a:ln>
              <a:solidFill>
                <a:srgbClr val="FF0000">
                  <a:alpha val="50000"/>
                </a:srgbClr>
              </a:solidFill>
              <a:effectLst/>
            </a:endParaRPr>
          </a:p>
          <a:p>
            <a:pPr algn="ctr"/>
            <a:endParaRPr lang="zh-CN" altLang="en-US" sz="4000">
              <a:ln w="22225">
                <a:solidFill>
                  <a:srgbClr val="FF0000"/>
                </a:solidFill>
                <a:prstDash val="solid"/>
              </a:ln>
              <a:solidFill>
                <a:srgbClr val="FF0000">
                  <a:alpha val="50000"/>
                </a:srgbClr>
              </a:solidFill>
              <a:effectLst/>
            </a:endParaRPr>
          </a:p>
          <a:p>
            <a:pPr algn="l"/>
            <a:r>
              <a:rPr lang="zh-CN" altLang="en-US" sz="400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>
                    <a:alpha val="50000"/>
                  </a:srgbClr>
                </a:solidFill>
                <a:effectLst/>
              </a:rPr>
              <a:t>           群 儿 戏 于 庭， 一 儿 登 瓮，足 跌 没 水 中。</a:t>
            </a:r>
            <a:endParaRPr lang="zh-CN" altLang="en-US" sz="4000">
              <a:ln w="22225">
                <a:solidFill>
                  <a:srgbClr val="FF0000"/>
                </a:solidFill>
                <a:prstDash val="solid"/>
              </a:ln>
              <a:solidFill>
                <a:srgbClr val="FF0000">
                  <a:alpha val="50000"/>
                </a:srgbClr>
              </a:solidFill>
              <a:effectLst/>
            </a:endParaRPr>
          </a:p>
          <a:p>
            <a:pPr algn="l"/>
            <a:endParaRPr lang="zh-CN" altLang="en-US" sz="4000">
              <a:ln w="22225">
                <a:solidFill>
                  <a:srgbClr val="FF0000"/>
                </a:solidFill>
                <a:prstDash val="solid"/>
              </a:ln>
              <a:solidFill>
                <a:srgbClr val="FF0000">
                  <a:alpha val="50000"/>
                </a:srgbClr>
              </a:solidFill>
              <a:effectLst/>
            </a:endParaRPr>
          </a:p>
          <a:p>
            <a:pPr algn="l"/>
            <a:r>
              <a:rPr lang="zh-CN" altLang="en-US" sz="400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>
                    <a:alpha val="50000"/>
                  </a:srgbClr>
                </a:solidFill>
                <a:effectLst/>
              </a:rPr>
              <a:t>众 皆 弃 去， 光 持 石 击 瓮 破 之， 水 迸， 儿 得 </a:t>
            </a:r>
            <a:endParaRPr lang="zh-CN" altLang="en-US" sz="4000">
              <a:ln w="22225">
                <a:solidFill>
                  <a:srgbClr val="FF0000"/>
                </a:solidFill>
                <a:prstDash val="solid"/>
              </a:ln>
              <a:solidFill>
                <a:srgbClr val="FF0000">
                  <a:alpha val="50000"/>
                </a:srgbClr>
              </a:solidFill>
              <a:effectLst/>
            </a:endParaRPr>
          </a:p>
          <a:p>
            <a:pPr algn="l"/>
            <a:endParaRPr lang="zh-CN" altLang="en-US" sz="4000">
              <a:ln w="22225">
                <a:solidFill>
                  <a:srgbClr val="FF0000"/>
                </a:solidFill>
                <a:prstDash val="solid"/>
              </a:ln>
              <a:solidFill>
                <a:srgbClr val="FF0000">
                  <a:alpha val="50000"/>
                </a:srgbClr>
              </a:solidFill>
              <a:effectLst/>
            </a:endParaRPr>
          </a:p>
          <a:p>
            <a:pPr algn="l"/>
            <a:r>
              <a:rPr lang="zh-CN" altLang="en-US" sz="400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FF0000">
                    <a:alpha val="50000"/>
                  </a:srgbClr>
                </a:solidFill>
                <a:effectLst/>
              </a:rPr>
              <a:t>活。</a:t>
            </a:r>
            <a:endParaRPr lang="zh-CN" altLang="en-US" sz="4000">
              <a:ln w="22225">
                <a:solidFill>
                  <a:srgbClr val="FF0000"/>
                </a:solidFill>
                <a:prstDash val="solid"/>
              </a:ln>
              <a:solidFill>
                <a:srgbClr val="FF0000">
                  <a:alpha val="50000"/>
                </a:srgbClr>
              </a:solidFill>
              <a:effectLst/>
            </a:endParaRPr>
          </a:p>
          <a:p>
            <a:pPr algn="l"/>
            <a:endParaRPr lang="zh-CN" altLang="en-US" sz="4000">
              <a:ln w="22225">
                <a:solidFill>
                  <a:srgbClr val="FF0000"/>
                </a:solidFill>
                <a:prstDash val="solid"/>
              </a:ln>
              <a:solidFill>
                <a:srgbClr val="FF0000">
                  <a:alpha val="50000"/>
                </a:srgbClr>
              </a:solidFill>
              <a:effectLst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07010" y="1621155"/>
            <a:ext cx="40386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/>
              <a:t>群儿</a:t>
            </a:r>
            <a:r>
              <a:rPr lang="zh-CN" altLang="en-US" sz="5400" b="1">
                <a:solidFill>
                  <a:srgbClr val="FF0000"/>
                </a:solidFill>
              </a:rPr>
              <a:t>戏于庭</a:t>
            </a:r>
            <a:endParaRPr lang="zh-CN" altLang="en-US" sz="5400" b="1"/>
          </a:p>
        </p:txBody>
      </p:sp>
      <p:pic>
        <p:nvPicPr>
          <p:cNvPr id="13" name="图片 12" descr="2475051_46937058217_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5610" y="-32385"/>
            <a:ext cx="7931785" cy="68541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3190" y="1802130"/>
            <a:ext cx="431165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/>
              <a:t>一儿</a:t>
            </a:r>
            <a:r>
              <a:rPr lang="zh-CN" altLang="en-US" sz="5400">
                <a:solidFill>
                  <a:srgbClr val="FF0000"/>
                </a:solidFill>
              </a:rPr>
              <a:t>登瓮</a:t>
            </a:r>
            <a:r>
              <a:rPr lang="zh-CN" altLang="en-US" sz="5400"/>
              <a:t>，足跌</a:t>
            </a:r>
            <a:r>
              <a:rPr lang="zh-CN" altLang="en-US" sz="5400">
                <a:solidFill>
                  <a:srgbClr val="FF0000"/>
                </a:solidFill>
              </a:rPr>
              <a:t>没</a:t>
            </a:r>
            <a:r>
              <a:rPr lang="zh-CN" altLang="en-US" sz="5400"/>
              <a:t>水中。众</a:t>
            </a:r>
            <a:r>
              <a:rPr lang="zh-CN" altLang="en-US" sz="5400">
                <a:solidFill>
                  <a:srgbClr val="FF0000"/>
                </a:solidFill>
              </a:rPr>
              <a:t>皆</a:t>
            </a:r>
            <a:r>
              <a:rPr lang="zh-CN" altLang="en-US" sz="5400"/>
              <a:t>弃</a:t>
            </a:r>
            <a:r>
              <a:rPr lang="zh-CN" altLang="en-US" sz="5400">
                <a:solidFill>
                  <a:srgbClr val="FF0000"/>
                </a:solidFill>
              </a:rPr>
              <a:t>去</a:t>
            </a:r>
            <a:r>
              <a:rPr lang="zh-CN" altLang="en-US" sz="5400"/>
              <a:t>。</a:t>
            </a:r>
            <a:endParaRPr lang="zh-CN" altLang="en-US" sz="5400"/>
          </a:p>
        </p:txBody>
      </p:sp>
      <p:pic>
        <p:nvPicPr>
          <p:cNvPr id="7" name="图片 6" descr="8888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35475" y="7620"/>
            <a:ext cx="7769225" cy="682244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22250" y="1594485"/>
            <a:ext cx="493141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FF0000"/>
                </a:solidFill>
              </a:rPr>
              <a:t>光持</a:t>
            </a:r>
            <a:r>
              <a:rPr lang="zh-CN" altLang="en-US" sz="5400" b="1"/>
              <a:t>石</a:t>
            </a:r>
            <a:r>
              <a:rPr lang="zh-CN" altLang="en-US" sz="5400" b="1">
                <a:solidFill>
                  <a:srgbClr val="FF0000"/>
                </a:solidFill>
              </a:rPr>
              <a:t>击</a:t>
            </a:r>
            <a:r>
              <a:rPr lang="zh-CN" altLang="en-US" sz="5400" b="1"/>
              <a:t>瓮</a:t>
            </a:r>
            <a:r>
              <a:rPr lang="zh-CN" altLang="en-US" sz="5400" b="1">
                <a:solidFill>
                  <a:srgbClr val="FF0000"/>
                </a:solidFill>
              </a:rPr>
              <a:t>破之</a:t>
            </a:r>
            <a:r>
              <a:rPr lang="zh-CN" altLang="en-US" sz="5400" b="1"/>
              <a:t>，水</a:t>
            </a:r>
            <a:r>
              <a:rPr lang="zh-CN" altLang="en-US" sz="5400" b="1">
                <a:solidFill>
                  <a:srgbClr val="FF0000"/>
                </a:solidFill>
              </a:rPr>
              <a:t>迸</a:t>
            </a:r>
            <a:r>
              <a:rPr lang="zh-CN" altLang="en-US" sz="5400" b="1"/>
              <a:t>，儿得活。</a:t>
            </a:r>
            <a:endParaRPr lang="zh-CN" altLang="en-US" sz="5400" b="1"/>
          </a:p>
        </p:txBody>
      </p:sp>
      <p:pic>
        <p:nvPicPr>
          <p:cNvPr id="7" name="图片 6" descr="9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96890" y="-8255"/>
            <a:ext cx="6599555" cy="687514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598229_20140831131316266200_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0955" y="14605"/>
            <a:ext cx="12233275" cy="685609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610360" y="1650365"/>
            <a:ext cx="9367520" cy="3046095"/>
          </a:xfrm>
          <a:prstGeom prst="rect">
            <a:avLst/>
          </a:prstGeom>
          <a:blipFill rotWithShape="1">
            <a:blip r:embed="rId2">
              <a:alphaModFix amt="70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zh-CN" altLang="en-US" sz="6000"/>
              <a:t>群儿</a:t>
            </a:r>
            <a:r>
              <a:rPr lang="zh-CN" altLang="en-US" sz="6000">
                <a:solidFill>
                  <a:srgbClr val="FF0000"/>
                </a:solidFill>
              </a:rPr>
              <a:t>戏于庭</a:t>
            </a:r>
            <a:endParaRPr lang="zh-CN" altLang="en-US" sz="6000"/>
          </a:p>
          <a:p>
            <a:r>
              <a:rPr lang="zh-CN" altLang="en-US" sz="4400"/>
              <a:t>戏：做游戏</a:t>
            </a:r>
            <a:endParaRPr lang="zh-CN" altLang="en-US" sz="4400"/>
          </a:p>
          <a:p>
            <a:r>
              <a:rPr lang="zh-CN" altLang="en-US" sz="4400"/>
              <a:t>于：在</a:t>
            </a:r>
            <a:endParaRPr lang="zh-CN" altLang="en-US" sz="4400"/>
          </a:p>
          <a:p>
            <a:r>
              <a:rPr lang="zh-CN" altLang="en-US" sz="4400"/>
              <a:t>庭：庭院</a:t>
            </a:r>
            <a:endParaRPr lang="zh-CN" altLang="en-US" sz="4400"/>
          </a:p>
        </p:txBody>
      </p:sp>
      <p:sp>
        <p:nvSpPr>
          <p:cNvPr id="10" name="文本框 9"/>
          <p:cNvSpPr txBox="1"/>
          <p:nvPr/>
        </p:nvSpPr>
        <p:spPr>
          <a:xfrm>
            <a:off x="1263015" y="5243195"/>
            <a:ext cx="10085705" cy="768350"/>
          </a:xfrm>
          <a:prstGeom prst="rect">
            <a:avLst/>
          </a:prstGeom>
          <a:blipFill rotWithShape="1">
            <a:blip r:embed="rId2">
              <a:alphaModFix amt="70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zh-CN" altLang="en-US" sz="4400"/>
              <a:t>意思：一群小孩在庭院里做游戏。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88888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2065" y="19050"/>
            <a:ext cx="12168505" cy="68167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87960" y="281305"/>
            <a:ext cx="11768455" cy="4399915"/>
          </a:xfrm>
          <a:prstGeom prst="rect">
            <a:avLst/>
          </a:prstGeom>
          <a:blipFill rotWithShape="1">
            <a:blip r:embed="rId2">
              <a:alphaModFix amt="70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zh-CN" altLang="en-US" sz="6000"/>
              <a:t>一儿</a:t>
            </a:r>
            <a:r>
              <a:rPr lang="zh-CN" altLang="en-US" sz="6000">
                <a:solidFill>
                  <a:srgbClr val="FF0000"/>
                </a:solidFill>
              </a:rPr>
              <a:t>登瓮</a:t>
            </a:r>
            <a:r>
              <a:rPr lang="zh-CN" altLang="en-US" sz="6000"/>
              <a:t>，足跌</a:t>
            </a:r>
            <a:r>
              <a:rPr lang="zh-CN" altLang="en-US" sz="6000">
                <a:solidFill>
                  <a:srgbClr val="FF0000"/>
                </a:solidFill>
              </a:rPr>
              <a:t>没</a:t>
            </a:r>
            <a:r>
              <a:rPr lang="zh-CN" altLang="en-US" sz="6000"/>
              <a:t>水中。众</a:t>
            </a:r>
            <a:r>
              <a:rPr lang="zh-CN" altLang="en-US" sz="6000">
                <a:solidFill>
                  <a:srgbClr val="FF0000"/>
                </a:solidFill>
              </a:rPr>
              <a:t>皆</a:t>
            </a:r>
            <a:r>
              <a:rPr lang="zh-CN" altLang="en-US" sz="6000"/>
              <a:t>弃</a:t>
            </a:r>
            <a:r>
              <a:rPr lang="zh-CN" altLang="en-US" sz="6000">
                <a:solidFill>
                  <a:srgbClr val="FF0000"/>
                </a:solidFill>
              </a:rPr>
              <a:t>去</a:t>
            </a:r>
            <a:endParaRPr lang="zh-CN" altLang="en-US" sz="6000">
              <a:solidFill>
                <a:srgbClr val="FF0000"/>
              </a:solidFill>
            </a:endParaRPr>
          </a:p>
          <a:p>
            <a:r>
              <a:rPr lang="zh-CN" altLang="en-US" sz="4400">
                <a:solidFill>
                  <a:schemeClr val="tx1"/>
                </a:solidFill>
              </a:rPr>
              <a:t>登：爬上</a:t>
            </a:r>
            <a:endParaRPr lang="zh-CN" altLang="en-US" sz="4400">
              <a:solidFill>
                <a:schemeClr val="tx1"/>
              </a:solidFill>
            </a:endParaRPr>
          </a:p>
          <a:p>
            <a:r>
              <a:rPr lang="zh-CN" altLang="en-US" sz="4400">
                <a:solidFill>
                  <a:schemeClr val="tx1"/>
                </a:solidFill>
              </a:rPr>
              <a:t>瓮：盛物的陶器</a:t>
            </a:r>
            <a:endParaRPr lang="zh-CN" altLang="en-US" sz="4400">
              <a:solidFill>
                <a:schemeClr val="tx1"/>
              </a:solidFill>
            </a:endParaRPr>
          </a:p>
          <a:p>
            <a:r>
              <a:rPr lang="zh-CN" altLang="en-US" sz="4400">
                <a:solidFill>
                  <a:schemeClr val="tx1"/>
                </a:solidFill>
              </a:rPr>
              <a:t>没：淹没</a:t>
            </a:r>
            <a:endParaRPr lang="zh-CN" altLang="en-US" sz="4400">
              <a:solidFill>
                <a:schemeClr val="tx1"/>
              </a:solidFill>
            </a:endParaRPr>
          </a:p>
          <a:p>
            <a:r>
              <a:rPr lang="zh-CN" altLang="en-US" sz="4400">
                <a:solidFill>
                  <a:schemeClr val="tx1"/>
                </a:solidFill>
              </a:rPr>
              <a:t>皆：都</a:t>
            </a:r>
            <a:endParaRPr lang="zh-CN" altLang="en-US" sz="4400">
              <a:solidFill>
                <a:schemeClr val="tx1"/>
              </a:solidFill>
            </a:endParaRPr>
          </a:p>
          <a:p>
            <a:r>
              <a:rPr lang="zh-CN" altLang="en-US" sz="4400">
                <a:solidFill>
                  <a:schemeClr val="tx1"/>
                </a:solidFill>
              </a:rPr>
              <a:t>去：跑开</a:t>
            </a:r>
            <a:endParaRPr lang="zh-CN" altLang="en-US" sz="440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4175" y="5088255"/>
            <a:ext cx="11423650" cy="1445260"/>
          </a:xfrm>
          <a:prstGeom prst="rect">
            <a:avLst/>
          </a:prstGeom>
          <a:blipFill rotWithShape="1">
            <a:blip r:embed="rId2">
              <a:alphaModFix amt="70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zh-CN" altLang="en-US" sz="4400"/>
              <a:t>意思：一个小孩爬上水缸不小心掉进水缸淹没在水里，其他小孩子都吓得跑开了。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99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810" y="-12700"/>
            <a:ext cx="12199620" cy="68840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35585" y="437515"/>
            <a:ext cx="11720195" cy="3723005"/>
          </a:xfrm>
          <a:prstGeom prst="rect">
            <a:avLst/>
          </a:prstGeom>
          <a:blipFill rotWithShape="1">
            <a:blip r:embed="rId2">
              <a:alphaModFix amt="70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zh-CN" altLang="en-US" sz="6000"/>
              <a:t>光</a:t>
            </a:r>
            <a:r>
              <a:rPr lang="zh-CN" altLang="en-US" sz="6000">
                <a:solidFill>
                  <a:srgbClr val="FF0000"/>
                </a:solidFill>
              </a:rPr>
              <a:t>持</a:t>
            </a:r>
            <a:r>
              <a:rPr lang="zh-CN" altLang="en-US" sz="6000"/>
              <a:t>石</a:t>
            </a:r>
            <a:r>
              <a:rPr lang="zh-CN" altLang="en-US" sz="6000">
                <a:solidFill>
                  <a:srgbClr val="FF0000"/>
                </a:solidFill>
              </a:rPr>
              <a:t>击</a:t>
            </a:r>
            <a:r>
              <a:rPr lang="zh-CN" altLang="en-US" sz="6000"/>
              <a:t>瓮</a:t>
            </a:r>
            <a:r>
              <a:rPr lang="zh-CN" altLang="en-US" sz="6000">
                <a:solidFill>
                  <a:srgbClr val="FF0000"/>
                </a:solidFill>
              </a:rPr>
              <a:t>破之</a:t>
            </a:r>
            <a:r>
              <a:rPr lang="zh-CN" altLang="en-US" sz="6000"/>
              <a:t>，水</a:t>
            </a:r>
            <a:r>
              <a:rPr lang="zh-CN" altLang="en-US" sz="6000">
                <a:solidFill>
                  <a:srgbClr val="FF0000"/>
                </a:solidFill>
              </a:rPr>
              <a:t>迸</a:t>
            </a:r>
            <a:r>
              <a:rPr lang="zh-CN" altLang="en-US" sz="6000"/>
              <a:t>，儿得活。</a:t>
            </a:r>
            <a:endParaRPr lang="zh-CN" altLang="en-US" sz="6000"/>
          </a:p>
          <a:p>
            <a:r>
              <a:rPr lang="zh-CN" altLang="en-US" sz="4400"/>
              <a:t>持：拿</a:t>
            </a:r>
            <a:endParaRPr lang="zh-CN" altLang="en-US" sz="4400"/>
          </a:p>
          <a:p>
            <a:r>
              <a:rPr lang="zh-CN" altLang="en-US" sz="4400"/>
              <a:t>击：击打</a:t>
            </a:r>
            <a:endParaRPr lang="zh-CN" altLang="en-US" sz="4400"/>
          </a:p>
          <a:p>
            <a:r>
              <a:rPr lang="zh-CN" altLang="en-US" sz="4400"/>
              <a:t>之：代指水缸</a:t>
            </a:r>
            <a:endParaRPr lang="zh-CN" altLang="en-US" sz="4400"/>
          </a:p>
          <a:p>
            <a:r>
              <a:rPr lang="zh-CN" altLang="en-US" sz="4400"/>
              <a:t>迸：水涌出</a:t>
            </a:r>
            <a:endParaRPr lang="zh-CN" altLang="en-US" sz="4400"/>
          </a:p>
        </p:txBody>
      </p:sp>
      <p:sp>
        <p:nvSpPr>
          <p:cNvPr id="6" name="文本框 5"/>
          <p:cNvSpPr txBox="1"/>
          <p:nvPr/>
        </p:nvSpPr>
        <p:spPr>
          <a:xfrm>
            <a:off x="457835" y="4568825"/>
            <a:ext cx="11275060" cy="2122805"/>
          </a:xfrm>
          <a:prstGeom prst="rect">
            <a:avLst/>
          </a:prstGeom>
          <a:blipFill rotWithShape="1">
            <a:blip r:embed="rId2">
              <a:alphaModFix amt="70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zh-CN" altLang="en-US" sz="4400"/>
              <a:t>意思：司马光拿起一块石头砸破水缸，水缸里的水流出来了，掉进水缸里的小孩子得救了。</a:t>
            </a:r>
            <a:endParaRPr lang="zh-CN" altLang="en-US" sz="4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b9968340f5da000"/>
          <p:cNvPicPr>
            <a:picLocks noChangeAspect="1"/>
          </p:cNvPicPr>
          <p:nvPr/>
        </p:nvPicPr>
        <p:blipFill>
          <a:blip r:embed="rId1"/>
          <a:srcRect b="3539"/>
          <a:stretch>
            <a:fillRect/>
          </a:stretch>
        </p:blipFill>
        <p:spPr>
          <a:xfrm>
            <a:off x="-18415" y="-41910"/>
            <a:ext cx="12228830" cy="75819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70305" y="1235710"/>
            <a:ext cx="9887585" cy="2861310"/>
          </a:xfrm>
          <a:prstGeom prst="rect">
            <a:avLst/>
          </a:prstGeom>
          <a:blipFill rotWithShape="1">
            <a:blip r:embed="rId2">
              <a:alphaModFix amt="70000"/>
            </a:blip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zh-CN" altLang="en-US" sz="6000"/>
              <a:t>同学们：思考一分钟，然后请大家用自己话讲一讲这个小故事。</a:t>
            </a:r>
            <a:endParaRPr lang="zh-CN" altLang="en-US" sz="6000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语文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412</Words>
  <Application>WPS 演示</Application>
  <PresentationFormat/>
  <Paragraphs>45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Calibri</vt:lpstr>
      <vt:lpstr>微软雅黑</vt:lpstr>
      <vt:lpstr>Arial Unicode MS</vt:lpstr>
      <vt:lpstr>Calibri Light</vt:lpstr>
      <vt:lpstr>等线</vt:lpstr>
      <vt:lpstr>语文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2021-04-20T13:04:00Z</cp:lastPrinted>
  <dcterms:created xsi:type="dcterms:W3CDTF">2021-04-20T13:04:00Z</dcterms:created>
  <dcterms:modified xsi:type="dcterms:W3CDTF">2021-09-05T09:31:47Z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