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5"/>
  </p:notesMasterIdLst>
  <p:handoutMasterIdLst>
    <p:handoutMasterId r:id="rId16"/>
  </p:handoutMasterIdLst>
  <p:sldIdLst>
    <p:sldId id="257" r:id="rId4"/>
    <p:sldId id="365" r:id="rId6"/>
    <p:sldId id="373" r:id="rId7"/>
    <p:sldId id="374" r:id="rId8"/>
    <p:sldId id="386" r:id="rId9"/>
    <p:sldId id="377" r:id="rId10"/>
    <p:sldId id="379" r:id="rId11"/>
    <p:sldId id="382" r:id="rId12"/>
    <p:sldId id="383" r:id="rId13"/>
    <p:sldId id="378" r:id="rId14"/>
    <p:sldId id="385" r:id="rId15"/>
  </p:sldIdLst>
  <p:sldSz cx="9144000" cy="5143500"/>
  <p:notesSz cx="6858000" cy="9144000"/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99"/>
    <a:srgbClr val="0000FF"/>
    <a:srgbClr val="FFFFEB"/>
    <a:srgbClr val="FF0066"/>
    <a:srgbClr val="FF00FF"/>
    <a:srgbClr val="FFFF99"/>
    <a:srgbClr val="AEFF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95" d="100"/>
          <a:sy n="95" d="100"/>
        </p:scale>
        <p:origin x="84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3264A9D-C59F-467B-A830-7BE09DC2D8C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EBB8AA2-EDA9-46EE-8FF4-61C54DF9951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状元成才路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410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10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11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614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2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819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3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024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4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229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5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434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6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638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7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1843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8</a:t>
            </a:r>
            <a:endParaRPr lang="zh-CN" alt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048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/>
            <a:r>
              <a:rPr lang="en-US" altLang="zh-CN" sz="1200" dirty="0"/>
              <a:t>9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8.jpe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椭圆 1"/>
          <p:cNvSpPr/>
          <p:nvPr/>
        </p:nvSpPr>
        <p:spPr>
          <a:xfrm>
            <a:off x="3708400" y="2146300"/>
            <a:ext cx="692150" cy="6921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75" name="标题 1"/>
          <p:cNvSpPr txBox="1">
            <a:spLocks noChangeArrowheads="1"/>
          </p:cNvSpPr>
          <p:nvPr/>
        </p:nvSpPr>
        <p:spPr bwMode="auto">
          <a:xfrm>
            <a:off x="2051050" y="2066925"/>
            <a:ext cx="5381625" cy="7778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26 </a:t>
            </a:r>
            <a:r>
              <a:rPr kumimoji="0" lang="zh-CN" altLang="en-US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灰雀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72450" y="0"/>
            <a:ext cx="971550" cy="885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688975" y="1662113"/>
            <a:ext cx="7848600" cy="19224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第二天，列宁来到白桦树下，果然又看到那只灰雀欢蹦乱跳地在枝头歌唱。那个男孩站在白桦树旁，低着头。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6904038" y="1785938"/>
            <a:ext cx="819150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850" y="287338"/>
            <a:ext cx="7561263" cy="1195387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男孩及时改正了自己的错误，是个诚实守信的好孩子。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859338" y="3035300"/>
            <a:ext cx="1225550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650" y="3644900"/>
            <a:ext cx="7561263" cy="11969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男孩意识到自己的错误，仍在为自己犯的错感到惭愧。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93075" y="0"/>
            <a:ext cx="1050925" cy="987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74688" y="625475"/>
            <a:ext cx="7848600" cy="1281113"/>
          </a:xfrm>
          <a:prstGeom prst="rect">
            <a:avLst/>
          </a:prstGeom>
          <a:solidFill>
            <a:srgbClr val="00FF99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列宁看看男孩，又看看灰雀，微笑着说：“你好！灰雀，昨天你到哪儿去了？”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18301" b="5379"/>
          <a:stretch>
            <a:fillRect/>
          </a:stretch>
        </p:blipFill>
        <p:spPr bwMode="auto">
          <a:xfrm>
            <a:off x="6660231" y="2975552"/>
            <a:ext cx="2139280" cy="17715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696913" y="2085975"/>
            <a:ext cx="789305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思考：列宁为什么不问男孩，却问灰雀？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4213" y="2852738"/>
            <a:ext cx="6281738" cy="1922463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宋体" panose="02010600030101010101" pitchFamily="2" charset="-122"/>
                <a:cs typeface="+mn-cs"/>
              </a:rPr>
              <a:t>    一方面表现出列宁见到灰雀的惊喜，另一方面也表现了列宁对男孩的尊重与爱护。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C:\Users\Administrator\Desktop\Bird-close-up-bullfinch-branches_1600x90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1" name="文本框 34"/>
          <p:cNvSpPr txBox="1"/>
          <p:nvPr/>
        </p:nvSpPr>
        <p:spPr>
          <a:xfrm rot="-280097">
            <a:off x="3527425" y="12287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文本框 36"/>
          <p:cNvSpPr txBox="1"/>
          <p:nvPr/>
        </p:nvSpPr>
        <p:spPr>
          <a:xfrm rot="-5350866">
            <a:off x="5956300" y="1314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文本框 37"/>
          <p:cNvSpPr txBox="1"/>
          <p:nvPr/>
        </p:nvSpPr>
        <p:spPr>
          <a:xfrm rot="-4150866">
            <a:off x="5426075" y="1722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4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5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6" name="文本框 47"/>
          <p:cNvSpPr txBox="1"/>
          <p:nvPr/>
        </p:nvSpPr>
        <p:spPr>
          <a:xfrm rot="-4150866">
            <a:off x="7750175" y="24971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7" name="文本框 49"/>
          <p:cNvSpPr txBox="1"/>
          <p:nvPr/>
        </p:nvSpPr>
        <p:spPr>
          <a:xfrm rot="657351">
            <a:off x="5545138" y="133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8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79" name="文本框 51"/>
          <p:cNvSpPr txBox="1"/>
          <p:nvPr/>
        </p:nvSpPr>
        <p:spPr>
          <a:xfrm rot="-5350866">
            <a:off x="6075363" y="21764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0" name="文本框 34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1" name="文本框 35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2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3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4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5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6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7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8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89" name="文本框 51"/>
          <p:cNvSpPr txBox="1"/>
          <p:nvPr/>
        </p:nvSpPr>
        <p:spPr>
          <a:xfrm rot="-5350866">
            <a:off x="5940425" y="3432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0" name="文本框 32"/>
          <p:cNvSpPr txBox="1"/>
          <p:nvPr/>
        </p:nvSpPr>
        <p:spPr>
          <a:xfrm rot="1209897">
            <a:off x="1597025" y="2892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1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2" name="文本框 46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3" name="文本框 47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4" name="文本框 48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5" name="文本框 49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6" name="文本框 50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7" name="文本框 51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8" name="文本框 52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199" name="文本框 53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0" name="文本框 54"/>
          <p:cNvSpPr txBox="1"/>
          <p:nvPr/>
        </p:nvSpPr>
        <p:spPr>
          <a:xfrm rot="-5070842">
            <a:off x="417513" y="20399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1" name="文本框 55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2" name="文本框 56"/>
          <p:cNvSpPr txBox="1"/>
          <p:nvPr/>
        </p:nvSpPr>
        <p:spPr>
          <a:xfrm rot="-170103">
            <a:off x="1339850" y="1277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3" name="文本框 57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4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5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6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7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8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09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0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1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2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3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4" name="文本框 45"/>
          <p:cNvSpPr txBox="1"/>
          <p:nvPr/>
        </p:nvSpPr>
        <p:spPr>
          <a:xfrm rot="-4502722">
            <a:off x="6873875" y="24987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5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6" name="文本框 47"/>
          <p:cNvSpPr txBox="1"/>
          <p:nvPr/>
        </p:nvSpPr>
        <p:spPr>
          <a:xfrm rot="-3456638">
            <a:off x="68389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7" name="文本框 71"/>
          <p:cNvSpPr txBox="1"/>
          <p:nvPr/>
        </p:nvSpPr>
        <p:spPr>
          <a:xfrm rot="-3180423">
            <a:off x="2058988" y="2322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8" name="文本框 72"/>
          <p:cNvSpPr txBox="1"/>
          <p:nvPr/>
        </p:nvSpPr>
        <p:spPr>
          <a:xfrm rot="-3640556">
            <a:off x="7334250" y="3589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19" name="文本框 73"/>
          <p:cNvSpPr txBox="1"/>
          <p:nvPr/>
        </p:nvSpPr>
        <p:spPr>
          <a:xfrm rot="1549510">
            <a:off x="7851775" y="2174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0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1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2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3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4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5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6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7" name="文本框 49"/>
          <p:cNvSpPr txBox="1"/>
          <p:nvPr/>
        </p:nvSpPr>
        <p:spPr>
          <a:xfrm rot="-1160763">
            <a:off x="7135813" y="21590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8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29" name="文本框 51"/>
          <p:cNvSpPr txBox="1"/>
          <p:nvPr/>
        </p:nvSpPr>
        <p:spPr>
          <a:xfrm rot="-1160763">
            <a:off x="7386638" y="27940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0" name="文本框 32"/>
          <p:cNvSpPr txBox="1"/>
          <p:nvPr/>
        </p:nvSpPr>
        <p:spPr>
          <a:xfrm rot="4190103">
            <a:off x="2860675" y="3338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1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2" name="文本框 36"/>
          <p:cNvSpPr txBox="1"/>
          <p:nvPr/>
        </p:nvSpPr>
        <p:spPr>
          <a:xfrm rot="2810103">
            <a:off x="3908425" y="1733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3" name="文本框 37"/>
          <p:cNvSpPr txBox="1"/>
          <p:nvPr/>
        </p:nvSpPr>
        <p:spPr>
          <a:xfrm rot="4010103">
            <a:off x="3908425" y="2276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4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5" name="文本框 46"/>
          <p:cNvSpPr txBox="1"/>
          <p:nvPr/>
        </p:nvSpPr>
        <p:spPr>
          <a:xfrm rot="2810103">
            <a:off x="4838700" y="1970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6" name="文本框 47"/>
          <p:cNvSpPr txBox="1"/>
          <p:nvPr/>
        </p:nvSpPr>
        <p:spPr>
          <a:xfrm rot="4010103">
            <a:off x="4838700" y="251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7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8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39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0" name="文本框 32"/>
          <p:cNvSpPr txBox="1"/>
          <p:nvPr/>
        </p:nvSpPr>
        <p:spPr>
          <a:xfrm rot="5400000">
            <a:off x="1236663" y="32273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1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2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3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4" name="文本框 45"/>
          <p:cNvSpPr txBox="1"/>
          <p:nvPr/>
        </p:nvSpPr>
        <p:spPr>
          <a:xfrm rot="2810103">
            <a:off x="2905125" y="27447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5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6" name="文本框 47"/>
          <p:cNvSpPr txBox="1"/>
          <p:nvPr/>
        </p:nvSpPr>
        <p:spPr>
          <a:xfrm rot="5220000">
            <a:off x="796925" y="28956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7" name="文本框 49"/>
          <p:cNvSpPr txBox="1"/>
          <p:nvPr/>
        </p:nvSpPr>
        <p:spPr>
          <a:xfrm rot="4020000">
            <a:off x="2559050" y="3738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8" name="文本框 50"/>
          <p:cNvSpPr txBox="1"/>
          <p:nvPr/>
        </p:nvSpPr>
        <p:spPr>
          <a:xfrm rot="4020000">
            <a:off x="3797300" y="33655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49" name="文本框 51"/>
          <p:cNvSpPr txBox="1"/>
          <p:nvPr/>
        </p:nvSpPr>
        <p:spPr>
          <a:xfrm rot="4020000">
            <a:off x="4167188" y="35798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0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1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2" name="文本框 36"/>
          <p:cNvSpPr txBox="1"/>
          <p:nvPr/>
        </p:nvSpPr>
        <p:spPr>
          <a:xfrm rot="4020000">
            <a:off x="1765300" y="15097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3" name="文本框 37"/>
          <p:cNvSpPr txBox="1"/>
          <p:nvPr/>
        </p:nvSpPr>
        <p:spPr>
          <a:xfrm rot="5220000">
            <a:off x="1765300" y="20526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4" name="文本框 45"/>
          <p:cNvSpPr txBox="1"/>
          <p:nvPr/>
        </p:nvSpPr>
        <p:spPr>
          <a:xfrm rot="2810103">
            <a:off x="2325688" y="15319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5" name="文本框 46"/>
          <p:cNvSpPr txBox="1"/>
          <p:nvPr/>
        </p:nvSpPr>
        <p:spPr>
          <a:xfrm rot="2810103">
            <a:off x="2695575" y="1746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6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7" name="文本框 49"/>
          <p:cNvSpPr txBox="1"/>
          <p:nvPr/>
        </p:nvSpPr>
        <p:spPr>
          <a:xfrm rot="2810103">
            <a:off x="3282950" y="1970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8" name="文本框 50"/>
          <p:cNvSpPr txBox="1"/>
          <p:nvPr/>
        </p:nvSpPr>
        <p:spPr>
          <a:xfrm rot="2810103">
            <a:off x="3170238" y="2405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59" name="文本框 51"/>
          <p:cNvSpPr txBox="1"/>
          <p:nvPr/>
        </p:nvSpPr>
        <p:spPr>
          <a:xfrm rot="2810103">
            <a:off x="3540125" y="26193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0" name="文本框 32"/>
          <p:cNvSpPr txBox="1"/>
          <p:nvPr/>
        </p:nvSpPr>
        <p:spPr>
          <a:xfrm rot="5400000">
            <a:off x="4846638" y="36814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1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2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3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4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5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6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7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8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7269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grpSp>
        <p:nvGrpSpPr>
          <p:cNvPr id="7270" name="组合 1"/>
          <p:cNvGrpSpPr/>
          <p:nvPr/>
        </p:nvGrpSpPr>
        <p:grpSpPr>
          <a:xfrm>
            <a:off x="322263" y="123825"/>
            <a:ext cx="2249487" cy="584200"/>
            <a:chOff x="251073" y="195486"/>
            <a:chExt cx="2249488" cy="585350"/>
          </a:xfrm>
        </p:grpSpPr>
        <p:sp>
          <p:nvSpPr>
            <p:cNvPr id="7273" name="文本框 13"/>
            <p:cNvSpPr txBox="1"/>
            <p:nvPr/>
          </p:nvSpPr>
          <p:spPr>
            <a:xfrm>
              <a:off x="253093" y="195486"/>
              <a:ext cx="1943462" cy="5853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课文解读</a:t>
              </a:r>
              <a:endParaRPr lang="zh-CN" altLang="en-US" sz="3200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51073" y="771292"/>
              <a:ext cx="2016126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grpSp>
          <p:nvGrpSpPr>
            <p:cNvPr id="7275" name="Group 4"/>
            <p:cNvGrpSpPr>
              <a:grpSpLocks noChangeAspect="1"/>
            </p:cNvGrpSpPr>
            <p:nvPr/>
          </p:nvGrpSpPr>
          <p:grpSpPr>
            <a:xfrm>
              <a:off x="2051298" y="411386"/>
              <a:ext cx="449263" cy="292100"/>
              <a:chOff x="2432" y="1329"/>
              <a:chExt cx="657" cy="426"/>
            </a:xfrm>
          </p:grpSpPr>
          <p:sp>
            <p:nvSpPr>
              <p:cNvPr id="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2434" y="1330"/>
                <a:ext cx="652" cy="42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7" name="Freeform 5"/>
              <p:cNvSpPr/>
              <p:nvPr/>
            </p:nvSpPr>
            <p:spPr bwMode="auto">
              <a:xfrm>
                <a:off x="2478" y="1330"/>
                <a:ext cx="611" cy="422"/>
              </a:xfrm>
              <a:custGeom>
                <a:avLst/>
                <a:gdLst>
                  <a:gd name="T0" fmla="*/ 315 w 351"/>
                  <a:gd name="T1" fmla="*/ 0 h 242"/>
                  <a:gd name="T2" fmla="*/ 292 w 351"/>
                  <a:gd name="T3" fmla="*/ 9 h 242"/>
                  <a:gd name="T4" fmla="*/ 291 w 351"/>
                  <a:gd name="T5" fmla="*/ 10 h 242"/>
                  <a:gd name="T6" fmla="*/ 309 w 351"/>
                  <a:gd name="T7" fmla="*/ 3 h 242"/>
                  <a:gd name="T8" fmla="*/ 310 w 351"/>
                  <a:gd name="T9" fmla="*/ 4 h 242"/>
                  <a:gd name="T10" fmla="*/ 317 w 351"/>
                  <a:gd name="T11" fmla="*/ 10 h 242"/>
                  <a:gd name="T12" fmla="*/ 325 w 351"/>
                  <a:gd name="T13" fmla="*/ 27 h 242"/>
                  <a:gd name="T14" fmla="*/ 336 w 351"/>
                  <a:gd name="T15" fmla="*/ 59 h 242"/>
                  <a:gd name="T16" fmla="*/ 268 w 351"/>
                  <a:gd name="T17" fmla="*/ 95 h 242"/>
                  <a:gd name="T18" fmla="*/ 267 w 351"/>
                  <a:gd name="T19" fmla="*/ 95 h 242"/>
                  <a:gd name="T20" fmla="*/ 267 w 351"/>
                  <a:gd name="T21" fmla="*/ 95 h 242"/>
                  <a:gd name="T22" fmla="*/ 24 w 351"/>
                  <a:gd name="T23" fmla="*/ 219 h 242"/>
                  <a:gd name="T24" fmla="*/ 2 w 351"/>
                  <a:gd name="T25" fmla="*/ 229 h 242"/>
                  <a:gd name="T26" fmla="*/ 0 w 351"/>
                  <a:gd name="T27" fmla="*/ 229 h 242"/>
                  <a:gd name="T28" fmla="*/ 6 w 351"/>
                  <a:gd name="T29" fmla="*/ 240 h 242"/>
                  <a:gd name="T30" fmla="*/ 12 w 351"/>
                  <a:gd name="T31" fmla="*/ 242 h 242"/>
                  <a:gd name="T32" fmla="*/ 34 w 351"/>
                  <a:gd name="T33" fmla="*/ 232 h 242"/>
                  <a:gd name="T34" fmla="*/ 350 w 351"/>
                  <a:gd name="T35" fmla="*/ 68 h 242"/>
                  <a:gd name="T36" fmla="*/ 335 w 351"/>
                  <a:gd name="T37" fmla="*/ 29 h 242"/>
                  <a:gd name="T38" fmla="*/ 324 w 351"/>
                  <a:gd name="T39" fmla="*/ 8 h 242"/>
                  <a:gd name="T40" fmla="*/ 317 w 351"/>
                  <a:gd name="T41" fmla="*/ 1 h 242"/>
                  <a:gd name="T42" fmla="*/ 315 w 351"/>
                  <a:gd name="T43" fmla="*/ 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1" h="242">
                    <a:moveTo>
                      <a:pt x="315" y="0"/>
                    </a:moveTo>
                    <a:cubicBezTo>
                      <a:pt x="311" y="0"/>
                      <a:pt x="299" y="6"/>
                      <a:pt x="292" y="9"/>
                    </a:cubicBezTo>
                    <a:cubicBezTo>
                      <a:pt x="292" y="9"/>
                      <a:pt x="292" y="9"/>
                      <a:pt x="291" y="10"/>
                    </a:cubicBezTo>
                    <a:cubicBezTo>
                      <a:pt x="298" y="7"/>
                      <a:pt x="306" y="3"/>
                      <a:pt x="309" y="3"/>
                    </a:cubicBezTo>
                    <a:cubicBezTo>
                      <a:pt x="309" y="3"/>
                      <a:pt x="310" y="3"/>
                      <a:pt x="310" y="4"/>
                    </a:cubicBezTo>
                    <a:cubicBezTo>
                      <a:pt x="312" y="6"/>
                      <a:pt x="317" y="10"/>
                      <a:pt x="317" y="10"/>
                    </a:cubicBezTo>
                    <a:cubicBezTo>
                      <a:pt x="317" y="10"/>
                      <a:pt x="321" y="15"/>
                      <a:pt x="325" y="27"/>
                    </a:cubicBezTo>
                    <a:cubicBezTo>
                      <a:pt x="330" y="39"/>
                      <a:pt x="338" y="56"/>
                      <a:pt x="336" y="59"/>
                    </a:cubicBezTo>
                    <a:cubicBezTo>
                      <a:pt x="336" y="60"/>
                      <a:pt x="308" y="75"/>
                      <a:pt x="268" y="95"/>
                    </a:cubicBezTo>
                    <a:cubicBezTo>
                      <a:pt x="268" y="95"/>
                      <a:pt x="268" y="95"/>
                      <a:pt x="267" y="95"/>
                    </a:cubicBezTo>
                    <a:cubicBezTo>
                      <a:pt x="267" y="95"/>
                      <a:pt x="267" y="95"/>
                      <a:pt x="267" y="95"/>
                    </a:cubicBezTo>
                    <a:cubicBezTo>
                      <a:pt x="179" y="140"/>
                      <a:pt x="38" y="211"/>
                      <a:pt x="24" y="219"/>
                    </a:cubicBezTo>
                    <a:cubicBezTo>
                      <a:pt x="11" y="227"/>
                      <a:pt x="5" y="229"/>
                      <a:pt x="2" y="229"/>
                    </a:cubicBezTo>
                    <a:cubicBezTo>
                      <a:pt x="1" y="229"/>
                      <a:pt x="0" y="229"/>
                      <a:pt x="0" y="229"/>
                    </a:cubicBezTo>
                    <a:cubicBezTo>
                      <a:pt x="3" y="235"/>
                      <a:pt x="5" y="239"/>
                      <a:pt x="6" y="240"/>
                    </a:cubicBezTo>
                    <a:cubicBezTo>
                      <a:pt x="8" y="241"/>
                      <a:pt x="9" y="242"/>
                      <a:pt x="12" y="242"/>
                    </a:cubicBezTo>
                    <a:cubicBezTo>
                      <a:pt x="16" y="242"/>
                      <a:pt x="22" y="240"/>
                      <a:pt x="34" y="232"/>
                    </a:cubicBezTo>
                    <a:cubicBezTo>
                      <a:pt x="54" y="220"/>
                      <a:pt x="348" y="72"/>
                      <a:pt x="350" y="68"/>
                    </a:cubicBezTo>
                    <a:cubicBezTo>
                      <a:pt x="351" y="65"/>
                      <a:pt x="341" y="44"/>
                      <a:pt x="335" y="29"/>
                    </a:cubicBezTo>
                    <a:cubicBezTo>
                      <a:pt x="329" y="15"/>
                      <a:pt x="324" y="8"/>
                      <a:pt x="324" y="8"/>
                    </a:cubicBezTo>
                    <a:cubicBezTo>
                      <a:pt x="324" y="8"/>
                      <a:pt x="319" y="3"/>
                      <a:pt x="317" y="1"/>
                    </a:cubicBezTo>
                    <a:cubicBezTo>
                      <a:pt x="316" y="0"/>
                      <a:pt x="316" y="0"/>
                      <a:pt x="315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8" name="Freeform 6"/>
              <p:cNvSpPr/>
              <p:nvPr/>
            </p:nvSpPr>
            <p:spPr bwMode="auto">
              <a:xfrm>
                <a:off x="2432" y="1334"/>
                <a:ext cx="634" cy="399"/>
              </a:xfrm>
              <a:custGeom>
                <a:avLst/>
                <a:gdLst>
                  <a:gd name="T0" fmla="*/ 3 w 364"/>
                  <a:gd name="T1" fmla="*/ 171 h 229"/>
                  <a:gd name="T2" fmla="*/ 3 w 364"/>
                  <a:gd name="T3" fmla="*/ 182 h 229"/>
                  <a:gd name="T4" fmla="*/ 23 w 364"/>
                  <a:gd name="T5" fmla="*/ 225 h 229"/>
                  <a:gd name="T6" fmla="*/ 50 w 364"/>
                  <a:gd name="T7" fmla="*/ 217 h 229"/>
                  <a:gd name="T8" fmla="*/ 362 w 364"/>
                  <a:gd name="T9" fmla="*/ 57 h 229"/>
                  <a:gd name="T10" fmla="*/ 351 w 364"/>
                  <a:gd name="T11" fmla="*/ 25 h 229"/>
                  <a:gd name="T12" fmla="*/ 343 w 364"/>
                  <a:gd name="T13" fmla="*/ 8 h 229"/>
                  <a:gd name="T14" fmla="*/ 336 w 364"/>
                  <a:gd name="T15" fmla="*/ 2 h 229"/>
                  <a:gd name="T16" fmla="*/ 312 w 364"/>
                  <a:gd name="T17" fmla="*/ 10 h 229"/>
                  <a:gd name="T18" fmla="*/ 10 w 364"/>
                  <a:gd name="T19" fmla="*/ 166 h 229"/>
                  <a:gd name="T20" fmla="*/ 3 w 364"/>
                  <a:gd name="T21" fmla="*/ 171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4" h="229">
                    <a:moveTo>
                      <a:pt x="3" y="171"/>
                    </a:moveTo>
                    <a:cubicBezTo>
                      <a:pt x="3" y="171"/>
                      <a:pt x="0" y="174"/>
                      <a:pt x="3" y="182"/>
                    </a:cubicBezTo>
                    <a:cubicBezTo>
                      <a:pt x="6" y="191"/>
                      <a:pt x="20" y="223"/>
                      <a:pt x="23" y="225"/>
                    </a:cubicBezTo>
                    <a:cubicBezTo>
                      <a:pt x="26" y="227"/>
                      <a:pt x="30" y="229"/>
                      <a:pt x="50" y="217"/>
                    </a:cubicBezTo>
                    <a:cubicBezTo>
                      <a:pt x="70" y="206"/>
                      <a:pt x="361" y="60"/>
                      <a:pt x="362" y="57"/>
                    </a:cubicBezTo>
                    <a:cubicBezTo>
                      <a:pt x="364" y="54"/>
                      <a:pt x="356" y="37"/>
                      <a:pt x="351" y="25"/>
                    </a:cubicBezTo>
                    <a:cubicBezTo>
                      <a:pt x="347" y="13"/>
                      <a:pt x="343" y="8"/>
                      <a:pt x="343" y="8"/>
                    </a:cubicBezTo>
                    <a:cubicBezTo>
                      <a:pt x="343" y="8"/>
                      <a:pt x="338" y="4"/>
                      <a:pt x="336" y="2"/>
                    </a:cubicBezTo>
                    <a:cubicBezTo>
                      <a:pt x="334" y="0"/>
                      <a:pt x="320" y="6"/>
                      <a:pt x="312" y="10"/>
                    </a:cubicBezTo>
                    <a:cubicBezTo>
                      <a:pt x="305" y="14"/>
                      <a:pt x="15" y="163"/>
                      <a:pt x="10" y="166"/>
                    </a:cubicBezTo>
                    <a:cubicBezTo>
                      <a:pt x="5" y="168"/>
                      <a:pt x="3" y="171"/>
                      <a:pt x="3" y="171"/>
                    </a:cubicBezTo>
                  </a:path>
                </a:pathLst>
              </a:custGeom>
              <a:ln>
                <a:solidFill>
                  <a:srgbClr val="00B050"/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9" name="Freeform 7"/>
              <p:cNvSpPr/>
              <p:nvPr/>
            </p:nvSpPr>
            <p:spPr bwMode="auto">
              <a:xfrm>
                <a:off x="2432" y="1606"/>
                <a:ext cx="100" cy="125"/>
              </a:xfrm>
              <a:custGeom>
                <a:avLst/>
                <a:gdLst>
                  <a:gd name="T0" fmla="*/ 57 w 57"/>
                  <a:gd name="T1" fmla="*/ 59 h 73"/>
                  <a:gd name="T2" fmla="*/ 51 w 57"/>
                  <a:gd name="T3" fmla="*/ 50 h 73"/>
                  <a:gd name="T4" fmla="*/ 46 w 57"/>
                  <a:gd name="T5" fmla="*/ 41 h 73"/>
                  <a:gd name="T6" fmla="*/ 44 w 57"/>
                  <a:gd name="T7" fmla="*/ 34 h 73"/>
                  <a:gd name="T8" fmla="*/ 43 w 57"/>
                  <a:gd name="T9" fmla="*/ 22 h 73"/>
                  <a:gd name="T10" fmla="*/ 41 w 57"/>
                  <a:gd name="T11" fmla="*/ 12 h 73"/>
                  <a:gd name="T12" fmla="*/ 39 w 57"/>
                  <a:gd name="T13" fmla="*/ 0 h 73"/>
                  <a:gd name="T14" fmla="*/ 33 w 57"/>
                  <a:gd name="T15" fmla="*/ 0 h 73"/>
                  <a:gd name="T16" fmla="*/ 28 w 57"/>
                  <a:gd name="T17" fmla="*/ 1 h 73"/>
                  <a:gd name="T18" fmla="*/ 10 w 57"/>
                  <a:gd name="T19" fmla="*/ 11 h 73"/>
                  <a:gd name="T20" fmla="*/ 3 w 57"/>
                  <a:gd name="T21" fmla="*/ 16 h 73"/>
                  <a:gd name="T22" fmla="*/ 3 w 57"/>
                  <a:gd name="T23" fmla="*/ 27 h 73"/>
                  <a:gd name="T24" fmla="*/ 19 w 57"/>
                  <a:gd name="T25" fmla="*/ 63 h 73"/>
                  <a:gd name="T26" fmla="*/ 23 w 57"/>
                  <a:gd name="T27" fmla="*/ 70 h 73"/>
                  <a:gd name="T28" fmla="*/ 38 w 57"/>
                  <a:gd name="T29" fmla="*/ 69 h 73"/>
                  <a:gd name="T30" fmla="*/ 47 w 57"/>
                  <a:gd name="T31" fmla="*/ 64 h 73"/>
                  <a:gd name="T32" fmla="*/ 50 w 57"/>
                  <a:gd name="T33" fmla="*/ 62 h 73"/>
                  <a:gd name="T34" fmla="*/ 57 w 57"/>
                  <a:gd name="T35" fmla="*/ 5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" h="73">
                    <a:moveTo>
                      <a:pt x="57" y="59"/>
                    </a:moveTo>
                    <a:cubicBezTo>
                      <a:pt x="55" y="55"/>
                      <a:pt x="51" y="50"/>
                      <a:pt x="51" y="50"/>
                    </a:cubicBezTo>
                    <a:cubicBezTo>
                      <a:pt x="51" y="50"/>
                      <a:pt x="48" y="44"/>
                      <a:pt x="46" y="41"/>
                    </a:cubicBezTo>
                    <a:cubicBezTo>
                      <a:pt x="45" y="39"/>
                      <a:pt x="44" y="34"/>
                      <a:pt x="44" y="34"/>
                    </a:cubicBezTo>
                    <a:cubicBezTo>
                      <a:pt x="44" y="34"/>
                      <a:pt x="43" y="26"/>
                      <a:pt x="43" y="22"/>
                    </a:cubicBezTo>
                    <a:cubicBezTo>
                      <a:pt x="42" y="19"/>
                      <a:pt x="41" y="14"/>
                      <a:pt x="41" y="12"/>
                    </a:cubicBezTo>
                    <a:cubicBezTo>
                      <a:pt x="40" y="10"/>
                      <a:pt x="40" y="4"/>
                      <a:pt x="39" y="0"/>
                    </a:cubicBezTo>
                    <a:cubicBezTo>
                      <a:pt x="36" y="0"/>
                      <a:pt x="33" y="0"/>
                      <a:pt x="33" y="0"/>
                    </a:cubicBezTo>
                    <a:cubicBezTo>
                      <a:pt x="33" y="0"/>
                      <a:pt x="31" y="0"/>
                      <a:pt x="28" y="1"/>
                    </a:cubicBezTo>
                    <a:cubicBezTo>
                      <a:pt x="17" y="7"/>
                      <a:pt x="11" y="10"/>
                      <a:pt x="10" y="11"/>
                    </a:cubicBezTo>
                    <a:cubicBezTo>
                      <a:pt x="5" y="13"/>
                      <a:pt x="3" y="16"/>
                      <a:pt x="3" y="16"/>
                    </a:cubicBezTo>
                    <a:cubicBezTo>
                      <a:pt x="3" y="16"/>
                      <a:pt x="0" y="19"/>
                      <a:pt x="3" y="27"/>
                    </a:cubicBezTo>
                    <a:cubicBezTo>
                      <a:pt x="5" y="33"/>
                      <a:pt x="13" y="52"/>
                      <a:pt x="19" y="63"/>
                    </a:cubicBezTo>
                    <a:cubicBezTo>
                      <a:pt x="20" y="67"/>
                      <a:pt x="22" y="69"/>
                      <a:pt x="23" y="70"/>
                    </a:cubicBezTo>
                    <a:cubicBezTo>
                      <a:pt x="25" y="72"/>
                      <a:pt x="28" y="73"/>
                      <a:pt x="38" y="69"/>
                    </a:cubicBezTo>
                    <a:cubicBezTo>
                      <a:pt x="41" y="67"/>
                      <a:pt x="44" y="66"/>
                      <a:pt x="47" y="64"/>
                    </a:cubicBezTo>
                    <a:cubicBezTo>
                      <a:pt x="48" y="63"/>
                      <a:pt x="49" y="63"/>
                      <a:pt x="50" y="62"/>
                    </a:cubicBezTo>
                    <a:cubicBezTo>
                      <a:pt x="51" y="62"/>
                      <a:pt x="54" y="60"/>
                      <a:pt x="57" y="59"/>
                    </a:cubicBezTo>
                    <a:close/>
                  </a:path>
                </a:pathLst>
              </a:cu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dk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0" name="Freeform 8"/>
              <p:cNvSpPr/>
              <p:nvPr/>
            </p:nvSpPr>
            <p:spPr bwMode="auto">
              <a:xfrm>
                <a:off x="2954" y="1362"/>
                <a:ext cx="5" cy="0"/>
              </a:xfrm>
              <a:custGeom>
                <a:avLst/>
                <a:gdLst>
                  <a:gd name="T0" fmla="*/ 2 w 2"/>
                  <a:gd name="T1" fmla="*/ 0 h 1"/>
                  <a:gd name="T2" fmla="*/ 0 w 2"/>
                  <a:gd name="T3" fmla="*/ 1 h 1"/>
                  <a:gd name="T4" fmla="*/ 2 w 2"/>
                  <a:gd name="T5" fmla="*/ 0 h 1"/>
                  <a:gd name="T6" fmla="*/ 2 w 2"/>
                  <a:gd name="T7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" h="1">
                    <a:moveTo>
                      <a:pt x="2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EEEBEA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1" name="Freeform 9"/>
              <p:cNvSpPr/>
              <p:nvPr/>
            </p:nvSpPr>
            <p:spPr bwMode="auto">
              <a:xfrm>
                <a:off x="2943" y="1497"/>
                <a:ext cx="2" cy="0"/>
              </a:xfrm>
              <a:custGeom>
                <a:avLst/>
                <a:gdLst>
                  <a:gd name="T0" fmla="*/ 1 w 1"/>
                  <a:gd name="T1" fmla="*/ 0 w 1"/>
                  <a:gd name="T2" fmla="*/ 0 w 1"/>
                  <a:gd name="T3" fmla="*/ 1 w 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">
                    <a:moveTo>
                      <a:pt x="1" y="0"/>
                    </a:moveTo>
                    <a:cubicBezTo>
                      <a:pt x="1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578C94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2" name="Freeform 10"/>
              <p:cNvSpPr>
                <a:spLocks noEditPoints="1"/>
              </p:cNvSpPr>
              <p:nvPr/>
            </p:nvSpPr>
            <p:spPr bwMode="auto">
              <a:xfrm>
                <a:off x="2511" y="1362"/>
                <a:ext cx="539" cy="322"/>
              </a:xfrm>
              <a:custGeom>
                <a:avLst/>
                <a:gdLst>
                  <a:gd name="T0" fmla="*/ 7 w 309"/>
                  <a:gd name="T1" fmla="*/ 184 h 184"/>
                  <a:gd name="T2" fmla="*/ 9 w 309"/>
                  <a:gd name="T3" fmla="*/ 184 h 184"/>
                  <a:gd name="T4" fmla="*/ 9 w 309"/>
                  <a:gd name="T5" fmla="*/ 178 h 184"/>
                  <a:gd name="T6" fmla="*/ 8 w 309"/>
                  <a:gd name="T7" fmla="*/ 180 h 184"/>
                  <a:gd name="T8" fmla="*/ 9 w 309"/>
                  <a:gd name="T9" fmla="*/ 178 h 184"/>
                  <a:gd name="T10" fmla="*/ 34 w 309"/>
                  <a:gd name="T11" fmla="*/ 174 h 184"/>
                  <a:gd name="T12" fmla="*/ 34 w 309"/>
                  <a:gd name="T13" fmla="*/ 179 h 184"/>
                  <a:gd name="T14" fmla="*/ 36 w 309"/>
                  <a:gd name="T15" fmla="*/ 176 h 184"/>
                  <a:gd name="T16" fmla="*/ 38 w 309"/>
                  <a:gd name="T17" fmla="*/ 176 h 184"/>
                  <a:gd name="T18" fmla="*/ 84 w 309"/>
                  <a:gd name="T19" fmla="*/ 144 h 184"/>
                  <a:gd name="T20" fmla="*/ 85 w 309"/>
                  <a:gd name="T21" fmla="*/ 145 h 184"/>
                  <a:gd name="T22" fmla="*/ 84 w 309"/>
                  <a:gd name="T23" fmla="*/ 144 h 184"/>
                  <a:gd name="T24" fmla="*/ 0 w 309"/>
                  <a:gd name="T25" fmla="*/ 135 h 184"/>
                  <a:gd name="T26" fmla="*/ 1 w 309"/>
                  <a:gd name="T27" fmla="*/ 135 h 184"/>
                  <a:gd name="T28" fmla="*/ 138 w 309"/>
                  <a:gd name="T29" fmla="*/ 123 h 184"/>
                  <a:gd name="T30" fmla="*/ 139 w 309"/>
                  <a:gd name="T31" fmla="*/ 123 h 184"/>
                  <a:gd name="T32" fmla="*/ 154 w 309"/>
                  <a:gd name="T33" fmla="*/ 115 h 184"/>
                  <a:gd name="T34" fmla="*/ 154 w 309"/>
                  <a:gd name="T35" fmla="*/ 116 h 184"/>
                  <a:gd name="T36" fmla="*/ 154 w 309"/>
                  <a:gd name="T37" fmla="*/ 115 h 184"/>
                  <a:gd name="T38" fmla="*/ 50 w 309"/>
                  <a:gd name="T39" fmla="*/ 113 h 184"/>
                  <a:gd name="T40" fmla="*/ 53 w 309"/>
                  <a:gd name="T41" fmla="*/ 115 h 184"/>
                  <a:gd name="T42" fmla="*/ 146 w 309"/>
                  <a:gd name="T43" fmla="*/ 113 h 184"/>
                  <a:gd name="T44" fmla="*/ 147 w 309"/>
                  <a:gd name="T45" fmla="*/ 114 h 184"/>
                  <a:gd name="T46" fmla="*/ 146 w 309"/>
                  <a:gd name="T47" fmla="*/ 113 h 184"/>
                  <a:gd name="T48" fmla="*/ 149 w 309"/>
                  <a:gd name="T49" fmla="*/ 111 h 184"/>
                  <a:gd name="T50" fmla="*/ 151 w 309"/>
                  <a:gd name="T51" fmla="*/ 111 h 184"/>
                  <a:gd name="T52" fmla="*/ 165 w 309"/>
                  <a:gd name="T53" fmla="*/ 109 h 184"/>
                  <a:gd name="T54" fmla="*/ 162 w 309"/>
                  <a:gd name="T55" fmla="*/ 113 h 184"/>
                  <a:gd name="T56" fmla="*/ 166 w 309"/>
                  <a:gd name="T57" fmla="*/ 111 h 184"/>
                  <a:gd name="T58" fmla="*/ 184 w 309"/>
                  <a:gd name="T59" fmla="*/ 107 h 184"/>
                  <a:gd name="T60" fmla="*/ 184 w 309"/>
                  <a:gd name="T61" fmla="*/ 109 h 184"/>
                  <a:gd name="T62" fmla="*/ 184 w 309"/>
                  <a:gd name="T63" fmla="*/ 107 h 184"/>
                  <a:gd name="T64" fmla="*/ 50 w 309"/>
                  <a:gd name="T65" fmla="*/ 109 h 184"/>
                  <a:gd name="T66" fmla="*/ 53 w 309"/>
                  <a:gd name="T67" fmla="*/ 111 h 184"/>
                  <a:gd name="T68" fmla="*/ 53 w 309"/>
                  <a:gd name="T69" fmla="*/ 107 h 184"/>
                  <a:gd name="T70" fmla="*/ 248 w 309"/>
                  <a:gd name="T71" fmla="*/ 77 h 184"/>
                  <a:gd name="T72" fmla="*/ 249 w 309"/>
                  <a:gd name="T73" fmla="*/ 77 h 184"/>
                  <a:gd name="T74" fmla="*/ 249 w 309"/>
                  <a:gd name="T75" fmla="*/ 75 h 184"/>
                  <a:gd name="T76" fmla="*/ 252 w 309"/>
                  <a:gd name="T77" fmla="*/ 67 h 184"/>
                  <a:gd name="T78" fmla="*/ 252 w 309"/>
                  <a:gd name="T79" fmla="*/ 70 h 184"/>
                  <a:gd name="T80" fmla="*/ 268 w 309"/>
                  <a:gd name="T81" fmla="*/ 64 h 184"/>
                  <a:gd name="T82" fmla="*/ 266 w 309"/>
                  <a:gd name="T83" fmla="*/ 66 h 184"/>
                  <a:gd name="T84" fmla="*/ 268 w 309"/>
                  <a:gd name="T85" fmla="*/ 66 h 184"/>
                  <a:gd name="T86" fmla="*/ 276 w 309"/>
                  <a:gd name="T87" fmla="*/ 54 h 184"/>
                  <a:gd name="T88" fmla="*/ 276 w 309"/>
                  <a:gd name="T89" fmla="*/ 55 h 184"/>
                  <a:gd name="T90" fmla="*/ 276 w 309"/>
                  <a:gd name="T91" fmla="*/ 54 h 184"/>
                  <a:gd name="T92" fmla="*/ 307 w 309"/>
                  <a:gd name="T93" fmla="*/ 17 h 184"/>
                  <a:gd name="T94" fmla="*/ 309 w 309"/>
                  <a:gd name="T95" fmla="*/ 17 h 184"/>
                  <a:gd name="T96" fmla="*/ 254 w 309"/>
                  <a:gd name="T97" fmla="*/ 11 h 184"/>
                  <a:gd name="T98" fmla="*/ 254 w 309"/>
                  <a:gd name="T99" fmla="*/ 12 h 184"/>
                  <a:gd name="T100" fmla="*/ 254 w 309"/>
                  <a:gd name="T101" fmla="*/ 11 h 184"/>
                  <a:gd name="T102" fmla="*/ 304 w 309"/>
                  <a:gd name="T103" fmla="*/ 12 h 184"/>
                  <a:gd name="T104" fmla="*/ 308 w 309"/>
                  <a:gd name="T105" fmla="*/ 14 h 184"/>
                  <a:gd name="T106" fmla="*/ 307 w 309"/>
                  <a:gd name="T107" fmla="*/ 11 h 184"/>
                  <a:gd name="T108" fmla="*/ 305 w 309"/>
                  <a:gd name="T109" fmla="*/ 10 h 184"/>
                  <a:gd name="T110" fmla="*/ 245 w 309"/>
                  <a:gd name="T111" fmla="*/ 12 h 184"/>
                  <a:gd name="T112" fmla="*/ 245 w 309"/>
                  <a:gd name="T113" fmla="*/ 10 h 184"/>
                  <a:gd name="T114" fmla="*/ 257 w 309"/>
                  <a:gd name="T115" fmla="*/ 0 h 184"/>
                  <a:gd name="T116" fmla="*/ 254 w 309"/>
                  <a:gd name="T117" fmla="*/ 1 h 184"/>
                  <a:gd name="T118" fmla="*/ 255 w 309"/>
                  <a:gd name="T119" fmla="*/ 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09" h="184">
                    <a:moveTo>
                      <a:pt x="8" y="183"/>
                    </a:moveTo>
                    <a:cubicBezTo>
                      <a:pt x="7" y="183"/>
                      <a:pt x="7" y="183"/>
                      <a:pt x="7" y="184"/>
                    </a:cubicBezTo>
                    <a:cubicBezTo>
                      <a:pt x="7" y="184"/>
                      <a:pt x="8" y="184"/>
                      <a:pt x="8" y="184"/>
                    </a:cubicBezTo>
                    <a:cubicBezTo>
                      <a:pt x="8" y="184"/>
                      <a:pt x="9" y="184"/>
                      <a:pt x="9" y="184"/>
                    </a:cubicBezTo>
                    <a:cubicBezTo>
                      <a:pt x="9" y="183"/>
                      <a:pt x="8" y="183"/>
                      <a:pt x="8" y="183"/>
                    </a:cubicBezTo>
                    <a:moveTo>
                      <a:pt x="9" y="178"/>
                    </a:moveTo>
                    <a:cubicBezTo>
                      <a:pt x="8" y="178"/>
                      <a:pt x="7" y="180"/>
                      <a:pt x="8" y="180"/>
                    </a:cubicBezTo>
                    <a:cubicBezTo>
                      <a:pt x="8" y="180"/>
                      <a:pt x="8" y="180"/>
                      <a:pt x="8" y="180"/>
                    </a:cubicBezTo>
                    <a:cubicBezTo>
                      <a:pt x="9" y="180"/>
                      <a:pt x="10" y="178"/>
                      <a:pt x="9" y="178"/>
                    </a:cubicBezTo>
                    <a:cubicBezTo>
                      <a:pt x="9" y="178"/>
                      <a:pt x="9" y="178"/>
                      <a:pt x="9" y="178"/>
                    </a:cubicBezTo>
                    <a:moveTo>
                      <a:pt x="35" y="171"/>
                    </a:moveTo>
                    <a:cubicBezTo>
                      <a:pt x="35" y="171"/>
                      <a:pt x="34" y="172"/>
                      <a:pt x="34" y="174"/>
                    </a:cubicBezTo>
                    <a:cubicBezTo>
                      <a:pt x="34" y="174"/>
                      <a:pt x="34" y="174"/>
                      <a:pt x="34" y="174"/>
                    </a:cubicBezTo>
                    <a:cubicBezTo>
                      <a:pt x="33" y="175"/>
                      <a:pt x="32" y="179"/>
                      <a:pt x="34" y="179"/>
                    </a:cubicBezTo>
                    <a:cubicBezTo>
                      <a:pt x="34" y="179"/>
                      <a:pt x="34" y="179"/>
                      <a:pt x="35" y="179"/>
                    </a:cubicBezTo>
                    <a:cubicBezTo>
                      <a:pt x="35" y="178"/>
                      <a:pt x="36" y="177"/>
                      <a:pt x="36" y="176"/>
                    </a:cubicBezTo>
                    <a:cubicBezTo>
                      <a:pt x="37" y="176"/>
                      <a:pt x="37" y="176"/>
                      <a:pt x="38" y="176"/>
                    </a:cubicBezTo>
                    <a:cubicBezTo>
                      <a:pt x="38" y="176"/>
                      <a:pt x="38" y="176"/>
                      <a:pt x="38" y="176"/>
                    </a:cubicBezTo>
                    <a:cubicBezTo>
                      <a:pt x="39" y="176"/>
                      <a:pt x="37" y="171"/>
                      <a:pt x="35" y="171"/>
                    </a:cubicBezTo>
                    <a:moveTo>
                      <a:pt x="84" y="144"/>
                    </a:moveTo>
                    <a:cubicBezTo>
                      <a:pt x="84" y="144"/>
                      <a:pt x="84" y="144"/>
                      <a:pt x="84" y="145"/>
                    </a:cubicBezTo>
                    <a:cubicBezTo>
                      <a:pt x="84" y="145"/>
                      <a:pt x="84" y="145"/>
                      <a:pt x="85" y="145"/>
                    </a:cubicBezTo>
                    <a:cubicBezTo>
                      <a:pt x="85" y="145"/>
                      <a:pt x="85" y="145"/>
                      <a:pt x="86" y="145"/>
                    </a:cubicBezTo>
                    <a:cubicBezTo>
                      <a:pt x="86" y="145"/>
                      <a:pt x="85" y="144"/>
                      <a:pt x="84" y="144"/>
                    </a:cubicBezTo>
                    <a:moveTo>
                      <a:pt x="1" y="134"/>
                    </a:move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35"/>
                      <a:pt x="0" y="135"/>
                      <a:pt x="1" y="135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34"/>
                      <a:pt x="1" y="134"/>
                      <a:pt x="1" y="134"/>
                    </a:cubicBezTo>
                    <a:moveTo>
                      <a:pt x="138" y="123"/>
                    </a:moveTo>
                    <a:cubicBezTo>
                      <a:pt x="137" y="123"/>
                      <a:pt x="136" y="124"/>
                      <a:pt x="137" y="125"/>
                    </a:cubicBezTo>
                    <a:cubicBezTo>
                      <a:pt x="138" y="124"/>
                      <a:pt x="139" y="125"/>
                      <a:pt x="139" y="123"/>
                    </a:cubicBezTo>
                    <a:cubicBezTo>
                      <a:pt x="139" y="123"/>
                      <a:pt x="138" y="123"/>
                      <a:pt x="138" y="123"/>
                    </a:cubicBezTo>
                    <a:moveTo>
                      <a:pt x="154" y="115"/>
                    </a:moveTo>
                    <a:cubicBezTo>
                      <a:pt x="154" y="115"/>
                      <a:pt x="153" y="115"/>
                      <a:pt x="153" y="115"/>
                    </a:cubicBezTo>
                    <a:cubicBezTo>
                      <a:pt x="153" y="116"/>
                      <a:pt x="154" y="116"/>
                      <a:pt x="154" y="116"/>
                    </a:cubicBezTo>
                    <a:cubicBezTo>
                      <a:pt x="155" y="116"/>
                      <a:pt x="155" y="116"/>
                      <a:pt x="155" y="116"/>
                    </a:cubicBezTo>
                    <a:cubicBezTo>
                      <a:pt x="155" y="115"/>
                      <a:pt x="155" y="115"/>
                      <a:pt x="154" y="115"/>
                    </a:cubicBezTo>
                    <a:moveTo>
                      <a:pt x="50" y="113"/>
                    </a:moveTo>
                    <a:cubicBezTo>
                      <a:pt x="50" y="113"/>
                      <a:pt x="50" y="113"/>
                      <a:pt x="50" y="113"/>
                    </a:cubicBezTo>
                    <a:cubicBezTo>
                      <a:pt x="50" y="114"/>
                      <a:pt x="52" y="115"/>
                      <a:pt x="52" y="115"/>
                    </a:cubicBezTo>
                    <a:cubicBezTo>
                      <a:pt x="53" y="115"/>
                      <a:pt x="53" y="115"/>
                      <a:pt x="53" y="115"/>
                    </a:cubicBezTo>
                    <a:cubicBezTo>
                      <a:pt x="53" y="114"/>
                      <a:pt x="51" y="113"/>
                      <a:pt x="50" y="113"/>
                    </a:cubicBezTo>
                    <a:moveTo>
                      <a:pt x="146" y="113"/>
                    </a:moveTo>
                    <a:cubicBezTo>
                      <a:pt x="146" y="113"/>
                      <a:pt x="146" y="113"/>
                      <a:pt x="146" y="113"/>
                    </a:cubicBezTo>
                    <a:cubicBezTo>
                      <a:pt x="145" y="114"/>
                      <a:pt x="146" y="114"/>
                      <a:pt x="147" y="114"/>
                    </a:cubicBezTo>
                    <a:cubicBezTo>
                      <a:pt x="147" y="114"/>
                      <a:pt x="147" y="114"/>
                      <a:pt x="147" y="113"/>
                    </a:cubicBezTo>
                    <a:cubicBezTo>
                      <a:pt x="148" y="113"/>
                      <a:pt x="147" y="113"/>
                      <a:pt x="146" y="113"/>
                    </a:cubicBezTo>
                    <a:moveTo>
                      <a:pt x="150" y="110"/>
                    </a:moveTo>
                    <a:cubicBezTo>
                      <a:pt x="149" y="110"/>
                      <a:pt x="149" y="110"/>
                      <a:pt x="149" y="111"/>
                    </a:cubicBezTo>
                    <a:cubicBezTo>
                      <a:pt x="149" y="111"/>
                      <a:pt x="150" y="111"/>
                      <a:pt x="150" y="111"/>
                    </a:cubicBezTo>
                    <a:cubicBezTo>
                      <a:pt x="151" y="111"/>
                      <a:pt x="151" y="111"/>
                      <a:pt x="151" y="111"/>
                    </a:cubicBezTo>
                    <a:cubicBezTo>
                      <a:pt x="151" y="111"/>
                      <a:pt x="150" y="110"/>
                      <a:pt x="150" y="110"/>
                    </a:cubicBezTo>
                    <a:moveTo>
                      <a:pt x="165" y="109"/>
                    </a:moveTo>
                    <a:cubicBezTo>
                      <a:pt x="165" y="109"/>
                      <a:pt x="163" y="110"/>
                      <a:pt x="162" y="111"/>
                    </a:cubicBezTo>
                    <a:cubicBezTo>
                      <a:pt x="161" y="112"/>
                      <a:pt x="161" y="113"/>
                      <a:pt x="162" y="113"/>
                    </a:cubicBezTo>
                    <a:cubicBezTo>
                      <a:pt x="162" y="113"/>
                      <a:pt x="163" y="113"/>
                      <a:pt x="164" y="113"/>
                    </a:cubicBezTo>
                    <a:cubicBezTo>
                      <a:pt x="166" y="111"/>
                      <a:pt x="166" y="111"/>
                      <a:pt x="166" y="111"/>
                    </a:cubicBezTo>
                    <a:cubicBezTo>
                      <a:pt x="166" y="110"/>
                      <a:pt x="166" y="109"/>
                      <a:pt x="165" y="109"/>
                    </a:cubicBezTo>
                    <a:moveTo>
                      <a:pt x="184" y="107"/>
                    </a:moveTo>
                    <a:cubicBezTo>
                      <a:pt x="184" y="107"/>
                      <a:pt x="183" y="109"/>
                      <a:pt x="184" y="109"/>
                    </a:cubicBezTo>
                    <a:cubicBezTo>
                      <a:pt x="184" y="109"/>
                      <a:pt x="184" y="109"/>
                      <a:pt x="184" y="109"/>
                    </a:cubicBezTo>
                    <a:cubicBezTo>
                      <a:pt x="184" y="109"/>
                      <a:pt x="185" y="107"/>
                      <a:pt x="184" y="107"/>
                    </a:cubicBezTo>
                    <a:cubicBezTo>
                      <a:pt x="184" y="107"/>
                      <a:pt x="184" y="107"/>
                      <a:pt x="184" y="107"/>
                    </a:cubicBezTo>
                    <a:moveTo>
                      <a:pt x="53" y="107"/>
                    </a:moveTo>
                    <a:cubicBezTo>
                      <a:pt x="51" y="107"/>
                      <a:pt x="50" y="108"/>
                      <a:pt x="50" y="109"/>
                    </a:cubicBezTo>
                    <a:cubicBezTo>
                      <a:pt x="50" y="110"/>
                      <a:pt x="50" y="111"/>
                      <a:pt x="51" y="111"/>
                    </a:cubicBezTo>
                    <a:cubicBezTo>
                      <a:pt x="52" y="111"/>
                      <a:pt x="52" y="111"/>
                      <a:pt x="53" y="111"/>
                    </a:cubicBezTo>
                    <a:cubicBezTo>
                      <a:pt x="54" y="111"/>
                      <a:pt x="54" y="108"/>
                      <a:pt x="54" y="107"/>
                    </a:cubicBezTo>
                    <a:cubicBezTo>
                      <a:pt x="53" y="107"/>
                      <a:pt x="53" y="107"/>
                      <a:pt x="53" y="107"/>
                    </a:cubicBezTo>
                    <a:moveTo>
                      <a:pt x="249" y="75"/>
                    </a:moveTo>
                    <a:cubicBezTo>
                      <a:pt x="249" y="75"/>
                      <a:pt x="249" y="76"/>
                      <a:pt x="248" y="77"/>
                    </a:cubicBezTo>
                    <a:cubicBezTo>
                      <a:pt x="248" y="77"/>
                      <a:pt x="248" y="77"/>
                      <a:pt x="248" y="77"/>
                    </a:cubicBezTo>
                    <a:cubicBezTo>
                      <a:pt x="249" y="77"/>
                      <a:pt x="249" y="77"/>
                      <a:pt x="249" y="77"/>
                    </a:cubicBezTo>
                    <a:cubicBezTo>
                      <a:pt x="250" y="77"/>
                      <a:pt x="250" y="76"/>
                      <a:pt x="251" y="76"/>
                    </a:cubicBezTo>
                    <a:cubicBezTo>
                      <a:pt x="250" y="76"/>
                      <a:pt x="250" y="75"/>
                      <a:pt x="249" y="75"/>
                    </a:cubicBezTo>
                    <a:moveTo>
                      <a:pt x="253" y="66"/>
                    </a:moveTo>
                    <a:cubicBezTo>
                      <a:pt x="252" y="67"/>
                      <a:pt x="252" y="67"/>
                      <a:pt x="252" y="67"/>
                    </a:cubicBezTo>
                    <a:cubicBezTo>
                      <a:pt x="250" y="67"/>
                      <a:pt x="250" y="67"/>
                      <a:pt x="250" y="67"/>
                    </a:cubicBezTo>
                    <a:cubicBezTo>
                      <a:pt x="250" y="70"/>
                      <a:pt x="251" y="70"/>
                      <a:pt x="252" y="70"/>
                    </a:cubicBezTo>
                    <a:cubicBezTo>
                      <a:pt x="254" y="70"/>
                      <a:pt x="258" y="66"/>
                      <a:pt x="253" y="66"/>
                    </a:cubicBezTo>
                    <a:moveTo>
                      <a:pt x="268" y="64"/>
                    </a:moveTo>
                    <a:cubicBezTo>
                      <a:pt x="268" y="64"/>
                      <a:pt x="268" y="65"/>
                      <a:pt x="268" y="65"/>
                    </a:cubicBezTo>
                    <a:cubicBezTo>
                      <a:pt x="266" y="66"/>
                      <a:pt x="266" y="66"/>
                      <a:pt x="266" y="66"/>
                    </a:cubicBezTo>
                    <a:cubicBezTo>
                      <a:pt x="266" y="67"/>
                      <a:pt x="266" y="67"/>
                      <a:pt x="267" y="67"/>
                    </a:cubicBezTo>
                    <a:cubicBezTo>
                      <a:pt x="267" y="67"/>
                      <a:pt x="268" y="67"/>
                      <a:pt x="268" y="66"/>
                    </a:cubicBezTo>
                    <a:cubicBezTo>
                      <a:pt x="269" y="66"/>
                      <a:pt x="269" y="64"/>
                      <a:pt x="268" y="64"/>
                    </a:cubicBezTo>
                    <a:moveTo>
                      <a:pt x="276" y="54"/>
                    </a:moveTo>
                    <a:cubicBezTo>
                      <a:pt x="276" y="54"/>
                      <a:pt x="275" y="55"/>
                      <a:pt x="276" y="55"/>
                    </a:cubicBezTo>
                    <a:cubicBezTo>
                      <a:pt x="276" y="55"/>
                      <a:pt x="276" y="55"/>
                      <a:pt x="276" y="55"/>
                    </a:cubicBezTo>
                    <a:cubicBezTo>
                      <a:pt x="276" y="55"/>
                      <a:pt x="277" y="54"/>
                      <a:pt x="276" y="54"/>
                    </a:cubicBezTo>
                    <a:cubicBezTo>
                      <a:pt x="276" y="54"/>
                      <a:pt x="276" y="54"/>
                      <a:pt x="276" y="54"/>
                    </a:cubicBezTo>
                    <a:moveTo>
                      <a:pt x="308" y="17"/>
                    </a:moveTo>
                    <a:cubicBezTo>
                      <a:pt x="308" y="17"/>
                      <a:pt x="307" y="17"/>
                      <a:pt x="307" y="17"/>
                    </a:cubicBezTo>
                    <a:cubicBezTo>
                      <a:pt x="307" y="18"/>
                      <a:pt x="308" y="18"/>
                      <a:pt x="308" y="18"/>
                    </a:cubicBezTo>
                    <a:cubicBezTo>
                      <a:pt x="309" y="18"/>
                      <a:pt x="309" y="18"/>
                      <a:pt x="309" y="17"/>
                    </a:cubicBezTo>
                    <a:cubicBezTo>
                      <a:pt x="309" y="17"/>
                      <a:pt x="308" y="17"/>
                      <a:pt x="308" y="17"/>
                    </a:cubicBezTo>
                    <a:moveTo>
                      <a:pt x="254" y="11"/>
                    </a:moveTo>
                    <a:cubicBezTo>
                      <a:pt x="253" y="11"/>
                      <a:pt x="253" y="11"/>
                      <a:pt x="253" y="11"/>
                    </a:cubicBezTo>
                    <a:cubicBezTo>
                      <a:pt x="253" y="11"/>
                      <a:pt x="254" y="12"/>
                      <a:pt x="254" y="12"/>
                    </a:cubicBezTo>
                    <a:cubicBezTo>
                      <a:pt x="254" y="12"/>
                      <a:pt x="255" y="12"/>
                      <a:pt x="255" y="11"/>
                    </a:cubicBezTo>
                    <a:cubicBezTo>
                      <a:pt x="255" y="11"/>
                      <a:pt x="254" y="11"/>
                      <a:pt x="254" y="11"/>
                    </a:cubicBezTo>
                    <a:moveTo>
                      <a:pt x="305" y="10"/>
                    </a:moveTo>
                    <a:cubicBezTo>
                      <a:pt x="304" y="10"/>
                      <a:pt x="304" y="11"/>
                      <a:pt x="304" y="12"/>
                    </a:cubicBezTo>
                    <a:cubicBezTo>
                      <a:pt x="305" y="13"/>
                      <a:pt x="306" y="14"/>
                      <a:pt x="307" y="14"/>
                    </a:cubicBezTo>
                    <a:cubicBezTo>
                      <a:pt x="307" y="14"/>
                      <a:pt x="308" y="14"/>
                      <a:pt x="308" y="14"/>
                    </a:cubicBezTo>
                    <a:cubicBezTo>
                      <a:pt x="308" y="14"/>
                      <a:pt x="308" y="14"/>
                      <a:pt x="308" y="14"/>
                    </a:cubicBezTo>
                    <a:cubicBezTo>
                      <a:pt x="308" y="13"/>
                      <a:pt x="308" y="12"/>
                      <a:pt x="307" y="11"/>
                    </a:cubicBezTo>
                    <a:cubicBezTo>
                      <a:pt x="307" y="11"/>
                      <a:pt x="306" y="10"/>
                      <a:pt x="306" y="10"/>
                    </a:cubicBezTo>
                    <a:cubicBezTo>
                      <a:pt x="306" y="10"/>
                      <a:pt x="306" y="10"/>
                      <a:pt x="305" y="10"/>
                    </a:cubicBezTo>
                    <a:moveTo>
                      <a:pt x="245" y="10"/>
                    </a:moveTo>
                    <a:cubicBezTo>
                      <a:pt x="244" y="10"/>
                      <a:pt x="243" y="12"/>
                      <a:pt x="245" y="12"/>
                    </a:cubicBezTo>
                    <a:cubicBezTo>
                      <a:pt x="245" y="12"/>
                      <a:pt x="245" y="12"/>
                      <a:pt x="245" y="12"/>
                    </a:cubicBezTo>
                    <a:cubicBezTo>
                      <a:pt x="246" y="12"/>
                      <a:pt x="247" y="10"/>
                      <a:pt x="245" y="10"/>
                    </a:cubicBezTo>
                    <a:cubicBezTo>
                      <a:pt x="245" y="10"/>
                      <a:pt x="245" y="10"/>
                      <a:pt x="245" y="10"/>
                    </a:cubicBezTo>
                    <a:moveTo>
                      <a:pt x="257" y="0"/>
                    </a:moveTo>
                    <a:cubicBezTo>
                      <a:pt x="256" y="0"/>
                      <a:pt x="255" y="0"/>
                      <a:pt x="255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1"/>
                      <a:pt x="254" y="1"/>
                      <a:pt x="254" y="1"/>
                    </a:cubicBezTo>
                    <a:cubicBezTo>
                      <a:pt x="254" y="2"/>
                      <a:pt x="254" y="3"/>
                      <a:pt x="255" y="3"/>
                    </a:cubicBezTo>
                    <a:cubicBezTo>
                      <a:pt x="256" y="3"/>
                      <a:pt x="258" y="1"/>
                      <a:pt x="257" y="0"/>
                    </a:cubicBezTo>
                  </a:path>
                </a:pathLst>
              </a:custGeom>
              <a:solidFill>
                <a:srgbClr val="66FFFF"/>
              </a:solidFill>
              <a:ln>
                <a:noFill/>
              </a:ln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7271" name="TextBox 12"/>
          <p:cNvSpPr txBox="1"/>
          <p:nvPr/>
        </p:nvSpPr>
        <p:spPr>
          <a:xfrm>
            <a:off x="436563" y="528638"/>
            <a:ext cx="8210550" cy="1281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默读第一自然段，用“</a:t>
            </a:r>
            <a:r>
              <a:rPr lang="en-US" altLang="zh-CN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--”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画出描写灰雀的句子。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4213" y="1419225"/>
            <a:ext cx="7920038" cy="32019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公园里有一棵高大的白桦树，树上有三只灰雀：两只胸脯是粉红的，一只胸脯是深红的。它们在树枝间来回跳动，婉转地歌唱，非常惹人喜爱。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1"/>
          <p:cNvSpPr txBox="1"/>
          <p:nvPr/>
        </p:nvSpPr>
        <p:spPr>
          <a:xfrm>
            <a:off x="611188" y="549275"/>
            <a:ext cx="79216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圈出列宁喜欢灰雀的词语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684213" y="1492250"/>
            <a:ext cx="7920038" cy="19224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列宁每次走到白桦树下，都要停下来，仰望这三只欢快的灰雀，还经常给它们带来面包渣和谷粒。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2411413" y="1603375"/>
            <a:ext cx="819150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084888" y="1609725"/>
            <a:ext cx="817563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768350" y="2232025"/>
            <a:ext cx="819150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5675313" y="2232025"/>
            <a:ext cx="817563" cy="504825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文本框 1"/>
          <p:cNvSpPr txBox="1"/>
          <p:nvPr/>
        </p:nvSpPr>
        <p:spPr>
          <a:xfrm>
            <a:off x="827088" y="1131888"/>
            <a:ext cx="7921625" cy="1922462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默读课文第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到第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10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自然段，用横线划出列宁说的话，用波浪线划出小男孩说的话。把自己的感受或体会写下来。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88300" y="11113"/>
            <a:ext cx="1133475" cy="760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32"/>
          <p:cNvSpPr txBox="1"/>
          <p:nvPr/>
        </p:nvSpPr>
        <p:spPr>
          <a:xfrm>
            <a:off x="4475163" y="2925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文本框 34"/>
          <p:cNvSpPr txBox="1"/>
          <p:nvPr/>
        </p:nvSpPr>
        <p:spPr>
          <a:xfrm rot="-280097">
            <a:off x="3527425" y="12287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文本框 36"/>
          <p:cNvSpPr txBox="1"/>
          <p:nvPr/>
        </p:nvSpPr>
        <p:spPr>
          <a:xfrm rot="-5350866">
            <a:off x="5956300" y="1314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18" name="文本框 37"/>
          <p:cNvSpPr txBox="1"/>
          <p:nvPr/>
        </p:nvSpPr>
        <p:spPr>
          <a:xfrm rot="-4150866">
            <a:off x="5426075" y="17224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19" name="文本框 45"/>
          <p:cNvSpPr txBox="1"/>
          <p:nvPr/>
        </p:nvSpPr>
        <p:spPr>
          <a:xfrm rot="-5350866">
            <a:off x="6516688" y="13382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0" name="文本框 46"/>
          <p:cNvSpPr txBox="1"/>
          <p:nvPr/>
        </p:nvSpPr>
        <p:spPr>
          <a:xfrm rot="-424911">
            <a:off x="7164388" y="15700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1" name="文本框 47"/>
          <p:cNvSpPr txBox="1"/>
          <p:nvPr/>
        </p:nvSpPr>
        <p:spPr>
          <a:xfrm rot="-4150866">
            <a:off x="7750175" y="24971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2" name="文本框 49"/>
          <p:cNvSpPr txBox="1"/>
          <p:nvPr/>
        </p:nvSpPr>
        <p:spPr>
          <a:xfrm rot="657351">
            <a:off x="5545138" y="13350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3" name="文本框 50"/>
          <p:cNvSpPr txBox="1"/>
          <p:nvPr/>
        </p:nvSpPr>
        <p:spPr>
          <a:xfrm rot="1480325">
            <a:off x="7488238" y="124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4" name="文本框 51"/>
          <p:cNvSpPr txBox="1"/>
          <p:nvPr/>
        </p:nvSpPr>
        <p:spPr>
          <a:xfrm rot="-5350866">
            <a:off x="6075363" y="21764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5" name="文本框 16"/>
          <p:cNvSpPr txBox="1"/>
          <p:nvPr/>
        </p:nvSpPr>
        <p:spPr>
          <a:xfrm>
            <a:off x="3262313" y="3560763"/>
            <a:ext cx="312737" cy="1698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6" name="文本框 17"/>
          <p:cNvSpPr txBox="1"/>
          <p:nvPr/>
        </p:nvSpPr>
        <p:spPr>
          <a:xfrm rot="4149897">
            <a:off x="4557713" y="3498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7" name="文本框 36"/>
          <p:cNvSpPr txBox="1"/>
          <p:nvPr/>
        </p:nvSpPr>
        <p:spPr>
          <a:xfrm rot="-1380000">
            <a:off x="3997325" y="13017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8" name="文本框 37"/>
          <p:cNvSpPr txBox="1"/>
          <p:nvPr/>
        </p:nvSpPr>
        <p:spPr>
          <a:xfrm rot="-180000">
            <a:off x="4227513" y="20542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29" name="文本框 45"/>
          <p:cNvSpPr txBox="1"/>
          <p:nvPr/>
        </p:nvSpPr>
        <p:spPr>
          <a:xfrm rot="-1380000">
            <a:off x="4557713" y="13239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0" name="文本框 46"/>
          <p:cNvSpPr txBox="1"/>
          <p:nvPr/>
        </p:nvSpPr>
        <p:spPr>
          <a:xfrm rot="-1380000">
            <a:off x="4927600" y="15382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1" name="文本框 47"/>
          <p:cNvSpPr txBox="1"/>
          <p:nvPr/>
        </p:nvSpPr>
        <p:spPr>
          <a:xfrm rot="-180000">
            <a:off x="5160963" y="22352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2" name="文本框 49"/>
          <p:cNvSpPr txBox="1"/>
          <p:nvPr/>
        </p:nvSpPr>
        <p:spPr>
          <a:xfrm rot="-5350866">
            <a:off x="6405563" y="21097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3" name="文本框 50"/>
          <p:cNvSpPr txBox="1"/>
          <p:nvPr/>
        </p:nvSpPr>
        <p:spPr>
          <a:xfrm rot="-170103">
            <a:off x="5686425" y="25908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4" name="文本框 51"/>
          <p:cNvSpPr txBox="1"/>
          <p:nvPr/>
        </p:nvSpPr>
        <p:spPr>
          <a:xfrm rot="-5350866">
            <a:off x="5940425" y="3432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5" name="文本框 32"/>
          <p:cNvSpPr txBox="1"/>
          <p:nvPr/>
        </p:nvSpPr>
        <p:spPr>
          <a:xfrm rot="1209897">
            <a:off x="1597025" y="28924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6" name="文本框 34"/>
          <p:cNvSpPr txBox="1"/>
          <p:nvPr/>
        </p:nvSpPr>
        <p:spPr>
          <a:xfrm rot="4149897">
            <a:off x="2236788" y="3455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7" name="文本框 28"/>
          <p:cNvSpPr txBox="1"/>
          <p:nvPr/>
        </p:nvSpPr>
        <p:spPr>
          <a:xfrm rot="-1380000">
            <a:off x="1701800" y="32289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8" name="文本框 29"/>
          <p:cNvSpPr txBox="1"/>
          <p:nvPr/>
        </p:nvSpPr>
        <p:spPr>
          <a:xfrm rot="1029897">
            <a:off x="2582863" y="27543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39" name="文本框 30"/>
          <p:cNvSpPr txBox="1"/>
          <p:nvPr/>
        </p:nvSpPr>
        <p:spPr>
          <a:xfrm rot="-1380000">
            <a:off x="3259138" y="3146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0" name="文本框 31"/>
          <p:cNvSpPr txBox="1"/>
          <p:nvPr/>
        </p:nvSpPr>
        <p:spPr>
          <a:xfrm rot="-170103">
            <a:off x="884238" y="15303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1" name="文本框 32"/>
          <p:cNvSpPr txBox="1"/>
          <p:nvPr/>
        </p:nvSpPr>
        <p:spPr>
          <a:xfrm rot="1029897">
            <a:off x="925513" y="34004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2" name="文本框 33"/>
          <p:cNvSpPr txBox="1"/>
          <p:nvPr/>
        </p:nvSpPr>
        <p:spPr>
          <a:xfrm rot="-170103">
            <a:off x="3106738" y="3836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3" name="文本框 34"/>
          <p:cNvSpPr txBox="1"/>
          <p:nvPr/>
        </p:nvSpPr>
        <p:spPr>
          <a:xfrm rot="-170103">
            <a:off x="4254500" y="31702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4" name="文本框 35"/>
          <p:cNvSpPr txBox="1"/>
          <p:nvPr/>
        </p:nvSpPr>
        <p:spPr>
          <a:xfrm rot="-170103">
            <a:off x="4421188" y="3929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5" name="文本框 36"/>
          <p:cNvSpPr txBox="1"/>
          <p:nvPr/>
        </p:nvSpPr>
        <p:spPr>
          <a:xfrm rot="-5070842">
            <a:off x="417513" y="20399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6" name="文本框 37"/>
          <p:cNvSpPr txBox="1"/>
          <p:nvPr/>
        </p:nvSpPr>
        <p:spPr>
          <a:xfrm rot="4149897">
            <a:off x="1433513" y="215900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7" name="文本框 38"/>
          <p:cNvSpPr txBox="1"/>
          <p:nvPr/>
        </p:nvSpPr>
        <p:spPr>
          <a:xfrm rot="-170103">
            <a:off x="1339850" y="12779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8" name="文本框 39"/>
          <p:cNvSpPr txBox="1"/>
          <p:nvPr/>
        </p:nvSpPr>
        <p:spPr>
          <a:xfrm rot="1029897">
            <a:off x="1435100" y="1684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49" name="文本框 45"/>
          <p:cNvSpPr txBox="1"/>
          <p:nvPr/>
        </p:nvSpPr>
        <p:spPr>
          <a:xfrm rot="-1380000">
            <a:off x="2214563" y="114617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0" name="文本框 46"/>
          <p:cNvSpPr txBox="1"/>
          <p:nvPr/>
        </p:nvSpPr>
        <p:spPr>
          <a:xfrm rot="-1380000">
            <a:off x="2784475" y="13160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1" name="文本框 47"/>
          <p:cNvSpPr txBox="1"/>
          <p:nvPr/>
        </p:nvSpPr>
        <p:spPr>
          <a:xfrm rot="-180000">
            <a:off x="2513013" y="1879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2" name="文本框 49"/>
          <p:cNvSpPr txBox="1"/>
          <p:nvPr/>
        </p:nvSpPr>
        <p:spPr>
          <a:xfrm rot="-1380000">
            <a:off x="3373438" y="15382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3" name="文本框 50"/>
          <p:cNvSpPr txBox="1"/>
          <p:nvPr/>
        </p:nvSpPr>
        <p:spPr>
          <a:xfrm rot="-1380000">
            <a:off x="2946400" y="21193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4" name="文本框 51"/>
          <p:cNvSpPr txBox="1"/>
          <p:nvPr/>
        </p:nvSpPr>
        <p:spPr>
          <a:xfrm rot="-1380000">
            <a:off x="3581400" y="22558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5" name="文本框 32"/>
          <p:cNvSpPr txBox="1"/>
          <p:nvPr/>
        </p:nvSpPr>
        <p:spPr>
          <a:xfrm rot="1209897">
            <a:off x="5211763" y="35385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6" name="文本框 34"/>
          <p:cNvSpPr txBox="1"/>
          <p:nvPr/>
        </p:nvSpPr>
        <p:spPr>
          <a:xfrm rot="-1030866">
            <a:off x="6407150" y="38941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7" name="文本框 36"/>
          <p:cNvSpPr txBox="1"/>
          <p:nvPr/>
        </p:nvSpPr>
        <p:spPr>
          <a:xfrm rot="368503">
            <a:off x="5870575" y="2859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8" name="文本框 37"/>
          <p:cNvSpPr txBox="1"/>
          <p:nvPr/>
        </p:nvSpPr>
        <p:spPr>
          <a:xfrm rot="829244">
            <a:off x="5381625" y="3973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59" name="文本框 45"/>
          <p:cNvSpPr txBox="1"/>
          <p:nvPr/>
        </p:nvSpPr>
        <p:spPr>
          <a:xfrm rot="-4502722">
            <a:off x="6873875" y="249872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0" name="文本框 46"/>
          <p:cNvSpPr txBox="1"/>
          <p:nvPr/>
        </p:nvSpPr>
        <p:spPr>
          <a:xfrm rot="2702238">
            <a:off x="7662863" y="30622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1" name="文本框 47"/>
          <p:cNvSpPr txBox="1"/>
          <p:nvPr/>
        </p:nvSpPr>
        <p:spPr>
          <a:xfrm rot="-3456638">
            <a:off x="6838950" y="3402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2" name="文本框 53"/>
          <p:cNvSpPr txBox="1"/>
          <p:nvPr/>
        </p:nvSpPr>
        <p:spPr>
          <a:xfrm rot="-3180423">
            <a:off x="2058988" y="23225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3" name="文本框 54"/>
          <p:cNvSpPr txBox="1"/>
          <p:nvPr/>
        </p:nvSpPr>
        <p:spPr>
          <a:xfrm rot="-3640556">
            <a:off x="7334250" y="35893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4" name="文本框 55"/>
          <p:cNvSpPr txBox="1"/>
          <p:nvPr/>
        </p:nvSpPr>
        <p:spPr>
          <a:xfrm rot="1549510">
            <a:off x="7851775" y="21748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5" name="文本框 32"/>
          <p:cNvSpPr txBox="1"/>
          <p:nvPr/>
        </p:nvSpPr>
        <p:spPr>
          <a:xfrm rot="4190103">
            <a:off x="4383088" y="2506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6" name="文本框 34"/>
          <p:cNvSpPr txBox="1"/>
          <p:nvPr/>
        </p:nvSpPr>
        <p:spPr>
          <a:xfrm rot="8340000">
            <a:off x="5016500" y="3138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7" name="文本框 36"/>
          <p:cNvSpPr txBox="1"/>
          <p:nvPr/>
        </p:nvSpPr>
        <p:spPr>
          <a:xfrm rot="-1160763">
            <a:off x="5870575" y="1751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8" name="文本框 37"/>
          <p:cNvSpPr txBox="1"/>
          <p:nvPr/>
        </p:nvSpPr>
        <p:spPr>
          <a:xfrm rot="39237">
            <a:off x="5746750" y="2273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69" name="文本框 45"/>
          <p:cNvSpPr txBox="1"/>
          <p:nvPr/>
        </p:nvSpPr>
        <p:spPr>
          <a:xfrm rot="-1160763">
            <a:off x="6430963" y="17732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0" name="文本框 46"/>
          <p:cNvSpPr txBox="1"/>
          <p:nvPr/>
        </p:nvSpPr>
        <p:spPr>
          <a:xfrm rot="-1160763">
            <a:off x="6800850" y="1987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1" name="文本框 47"/>
          <p:cNvSpPr txBox="1"/>
          <p:nvPr/>
        </p:nvSpPr>
        <p:spPr>
          <a:xfrm rot="39237">
            <a:off x="7281863" y="245745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2" name="文本框 49"/>
          <p:cNvSpPr txBox="1"/>
          <p:nvPr/>
        </p:nvSpPr>
        <p:spPr>
          <a:xfrm rot="-1160763">
            <a:off x="7135813" y="21590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3" name="文本框 50"/>
          <p:cNvSpPr txBox="1"/>
          <p:nvPr/>
        </p:nvSpPr>
        <p:spPr>
          <a:xfrm rot="-1160763">
            <a:off x="7585075" y="19335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4" name="文本框 51"/>
          <p:cNvSpPr txBox="1"/>
          <p:nvPr/>
        </p:nvSpPr>
        <p:spPr>
          <a:xfrm rot="-1160763">
            <a:off x="7386638" y="27940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5" name="文本框 32"/>
          <p:cNvSpPr txBox="1"/>
          <p:nvPr/>
        </p:nvSpPr>
        <p:spPr>
          <a:xfrm rot="4190103">
            <a:off x="2860675" y="33385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6" name="文本框 34"/>
          <p:cNvSpPr txBox="1"/>
          <p:nvPr/>
        </p:nvSpPr>
        <p:spPr>
          <a:xfrm rot="8340000">
            <a:off x="4017963" y="28162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7" name="文本框 36"/>
          <p:cNvSpPr txBox="1"/>
          <p:nvPr/>
        </p:nvSpPr>
        <p:spPr>
          <a:xfrm rot="2810103">
            <a:off x="3908425" y="17335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8" name="文本框 37"/>
          <p:cNvSpPr txBox="1"/>
          <p:nvPr/>
        </p:nvSpPr>
        <p:spPr>
          <a:xfrm rot="4010103">
            <a:off x="3908425" y="22764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79" name="文本框 45"/>
          <p:cNvSpPr txBox="1"/>
          <p:nvPr/>
        </p:nvSpPr>
        <p:spPr>
          <a:xfrm rot="2810103">
            <a:off x="4468813" y="17573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0" name="文本框 46"/>
          <p:cNvSpPr txBox="1"/>
          <p:nvPr/>
        </p:nvSpPr>
        <p:spPr>
          <a:xfrm rot="2810103">
            <a:off x="4838700" y="1970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1" name="文本框 47"/>
          <p:cNvSpPr txBox="1"/>
          <p:nvPr/>
        </p:nvSpPr>
        <p:spPr>
          <a:xfrm rot="4010103">
            <a:off x="4838700" y="25130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2" name="文本框 49"/>
          <p:cNvSpPr txBox="1"/>
          <p:nvPr/>
        </p:nvSpPr>
        <p:spPr>
          <a:xfrm rot="-1160763">
            <a:off x="6321425" y="2544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3" name="文本框 50"/>
          <p:cNvSpPr txBox="1"/>
          <p:nvPr/>
        </p:nvSpPr>
        <p:spPr>
          <a:xfrm rot="4020000">
            <a:off x="5313363" y="26304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4" name="文本框 51"/>
          <p:cNvSpPr txBox="1"/>
          <p:nvPr/>
        </p:nvSpPr>
        <p:spPr>
          <a:xfrm rot="-1160763">
            <a:off x="5695950" y="32194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5" name="文本框 32"/>
          <p:cNvSpPr txBox="1"/>
          <p:nvPr/>
        </p:nvSpPr>
        <p:spPr>
          <a:xfrm rot="5400000">
            <a:off x="1236663" y="32273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6" name="文本框 34"/>
          <p:cNvSpPr txBox="1"/>
          <p:nvPr/>
        </p:nvSpPr>
        <p:spPr>
          <a:xfrm rot="8340000">
            <a:off x="1974850" y="3552825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7" name="文本框 36"/>
          <p:cNvSpPr txBox="1"/>
          <p:nvPr/>
        </p:nvSpPr>
        <p:spPr>
          <a:xfrm rot="2810103">
            <a:off x="1957388" y="27320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8" name="文本框 37"/>
          <p:cNvSpPr txBox="1"/>
          <p:nvPr/>
        </p:nvSpPr>
        <p:spPr>
          <a:xfrm rot="5220000">
            <a:off x="2392363" y="3014663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89" name="文本框 45"/>
          <p:cNvSpPr txBox="1"/>
          <p:nvPr/>
        </p:nvSpPr>
        <p:spPr>
          <a:xfrm rot="2810103">
            <a:off x="2905125" y="27447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0" name="文本框 46"/>
          <p:cNvSpPr txBox="1"/>
          <p:nvPr/>
        </p:nvSpPr>
        <p:spPr>
          <a:xfrm rot="4020000">
            <a:off x="795338" y="196373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1" name="文本框 47"/>
          <p:cNvSpPr txBox="1"/>
          <p:nvPr/>
        </p:nvSpPr>
        <p:spPr>
          <a:xfrm rot="5220000">
            <a:off x="796925" y="28956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2" name="文本框 49"/>
          <p:cNvSpPr txBox="1"/>
          <p:nvPr/>
        </p:nvSpPr>
        <p:spPr>
          <a:xfrm rot="4020000">
            <a:off x="2559050" y="37385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3" name="文本框 50"/>
          <p:cNvSpPr txBox="1"/>
          <p:nvPr/>
        </p:nvSpPr>
        <p:spPr>
          <a:xfrm rot="4020000">
            <a:off x="3797300" y="33655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4" name="文本框 51"/>
          <p:cNvSpPr txBox="1"/>
          <p:nvPr/>
        </p:nvSpPr>
        <p:spPr>
          <a:xfrm rot="4020000">
            <a:off x="4167188" y="35798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5" name="文本框 32"/>
          <p:cNvSpPr txBox="1"/>
          <p:nvPr/>
        </p:nvSpPr>
        <p:spPr>
          <a:xfrm rot="-880739">
            <a:off x="611188" y="2514600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6" name="文本框 34"/>
          <p:cNvSpPr txBox="1"/>
          <p:nvPr/>
        </p:nvSpPr>
        <p:spPr>
          <a:xfrm rot="8340000">
            <a:off x="1347788" y="25923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7" name="文本框 36"/>
          <p:cNvSpPr txBox="1"/>
          <p:nvPr/>
        </p:nvSpPr>
        <p:spPr>
          <a:xfrm rot="4020000">
            <a:off x="1765300" y="15097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8" name="文本框 37"/>
          <p:cNvSpPr txBox="1"/>
          <p:nvPr/>
        </p:nvSpPr>
        <p:spPr>
          <a:xfrm rot="5220000">
            <a:off x="1765300" y="205263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399" name="文本框 45"/>
          <p:cNvSpPr txBox="1"/>
          <p:nvPr/>
        </p:nvSpPr>
        <p:spPr>
          <a:xfrm rot="2810103">
            <a:off x="2325688" y="153193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0" name="文本框 46"/>
          <p:cNvSpPr txBox="1"/>
          <p:nvPr/>
        </p:nvSpPr>
        <p:spPr>
          <a:xfrm rot="2810103">
            <a:off x="2695575" y="174625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1" name="文本框 47"/>
          <p:cNvSpPr txBox="1"/>
          <p:nvPr/>
        </p:nvSpPr>
        <p:spPr>
          <a:xfrm rot="4010103">
            <a:off x="2424113" y="2312988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2" name="文本框 49"/>
          <p:cNvSpPr txBox="1"/>
          <p:nvPr/>
        </p:nvSpPr>
        <p:spPr>
          <a:xfrm rot="2810103">
            <a:off x="3282950" y="19700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3" name="文本框 50"/>
          <p:cNvSpPr txBox="1"/>
          <p:nvPr/>
        </p:nvSpPr>
        <p:spPr>
          <a:xfrm rot="2810103">
            <a:off x="3170238" y="240506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4" name="文本框 51"/>
          <p:cNvSpPr txBox="1"/>
          <p:nvPr/>
        </p:nvSpPr>
        <p:spPr>
          <a:xfrm rot="2810103">
            <a:off x="3540125" y="26193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5" name="文本框 32"/>
          <p:cNvSpPr txBox="1"/>
          <p:nvPr/>
        </p:nvSpPr>
        <p:spPr>
          <a:xfrm rot="5400000">
            <a:off x="4846638" y="36814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6" name="文本框 34"/>
          <p:cNvSpPr txBox="1"/>
          <p:nvPr/>
        </p:nvSpPr>
        <p:spPr>
          <a:xfrm rot="3159237">
            <a:off x="5913438" y="4006850"/>
            <a:ext cx="314325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7" name="文本框 36"/>
          <p:cNvSpPr txBox="1"/>
          <p:nvPr/>
        </p:nvSpPr>
        <p:spPr>
          <a:xfrm rot="-1160763">
            <a:off x="6334125" y="292576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8" name="文本框 37"/>
          <p:cNvSpPr txBox="1"/>
          <p:nvPr/>
        </p:nvSpPr>
        <p:spPr>
          <a:xfrm rot="39237">
            <a:off x="6334125" y="3468688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09" name="文本框 45"/>
          <p:cNvSpPr txBox="1"/>
          <p:nvPr/>
        </p:nvSpPr>
        <p:spPr>
          <a:xfrm rot="-1160763">
            <a:off x="6894513" y="2947988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10" name="文本框 46"/>
          <p:cNvSpPr txBox="1"/>
          <p:nvPr/>
        </p:nvSpPr>
        <p:spPr>
          <a:xfrm rot="-1160763">
            <a:off x="7264400" y="3162300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11" name="文本框 47"/>
          <p:cNvSpPr txBox="1"/>
          <p:nvPr/>
        </p:nvSpPr>
        <p:spPr>
          <a:xfrm rot="39237">
            <a:off x="6951663" y="3730625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12" name="文本框 49"/>
          <p:cNvSpPr txBox="1"/>
          <p:nvPr/>
        </p:nvSpPr>
        <p:spPr>
          <a:xfrm rot="-1160763">
            <a:off x="7785100" y="3452813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13" name="文本框 50"/>
          <p:cNvSpPr txBox="1"/>
          <p:nvPr/>
        </p:nvSpPr>
        <p:spPr>
          <a:xfrm rot="-1160763">
            <a:off x="7739063" y="3821113"/>
            <a:ext cx="312737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13414" name="文本框 51"/>
          <p:cNvSpPr txBox="1"/>
          <p:nvPr/>
        </p:nvSpPr>
        <p:spPr>
          <a:xfrm rot="-1160763">
            <a:off x="6877050" y="1146175"/>
            <a:ext cx="312738" cy="168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</a:pPr>
            <a:r>
              <a:rPr lang="zh-CN" altLang="en-US" sz="500" dirty="0">
                <a:solidFill>
                  <a:srgbClr val="FFFFEB"/>
                </a:solidFill>
                <a:latin typeface="Arial" panose="020B0604020202020204" pitchFamily="34" charset="0"/>
              </a:rPr>
              <a:t>语文</a:t>
            </a:r>
            <a:endParaRPr lang="zh-CN" altLang="zh-CN" sz="5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3850" y="627063"/>
            <a:ext cx="8569325" cy="1281112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这时，列宁看见一个小男孩，就问：“孩子，你看见过一只深红色胸脯的灰雀吗？”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850" y="2676525"/>
            <a:ext cx="8569325" cy="1281113"/>
          </a:xfrm>
          <a:prstGeom prst="rect">
            <a:avLst/>
          </a:prstGeom>
          <a:solidFill>
            <a:srgbClr val="FFC000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列宁说：“一定是飞走了或者是冻死了。天气严寒，它怕冷。”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675" y="1949450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焦急、期盼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675" y="4049713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伤心、担心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37513" y="0"/>
            <a:ext cx="1106487" cy="915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60400" y="700088"/>
            <a:ext cx="7848600" cy="12922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>
            <a:spAutoFit/>
          </a:bodyPr>
          <a:p>
            <a:pPr eaLnBrk="1" hangingPunct="1"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列宁自言自语地说：“多好的灰雀呀，可惜再也飞不回来了。”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32138" y="2097088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担心、惋惜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60400" y="2820988"/>
            <a:ext cx="7848600" cy="642937"/>
          </a:xfrm>
          <a:prstGeom prst="rect">
            <a:avLst/>
          </a:prstGeom>
          <a:solidFill>
            <a:srgbClr val="00FF99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列宁问：“会飞回来？”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2138" y="3586163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惊讶、高兴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51725" y="0"/>
            <a:ext cx="1671638" cy="1416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Box 1"/>
          <p:cNvSpPr txBox="1"/>
          <p:nvPr/>
        </p:nvSpPr>
        <p:spPr>
          <a:xfrm>
            <a:off x="611188" y="484188"/>
            <a:ext cx="76327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灰雀到哪里去了呢？你从哪里知道的？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4213" y="1276350"/>
            <a:ext cx="7848600" cy="606425"/>
          </a:xfrm>
          <a:prstGeom prst="rect">
            <a:avLst/>
          </a:prstGeom>
          <a:solidFill>
            <a:srgbClr val="00B050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男孩说：“没</a:t>
            </a:r>
            <a:r>
              <a:rPr lang="en-US" altLang="zh-CN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我没看见。”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775" y="1995488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吞吞吐吐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84213" y="2787650"/>
            <a:ext cx="7848600" cy="1208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那个男孩本来想告诉列宁灰雀没有死，但又不敢讲。</a:t>
            </a:r>
            <a:endParaRPr lang="en-US" altLang="zh-CN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775" y="4011613"/>
            <a:ext cx="2879725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男孩抓了灰雀</a:t>
            </a:r>
            <a:endParaRPr lang="zh-CN" altLang="en-US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97800" y="0"/>
            <a:ext cx="1346200" cy="9159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684213" y="700088"/>
            <a:ext cx="7848600" cy="1808162"/>
          </a:xfrm>
          <a:prstGeom prst="rect">
            <a:avLst/>
          </a:prstGeom>
          <a:solidFill>
            <a:srgbClr val="FFFF00"/>
          </a:solidFill>
          <a:ln w="9525">
            <a:noFill/>
          </a:ln>
        </p:spPr>
        <p:txBody>
          <a:bodyPr>
            <a:spAutoFit/>
          </a:bodyPr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男孩看看列宁，说：“会飞回来的，一定会飞回来的。它还活着。” </a:t>
            </a:r>
            <a:endParaRPr lang="zh-CN" altLang="en-US" sz="30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3000" b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“一定会飞回来！”男孩肯定地说。</a:t>
            </a:r>
            <a:endParaRPr lang="zh-CN" altLang="en-US" sz="3000" b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7667625" y="817563"/>
            <a:ext cx="792163" cy="50323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5756275" y="1989138"/>
            <a:ext cx="792163" cy="50323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ct val="130000"/>
          </a:lnSpc>
          <a:defRPr sz="3200" b="1" dirty="0" smtClean="0">
            <a:latin typeface="楷体" panose="02010609060101010101" pitchFamily="49" charset="-122"/>
            <a:ea typeface="楷体" panose="02010609060101010101" pitchFamily="49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1076</Words>
  <Application>WPS 演示</Application>
  <PresentationFormat/>
  <Paragraphs>456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楷体</vt:lpstr>
      <vt:lpstr>黑体</vt:lpstr>
      <vt:lpstr>微软雅黑</vt:lpstr>
      <vt:lpstr>Arial Unicode MS</vt:lpstr>
      <vt:lpstr>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365</cp:revision>
  <dcterms:created xsi:type="dcterms:W3CDTF">2016-10-29T08:56:49Z</dcterms:created>
  <dcterms:modified xsi:type="dcterms:W3CDTF">2021-09-05T09:34:08Z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