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4" r:id="rId3"/>
    <p:sldId id="267" r:id="rId4"/>
    <p:sldId id="275" r:id="rId5"/>
    <p:sldId id="273" r:id="rId6"/>
    <p:sldId id="256" r:id="rId7"/>
    <p:sldId id="270" r:id="rId8"/>
    <p:sldId id="271" r:id="rId9"/>
    <p:sldId id="272" r:id="rId10"/>
    <p:sldId id="286" r:id="rId11"/>
    <p:sldId id="287" r:id="rId12"/>
    <p:sldId id="288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176C"/>
    <a:srgbClr val="190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任意多边形 46081"/>
          <p:cNvSpPr/>
          <p:nvPr/>
        </p:nvSpPr>
        <p:spPr>
          <a:xfrm>
            <a:off x="20638" y="12700"/>
            <a:ext cx="8896350" cy="6780213"/>
          </a:xfrm>
          <a:custGeom>
            <a:avLst/>
            <a:gdLst/>
            <a:ahLst/>
            <a:cxnLst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051" name="组合 46087"/>
          <p:cNvGrpSpPr/>
          <p:nvPr/>
        </p:nvGrpSpPr>
        <p:grpSpPr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052" name="任意多边形 46088"/>
            <p:cNvSpPr/>
            <p:nvPr userDrawn="1"/>
          </p:nvSpPr>
          <p:spPr>
            <a:xfrm>
              <a:off x="177" y="177"/>
              <a:ext cx="2250" cy="1017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" name="任意多边形 46089"/>
            <p:cNvSpPr/>
            <p:nvPr userDrawn="1"/>
          </p:nvSpPr>
          <p:spPr>
            <a:xfrm>
              <a:off x="166" y="261"/>
              <a:ext cx="2244" cy="1007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" name="任意多边形 46090"/>
            <p:cNvSpPr/>
            <p:nvPr userDrawn="1"/>
          </p:nvSpPr>
          <p:spPr>
            <a:xfrm>
              <a:off x="474" y="344"/>
              <a:ext cx="1488" cy="919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55" name="组合 46091"/>
            <p:cNvGrpSpPr/>
            <p:nvPr userDrawn="1"/>
          </p:nvGrpSpPr>
          <p:grpSpPr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056" name="任意多边形 46092"/>
              <p:cNvSpPr/>
              <p:nvPr userDrawn="1"/>
            </p:nvSpPr>
            <p:spPr>
              <a:xfrm>
                <a:off x="2005" y="934"/>
                <a:ext cx="212" cy="214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7" name="任意多边形 46093"/>
              <p:cNvSpPr/>
              <p:nvPr userDrawn="1"/>
            </p:nvSpPr>
            <p:spPr>
              <a:xfrm>
                <a:off x="123" y="148"/>
                <a:ext cx="2386" cy="108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8" name="任意多边形 46094"/>
              <p:cNvSpPr/>
              <p:nvPr userDrawn="1"/>
            </p:nvSpPr>
            <p:spPr>
              <a:xfrm>
                <a:off x="324" y="158"/>
                <a:ext cx="1686" cy="614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9" name="任意多边形 46095"/>
              <p:cNvSpPr/>
              <p:nvPr userDrawn="1"/>
            </p:nvSpPr>
            <p:spPr>
              <a:xfrm>
                <a:off x="409" y="251"/>
                <a:ext cx="227" cy="410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0" name="任意多边形 46096"/>
              <p:cNvSpPr/>
              <p:nvPr userDrawn="1"/>
            </p:nvSpPr>
            <p:spPr>
              <a:xfrm>
                <a:off x="846" y="536"/>
                <a:ext cx="691" cy="36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2061" name="组合 46097"/>
          <p:cNvGrpSpPr/>
          <p:nvPr/>
        </p:nvGrpSpPr>
        <p:grpSpPr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062" name="任意多边形 46098"/>
            <p:cNvSpPr/>
            <p:nvPr userDrawn="1"/>
          </p:nvSpPr>
          <p:spPr>
            <a:xfrm rot="7320404">
              <a:off x="4907" y="2934"/>
              <a:ext cx="629" cy="293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3" name="任意多边形 46099"/>
            <p:cNvSpPr/>
            <p:nvPr userDrawn="1"/>
          </p:nvSpPr>
          <p:spPr>
            <a:xfrm rot="7320404">
              <a:off x="4891" y="2920"/>
              <a:ext cx="627" cy="29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4" name="任意多边形 46100"/>
            <p:cNvSpPr/>
            <p:nvPr userDrawn="1"/>
          </p:nvSpPr>
          <p:spPr>
            <a:xfrm rot="7320404">
              <a:off x="4997" y="2910"/>
              <a:ext cx="416" cy="265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65" name="组合 46101"/>
            <p:cNvGrpSpPr/>
            <p:nvPr userDrawn="1"/>
          </p:nvGrpSpPr>
          <p:grpSpPr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66" name="任意多边形 46102"/>
              <p:cNvSpPr/>
              <p:nvPr userDrawn="1"/>
            </p:nvSpPr>
            <p:spPr>
              <a:xfrm rot="7320404">
                <a:off x="4985" y="3188"/>
                <a:ext cx="59" cy="61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7" name="任意多边形 46103"/>
              <p:cNvSpPr/>
              <p:nvPr userDrawn="1"/>
            </p:nvSpPr>
            <p:spPr>
              <a:xfrm rot="7320404">
                <a:off x="4885" y="2928"/>
                <a:ext cx="667" cy="31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8" name="任意多边形 46104"/>
              <p:cNvSpPr/>
              <p:nvPr userDrawn="1"/>
            </p:nvSpPr>
            <p:spPr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9" name="任意多边形 46105"/>
              <p:cNvSpPr/>
              <p:nvPr userDrawn="1"/>
            </p:nvSpPr>
            <p:spPr>
              <a:xfrm rot="7320404">
                <a:off x="5361" y="2871"/>
                <a:ext cx="63" cy="118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0" name="任意多边形 46106"/>
              <p:cNvSpPr/>
              <p:nvPr userDrawn="1"/>
            </p:nvSpPr>
            <p:spPr>
              <a:xfrm rot="7320404">
                <a:off x="5134" y="2997"/>
                <a:ext cx="193" cy="10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2071" name="任意多边形 46107"/>
          <p:cNvSpPr/>
          <p:nvPr/>
        </p:nvSpPr>
        <p:spPr>
          <a:xfrm>
            <a:off x="901700" y="5054600"/>
            <a:ext cx="6807200" cy="728663"/>
          </a:xfrm>
          <a:custGeom>
            <a:avLst/>
            <a:gdLst/>
            <a:ahLst/>
            <a:cxnLst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72" name="任意多边形 46108"/>
          <p:cNvSpPr/>
          <p:nvPr/>
        </p:nvSpPr>
        <p:spPr>
          <a:xfrm>
            <a:off x="4076700" y="1930400"/>
            <a:ext cx="889000" cy="381000"/>
          </a:xfrm>
          <a:custGeom>
            <a:avLst/>
            <a:gdLst/>
            <a:ahLst/>
            <a:cxnLst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6083" name="标题 46082"/>
          <p:cNvSpPr>
            <a:spLocks noGrp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  <a:noFill/>
          <a:ln w="9525">
            <a:noFill/>
          </a:ln>
          <a:effectLst>
            <a:outerShdw dist="45791" dir="2021404" algn="ctr" rotWithShape="0">
              <a:schemeClr val="bg2"/>
            </a:outerShdw>
          </a:effectLst>
        </p:spPr>
        <p:txBody>
          <a:bodyPr anchor="b"/>
          <a:lstStyle>
            <a:lvl1pPr lvl="0">
              <a:buClrTx/>
              <a:buSzTx/>
              <a:buFontTx/>
              <a:defRPr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</a:defRPr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46084" name="副标题 46083"/>
          <p:cNvSpPr>
            <a:spLocks noGrp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 sz="2800">
                <a:effectLst>
                  <a:outerShdw blurRad="38100" dist="38100" dir="2700000">
                    <a:srgbClr val="FFFFFF"/>
                  </a:outerShdw>
                </a:effectLst>
              </a:defRPr>
            </a:lvl1pPr>
            <a:lvl2pPr marL="457200" lvl="1" indent="0" algn="ctr">
              <a:buClrTx/>
              <a:buSzTx/>
              <a:buFontTx/>
              <a:buNone/>
              <a:defRPr sz="2800">
                <a:effectLst>
                  <a:outerShdw blurRad="38100" dist="38100" dir="2700000">
                    <a:srgbClr val="FFFFFF"/>
                  </a:outerShdw>
                </a:effectLst>
              </a:defRPr>
            </a:lvl2pPr>
            <a:lvl3pPr marL="914400" lvl="2" indent="0" algn="ctr">
              <a:buClrTx/>
              <a:buSzTx/>
              <a:buFontTx/>
              <a:buNone/>
              <a:defRPr sz="2800">
                <a:effectLst>
                  <a:outerShdw blurRad="38100" dist="38100" dir="2700000">
                    <a:srgbClr val="FFFFFF"/>
                  </a:outerShdw>
                </a:effectLst>
              </a:defRPr>
            </a:lvl3pPr>
            <a:lvl4pPr marL="1371600" lvl="3" indent="0" algn="ctr">
              <a:buClrTx/>
              <a:buSzTx/>
              <a:buFontTx/>
              <a:buNone/>
              <a:defRPr sz="2800">
                <a:effectLst>
                  <a:outerShdw blurRad="38100" dist="38100" dir="2700000">
                    <a:srgbClr val="FFFFFF"/>
                  </a:outerShdw>
                </a:effectLst>
              </a:defRPr>
            </a:lvl4pPr>
            <a:lvl5pPr marL="1828800" lvl="4" indent="0" algn="ctr">
              <a:buClrTx/>
              <a:buSzTx/>
              <a:buFontTx/>
              <a:buNone/>
              <a:defRPr sz="2800">
                <a:effectLst>
                  <a:outerShdw blurRad="38100" dist="38100" dir="2700000">
                    <a:srgbClr val="FFFFFF"/>
                  </a:outerShdw>
                </a:effectLst>
              </a:defRPr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46085" name="日期占位符 4608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6" name="页脚占位符 4608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46087" name="灯片编号占位符 4608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60611" cy="53340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6"/>
          <p:cNvCxnSpPr/>
          <p:nvPr userDrawn="1"/>
        </p:nvCxnSpPr>
        <p:spPr>
          <a:xfrm>
            <a:off x="428625" y="714375"/>
            <a:ext cx="8286750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6675438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2E2571EF-282A-47A1-AFBD-85FF57F4AD5F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6675438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6675438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993D1EFB-0EDD-4D06-9F51-78CC25D1BFCC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F1E265B0-DCD4-4796-B75D-711F6AC2A922}" type="datetimeFigureOut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 fontAlgn="auto">
              <a:defRPr/>
            </a:pPr>
            <a:fld id="{0087019A-3CDA-445A-9687-17C2E4B5EC35}" type="slidenum">
              <a:rPr lang="zh-CN" altLang="en-US" strike="noStrike" noProof="1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138" cy="36576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862" y="1828800"/>
            <a:ext cx="3771138" cy="36576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任意多边形 45057"/>
          <p:cNvSpPr/>
          <p:nvPr/>
        </p:nvSpPr>
        <p:spPr>
          <a:xfrm rot="-3172564">
            <a:off x="7777163" y="-14287"/>
            <a:ext cx="1162050" cy="2082800"/>
          </a:xfrm>
          <a:custGeom>
            <a:avLst/>
            <a:gdLst/>
            <a:ahLst/>
            <a:cxnLst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7" name="标题 45058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8" name="文本占位符 45059"/>
          <p:cNvSpPr>
            <a:spLocks noGrp="1"/>
          </p:cNvSpPr>
          <p:nvPr>
            <p:ph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5061" name="日期占位符 4506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fontAlgn="base" hangingPunct="1"/>
            <a:fld id="{BB962C8B-B14F-4D97-AF65-F5344CB8AC3E}" type="datetimeFigureOut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062" name="页脚占位符 4506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fontAlgn="base" hangingPunct="1"/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45063" name="灯片编号占位符 4506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1032" name="任意多边形 45063"/>
          <p:cNvSpPr/>
          <p:nvPr/>
        </p:nvSpPr>
        <p:spPr>
          <a:xfrm rot="-3172564">
            <a:off x="7862888" y="20638"/>
            <a:ext cx="1165225" cy="2098675"/>
          </a:xfrm>
          <a:custGeom>
            <a:avLst/>
            <a:gdLst/>
            <a:ahLst/>
            <a:cxnLst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3" name="任意多边形 45064"/>
          <p:cNvSpPr/>
          <p:nvPr/>
        </p:nvSpPr>
        <p:spPr>
          <a:xfrm rot="-3172564">
            <a:off x="7831138" y="192088"/>
            <a:ext cx="1025525" cy="1571625"/>
          </a:xfrm>
          <a:custGeom>
            <a:avLst/>
            <a:gdLst/>
            <a:ahLst/>
            <a:cxnLst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034" name="组合 45065"/>
          <p:cNvGrpSpPr/>
          <p:nvPr/>
        </p:nvGrpSpPr>
        <p:grpSpPr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35" name="任意多边形 45066"/>
            <p:cNvSpPr/>
            <p:nvPr userDrawn="1"/>
          </p:nvSpPr>
          <p:spPr>
            <a:xfrm>
              <a:off x="24" y="3505"/>
              <a:ext cx="1089" cy="649"/>
            </a:xfrm>
            <a:custGeom>
              <a:avLst/>
              <a:gdLst/>
              <a:ahLst/>
              <a:cxnLst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" name="任意多边形 45067"/>
            <p:cNvSpPr/>
            <p:nvPr userDrawn="1"/>
          </p:nvSpPr>
          <p:spPr>
            <a:xfrm>
              <a:off x="1022" y="3582"/>
              <a:ext cx="71" cy="129"/>
            </a:xfrm>
            <a:custGeom>
              <a:avLst/>
              <a:gdLst/>
              <a:ahLst/>
              <a:cxnLst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" name="任意多边形 45068"/>
            <p:cNvSpPr/>
            <p:nvPr userDrawn="1"/>
          </p:nvSpPr>
          <p:spPr>
            <a:xfrm>
              <a:off x="20" y="3774"/>
              <a:ext cx="792" cy="41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" name="任意多边形 45069"/>
            <p:cNvSpPr/>
            <p:nvPr userDrawn="1"/>
          </p:nvSpPr>
          <p:spPr>
            <a:xfrm>
              <a:off x="129" y="3808"/>
              <a:ext cx="525" cy="374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" name="任意多边形 45070"/>
            <p:cNvSpPr/>
            <p:nvPr userDrawn="1"/>
          </p:nvSpPr>
          <p:spPr>
            <a:xfrm>
              <a:off x="485" y="3532"/>
              <a:ext cx="135" cy="121"/>
            </a:xfrm>
            <a:custGeom>
              <a:avLst/>
              <a:gdLst/>
              <a:ahLst/>
              <a:cxnLst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" name="任意多边形 45071"/>
            <p:cNvSpPr/>
            <p:nvPr userDrawn="1"/>
          </p:nvSpPr>
          <p:spPr>
            <a:xfrm>
              <a:off x="641" y="4163"/>
              <a:ext cx="76" cy="112"/>
            </a:xfrm>
            <a:custGeom>
              <a:avLst/>
              <a:gdLst/>
              <a:ahLst/>
              <a:cxnLst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" name="任意多边形 45072"/>
            <p:cNvSpPr/>
            <p:nvPr userDrawn="1"/>
          </p:nvSpPr>
          <p:spPr>
            <a:xfrm>
              <a:off x="504" y="3607"/>
              <a:ext cx="193" cy="383"/>
            </a:xfrm>
            <a:custGeom>
              <a:avLst/>
              <a:gdLst/>
              <a:ahLst/>
              <a:cxnLst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" name="任意多边形 45073"/>
            <p:cNvSpPr/>
            <p:nvPr userDrawn="1"/>
          </p:nvSpPr>
          <p:spPr>
            <a:xfrm>
              <a:off x="668" y="3590"/>
              <a:ext cx="364" cy="174"/>
            </a:xfrm>
            <a:custGeom>
              <a:avLst/>
              <a:gdLst/>
              <a:ahLst/>
              <a:cxnLst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" name="任意多边形 45074"/>
            <p:cNvSpPr/>
            <p:nvPr userDrawn="1"/>
          </p:nvSpPr>
          <p:spPr>
            <a:xfrm>
              <a:off x="347" y="3693"/>
              <a:ext cx="156" cy="67"/>
            </a:xfrm>
            <a:custGeom>
              <a:avLst/>
              <a:gdLst/>
              <a:ahLst/>
              <a:cxnLst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044" name="组合 45075"/>
            <p:cNvGrpSpPr/>
            <p:nvPr userDrawn="1"/>
          </p:nvGrpSpPr>
          <p:grpSpPr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45" name="组合 45076"/>
              <p:cNvGrpSpPr/>
              <p:nvPr userDrawn="1"/>
            </p:nvGrpSpPr>
            <p:grpSpPr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46" name="任意多边形 45077"/>
                <p:cNvSpPr/>
                <p:nvPr userDrawn="1"/>
              </p:nvSpPr>
              <p:spPr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47" name="任意多边形 45078"/>
                <p:cNvSpPr/>
                <p:nvPr userDrawn="1"/>
              </p:nvSpPr>
              <p:spPr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48" name="任意多边形 45079"/>
                <p:cNvSpPr/>
                <p:nvPr userDrawn="1"/>
              </p:nvSpPr>
              <p:spPr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1049" name="任意多边形 45080"/>
              <p:cNvSpPr/>
              <p:nvPr userDrawn="1"/>
            </p:nvSpPr>
            <p:spPr>
              <a:xfrm>
                <a:off x="76" y="3732"/>
                <a:ext cx="595" cy="250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0" name="任意多边形 45081"/>
              <p:cNvSpPr/>
              <p:nvPr userDrawn="1"/>
            </p:nvSpPr>
            <p:spPr>
              <a:xfrm>
                <a:off x="260" y="3886"/>
                <a:ext cx="244" cy="148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1" name="任意多边形 45082"/>
              <p:cNvSpPr/>
              <p:nvPr userDrawn="1"/>
            </p:nvSpPr>
            <p:spPr>
              <a:xfrm>
                <a:off x="565" y="3680"/>
                <a:ext cx="107" cy="238"/>
              </a:xfrm>
              <a:custGeom>
                <a:avLst/>
                <a:gdLst/>
                <a:ahLst/>
                <a:cxnLst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1052" name="组合 45083"/>
              <p:cNvGrpSpPr/>
              <p:nvPr userDrawn="1"/>
            </p:nvGrpSpPr>
            <p:grpSpPr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53" name="任意多边形 45084"/>
                <p:cNvSpPr/>
                <p:nvPr userDrawn="1"/>
              </p:nvSpPr>
              <p:spPr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4" name="任意多边形 45085"/>
                <p:cNvSpPr/>
                <p:nvPr userDrawn="1"/>
              </p:nvSpPr>
              <p:spPr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5" name="任意多边形 45086"/>
                <p:cNvSpPr/>
                <p:nvPr userDrawn="1"/>
              </p:nvSpPr>
              <p:spPr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6" name="任意多边形 45087"/>
                <p:cNvSpPr/>
                <p:nvPr userDrawn="1"/>
              </p:nvSpPr>
              <p:spPr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7" name="任意多边形 45088"/>
                <p:cNvSpPr/>
                <p:nvPr userDrawn="1"/>
              </p:nvSpPr>
              <p:spPr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8" name="任意多边形 45089"/>
                <p:cNvSpPr/>
                <p:nvPr userDrawn="1"/>
              </p:nvSpPr>
              <p:spPr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9" name="任意多边形 45090"/>
                <p:cNvSpPr/>
                <p:nvPr userDrawn="1"/>
              </p:nvSpPr>
              <p:spPr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60" name="任意多边形 45091"/>
                <p:cNvSpPr/>
                <p:nvPr userDrawn="1"/>
              </p:nvSpPr>
              <p:spPr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1061" name="组合 45092"/>
          <p:cNvGrpSpPr/>
          <p:nvPr/>
        </p:nvGrpSpPr>
        <p:grpSpPr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62" name="任意多边形 45093"/>
            <p:cNvSpPr/>
            <p:nvPr userDrawn="1"/>
          </p:nvSpPr>
          <p:spPr>
            <a:xfrm flipH="1">
              <a:off x="5468" y="2620"/>
              <a:ext cx="205" cy="1427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3" name="任意多边形 45094"/>
            <p:cNvSpPr/>
            <p:nvPr userDrawn="1"/>
          </p:nvSpPr>
          <p:spPr>
            <a:xfrm flipH="1">
              <a:off x="5506" y="1333"/>
              <a:ext cx="205" cy="1633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064" name="组合 45095"/>
          <p:cNvGrpSpPr/>
          <p:nvPr/>
        </p:nvGrpSpPr>
        <p:grpSpPr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65" name="组合 45096"/>
            <p:cNvGrpSpPr/>
            <p:nvPr userDrawn="1"/>
          </p:nvGrpSpPr>
          <p:grpSpPr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66" name="任意多边形 45097"/>
              <p:cNvSpPr/>
              <p:nvPr userDrawn="1"/>
            </p:nvSpPr>
            <p:spPr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1067" name="组合 45098"/>
              <p:cNvGrpSpPr/>
              <p:nvPr userDrawn="1"/>
            </p:nvGrpSpPr>
            <p:grpSpPr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68" name="任意多边形 45099"/>
                <p:cNvSpPr/>
                <p:nvPr userDrawn="1"/>
              </p:nvSpPr>
              <p:spPr>
                <a:xfrm rot="-3172564">
                  <a:off x="4964" y="69"/>
                  <a:ext cx="153" cy="125"/>
                </a:xfrm>
                <a:custGeom>
                  <a:avLst/>
                  <a:gdLst/>
                  <a:ahLst/>
                  <a:cxnLst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69" name="任意多边形 45100"/>
                <p:cNvSpPr/>
                <p:nvPr userDrawn="1"/>
              </p:nvSpPr>
              <p:spPr>
                <a:xfrm rot="-3172564">
                  <a:off x="5046" y="329"/>
                  <a:ext cx="269" cy="438"/>
                </a:xfrm>
                <a:custGeom>
                  <a:avLst/>
                  <a:gdLst/>
                  <a:ahLst/>
                  <a:cxnLst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0" name="任意多边形 45101"/>
                <p:cNvSpPr/>
                <p:nvPr userDrawn="1"/>
              </p:nvSpPr>
              <p:spPr>
                <a:xfrm rot="-3172564">
                  <a:off x="4856" y="179"/>
                  <a:ext cx="505" cy="898"/>
                </a:xfrm>
                <a:custGeom>
                  <a:avLst/>
                  <a:gdLst/>
                  <a:ahLst/>
                  <a:cxnLst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1" name="任意多边形 45102"/>
                <p:cNvSpPr/>
                <p:nvPr userDrawn="1"/>
              </p:nvSpPr>
              <p:spPr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2" name="任意多边形 45103"/>
                <p:cNvSpPr/>
                <p:nvPr userDrawn="1"/>
              </p:nvSpPr>
              <p:spPr>
                <a:xfrm rot="-3172564">
                  <a:off x="5295" y="894"/>
                  <a:ext cx="169" cy="122"/>
                </a:xfrm>
                <a:custGeom>
                  <a:avLst/>
                  <a:gdLst/>
                  <a:ahLst/>
                  <a:cxnLst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3" name="任意多边形 45104"/>
                <p:cNvSpPr/>
                <p:nvPr userDrawn="1"/>
              </p:nvSpPr>
              <p:spPr>
                <a:xfrm rot="-3172564">
                  <a:off x="5251" y="803"/>
                  <a:ext cx="181" cy="144"/>
                </a:xfrm>
                <a:custGeom>
                  <a:avLst/>
                  <a:gdLst/>
                  <a:ahLst/>
                  <a:cxnLst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4" name="任意多边形 45105"/>
                <p:cNvSpPr/>
                <p:nvPr userDrawn="1"/>
              </p:nvSpPr>
              <p:spPr>
                <a:xfrm rot="-3172564">
                  <a:off x="4983" y="208"/>
                  <a:ext cx="181" cy="147"/>
                </a:xfrm>
                <a:custGeom>
                  <a:avLst/>
                  <a:gdLst/>
                  <a:ahLst/>
                  <a:cxnLst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5" name="任意多边形 45106"/>
                <p:cNvSpPr/>
                <p:nvPr userDrawn="1"/>
              </p:nvSpPr>
              <p:spPr>
                <a:xfrm rot="-3172564">
                  <a:off x="4946" y="139"/>
                  <a:ext cx="179" cy="138"/>
                </a:xfrm>
                <a:custGeom>
                  <a:avLst/>
                  <a:gdLst/>
                  <a:ahLst/>
                  <a:cxnLst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1076" name="直接连接符 45107"/>
            <p:cNvSpPr/>
            <p:nvPr userDrawn="1"/>
          </p:nvSpPr>
          <p:spPr>
            <a:xfrm>
              <a:off x="4870" y="84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8.jpeg"/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9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8.jpeg"/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占位符 31746"/>
          <p:cNvSpPr>
            <a:spLocks noGrp="1"/>
          </p:cNvSpPr>
          <p:nvPr>
            <p:ph idx="1"/>
          </p:nvPr>
        </p:nvSpPr>
        <p:spPr>
          <a:xfrm>
            <a:off x="304800" y="1905000"/>
            <a:ext cx="8839200" cy="3657600"/>
          </a:xfrm>
          <a:ln/>
        </p:spPr>
        <p:txBody>
          <a:bodyPr anchor="t"/>
          <a:p>
            <a:pPr>
              <a:buNone/>
            </a:pPr>
            <a:r>
              <a:rPr lang="zh-CN" altLang="en-US" sz="8000" dirty="0">
                <a:solidFill>
                  <a:srgbClr val="1900B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快乐活动</a:t>
            </a:r>
            <a:r>
              <a:rPr lang="en-US" altLang="zh-CN" sz="8000" dirty="0">
                <a:solidFill>
                  <a:srgbClr val="1900B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sz="8000" dirty="0">
                <a:solidFill>
                  <a:srgbClr val="1900B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快乐习作</a:t>
            </a:r>
            <a:endParaRPr lang="zh-CN" altLang="en-US" sz="8000" dirty="0">
              <a:solidFill>
                <a:srgbClr val="1900B2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" name="对角圆角矩形 25"/>
          <p:cNvSpPr/>
          <p:nvPr/>
        </p:nvSpPr>
        <p:spPr>
          <a:xfrm>
            <a:off x="1243013" y="206375"/>
            <a:ext cx="2066925" cy="43180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defRPr/>
            </a:pPr>
            <a:r>
              <a:rPr lang="zh-CN" altLang="en-US" sz="3200" b="1" strike="noStrike" noProof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完成习作</a:t>
            </a:r>
            <a:endParaRPr lang="zh-CN" altLang="en-US" sz="3200" b="1" strike="noStrike" noProof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6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图片 9"/>
          <p:cNvPicPr>
            <a:picLocks noChangeAspect="1"/>
          </p:cNvPicPr>
          <p:nvPr/>
        </p:nvPicPr>
        <p:blipFill>
          <a:blip r:embed="rId3"/>
          <a:srcRect r="72971"/>
          <a:stretch>
            <a:fillRect/>
          </a:stretch>
        </p:blipFill>
        <p:spPr>
          <a:xfrm>
            <a:off x="2000250" y="6086475"/>
            <a:ext cx="1624013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0" y="2120900"/>
            <a:ext cx="3330575" cy="3328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燕尾形箭头 13"/>
          <p:cNvSpPr/>
          <p:nvPr/>
        </p:nvSpPr>
        <p:spPr>
          <a:xfrm rot="5400000" flipV="1">
            <a:off x="1617663" y="2784475"/>
            <a:ext cx="4057650" cy="1289050"/>
          </a:xfrm>
          <a:prstGeom prst="notchedRightArrow">
            <a:avLst>
              <a:gd name="adj1" fmla="val 50000"/>
              <a:gd name="adj2" fmla="val 43165"/>
            </a:avLst>
          </a:prstGeom>
          <a:solidFill>
            <a:srgbClr val="F2F2F2"/>
          </a:solidFill>
          <a:ln w="9525">
            <a:noFill/>
          </a:ln>
        </p:spPr>
        <p:txBody>
          <a:bodyPr anchor="ctr"/>
          <a:p>
            <a:pPr algn="ctr" eaLnBrk="0" hangingPunct="0">
              <a:buFont typeface="Arial" panose="020B0604020202020204" pitchFamily="34" charset="0"/>
            </a:pPr>
            <a:endParaRPr lang="zh-CN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6391" name="圆角矩形 14"/>
          <p:cNvSpPr/>
          <p:nvPr/>
        </p:nvSpPr>
        <p:spPr>
          <a:xfrm>
            <a:off x="3376613" y="1960563"/>
            <a:ext cx="539750" cy="517525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34925" cap="flat" cmpd="sng">
            <a:solidFill>
              <a:srgbClr val="FFFFFF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 eaLnBrk="0" hangingPunct="0">
              <a:buFont typeface="Arial" panose="020B0604020202020204" pitchFamily="34" charset="0"/>
            </a:pPr>
            <a:endParaRPr lang="zh-CN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6392" name="圆角矩形 15"/>
          <p:cNvSpPr/>
          <p:nvPr/>
        </p:nvSpPr>
        <p:spPr>
          <a:xfrm>
            <a:off x="3376613" y="2946400"/>
            <a:ext cx="539750" cy="517525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34925" cap="flat" cmpd="sng">
            <a:solidFill>
              <a:srgbClr val="FFFFFF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 eaLnBrk="0" hangingPunct="0">
              <a:buFont typeface="Arial" panose="020B0604020202020204" pitchFamily="34" charset="0"/>
            </a:pPr>
            <a:endParaRPr lang="zh-CN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6393" name="圆角矩形 16"/>
          <p:cNvSpPr/>
          <p:nvPr/>
        </p:nvSpPr>
        <p:spPr>
          <a:xfrm>
            <a:off x="3376613" y="3930650"/>
            <a:ext cx="539750" cy="517525"/>
          </a:xfrm>
          <a:prstGeom prst="roundRect">
            <a:avLst>
              <a:gd name="adj" fmla="val 50000"/>
            </a:avLst>
          </a:prstGeom>
          <a:solidFill>
            <a:srgbClr val="58ACF2"/>
          </a:solidFill>
          <a:ln w="34925" cap="flat" cmpd="sng">
            <a:solidFill>
              <a:srgbClr val="FFFFFF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 eaLnBrk="0" hangingPunct="0">
              <a:buFont typeface="Arial" panose="020B0604020202020204" pitchFamily="34" charset="0"/>
            </a:pPr>
            <a:endParaRPr lang="zh-CN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6394" name="燕尾形箭头 13"/>
          <p:cNvSpPr/>
          <p:nvPr/>
        </p:nvSpPr>
        <p:spPr>
          <a:xfrm rot="5400000" flipV="1">
            <a:off x="1617663" y="2784475"/>
            <a:ext cx="4057650" cy="1289050"/>
          </a:xfrm>
          <a:prstGeom prst="notchedRightArrow">
            <a:avLst>
              <a:gd name="adj1" fmla="val 50000"/>
              <a:gd name="adj2" fmla="val 43165"/>
            </a:avLst>
          </a:prstGeom>
          <a:solidFill>
            <a:srgbClr val="F2F2F2"/>
          </a:solidFill>
          <a:ln w="9525">
            <a:noFill/>
          </a:ln>
        </p:spPr>
        <p:txBody>
          <a:bodyPr anchor="ctr"/>
          <a:p>
            <a:pPr algn="ctr" eaLnBrk="0" hangingPunct="0">
              <a:buFont typeface="Arial" panose="020B0604020202020204" pitchFamily="34" charset="0"/>
            </a:pPr>
            <a:endParaRPr lang="zh-CN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grpSp>
        <p:nvGrpSpPr>
          <p:cNvPr id="3" name="组合 37"/>
          <p:cNvGrpSpPr/>
          <p:nvPr/>
        </p:nvGrpSpPr>
        <p:grpSpPr>
          <a:xfrm>
            <a:off x="3376613" y="1960563"/>
            <a:ext cx="6024562" cy="836612"/>
            <a:chOff x="5317" y="3087"/>
            <a:chExt cx="9487" cy="1317"/>
          </a:xfrm>
        </p:grpSpPr>
        <p:sp>
          <p:nvSpPr>
            <p:cNvPr id="16396" name="TextBox 35"/>
            <p:cNvSpPr/>
            <p:nvPr/>
          </p:nvSpPr>
          <p:spPr>
            <a:xfrm>
              <a:off x="6622" y="3124"/>
              <a:ext cx="8182" cy="1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ctr">
              <a:spAutoFit/>
            </a:bodyPr>
            <a:p>
              <a:pPr eaLnBrk="0" hangingPunct="0">
                <a:lnSpc>
                  <a:spcPct val="110000"/>
                </a:lnSpc>
                <a:buFont typeface="Arial" panose="020B0604020202020204" pitchFamily="34" charset="0"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什么时候、和谁在哪里玩什么？</a:t>
              </a:r>
              <a:endPara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endParaRPr>
            </a:p>
            <a:p>
              <a:pPr eaLnBrk="0" hangingPunct="0">
                <a:lnSpc>
                  <a:spcPct val="110000"/>
                </a:lnSpc>
                <a:buFont typeface="Arial" panose="020B0604020202020204" pitchFamily="34" charset="0"/>
              </a:pP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（开头）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6397" name="圆角矩形 14"/>
            <p:cNvSpPr/>
            <p:nvPr/>
          </p:nvSpPr>
          <p:spPr>
            <a:xfrm>
              <a:off x="5317" y="3087"/>
              <a:ext cx="852" cy="814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 w="34925" cap="flat" cmpd="sng">
              <a:solidFill>
                <a:srgbClr val="FFFFFF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p>
              <a:pPr algn="ctr" eaLnBrk="0" hangingPunct="0">
                <a:buFont typeface="Arial" panose="020B0604020202020204" pitchFamily="34" charset="0"/>
              </a:pPr>
              <a:endParaRPr lang="zh-CN" altLang="zh-CN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6398" name="组合 38"/>
          <p:cNvGrpSpPr/>
          <p:nvPr/>
        </p:nvGrpSpPr>
        <p:grpSpPr>
          <a:xfrm>
            <a:off x="3357563" y="2857500"/>
            <a:ext cx="4124325" cy="836613"/>
            <a:chOff x="5317" y="4639"/>
            <a:chExt cx="6496" cy="1317"/>
          </a:xfrm>
        </p:grpSpPr>
        <p:sp>
          <p:nvSpPr>
            <p:cNvPr id="16399" name="TextBox 35"/>
            <p:cNvSpPr/>
            <p:nvPr/>
          </p:nvSpPr>
          <p:spPr>
            <a:xfrm>
              <a:off x="6622" y="4676"/>
              <a:ext cx="5191" cy="1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ctr">
              <a:spAutoFit/>
            </a:bodyPr>
            <a:p>
              <a:pPr eaLnBrk="0" hangingPunct="0">
                <a:lnSpc>
                  <a:spcPct val="110000"/>
                </a:lnSpc>
                <a:buFont typeface="Arial" panose="020B0604020202020204" pitchFamily="34" charset="0"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怎么玩的</a:t>
              </a:r>
              <a:r>
                <a:rPr lang="en-US" altLang="zh-CN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?</a:t>
              </a:r>
              <a:endPara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endParaRPr>
            </a:p>
            <a:p>
              <a:pPr eaLnBrk="0" hangingPunct="0">
                <a:lnSpc>
                  <a:spcPct val="110000"/>
                </a:lnSpc>
                <a:buFont typeface="Arial" panose="020B0604020202020204" pitchFamily="34" charset="0"/>
              </a:pP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（过程）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00" name="圆角矩形 15"/>
            <p:cNvSpPr/>
            <p:nvPr/>
          </p:nvSpPr>
          <p:spPr>
            <a:xfrm>
              <a:off x="5317" y="4639"/>
              <a:ext cx="852" cy="814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34925" cap="flat" cmpd="sng">
              <a:solidFill>
                <a:srgbClr val="FFFFFF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p>
              <a:pPr algn="ctr" eaLnBrk="0" hangingPunct="0">
                <a:buFont typeface="Arial" panose="020B0604020202020204" pitchFamily="34" charset="0"/>
              </a:pPr>
              <a:endParaRPr lang="zh-CN" altLang="zh-CN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5" name="组合 39"/>
          <p:cNvGrpSpPr/>
          <p:nvPr/>
        </p:nvGrpSpPr>
        <p:grpSpPr>
          <a:xfrm>
            <a:off x="3429000" y="3786188"/>
            <a:ext cx="4500563" cy="908050"/>
            <a:chOff x="5317" y="6190"/>
            <a:chExt cx="7088" cy="1431"/>
          </a:xfrm>
        </p:grpSpPr>
        <p:sp>
          <p:nvSpPr>
            <p:cNvPr id="16402" name="TextBox 35"/>
            <p:cNvSpPr/>
            <p:nvPr/>
          </p:nvSpPr>
          <p:spPr>
            <a:xfrm>
              <a:off x="6622" y="6341"/>
              <a:ext cx="5783" cy="128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ctr">
              <a:spAutoFit/>
            </a:bodyPr>
            <a:p>
              <a:pPr eaLnBrk="0" hangingPunct="0">
                <a:lnSpc>
                  <a:spcPct val="110000"/>
                </a:lnSpc>
                <a:buFont typeface="Arial" panose="020B0604020202020204" pitchFamily="34" charset="0"/>
              </a:pPr>
              <a:r>
                <a:rPr lang="zh-CN" altLang="en-US" sz="2400" b="1" dirty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有什么感受？</a:t>
              </a:r>
              <a:endParaRPr lang="zh-CN" altLang="en-US" sz="2400" b="1" dirty="0">
                <a:solidFill>
                  <a:srgbClr val="5EB6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eaLnBrk="0" hangingPunct="0">
                <a:lnSpc>
                  <a:spcPct val="110000"/>
                </a:lnSpc>
                <a:buFont typeface="Arial" panose="020B0604020202020204" pitchFamily="34" charset="0"/>
              </a:pP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结尾）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403" name="圆角矩形 16"/>
            <p:cNvSpPr/>
            <p:nvPr/>
          </p:nvSpPr>
          <p:spPr>
            <a:xfrm>
              <a:off x="5317" y="6190"/>
              <a:ext cx="852" cy="814"/>
            </a:xfrm>
            <a:prstGeom prst="roundRect">
              <a:avLst>
                <a:gd name="adj" fmla="val 50000"/>
              </a:avLst>
            </a:prstGeom>
            <a:solidFill>
              <a:srgbClr val="58ACF2"/>
            </a:solidFill>
            <a:ln w="34925" cap="flat" cmpd="sng">
              <a:solidFill>
                <a:srgbClr val="FFFFFF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p>
              <a:pPr algn="ctr" eaLnBrk="0" hangingPunct="0">
                <a:buFont typeface="Arial" panose="020B0604020202020204" pitchFamily="34" charset="0"/>
              </a:pPr>
              <a:endParaRPr lang="zh-CN" altLang="zh-CN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640263" y="803275"/>
            <a:ext cx="2665412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4800" b="1">
                <a:latin typeface="Arial" panose="020B0604020202020204" pitchFamily="34" charset="0"/>
                <a:ea typeface="宋体" panose="02010600030101010101" pitchFamily="2" charset="-122"/>
              </a:rPr>
              <a:t>题目</a:t>
            </a:r>
            <a:endParaRPr lang="zh-CN" altLang="en-US" sz="4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9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5292725" y="6096000"/>
            <a:ext cx="1624013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0" name="图片 12"/>
          <p:cNvPicPr>
            <a:picLocks noChangeAspect="1"/>
          </p:cNvPicPr>
          <p:nvPr/>
        </p:nvPicPr>
        <p:blipFill>
          <a:blip r:embed="rId2"/>
          <a:srcRect r="72971"/>
          <a:stretch>
            <a:fillRect/>
          </a:stretch>
        </p:blipFill>
        <p:spPr>
          <a:xfrm>
            <a:off x="896938" y="6096000"/>
            <a:ext cx="1265237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63" y="6096000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013" y="6365875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6" name="矩形 355"/>
          <p:cNvSpPr/>
          <p:nvPr/>
        </p:nvSpPr>
        <p:spPr>
          <a:xfrm>
            <a:off x="1528995" y="2005279"/>
            <a:ext cx="5388479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itchFamily="65" charset="-122"/>
                <a:ea typeface="方正卡通简体" pitchFamily="65" charset="-122"/>
                <a:cs typeface="+mn-cs"/>
              </a:rPr>
              <a:t>谢谢大家</a:t>
            </a:r>
            <a:r>
              <a:rPr lang="en-US" altLang="zh-CN" sz="7200" b="1" strike="noStrike" noProof="1" dirty="0" smtClean="0">
                <a:gradFill flip="none" rotWithShape="1">
                  <a:gsLst>
                    <a:gs pos="0">
                      <a:srgbClr val="FF0000"/>
                    </a:gs>
                    <a:gs pos="24000">
                      <a:srgbClr val="00B0F0"/>
                    </a:gs>
                    <a:gs pos="62000">
                      <a:srgbClr val="7030A0"/>
                    </a:gs>
                    <a:gs pos="100000">
                      <a:srgbClr val="F73BDC"/>
                    </a:gs>
                  </a:gsLst>
                  <a:lin ang="8100000" scaled="1"/>
                  <a:tileRect/>
                </a:gradFill>
                <a:latin typeface="方正卡通简体" pitchFamily="65" charset="-122"/>
                <a:ea typeface="方正卡通简体" pitchFamily="65" charset="-122"/>
                <a:cs typeface="+mn-cs"/>
              </a:rPr>
              <a:t>!</a:t>
            </a:r>
            <a:endParaRPr lang="en-US" altLang="zh-CN" sz="7200" b="1" strike="noStrike" noProof="1" dirty="0">
              <a:gradFill flip="none" rotWithShape="1">
                <a:gsLst>
                  <a:gs pos="0">
                    <a:srgbClr val="FF0000"/>
                  </a:gs>
                  <a:gs pos="24000">
                    <a:srgbClr val="00B0F0"/>
                  </a:gs>
                  <a:gs pos="62000">
                    <a:srgbClr val="7030A0"/>
                  </a:gs>
                  <a:gs pos="100000">
                    <a:srgbClr val="F73BDC"/>
                  </a:gs>
                </a:gsLst>
                <a:lin ang="8100000" scaled="1"/>
                <a:tileRect/>
              </a:gra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357" name="图片 3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88" y="3357563"/>
            <a:ext cx="4195762" cy="6238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Text Box 6"/>
          <p:cNvSpPr>
            <a:spLocks noGrp="1"/>
          </p:cNvSpPr>
          <p:nvPr>
            <p:ph type="title" idx="4294967295"/>
          </p:nvPr>
        </p:nvSpPr>
        <p:spPr>
          <a:xfrm>
            <a:off x="2209800" y="-1371600"/>
            <a:ext cx="6096000" cy="4191000"/>
          </a:xfrm>
          <a:ln/>
        </p:spPr>
        <p:txBody>
          <a:bodyPr vert="horz" wrap="square" lIns="91440" tIns="45720" rIns="91440" bIns="45720" anchor="b"/>
          <a:p>
            <a:pPr algn="l">
              <a:spcBef>
                <a:spcPct val="50000"/>
              </a:spcBef>
            </a:pPr>
            <a:br>
              <a:rPr lang="en-US" altLang="zh-CN" sz="4000" b="1">
                <a:solidFill>
                  <a:schemeClr val="hlink"/>
                </a:solidFill>
              </a:rPr>
            </a:br>
            <a:r>
              <a:rPr lang="zh-CN" altLang="en-US" sz="9600" b="1" dirty="0">
                <a:solidFill>
                  <a:schemeClr val="folHlink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魔 </a:t>
            </a:r>
            <a:r>
              <a:rPr lang="zh-CN" altLang="en-US" sz="9600" b="1" dirty="0">
                <a:solidFill>
                  <a:schemeClr val="tx2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法</a:t>
            </a:r>
            <a:r>
              <a:rPr lang="zh-CN" altLang="en-US" sz="9600" b="1" dirty="0">
                <a:solidFill>
                  <a:schemeClr val="folHlink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</a:t>
            </a:r>
            <a:r>
              <a:rPr lang="zh-CN" altLang="en-US" sz="9600" b="1" dirty="0">
                <a:solidFill>
                  <a:schemeClr val="hlink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棒</a:t>
            </a:r>
            <a:endParaRPr lang="zh-CN" altLang="en-US" sz="9600" b="1" dirty="0">
              <a:solidFill>
                <a:schemeClr val="hlink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文本占位符 48130"/>
          <p:cNvSpPr>
            <a:spLocks noGrp="1"/>
          </p:cNvSpPr>
          <p:nvPr>
            <p:ph idx="1"/>
          </p:nvPr>
        </p:nvSpPr>
        <p:spPr>
          <a:ln/>
        </p:spPr>
        <p:txBody>
          <a:bodyPr anchor="t"/>
          <a:p>
            <a:pPr>
              <a:buNone/>
            </a:pPr>
            <a:r>
              <a:rPr lang="zh-CN" altLang="en-US" dirty="0"/>
              <a:t>      </a:t>
            </a:r>
            <a:endParaRPr lang="zh-CN" altLang="en-US" dirty="0"/>
          </a:p>
          <a:p>
            <a:pPr>
              <a:buNone/>
            </a:pPr>
            <a:r>
              <a:rPr lang="zh-CN" altLang="en-US" dirty="0"/>
              <a:t>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像素：</a:t>
            </a:r>
            <a:r>
              <a:rPr lang="en-US" altLang="zh-CN" sz="4000" b="1" u="sng">
                <a:latin typeface="楷体" panose="02010609060101010101" pitchFamily="49" charset="-122"/>
                <a:ea typeface="楷体" panose="02010609060101010101" pitchFamily="49" charset="-122"/>
              </a:rPr>
              <a:t>1         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万像素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8" name="矩形 4813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9219" name="图片 48131" descr="u=2569466895,2532210250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914400"/>
            <a:ext cx="1295400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矩形 48133"/>
          <p:cNvSpPr/>
          <p:nvPr/>
        </p:nvSpPr>
        <p:spPr>
          <a:xfrm>
            <a:off x="0" y="466725"/>
            <a:ext cx="31750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eaLnBrk="0" hangingPunct="0"/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800" dirty="0"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30721" descr="QQ图片20160517081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33800" y="0"/>
            <a:ext cx="54102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Text Box 6"/>
          <p:cNvSpPr>
            <a:spLocks noGrp="1"/>
          </p:cNvSpPr>
          <p:nvPr>
            <p:ph type="title" idx="4294967295"/>
          </p:nvPr>
        </p:nvSpPr>
        <p:spPr>
          <a:xfrm>
            <a:off x="1219200" y="304800"/>
            <a:ext cx="2057400" cy="4191000"/>
          </a:xfrm>
          <a:ln/>
        </p:spPr>
        <p:txBody>
          <a:bodyPr vert="horz" wrap="square" lIns="91440" tIns="45720" rIns="91440" bIns="45720" anchor="b"/>
          <a:p>
            <a:pPr algn="l">
              <a:spcBef>
                <a:spcPct val="50000"/>
              </a:spcBef>
            </a:pPr>
            <a:br>
              <a:rPr lang="en-US" altLang="zh-CN" sz="4000" b="1">
                <a:solidFill>
                  <a:schemeClr val="hlink"/>
                </a:solidFill>
              </a:rPr>
            </a:br>
            <a:r>
              <a:rPr lang="zh-CN" altLang="en-US" sz="7200" b="1" dirty="0">
                <a:solidFill>
                  <a:schemeClr val="folHlink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魔 </a:t>
            </a:r>
            <a:br>
              <a:rPr lang="zh-CN" altLang="en-US" sz="7200" b="1" dirty="0">
                <a:solidFill>
                  <a:schemeClr val="folHlink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</a:br>
            <a:r>
              <a:rPr lang="zh-CN" altLang="en-US" sz="7200" b="1" dirty="0">
                <a:solidFill>
                  <a:schemeClr val="tx2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法</a:t>
            </a:r>
            <a:r>
              <a:rPr lang="zh-CN" altLang="en-US" sz="7200" b="1" dirty="0">
                <a:solidFill>
                  <a:schemeClr val="folHlink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</a:t>
            </a:r>
            <a:br>
              <a:rPr lang="zh-CN" altLang="en-US" sz="7200" b="1" dirty="0">
                <a:solidFill>
                  <a:schemeClr val="folHlink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</a:br>
            <a:r>
              <a:rPr lang="zh-CN" altLang="en-US" sz="7200" b="1" dirty="0">
                <a:solidFill>
                  <a:schemeClr val="hlink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棒</a:t>
            </a:r>
            <a:endParaRPr lang="zh-CN" altLang="en-US" sz="7200" b="1" dirty="0">
              <a:solidFill>
                <a:schemeClr val="hlink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3560763" cy="838200"/>
          </a:xfrm>
          <a:ln/>
        </p:spPr>
        <p:txBody>
          <a:bodyPr vert="horz" wrap="square" lIns="91440" tIns="45720" rIns="91440" bIns="45720" anchor="b"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玩 法 </a:t>
            </a: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endParaRPr lang="en-US" altLang="zh-CN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5" name="Text Box 5"/>
          <p:cNvSpPr txBox="1"/>
          <p:nvPr/>
        </p:nvSpPr>
        <p:spPr>
          <a:xfrm>
            <a:off x="685800" y="762000"/>
            <a:ext cx="78486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rgbClr val="1900B2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1900B2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藏：</a:t>
            </a:r>
            <a:r>
              <a:rPr lang="zh-CN" altLang="en-US" sz="3200" b="1" dirty="0">
                <a:solidFill>
                  <a:schemeClr val="folHlink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Comic Sans MS" panose="030F0702030302020204" pitchFamily="66" charset="0"/>
                <a:ea typeface="楷体" panose="02010609060101010101" pitchFamily="49" charset="-122"/>
              </a:rPr>
              <a:t>三名小藏手，任意一人藏好魔法片。</a:t>
            </a:r>
            <a:endParaRPr lang="zh-CN" altLang="en-US" sz="3200" b="1" dirty="0">
              <a:latin typeface="Comic Sans MS" panose="030F0702030302020204" pitchFamily="66" charset="0"/>
              <a:ea typeface="楷体" panose="02010609060101010101" pitchFamily="49" charset="-122"/>
            </a:endParaRPr>
          </a:p>
        </p:txBody>
      </p:sp>
      <p:sp>
        <p:nvSpPr>
          <p:cNvPr id="5126" name="Text Box 6"/>
          <p:cNvSpPr txBox="1"/>
          <p:nvPr/>
        </p:nvSpPr>
        <p:spPr>
          <a:xfrm>
            <a:off x="685800" y="1828800"/>
            <a:ext cx="8839200" cy="2041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sz="3200" b="1" dirty="0">
              <a:solidFill>
                <a:srgbClr val="1900B2"/>
              </a:solidFill>
              <a:latin typeface="Comic Sans MS" panose="030F0702030302020204" pitchFamily="66" charset="0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srgbClr val="1900B2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找：</a:t>
            </a:r>
            <a:r>
              <a:rPr lang="zh-CN" altLang="en-US" sz="3200" b="1" dirty="0">
                <a:solidFill>
                  <a:schemeClr val="folHlink"/>
                </a:solidFill>
                <a:latin typeface="Comic Sans MS" panose="030F0702030302020204" pitchFamily="66" charset="0"/>
                <a:ea typeface="宋体" panose="02010600030101010101" pitchFamily="2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由一名小助手宣布“</a:t>
            </a: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倒数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全班齐数“</a:t>
            </a:r>
            <a:r>
              <a:rPr lang="en-US" altLang="zh-CN" sz="32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3200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由小助手呼叫：</a:t>
            </a:r>
            <a:r>
              <a:rPr lang="zh-CN" altLang="en-US" sz="32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老师，请出魔法棒！</a:t>
            </a:r>
            <a:endParaRPr lang="zh-CN" altLang="en-US" sz="32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7" name="Text Box 7"/>
          <p:cNvSpPr txBox="1"/>
          <p:nvPr/>
        </p:nvSpPr>
        <p:spPr>
          <a:xfrm>
            <a:off x="1143000" y="3276600"/>
            <a:ext cx="86868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老师借助魔法棒，找出魔法片藏于谁手。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Rectangle 9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8839200" cy="3657600"/>
          </a:xfrm>
          <a:ln/>
        </p:spPr>
        <p:txBody>
          <a:bodyPr vert="horz" wrap="square" lIns="91440" tIns="45720" rIns="91440" bIns="45720" anchor="t"/>
          <a:p>
            <a:pPr>
              <a:lnSpc>
                <a:spcPct val="80000"/>
              </a:lnSpc>
              <a:buNone/>
            </a:pPr>
            <a:r>
              <a:rPr lang="zh-CN" altLang="en-US" b="1" dirty="0"/>
              <a:t>习作要求：</a:t>
            </a:r>
            <a:endParaRPr lang="zh-CN" altLang="en-US" b="1" dirty="0"/>
          </a:p>
          <a:p>
            <a:pPr>
              <a:lnSpc>
                <a:spcPct val="80000"/>
              </a:lnSpc>
              <a:buNone/>
            </a:pPr>
            <a:endParaRPr lang="en-US" altLang="zh-CN" b="1"/>
          </a:p>
          <a:p>
            <a:pPr>
              <a:lnSpc>
                <a:spcPct val="80000"/>
              </a:lnSpc>
              <a:buNone/>
            </a:pPr>
            <a:r>
              <a:rPr lang="en-US" altLang="zh-CN" b="1"/>
              <a:t> 1</a:t>
            </a:r>
            <a:r>
              <a:rPr lang="zh-CN" altLang="en-US" b="1" dirty="0"/>
              <a:t>、以下选一个精彩点写一段话：</a:t>
            </a:r>
            <a:endParaRPr lang="zh-CN" altLang="en-US" b="1" dirty="0"/>
          </a:p>
          <a:p>
            <a:pPr>
              <a:lnSpc>
                <a:spcPct val="80000"/>
              </a:lnSpc>
              <a:buNone/>
            </a:pPr>
            <a:r>
              <a:rPr lang="en-US" altLang="zh-CN" b="1"/>
              <a:t>   </a:t>
            </a:r>
            <a:endParaRPr lang="en-US" altLang="zh-CN" b="1"/>
          </a:p>
          <a:p>
            <a:pPr>
              <a:lnSpc>
                <a:spcPct val="80000"/>
              </a:lnSpc>
              <a:buNone/>
            </a:pPr>
            <a:r>
              <a:rPr lang="zh-CN" altLang="en-US" b="1" dirty="0"/>
              <a:t>   （</a:t>
            </a:r>
            <a:r>
              <a:rPr lang="en-US" altLang="zh-CN" b="1"/>
              <a:t>1</a:t>
            </a:r>
            <a:r>
              <a:rPr lang="zh-CN" altLang="en-US" b="1" dirty="0"/>
              <a:t>）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以</a:t>
            </a:r>
            <a:r>
              <a:rPr lang="zh-CN" altLang="en-US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“我们把老师和魔法棒一同关到门外</a:t>
            </a:r>
            <a:r>
              <a:rPr lang="en-US" altLang="zh-CN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为开头，把</a:t>
            </a:r>
            <a:r>
              <a:rPr lang="zh-CN" altLang="en-US" sz="4000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藏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魔法棒的过程写清楚。</a:t>
            </a:r>
            <a:endParaRPr lang="zh-CN" altLang="en-US" b="1" dirty="0">
              <a:solidFill>
                <a:schemeClr val="folHlin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（</a:t>
            </a: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）以</a:t>
            </a:r>
            <a:r>
              <a:rPr lang="zh-CN" altLang="en-US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“魔法片藏好了</a:t>
            </a:r>
            <a:r>
              <a:rPr lang="en-US" altLang="zh-CN" b="1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为开头，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把</a:t>
            </a:r>
            <a:r>
              <a:rPr lang="zh-CN" altLang="en-US" sz="4000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魔法棒的过程写清楚。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buNone/>
            </a:pPr>
            <a:endParaRPr lang="zh-CN" altLang="en-US" b="1" dirty="0">
              <a:solidFill>
                <a:schemeClr val="folHlin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</a:rPr>
              <a:t> 2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、人物动作描写准确细致。 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</a:t>
            </a:r>
            <a:r>
              <a:rPr lang="zh-CN" altLang="en-US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每一处加</a:t>
            </a:r>
            <a:r>
              <a:rPr lang="en-US" altLang="zh-CN" b="1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颗“</a:t>
            </a:r>
            <a:r>
              <a:rPr lang="zh-CN" altLang="en-US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r>
              <a:rPr lang="zh-CN" altLang="en-US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b="1" dirty="0">
              <a:solidFill>
                <a:schemeClr val="folHlin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0" name="文本框 27650"/>
          <p:cNvSpPr txBox="1"/>
          <p:nvPr/>
        </p:nvSpPr>
        <p:spPr>
          <a:xfrm>
            <a:off x="7315200" y="3048000"/>
            <a:ext cx="19812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1900B2"/>
                </a:solidFill>
                <a:latin typeface="Comic Sans MS" panose="030F0702030302020204" pitchFamily="66" charset="0"/>
                <a:ea typeface="楷体" panose="02010609060101010101" pitchFamily="49" charset="-122"/>
              </a:rPr>
              <a:t>“</a:t>
            </a:r>
            <a:r>
              <a:rPr lang="zh-CN" altLang="en-US" sz="4400" b="1" dirty="0">
                <a:solidFill>
                  <a:schemeClr val="tx2"/>
                </a:solidFill>
                <a:latin typeface="Comic Sans MS" panose="030F0702030302020204" pitchFamily="66" charset="0"/>
                <a:ea typeface="楷体" panose="02010609060101010101" pitchFamily="49" charset="-122"/>
              </a:rPr>
              <a:t>优</a:t>
            </a:r>
            <a:r>
              <a:rPr lang="zh-CN" altLang="en-US" sz="4400" b="1" dirty="0">
                <a:solidFill>
                  <a:srgbClr val="1900B2"/>
                </a:solidFill>
                <a:latin typeface="Comic Sans MS" panose="030F0702030302020204" pitchFamily="66" charset="0"/>
                <a:ea typeface="楷体" panose="02010609060101010101" pitchFamily="49" charset="-122"/>
              </a:rPr>
              <a:t>”</a:t>
            </a:r>
            <a:endParaRPr lang="zh-CN" altLang="en-US" sz="4400" b="1" dirty="0">
              <a:solidFill>
                <a:srgbClr val="1900B2"/>
              </a:solidFill>
              <a:latin typeface="Comic Sans MS" panose="030F0702030302020204" pitchFamily="66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Rectangle 9"/>
          <p:cNvSpPr>
            <a:spLocks noGrp="1"/>
          </p:cNvSpPr>
          <p:nvPr>
            <p:ph type="body" idx="4294967295"/>
          </p:nvPr>
        </p:nvSpPr>
        <p:spPr>
          <a:xfrm>
            <a:off x="228600" y="762000"/>
            <a:ext cx="10591800" cy="3657600"/>
          </a:xfrm>
          <a:ln/>
        </p:spPr>
        <p:txBody>
          <a:bodyPr vert="horz" wrap="square" lIns="91440" tIns="45720" rIns="91440" bIns="45720" anchor="t"/>
          <a:p>
            <a:pPr>
              <a:lnSpc>
                <a:spcPct val="90000"/>
              </a:lnSpc>
              <a:buNone/>
            </a:pPr>
            <a:r>
              <a:rPr lang="zh-CN" altLang="en-US" sz="3600" b="1" dirty="0"/>
              <a:t>评价要求：</a:t>
            </a:r>
            <a:endParaRPr lang="zh-CN" altLang="en-US" sz="3600" b="1" dirty="0"/>
          </a:p>
          <a:p>
            <a:pPr>
              <a:lnSpc>
                <a:spcPct val="90000"/>
              </a:lnSpc>
              <a:buNone/>
            </a:pPr>
            <a:endParaRPr lang="en-US" altLang="zh-CN"/>
          </a:p>
          <a:p>
            <a:pPr>
              <a:lnSpc>
                <a:spcPct val="90000"/>
              </a:lnSpc>
              <a:buNone/>
            </a:pPr>
            <a:r>
              <a:rPr lang="en-US" altLang="zh-CN" sz="3600"/>
              <a:t>1</a:t>
            </a:r>
            <a:r>
              <a:rPr lang="zh-CN" altLang="en-US" sz="3600" b="1" dirty="0"/>
              <a:t>、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把“</a:t>
            </a:r>
            <a:r>
              <a:rPr lang="zh-CN" altLang="en-US" sz="3600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藏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”或“</a:t>
            </a:r>
            <a:r>
              <a:rPr lang="zh-CN" altLang="en-US" sz="3600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”的过程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写清楚，有动作描写。     </a:t>
            </a:r>
            <a:r>
              <a:rPr lang="zh-CN" altLang="en-US" sz="3600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3600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600" b="1" dirty="0">
              <a:solidFill>
                <a:srgbClr val="1900B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en-US" altLang="zh-CN" sz="3600" b="1">
              <a:solidFill>
                <a:srgbClr val="1900B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、有亮点 ，  </a:t>
            </a:r>
            <a:r>
              <a:rPr lang="zh-CN" altLang="en-US" sz="3600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每处加</a:t>
            </a:r>
            <a:r>
              <a:rPr lang="en-US" altLang="zh-CN" sz="3600" b="1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颗“</a:t>
            </a:r>
            <a:r>
              <a:rPr lang="zh-CN" altLang="en-US" sz="36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★</a:t>
            </a:r>
            <a:r>
              <a:rPr lang="zh-CN" altLang="en-US" sz="3600" b="1" dirty="0">
                <a:solidFill>
                  <a:srgbClr val="1900B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3600" b="1" dirty="0">
              <a:solidFill>
                <a:srgbClr val="1900B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b="1" dirty="0">
              <a:solidFill>
                <a:srgbClr val="1900B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Rectangle 3"/>
          <p:cNvSpPr>
            <a:spLocks noGrp="1"/>
          </p:cNvSpPr>
          <p:nvPr>
            <p:ph type="body" idx="4294967295"/>
          </p:nvPr>
        </p:nvSpPr>
        <p:spPr>
          <a:xfrm>
            <a:off x="0" y="2286000"/>
            <a:ext cx="2133600" cy="990600"/>
          </a:xfrm>
          <a:ln/>
        </p:spPr>
        <p:txBody>
          <a:bodyPr vert="horz" wrap="square" lIns="91440" tIns="45720" rIns="91440" bIns="45720" anchor="t"/>
          <a:p>
            <a:r>
              <a:rPr lang="en-US" altLang="zh-CN" sz="3600" b="1">
                <a:ea typeface="楷体" panose="02010609060101010101" pitchFamily="49" charset="-122"/>
              </a:rPr>
              <a:t> </a:t>
            </a:r>
            <a:r>
              <a:rPr lang="zh-CN" altLang="en-US" sz="3600" b="1" dirty="0">
                <a:solidFill>
                  <a:srgbClr val="1900B2"/>
                </a:solidFill>
                <a:ea typeface="楷体" panose="02010609060101010101" pitchFamily="49" charset="-122"/>
              </a:rPr>
              <a:t>拥有</a:t>
            </a:r>
            <a:endParaRPr lang="zh-CN" altLang="en-US" dirty="0">
              <a:solidFill>
                <a:srgbClr val="1900B2"/>
              </a:solidFill>
            </a:endParaRPr>
          </a:p>
        </p:txBody>
      </p:sp>
      <p:sp>
        <p:nvSpPr>
          <p:cNvPr id="14338" name="Rectangle 3"/>
          <p:cNvSpPr/>
          <p:nvPr/>
        </p:nvSpPr>
        <p:spPr>
          <a:xfrm>
            <a:off x="2438400" y="1676400"/>
            <a:ext cx="3810000" cy="3657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</a:pPr>
            <a:r>
              <a:rPr lang="zh-CN" altLang="en-US" sz="3600" b="1" dirty="0">
                <a:latin typeface="Comic Sans MS" panose="030F0702030302020204" pitchFamily="66" charset="0"/>
                <a:ea typeface="楷体" panose="02010609060101010101" pitchFamily="49" charset="-122"/>
              </a:rPr>
              <a:t>善观察的眼睛  </a:t>
            </a:r>
            <a:endParaRPr lang="zh-CN" altLang="en-US" sz="3600" b="1" dirty="0">
              <a:latin typeface="Comic Sans MS" panose="030F0702030302020204" pitchFamily="66" charset="0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dirty="0">
                <a:latin typeface="Comic Sans MS" panose="030F0702030302020204" pitchFamily="66" charset="0"/>
                <a:ea typeface="楷体" panose="02010609060101010101" pitchFamily="49" charset="-122"/>
              </a:rPr>
              <a:t>能倾听的耳朵</a:t>
            </a:r>
            <a:endParaRPr lang="zh-CN" altLang="en-US" sz="3600" b="1" dirty="0">
              <a:latin typeface="Comic Sans MS" panose="030F0702030302020204" pitchFamily="66" charset="0"/>
              <a:ea typeface="楷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dirty="0">
                <a:latin typeface="Comic Sans MS" panose="030F0702030302020204" pitchFamily="66" charset="0"/>
                <a:ea typeface="楷体" panose="02010609060101010101" pitchFamily="49" charset="-122"/>
              </a:rPr>
              <a:t>会思考的头脑</a:t>
            </a:r>
            <a:endParaRPr lang="en-US" altLang="zh-CN" sz="320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pic>
        <p:nvPicPr>
          <p:cNvPr id="14339" name="图片 29701" descr="QQ图片201605170810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3200" y="1524000"/>
            <a:ext cx="1495425" cy="259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左大括号 29702"/>
          <p:cNvSpPr/>
          <p:nvPr/>
        </p:nvSpPr>
        <p:spPr>
          <a:xfrm>
            <a:off x="1905000" y="1752600"/>
            <a:ext cx="228600" cy="1905000"/>
          </a:xfrm>
          <a:prstGeom prst="leftBrace">
            <a:avLst>
              <a:gd name="adj1" fmla="val 69367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4341" name="右大括号 29703"/>
          <p:cNvSpPr/>
          <p:nvPr/>
        </p:nvSpPr>
        <p:spPr>
          <a:xfrm>
            <a:off x="5334000" y="1676400"/>
            <a:ext cx="533400" cy="1981200"/>
          </a:xfrm>
          <a:prstGeom prst="rightBrace">
            <a:avLst>
              <a:gd name="adj1" fmla="val 30917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4342" name="右箭头 29704"/>
          <p:cNvSpPr/>
          <p:nvPr/>
        </p:nvSpPr>
        <p:spPr>
          <a:xfrm>
            <a:off x="6019800" y="2590800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" name="对角圆角矩形 25"/>
          <p:cNvSpPr/>
          <p:nvPr/>
        </p:nvSpPr>
        <p:spPr>
          <a:xfrm>
            <a:off x="1243013" y="206375"/>
            <a:ext cx="2066925" cy="43180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defRPr/>
            </a:pPr>
            <a:r>
              <a:rPr lang="zh-CN" altLang="en-US" sz="3200" b="1" strike="noStrike" noProof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完成习作</a:t>
            </a:r>
            <a:endParaRPr lang="zh-CN" altLang="en-US" sz="3200" b="1" strike="noStrike" noProof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2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9"/>
          <p:cNvPicPr>
            <a:picLocks noChangeAspect="1"/>
          </p:cNvPicPr>
          <p:nvPr/>
        </p:nvPicPr>
        <p:blipFill>
          <a:blip r:embed="rId3"/>
          <a:srcRect r="72971"/>
          <a:stretch>
            <a:fillRect/>
          </a:stretch>
        </p:blipFill>
        <p:spPr>
          <a:xfrm>
            <a:off x="2000250" y="6086475"/>
            <a:ext cx="1624013" cy="154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600" y="2120900"/>
            <a:ext cx="3330575" cy="3328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6" name="燕尾形箭头 13"/>
          <p:cNvSpPr/>
          <p:nvPr/>
        </p:nvSpPr>
        <p:spPr>
          <a:xfrm rot="5400000" flipV="1">
            <a:off x="1617663" y="2784475"/>
            <a:ext cx="4057650" cy="1289050"/>
          </a:xfrm>
          <a:prstGeom prst="notchedRightArrow">
            <a:avLst>
              <a:gd name="adj1" fmla="val 50000"/>
              <a:gd name="adj2" fmla="val 43165"/>
            </a:avLst>
          </a:prstGeom>
          <a:solidFill>
            <a:srgbClr val="F2F2F2"/>
          </a:solidFill>
          <a:ln w="9525">
            <a:noFill/>
          </a:ln>
        </p:spPr>
        <p:txBody>
          <a:bodyPr anchor="ctr"/>
          <a:p>
            <a:pPr algn="ctr" eaLnBrk="0" hangingPunct="0">
              <a:buFont typeface="Arial" panose="020B0604020202020204" pitchFamily="34" charset="0"/>
            </a:pPr>
            <a:endParaRPr lang="zh-CN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297" name="圆角矩形 14"/>
          <p:cNvSpPr/>
          <p:nvPr/>
        </p:nvSpPr>
        <p:spPr>
          <a:xfrm>
            <a:off x="3429000" y="1857375"/>
            <a:ext cx="539750" cy="517525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 w="34925" cap="flat" cmpd="sng">
            <a:solidFill>
              <a:srgbClr val="FFFFFF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 eaLnBrk="0" hangingPunct="0">
              <a:buFont typeface="Arial" panose="020B0604020202020204" pitchFamily="34" charset="0"/>
            </a:pPr>
            <a:endParaRPr lang="zh-CN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5368" name="圆角矩形 15"/>
          <p:cNvSpPr/>
          <p:nvPr/>
        </p:nvSpPr>
        <p:spPr>
          <a:xfrm>
            <a:off x="3376613" y="2946400"/>
            <a:ext cx="539750" cy="517525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34925" cap="flat" cmpd="sng">
            <a:solidFill>
              <a:srgbClr val="FFFFFF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pPr algn="ctr" eaLnBrk="0" hangingPunct="0">
              <a:buFont typeface="Arial" panose="020B0604020202020204" pitchFamily="34" charset="0"/>
            </a:pPr>
            <a:r>
              <a:rPr lang="en-US" altLang="zh-CN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rPr>
              <a:t>        </a:t>
            </a:r>
            <a:endParaRPr lang="zh-CN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301" name="TextBox 35"/>
          <p:cNvSpPr/>
          <p:nvPr/>
        </p:nvSpPr>
        <p:spPr>
          <a:xfrm>
            <a:off x="4205288" y="1984375"/>
            <a:ext cx="5195887" cy="35560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ctr">
            <a:spAutoFit/>
          </a:bodyPr>
          <a:p>
            <a:pPr eaLnBrk="0" hangingPunct="0">
              <a:lnSpc>
                <a:spcPct val="110000"/>
              </a:lnSpc>
              <a:buFont typeface="Arial" panose="020B0604020202020204" pitchFamily="34" charset="0"/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（开头）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5370" name="TextBox 35"/>
          <p:cNvSpPr/>
          <p:nvPr/>
        </p:nvSpPr>
        <p:spPr>
          <a:xfrm>
            <a:off x="4071938" y="3000375"/>
            <a:ext cx="3295650" cy="37465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ctr">
            <a:spAutoFit/>
          </a:bodyPr>
          <a:p>
            <a:pPr eaLnBrk="0" hangingPunct="0">
              <a:lnSpc>
                <a:spcPct val="110000"/>
              </a:lnSpc>
              <a:buFont typeface="Arial" panose="020B0604020202020204" pitchFamily="34" charset="0"/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怎么玩的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?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（过程）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9" name="组合 39"/>
          <p:cNvGrpSpPr/>
          <p:nvPr/>
        </p:nvGrpSpPr>
        <p:grpSpPr>
          <a:xfrm>
            <a:off x="3429000" y="3929063"/>
            <a:ext cx="2543175" cy="517525"/>
            <a:chOff x="5317" y="6190"/>
            <a:chExt cx="4005" cy="814"/>
          </a:xfrm>
        </p:grpSpPr>
        <p:sp>
          <p:nvSpPr>
            <p:cNvPr id="15372" name="TextBox 35"/>
            <p:cNvSpPr/>
            <p:nvPr/>
          </p:nvSpPr>
          <p:spPr>
            <a:xfrm>
              <a:off x="6622" y="6341"/>
              <a:ext cx="2700" cy="5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ctr">
              <a:spAutoFit/>
            </a:bodyPr>
            <a:p>
              <a:pPr eaLnBrk="0" hangingPunct="0">
                <a:lnSpc>
                  <a:spcPct val="110000"/>
                </a:lnSpc>
                <a:buFont typeface="Arial" panose="020B0604020202020204" pitchFamily="34" charset="0"/>
              </a:pPr>
              <a:r>
                <a:rPr lang="en-US" altLang="zh-CN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en-US" altLang="zh-CN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(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结尾）</a:t>
              </a:r>
              <a:endParaRPr lang="zh-CN" altLang="en-US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5373" name="圆角矩形 16"/>
            <p:cNvSpPr/>
            <p:nvPr/>
          </p:nvSpPr>
          <p:spPr>
            <a:xfrm>
              <a:off x="5317" y="6190"/>
              <a:ext cx="852" cy="814"/>
            </a:xfrm>
            <a:prstGeom prst="roundRect">
              <a:avLst>
                <a:gd name="adj" fmla="val 50000"/>
              </a:avLst>
            </a:prstGeom>
            <a:solidFill>
              <a:srgbClr val="58ACF2"/>
            </a:solidFill>
            <a:ln w="34925" cap="flat" cmpd="sng">
              <a:solidFill>
                <a:srgbClr val="FFFFFF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/>
            <a:p>
              <a:pPr algn="ctr" eaLnBrk="0" hangingPunct="0">
                <a:buFont typeface="Arial" panose="020B0604020202020204" pitchFamily="34" charset="0"/>
              </a:pPr>
              <a:endParaRPr lang="zh-CN" altLang="zh-CN" sz="1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bldLvl="0" animBg="1"/>
      <p:bldP spid="12301" grpId="0"/>
    </p:bldLst>
  </p:timing>
</p:sld>
</file>

<file path=ppt/theme/theme1.xml><?xml version="1.0" encoding="utf-8"?>
<a:theme xmlns:a="http://schemas.openxmlformats.org/drawingml/2006/main" name="Crayons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5B9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B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272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6600"/>
        </a:lt1>
        <a:dk2>
          <a:srgbClr val="FFFFFF"/>
        </a:dk2>
        <a:lt2>
          <a:srgbClr val="808000"/>
        </a:lt2>
        <a:accent1>
          <a:srgbClr val="99CC00"/>
        </a:accent1>
        <a:accent2>
          <a:srgbClr val="003300"/>
        </a:accent2>
        <a:accent3>
          <a:srgbClr val="ADB9AA"/>
        </a:accent3>
        <a:accent4>
          <a:srgbClr val="DCDCDC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CCECFF"/>
        </a:dk2>
        <a:lt2>
          <a:srgbClr val="808080"/>
        </a:lt2>
        <a:accent1>
          <a:srgbClr val="33CCCC"/>
        </a:accent1>
        <a:accent2>
          <a:srgbClr val="006699"/>
        </a:accent2>
        <a:accent3>
          <a:srgbClr val="AAADB9"/>
        </a:accent3>
        <a:accent4>
          <a:srgbClr val="DCDCDC"/>
        </a:accent4>
        <a:accent5>
          <a:srgbClr val="ADE2E2"/>
        </a:accent5>
        <a:accent6>
          <a:srgbClr val="005B89"/>
        </a:accent6>
        <a:hlink>
          <a:srgbClr val="00FF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6666FF"/>
        </a:lt2>
        <a:accent1>
          <a:srgbClr val="33CCFF"/>
        </a:accent1>
        <a:accent2>
          <a:srgbClr val="0000FF"/>
        </a:accent2>
        <a:accent3>
          <a:srgbClr val="AAAAB9"/>
        </a:accent3>
        <a:accent4>
          <a:srgbClr val="DCDCDC"/>
        </a:accent4>
        <a:accent5>
          <a:srgbClr val="ADE2FF"/>
        </a:accent5>
        <a:accent6>
          <a:srgbClr val="0000E5"/>
        </a:accent6>
        <a:hlink>
          <a:srgbClr val="FFFF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80"/>
        </a:lt1>
        <a:dk2>
          <a:srgbClr val="FFFFFF"/>
        </a:dk2>
        <a:lt2>
          <a:srgbClr val="000000"/>
        </a:lt2>
        <a:accent1>
          <a:srgbClr val="CC66FF"/>
        </a:accent1>
        <a:accent2>
          <a:srgbClr val="990099"/>
        </a:accent2>
        <a:accent3>
          <a:srgbClr val="C1AAC1"/>
        </a:accent3>
        <a:accent4>
          <a:srgbClr val="DCDCDC"/>
        </a:accent4>
        <a:accent5>
          <a:srgbClr val="E2B9FF"/>
        </a:accent5>
        <a:accent6>
          <a:srgbClr val="890089"/>
        </a:accent6>
        <a:hlink>
          <a:srgbClr val="FF9900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FFFFCC"/>
        </a:dk2>
        <a:lt2>
          <a:srgbClr val="FF3300"/>
        </a:lt2>
        <a:accent1>
          <a:srgbClr val="FF7C80"/>
        </a:accent1>
        <a:accent2>
          <a:srgbClr val="990000"/>
        </a:accent2>
        <a:accent3>
          <a:srgbClr val="C1AAAA"/>
        </a:accent3>
        <a:accent4>
          <a:srgbClr val="DCDCDC"/>
        </a:accent4>
        <a:accent5>
          <a:srgbClr val="FFBFC1"/>
        </a:accent5>
        <a:accent6>
          <a:srgbClr val="890000"/>
        </a:accent6>
        <a:hlink>
          <a:srgbClr val="FF66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0</TotalTime>
  <Words>474</Words>
  <Application>WPS 演示</Application>
  <PresentationFormat>在屏幕上显示</PresentationFormat>
  <Paragraphs>75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</vt:lpstr>
      <vt:lpstr>宋体</vt:lpstr>
      <vt:lpstr>Wingdings</vt:lpstr>
      <vt:lpstr>Comic Sans MS</vt:lpstr>
      <vt:lpstr>Calibri</vt:lpstr>
      <vt:lpstr>华文彩云</vt:lpstr>
      <vt:lpstr>微软雅黑</vt:lpstr>
      <vt:lpstr>黑体</vt:lpstr>
      <vt:lpstr>隶书</vt:lpstr>
      <vt:lpstr>楷体</vt:lpstr>
      <vt:lpstr>Times New Roman</vt:lpstr>
      <vt:lpstr>Arial Unicode MS</vt:lpstr>
      <vt:lpstr>方正卡通简体</vt:lpstr>
      <vt:lpstr>Crayons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41</cp:revision>
  <dcterms:created xsi:type="dcterms:W3CDTF">2016-04-10T15:42:03Z</dcterms:created>
  <dcterms:modified xsi:type="dcterms:W3CDTF">2021-09-05T11:39:11Z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2052-11.1.0.10314</vt:lpwstr>
  </property>
</Properties>
</file>