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2" r:id="rId3"/>
  </p:sldMasterIdLst>
  <p:notesMasterIdLst>
    <p:notesMasterId r:id="rId5"/>
  </p:notesMasterIdLst>
  <p:sldIdLst>
    <p:sldId id="256" r:id="rId4"/>
    <p:sldId id="345" r:id="rId6"/>
    <p:sldId id="343" r:id="rId7"/>
    <p:sldId id="349" r:id="rId8"/>
    <p:sldId id="344" r:id="rId9"/>
    <p:sldId id="352" r:id="rId10"/>
    <p:sldId id="353" r:id="rId11"/>
    <p:sldId id="355" r:id="rId12"/>
    <p:sldId id="357" r:id="rId13"/>
    <p:sldId id="351" r:id="rId14"/>
    <p:sldId id="356" r:id="rId15"/>
    <p:sldId id="354" r:id="rId16"/>
  </p:sldIdLst>
  <p:sldSz cx="9144000" cy="6858000" type="screen4x3"/>
  <p:notesSz cx="6858000" cy="9144000"/>
  <p:custDataLst>
    <p:tags r:id="rId20"/>
  </p:custDataLst>
  <p:defaultTextStyle>
    <a:defPPr>
      <a:defRPr lang="zh-TW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PMingLiU" pitchFamily="18" charset="-120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PMingLiU" pitchFamily="18" charset="-120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PMingLiU" pitchFamily="18" charset="-120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PMingLiU" pitchFamily="18" charset="-120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PMingLiU" pitchFamily="18" charset="-120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PMingLiU" pitchFamily="18" charset="-120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PMingLiU" pitchFamily="18" charset="-120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PMingLiU" pitchFamily="18" charset="-120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PMingLiU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浅色样式 3 - 强调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444"/>
    <p:restoredTop sz="94660"/>
  </p:normalViewPr>
  <p:slideViewPr>
    <p:cSldViewPr showGuides="1">
      <p:cViewPr>
        <p:scale>
          <a:sx n="75" d="100"/>
          <a:sy n="75" d="100"/>
        </p:scale>
        <p:origin x="-1704" y="-282"/>
      </p:cViewPr>
      <p:guideLst>
        <p:guide orient="horz" pos="217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199" cy="7619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0" Type="http://schemas.openxmlformats.org/officeDocument/2006/relationships/tags" Target="tags/tag14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098" name="页眉占位符 409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eaLnBrk="1" hangingPunct="1">
              <a:defRPr sz="1200">
                <a:latin typeface="Arial" panose="020B0604020202020204" pitchFamily="34" charset="0"/>
                <a:ea typeface="PMingLiU" pitchFamily="18" charset="-12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TW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PMingLiU" pitchFamily="18" charset="-120"/>
              <a:cs typeface="+mn-cs"/>
            </a:endParaRPr>
          </a:p>
        </p:txBody>
      </p:sp>
      <p:sp>
        <p:nvSpPr>
          <p:cNvPr id="4099" name="日期占位符 4098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 eaLnBrk="1" hangingPunct="1">
              <a:defRPr sz="1200">
                <a:latin typeface="Arial" panose="020B0604020202020204" pitchFamily="34" charset="0"/>
                <a:ea typeface="PMingLiU" pitchFamily="18" charset="-12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TW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PMingLiU" pitchFamily="18" charset="-120"/>
              <a:cs typeface="+mn-cs"/>
            </a:endParaRPr>
          </a:p>
        </p:txBody>
      </p:sp>
      <p:sp>
        <p:nvSpPr>
          <p:cNvPr id="4100" name="幻灯片图像占位符 409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PMingLiU" pitchFamily="18" charset="-120"/>
              <a:cs typeface="+mn-cs"/>
            </a:endParaRPr>
          </a:p>
        </p:txBody>
      </p:sp>
      <p:sp>
        <p:nvSpPr>
          <p:cNvPr id="4101" name="文本占位符 4100"/>
          <p:cNvSpPr>
            <a:spLocks noGrp="1" noRot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PMingLiU" pitchFamily="18" charset="-120"/>
                <a:cs typeface="+mn-cs"/>
              </a:rPr>
              <a:t>按一下以編輯母片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PMingLiU" pitchFamily="18" charset="-120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PMingLiU" pitchFamily="18" charset="-120"/>
                <a:cs typeface="+mn-cs"/>
              </a:rPr>
              <a:t>第二層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PMingLiU" pitchFamily="18" charset="-120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PMingLiU" pitchFamily="18" charset="-120"/>
                <a:cs typeface="+mn-cs"/>
              </a:rPr>
              <a:t>第三層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PMingLiU" pitchFamily="18" charset="-120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PMingLiU" pitchFamily="18" charset="-120"/>
                <a:cs typeface="+mn-cs"/>
              </a:rPr>
              <a:t>第四層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PMingLiU" pitchFamily="18" charset="-120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PMingLiU" pitchFamily="18" charset="-120"/>
                <a:cs typeface="+mn-cs"/>
              </a:rPr>
              <a:t>第五層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PMingLiU" pitchFamily="18" charset="-120"/>
              <a:cs typeface="+mn-cs"/>
            </a:endParaRPr>
          </a:p>
        </p:txBody>
      </p:sp>
      <p:sp>
        <p:nvSpPr>
          <p:cNvPr id="4102" name="页脚占位符 4101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lstStyle>
            <a:lvl1pPr eaLnBrk="1" hangingPunct="1">
              <a:defRPr sz="1200">
                <a:latin typeface="Arial" panose="020B0604020202020204" pitchFamily="34" charset="0"/>
                <a:ea typeface="PMingLiU" pitchFamily="18" charset="-12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TW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PMingLiU" pitchFamily="18" charset="-120"/>
              <a:cs typeface="+mn-cs"/>
            </a:endParaRPr>
          </a:p>
        </p:txBody>
      </p:sp>
      <p:sp>
        <p:nvSpPr>
          <p:cNvPr id="4103" name="灯片编号占位符 4102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/>
          <a:p>
            <a:pPr lvl="0" algn="r" eaLnBrk="1" hangingPunct="1"/>
            <a:fld id="{9A0DB2DC-4C9A-4742-B13C-FB6460FD3503}" type="slidenum">
              <a:rPr lang="en-US" altLang="zh-TW" sz="1200" dirty="0"/>
            </a:fld>
            <a:endParaRPr lang="en-US" altLang="zh-TW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PMingLiU" pitchFamily="18" charset="-120"/>
        <a:cs typeface="+mn-cs"/>
      </a:defRPr>
    </a:lvl1pPr>
    <a:lvl2pPr marL="457200" lvl="1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PMingLiU" pitchFamily="18" charset="-120"/>
        <a:cs typeface="+mn-cs"/>
      </a:defRPr>
    </a:lvl2pPr>
    <a:lvl3pPr marL="914400" lvl="2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PMingLiU" pitchFamily="18" charset="-120"/>
        <a:cs typeface="+mn-cs"/>
      </a:defRPr>
    </a:lvl3pPr>
    <a:lvl4pPr marL="1371600" lvl="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PMingLiU" pitchFamily="18" charset="-120"/>
        <a:cs typeface="+mn-cs"/>
      </a:defRPr>
    </a:lvl4pPr>
    <a:lvl5pPr marL="1828800" lvl="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PMingLiU" pitchFamily="18" charset="-120"/>
        <a:cs typeface="+mn-cs"/>
      </a:defRPr>
    </a:lvl5pPr>
    <a:lvl6pPr marL="2286000" lvl="5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6pPr>
    <a:lvl7pPr marL="2743200" lvl="6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7pPr>
    <a:lvl8pPr marL="3200400" lvl="7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8pPr>
    <a:lvl9pPr marL="3657600" lvl="8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vert="horz" wrap="square" lIns="91440" tIns="45720" rIns="91440" bIns="45720" anchor="ctr"/>
          <a:p>
            <a:pPr lvl="0"/>
            <a:endParaRPr lang="zh-CN" altLang="en-US" dirty="0"/>
          </a:p>
        </p:txBody>
      </p:sp>
      <p:sp>
        <p:nvSpPr>
          <p:cNvPr id="1638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TW" sz="1200" dirty="0"/>
            </a:fld>
            <a:endParaRPr lang="en-US" altLang="zh-TW" sz="1200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vert="horz" wrap="square" lIns="91440" tIns="45720" rIns="91440" bIns="45720" anchor="ctr"/>
          <a:p>
            <a:pPr lvl="0"/>
            <a:endParaRPr lang="zh-CN" altLang="en-US" dirty="0"/>
          </a:p>
        </p:txBody>
      </p:sp>
      <p:sp>
        <p:nvSpPr>
          <p:cNvPr id="2560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TW" sz="1200" dirty="0"/>
            </a:fld>
            <a:endParaRPr lang="en-US" altLang="zh-TW" sz="1200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vert="horz" wrap="square" lIns="91440" tIns="45720" rIns="91440" bIns="45720" anchor="ctr"/>
          <a:p>
            <a:pPr lvl="0"/>
            <a:endParaRPr lang="zh-CN" altLang="en-US" dirty="0"/>
          </a:p>
        </p:txBody>
      </p:sp>
      <p:sp>
        <p:nvSpPr>
          <p:cNvPr id="2662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TW" sz="1200" dirty="0"/>
            </a:fld>
            <a:endParaRPr lang="en-US" altLang="zh-TW" sz="1200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vert="horz" wrap="square" lIns="91440" tIns="45720" rIns="91440" bIns="45720" anchor="ctr"/>
          <a:p>
            <a:pPr lvl="0"/>
            <a:endParaRPr lang="zh-CN" altLang="en-US" dirty="0"/>
          </a:p>
        </p:txBody>
      </p:sp>
      <p:sp>
        <p:nvSpPr>
          <p:cNvPr id="2765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TW" sz="1200" dirty="0"/>
            </a:fld>
            <a:endParaRPr lang="en-US" altLang="zh-TW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vert="horz" wrap="square" lIns="91440" tIns="45720" rIns="91440" bIns="45720" anchor="ctr"/>
          <a:p>
            <a:pPr lvl="0"/>
            <a:endParaRPr lang="zh-CN" altLang="en-US" dirty="0"/>
          </a:p>
        </p:txBody>
      </p:sp>
      <p:sp>
        <p:nvSpPr>
          <p:cNvPr id="1741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TW" sz="1200" dirty="0"/>
            </a:fld>
            <a:endParaRPr lang="en-US" altLang="zh-TW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vert="horz" wrap="square" lIns="91440" tIns="45720" rIns="91440" bIns="45720" anchor="ctr"/>
          <a:p>
            <a:pPr lvl="0"/>
            <a:endParaRPr lang="zh-CN" altLang="en-US" dirty="0"/>
          </a:p>
        </p:txBody>
      </p:sp>
      <p:sp>
        <p:nvSpPr>
          <p:cNvPr id="1843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TW" sz="1200" dirty="0"/>
            </a:fld>
            <a:endParaRPr lang="en-US" altLang="zh-TW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vert="horz" wrap="square" lIns="91440" tIns="45720" rIns="91440" bIns="45720" anchor="ctr"/>
          <a:p>
            <a:pPr lvl="0"/>
            <a:endParaRPr lang="zh-CN" altLang="en-US" dirty="0"/>
          </a:p>
        </p:txBody>
      </p:sp>
      <p:sp>
        <p:nvSpPr>
          <p:cNvPr id="1946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TW" sz="1200" dirty="0"/>
            </a:fld>
            <a:endParaRPr lang="en-US" altLang="zh-TW"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vert="horz" wrap="square" lIns="91440" tIns="45720" rIns="91440" bIns="45720" anchor="ctr"/>
          <a:p>
            <a:pPr lvl="0"/>
            <a:endParaRPr lang="zh-CN" altLang="en-US" dirty="0"/>
          </a:p>
        </p:txBody>
      </p:sp>
      <p:sp>
        <p:nvSpPr>
          <p:cNvPr id="2048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TW" sz="1200" dirty="0"/>
            </a:fld>
            <a:endParaRPr lang="en-US" altLang="zh-TW" sz="12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vert="horz" wrap="square" lIns="91440" tIns="45720" rIns="91440" bIns="45720" anchor="ctr"/>
          <a:p>
            <a:pPr lvl="0"/>
            <a:endParaRPr lang="zh-CN" altLang="en-US" dirty="0"/>
          </a:p>
        </p:txBody>
      </p:sp>
      <p:sp>
        <p:nvSpPr>
          <p:cNvPr id="2150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TW" sz="1200" dirty="0"/>
            </a:fld>
            <a:endParaRPr lang="en-US" altLang="zh-TW" sz="1200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vert="horz" wrap="square" lIns="91440" tIns="45720" rIns="91440" bIns="45720" anchor="ctr"/>
          <a:p>
            <a:pPr lvl="0"/>
            <a:endParaRPr lang="zh-CN" altLang="en-US" dirty="0"/>
          </a:p>
        </p:txBody>
      </p:sp>
      <p:sp>
        <p:nvSpPr>
          <p:cNvPr id="2253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TW" sz="1200" dirty="0"/>
            </a:fld>
            <a:endParaRPr lang="en-US" altLang="zh-TW" sz="1200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vert="horz" wrap="square" lIns="91440" tIns="45720" rIns="91440" bIns="45720" anchor="ctr"/>
          <a:p>
            <a:pPr lvl="0"/>
            <a:endParaRPr lang="zh-CN" altLang="en-US" dirty="0"/>
          </a:p>
        </p:txBody>
      </p:sp>
      <p:sp>
        <p:nvSpPr>
          <p:cNvPr id="2355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TW" sz="1200" dirty="0"/>
            </a:fld>
            <a:endParaRPr lang="en-US" altLang="zh-TW" sz="1200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vert="horz" wrap="square" lIns="91440" tIns="45720" rIns="91440" bIns="45720" anchor="ctr"/>
          <a:p>
            <a:pPr lvl="0"/>
            <a:endParaRPr lang="zh-CN" altLang="en-US" dirty="0"/>
          </a:p>
        </p:txBody>
      </p:sp>
      <p:sp>
        <p:nvSpPr>
          <p:cNvPr id="2458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TW" sz="1200" dirty="0"/>
            </a:fld>
            <a:endParaRPr lang="en-US" altLang="zh-TW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l="214" t="22189" r="943" b="19479"/>
          <a:stretch>
            <a:fillRect/>
          </a:stretch>
        </p:blipFill>
        <p:spPr>
          <a:xfrm>
            <a:off x="-76078" y="0"/>
            <a:ext cx="9144000" cy="4102100"/>
          </a:xfrm>
          <a:prstGeom prst="rect">
            <a:avLst/>
          </a:prstGeom>
          <a:effectLst>
            <a:reflection blurRad="6350" stA="11000" endPos="35000" dir="5400000" sy="-100000" algn="bl" rotWithShape="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6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7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8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9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0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  <p:hf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  <p:hf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  <p:hf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  <p:hf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  <p:hf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  <p:hf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  <p:hf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文本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  <p:hf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/>
          <a:srcRect l="214" t="22189" r="943" b="19479"/>
          <a:stretch>
            <a:fillRect/>
          </a:stretch>
        </p:blipFill>
        <p:spPr>
          <a:xfrm>
            <a:off x="-76078" y="0"/>
            <a:ext cx="9144000" cy="4102100"/>
          </a:xfrm>
          <a:prstGeom prst="rect">
            <a:avLst/>
          </a:prstGeom>
          <a:effectLst>
            <a:reflection blurRad="6350" stA="11000" endPos="35000" dir="5400000" sy="-100000" algn="bl" rotWithShape="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  <p:hf hdr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6_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7_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8_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9_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0_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1_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  <p:hf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4" Type="http://schemas.openxmlformats.org/officeDocument/2006/relationships/theme" Target="../theme/theme1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5" Type="http://schemas.openxmlformats.org/officeDocument/2006/relationships/theme" Target="../theme/theme2.xml"/><Relationship Id="rId24" Type="http://schemas.openxmlformats.org/officeDocument/2006/relationships/image" Target="../media/image2.jpeg"/><Relationship Id="rId23" Type="http://schemas.openxmlformats.org/officeDocument/2006/relationships/slideLayout" Target="../slideLayouts/slideLayout46.xml"/><Relationship Id="rId22" Type="http://schemas.openxmlformats.org/officeDocument/2006/relationships/slideLayout" Target="../slideLayouts/slideLayout45.xml"/><Relationship Id="rId21" Type="http://schemas.openxmlformats.org/officeDocument/2006/relationships/slideLayout" Target="../slideLayouts/slideLayout44.xml"/><Relationship Id="rId20" Type="http://schemas.openxmlformats.org/officeDocument/2006/relationships/slideLayout" Target="../slideLayouts/slideLayout43.xml"/><Relationship Id="rId2" Type="http://schemas.openxmlformats.org/officeDocument/2006/relationships/slideLayout" Target="../slideLayouts/slideLayout25.xml"/><Relationship Id="rId19" Type="http://schemas.openxmlformats.org/officeDocument/2006/relationships/slideLayout" Target="../slideLayouts/slideLayout42.xml"/><Relationship Id="rId18" Type="http://schemas.openxmlformats.org/officeDocument/2006/relationships/slideLayout" Target="../slideLayouts/slideLayout41.xml"/><Relationship Id="rId17" Type="http://schemas.openxmlformats.org/officeDocument/2006/relationships/slideLayout" Target="../slideLayouts/slideLayout40.xml"/><Relationship Id="rId16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</p:sldLayoutIdLst>
  <p:transition>
    <p:zoom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2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  <p:sldLayoutId id="2147483691" r:id="rId19"/>
    <p:sldLayoutId id="2147483692" r:id="rId20"/>
    <p:sldLayoutId id="2147483693" r:id="rId21"/>
    <p:sldLayoutId id="2147483694" r:id="rId22"/>
    <p:sldLayoutId id="2147483695" r:id="rId23"/>
  </p:sldLayoutIdLst>
  <p:transition>
    <p:zoom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35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44.xml"/><Relationship Id="rId2" Type="http://schemas.openxmlformats.org/officeDocument/2006/relationships/tags" Target="../tags/tag11.xml"/><Relationship Id="rId1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45.xml"/><Relationship Id="rId2" Type="http://schemas.openxmlformats.org/officeDocument/2006/relationships/tags" Target="../tags/tag12.xml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46.xml"/><Relationship Id="rId2" Type="http://schemas.openxmlformats.org/officeDocument/2006/relationships/tags" Target="../tags/tag13.xml"/><Relationship Id="rId1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36.xml"/><Relationship Id="rId4" Type="http://schemas.openxmlformats.org/officeDocument/2006/relationships/tags" Target="../tags/tag3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7.xml"/><Relationship Id="rId8" Type="http://schemas.openxmlformats.org/officeDocument/2006/relationships/tags" Target="../tags/tag4.xml"/><Relationship Id="rId7" Type="http://schemas.openxmlformats.org/officeDocument/2006/relationships/image" Target="../media/image13.jpeg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0" Type="http://schemas.openxmlformats.org/officeDocument/2006/relationships/notesSlide" Target="../notesSlides/notesSlide3.xml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38.xml"/><Relationship Id="rId2" Type="http://schemas.openxmlformats.org/officeDocument/2006/relationships/tags" Target="../tags/tag5.xml"/><Relationship Id="rId1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39.xml"/><Relationship Id="rId2" Type="http://schemas.openxmlformats.org/officeDocument/2006/relationships/tags" Target="../tags/tag6.xml"/><Relationship Id="rId1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40.xml"/><Relationship Id="rId2" Type="http://schemas.openxmlformats.org/officeDocument/2006/relationships/tags" Target="../tags/tag7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41.xml"/><Relationship Id="rId2" Type="http://schemas.openxmlformats.org/officeDocument/2006/relationships/tags" Target="../tags/tag8.xml"/><Relationship Id="rId1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42.xml"/><Relationship Id="rId4" Type="http://schemas.openxmlformats.org/officeDocument/2006/relationships/tags" Target="../tags/tag9.xml"/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43.xml"/><Relationship Id="rId2" Type="http://schemas.openxmlformats.org/officeDocument/2006/relationships/tags" Target="../tags/tag10.xml"/><Relationship Id="rId1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600" y="4343400"/>
            <a:ext cx="2743200" cy="2057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2971800" y="4648200"/>
            <a:ext cx="4419600" cy="9159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春游去哪儿玩</a:t>
            </a:r>
            <a:endParaRPr lang="zh-CN" altLang="en-US" sz="4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PA_文本框 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2041" y="665173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anose="02000500000000000000" pitchFamily="2" charset="0"/>
                <a:ea typeface="幼圆" panose="02010509060101010101" pitchFamily="49" charset="-122"/>
                <a:cs typeface="+mn-cs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anose="02000500000000000000" pitchFamily="2" charset="0"/>
              <a:ea typeface="幼圆" panose="02010509060101010101" pitchFamily="49" charset="-122"/>
              <a:cs typeface="+mn-cs"/>
            </a:endParaRPr>
          </a:p>
        </p:txBody>
      </p:sp>
    </p:spTree>
    <p:custDataLst>
      <p:tags r:id="rId3"/>
    </p:custData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 r="53995" b="1678"/>
          <a:stretch>
            <a:fillRect/>
          </a:stretch>
        </p:blipFill>
        <p:spPr>
          <a:xfrm>
            <a:off x="593725" y="4352925"/>
            <a:ext cx="1250950" cy="2514600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2574925" y="1143000"/>
          <a:ext cx="5980113" cy="4354513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057404"/>
                <a:gridCol w="3922709"/>
              </a:tblGrid>
              <a:tr h="579187"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sz="32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春游方案</a:t>
                      </a:r>
                      <a:endParaRPr lang="zh-CN" altLang="en-US" sz="32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31" marR="91431" marT="45719" marB="45719"/>
                </a:tc>
                <a:tc hMerge="1">
                  <a:tcPr/>
                </a:tc>
              </a:tr>
              <a:tr h="943832">
                <a:tc>
                  <a:txBody>
                    <a:bodyPr/>
                    <a:lstStyle/>
                    <a:p>
                      <a:r>
                        <a:rPr lang="zh-CN" altLang="en-US" sz="32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春游地点</a:t>
                      </a:r>
                      <a:endParaRPr lang="zh-CN" altLang="en-US" sz="32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endParaRPr lang="zh-CN" altLang="en-US" sz="32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31" marR="91431" marT="45719" marB="45719"/>
                </a:tc>
              </a:tr>
              <a:tr h="943832">
                <a:tc>
                  <a:txBody>
                    <a:bodyPr/>
                    <a:lstStyle/>
                    <a:p>
                      <a:r>
                        <a:rPr lang="zh-CN" altLang="en-US" sz="32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交通方式</a:t>
                      </a:r>
                      <a:endParaRPr lang="zh-CN" altLang="en-US" sz="32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endParaRPr lang="zh-CN" altLang="en-US" sz="32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31" marR="91431" marT="45719" marB="45719"/>
                </a:tc>
              </a:tr>
              <a:tr h="943832">
                <a:tc>
                  <a:txBody>
                    <a:bodyPr/>
                    <a:lstStyle/>
                    <a:p>
                      <a:r>
                        <a:rPr lang="zh-CN" altLang="en-US" sz="32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旅游路线</a:t>
                      </a:r>
                      <a:endParaRPr lang="zh-CN" altLang="en-US" sz="32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endParaRPr lang="zh-CN" altLang="en-US" sz="32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31" marR="91431" marT="45719" marB="45719"/>
                </a:tc>
              </a:tr>
              <a:tr h="943832">
                <a:tc>
                  <a:txBody>
                    <a:bodyPr/>
                    <a:lstStyle/>
                    <a:p>
                      <a:r>
                        <a:rPr lang="zh-CN" altLang="en-US" sz="32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安全事项</a:t>
                      </a:r>
                      <a:endParaRPr lang="zh-CN" altLang="en-US" sz="32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31" marR="91431" marT="45719" marB="45719"/>
                </a:tc>
                <a:tc>
                  <a:txBody>
                    <a:bodyPr/>
                    <a:lstStyle/>
                    <a:p>
                      <a:endParaRPr lang="zh-CN" altLang="en-US" sz="32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31" marR="91431" marT="45719" marB="45719"/>
                </a:tc>
              </a:tr>
            </a:tbl>
          </a:graphicData>
        </a:graphic>
      </p:graphicFrame>
      <p:sp>
        <p:nvSpPr>
          <p:cNvPr id="7" name="流程图: 资料带 6"/>
          <p:cNvSpPr/>
          <p:nvPr/>
        </p:nvSpPr>
        <p:spPr>
          <a:xfrm>
            <a:off x="396875" y="131763"/>
            <a:ext cx="2138363" cy="839788"/>
          </a:xfrm>
          <a:prstGeom prst="flowChartPunchedTap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集体智慧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3" name="椭圆形标注 2"/>
          <p:cNvSpPr/>
          <p:nvPr/>
        </p:nvSpPr>
        <p:spPr>
          <a:xfrm>
            <a:off x="228600" y="1219200"/>
            <a:ext cx="2192338" cy="3238500"/>
          </a:xfrm>
          <a:prstGeom prst="wedgeEllipseCallout">
            <a:avLst>
              <a:gd name="adj1" fmla="val -7198"/>
              <a:gd name="adj2" fmla="val 6657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出发之前，让我们做一个春游方案吧！</a:t>
            </a:r>
            <a:endParaRPr kumimoji="0" lang="zh-CN" altLang="en-US" sz="30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8" name="PA_文本框 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2041" y="665173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anose="02000500000000000000" pitchFamily="2" charset="0"/>
                <a:ea typeface="幼圆" panose="02010509060101010101" pitchFamily="49" charset="-122"/>
                <a:cs typeface="+mn-cs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anose="02000500000000000000" pitchFamily="2" charset="0"/>
              <a:ea typeface="幼圆" panose="02010509060101010101" pitchFamily="49" charset="-122"/>
              <a:cs typeface="+mn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流程图: 资料带 1"/>
          <p:cNvSpPr/>
          <p:nvPr/>
        </p:nvSpPr>
        <p:spPr>
          <a:xfrm>
            <a:off x="396875" y="131763"/>
            <a:ext cx="2138363" cy="839788"/>
          </a:xfrm>
          <a:prstGeom prst="flowChartPunchedTap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表达思路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81200" y="4419600"/>
            <a:ext cx="3049588" cy="1955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圆角矩形标注 2"/>
          <p:cNvSpPr/>
          <p:nvPr/>
        </p:nvSpPr>
        <p:spPr>
          <a:xfrm>
            <a:off x="1335088" y="1666875"/>
            <a:ext cx="7391400" cy="1752600"/>
          </a:xfrm>
          <a:prstGeom prst="wedgeRoundRectCallout">
            <a:avLst>
              <a:gd name="adj1" fmla="val -30369"/>
              <a:gd name="adj2" fmla="val 80979"/>
              <a:gd name="adj3" fmla="val 1666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1.</a:t>
            </a:r>
            <a:r>
              <a:rPr kumimoji="0" lang="zh-CN" altLang="en-US" sz="30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以小组为单元，设计我们的春游方案。</a:t>
            </a:r>
            <a:endParaRPr kumimoji="0" lang="en-US" altLang="zh-CN" sz="30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2.</a:t>
            </a:r>
            <a:r>
              <a:rPr kumimoji="0" lang="zh-CN" altLang="en-US" sz="30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集体交流讨论，说清春游地点的特点。</a:t>
            </a:r>
            <a:endParaRPr kumimoji="0" lang="en-US" altLang="zh-CN" sz="30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3.</a:t>
            </a:r>
            <a:r>
              <a:rPr kumimoji="0" lang="zh-CN" altLang="en-US" sz="30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选取优秀代表发言。</a:t>
            </a:r>
            <a:endParaRPr kumimoji="0" lang="zh-CN" altLang="en-US" sz="30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5" name="PA_文本框 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2041" y="665173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anose="02000500000000000000" pitchFamily="2" charset="0"/>
                <a:ea typeface="幼圆" panose="02010509060101010101" pitchFamily="49" charset="-122"/>
                <a:cs typeface="+mn-cs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anose="02000500000000000000" pitchFamily="2" charset="0"/>
              <a:ea typeface="幼圆" panose="02010509060101010101" pitchFamily="49" charset="-122"/>
              <a:cs typeface="+mn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600" y="3733800"/>
            <a:ext cx="4953000" cy="3236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对话气泡: 圆角矩形 3"/>
          <p:cNvSpPr/>
          <p:nvPr/>
        </p:nvSpPr>
        <p:spPr>
          <a:xfrm>
            <a:off x="396875" y="1219200"/>
            <a:ext cx="8366125" cy="990600"/>
          </a:xfrm>
          <a:prstGeom prst="wedgeRoundRectCallout">
            <a:avLst>
              <a:gd name="adj1" fmla="val -20333"/>
              <a:gd name="adj2" fmla="val 50000"/>
              <a:gd name="adj3" fmla="val 1666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全班选举优秀代表作为导游，为我们介绍春游活动。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5" name="流程图: 资料带 4"/>
          <p:cNvSpPr/>
          <p:nvPr/>
        </p:nvSpPr>
        <p:spPr>
          <a:xfrm>
            <a:off x="396875" y="131763"/>
            <a:ext cx="2138363" cy="839788"/>
          </a:xfrm>
          <a:prstGeom prst="flowChartPunchedTap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学以致用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6" name="圆角矩形标注 6"/>
          <p:cNvSpPr/>
          <p:nvPr/>
        </p:nvSpPr>
        <p:spPr>
          <a:xfrm>
            <a:off x="3467100" y="3370263"/>
            <a:ext cx="3429000" cy="727075"/>
          </a:xfrm>
          <a:prstGeom prst="wedgeRoundRectCallout">
            <a:avLst>
              <a:gd name="adj1" fmla="val -47086"/>
              <a:gd name="adj2" fmla="val 68962"/>
              <a:gd name="adj3" fmla="val 1666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跟我走吧！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" name="PA_文本框 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2041" y="665173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anose="02000500000000000000" pitchFamily="2" charset="0"/>
                <a:ea typeface="幼圆" panose="02010509060101010101" pitchFamily="49" charset="-122"/>
                <a:cs typeface="+mn-cs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anose="02000500000000000000" pitchFamily="2" charset="0"/>
              <a:ea typeface="幼圆" panose="02010509060101010101" pitchFamily="49" charset="-122"/>
              <a:cs typeface="+mn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"/>
          <a:srcRect r="20001" b="19971"/>
          <a:stretch>
            <a:fillRect/>
          </a:stretch>
        </p:blipFill>
        <p:spPr>
          <a:xfrm>
            <a:off x="2425645" y="3037116"/>
            <a:ext cx="3104913" cy="20686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94093" y="3139614"/>
            <a:ext cx="3077137" cy="205242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3" cstate="print"/>
          <a:srcRect l="511" t="-12036" r="-511" b="12036"/>
          <a:stretch>
            <a:fillRect/>
          </a:stretch>
        </p:blipFill>
        <p:spPr>
          <a:xfrm>
            <a:off x="227031" y="3062470"/>
            <a:ext cx="2395729" cy="224142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  <a:headEnd/>
            <a:tailEnd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Line 16"/>
          <p:cNvSpPr>
            <a:spLocks noChangeShapeType="1"/>
          </p:cNvSpPr>
          <p:nvPr/>
        </p:nvSpPr>
        <p:spPr bwMode="auto">
          <a:xfrm flipV="1">
            <a:off x="228600" y="2773363"/>
            <a:ext cx="8556625" cy="14288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                                  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102" name="Group 21"/>
          <p:cNvGrpSpPr/>
          <p:nvPr/>
        </p:nvGrpSpPr>
        <p:grpSpPr>
          <a:xfrm flipH="1">
            <a:off x="1055688" y="2262188"/>
            <a:ext cx="280987" cy="1136650"/>
            <a:chOff x="0" y="0"/>
            <a:chExt cx="479" cy="2487"/>
          </a:xfrm>
        </p:grpSpPr>
        <p:sp>
          <p:nvSpPr>
            <p:cNvPr id="4" name="Freeform 178"/>
            <p:cNvSpPr/>
            <p:nvPr/>
          </p:nvSpPr>
          <p:spPr bwMode="auto">
            <a:xfrm>
              <a:off x="0" y="0"/>
              <a:ext cx="192" cy="2477"/>
            </a:xfrm>
            <a:custGeom>
              <a:avLst/>
              <a:gdLst>
                <a:gd name="T0" fmla="*/ 4627834 w 82"/>
                <a:gd name="T1" fmla="*/ 2138992 h 1049"/>
                <a:gd name="T2" fmla="*/ 2305587 w 82"/>
                <a:gd name="T3" fmla="*/ 25117368 h 1049"/>
                <a:gd name="T4" fmla="*/ 1498419 w 82"/>
                <a:gd name="T5" fmla="*/ 31848066 h 1049"/>
                <a:gd name="T6" fmla="*/ 1498419 w 82"/>
                <a:gd name="T7" fmla="*/ 37473161 h 1049"/>
                <a:gd name="T8" fmla="*/ 1214831 w 82"/>
                <a:gd name="T9" fmla="*/ 39867426 h 1049"/>
                <a:gd name="T10" fmla="*/ 751401 w 82"/>
                <a:gd name="T11" fmla="*/ 51712851 h 1049"/>
                <a:gd name="T12" fmla="*/ 751401 w 82"/>
                <a:gd name="T13" fmla="*/ 58890113 h 1049"/>
                <a:gd name="T14" fmla="*/ 255320 w 82"/>
                <a:gd name="T15" fmla="*/ 70583737 h 1049"/>
                <a:gd name="T16" fmla="*/ 2369515 w 82"/>
                <a:gd name="T17" fmla="*/ 73920327 h 1049"/>
                <a:gd name="T18" fmla="*/ 5169368 w 82"/>
                <a:gd name="T19" fmla="*/ 727721 h 1049"/>
                <a:gd name="T20" fmla="*/ 4627834 w 82"/>
                <a:gd name="T21" fmla="*/ 2138992 h 10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2"/>
                <a:gd name="T34" fmla="*/ 0 h 1049"/>
                <a:gd name="T35" fmla="*/ 82 w 82"/>
                <a:gd name="T36" fmla="*/ 1049 h 10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2" h="1049">
                  <a:moveTo>
                    <a:pt x="68" y="30"/>
                  </a:moveTo>
                  <a:cubicBezTo>
                    <a:pt x="54" y="56"/>
                    <a:pt x="34" y="318"/>
                    <a:pt x="34" y="354"/>
                  </a:cubicBezTo>
                  <a:cubicBezTo>
                    <a:pt x="34" y="388"/>
                    <a:pt x="22" y="425"/>
                    <a:pt x="22" y="449"/>
                  </a:cubicBezTo>
                  <a:cubicBezTo>
                    <a:pt x="21" y="472"/>
                    <a:pt x="14" y="512"/>
                    <a:pt x="22" y="528"/>
                  </a:cubicBezTo>
                  <a:cubicBezTo>
                    <a:pt x="30" y="544"/>
                    <a:pt x="19" y="545"/>
                    <a:pt x="18" y="562"/>
                  </a:cubicBezTo>
                  <a:cubicBezTo>
                    <a:pt x="17" y="579"/>
                    <a:pt x="10" y="718"/>
                    <a:pt x="11" y="729"/>
                  </a:cubicBezTo>
                  <a:cubicBezTo>
                    <a:pt x="13" y="741"/>
                    <a:pt x="19" y="798"/>
                    <a:pt x="11" y="830"/>
                  </a:cubicBezTo>
                  <a:cubicBezTo>
                    <a:pt x="3" y="863"/>
                    <a:pt x="0" y="975"/>
                    <a:pt x="4" y="995"/>
                  </a:cubicBezTo>
                  <a:cubicBezTo>
                    <a:pt x="9" y="1014"/>
                    <a:pt x="12" y="1036"/>
                    <a:pt x="35" y="1042"/>
                  </a:cubicBezTo>
                  <a:cubicBezTo>
                    <a:pt x="58" y="1049"/>
                    <a:pt x="82" y="0"/>
                    <a:pt x="76" y="10"/>
                  </a:cubicBezTo>
                  <a:cubicBezTo>
                    <a:pt x="71" y="21"/>
                    <a:pt x="68" y="30"/>
                    <a:pt x="68" y="30"/>
                  </a:cubicBezTo>
                  <a:close/>
                </a:path>
              </a:pathLst>
            </a:custGeom>
            <a:gradFill rotWithShape="1">
              <a:gsLst>
                <a:gs pos="0">
                  <a:srgbClr val="9F6801"/>
                </a:gs>
                <a:gs pos="100000">
                  <a:srgbClr val="FEA501"/>
                </a:gs>
              </a:gsLst>
              <a:lin ang="0" scaled="1"/>
            </a:gra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5" name="Freeform 179"/>
            <p:cNvSpPr/>
            <p:nvPr/>
          </p:nvSpPr>
          <p:spPr bwMode="auto">
            <a:xfrm>
              <a:off x="46" y="0"/>
              <a:ext cx="433" cy="2487"/>
            </a:xfrm>
            <a:custGeom>
              <a:avLst/>
              <a:gdLst>
                <a:gd name="T0" fmla="*/ 1406977 w 183"/>
                <a:gd name="T1" fmla="*/ 74421243 h 1053"/>
                <a:gd name="T2" fmla="*/ 150362 w 183"/>
                <a:gd name="T3" fmla="*/ 72303956 h 1053"/>
                <a:gd name="T4" fmla="*/ 3385022 w 183"/>
                <a:gd name="T5" fmla="*/ 2144481 h 1053"/>
                <a:gd name="T6" fmla="*/ 5568338 w 183"/>
                <a:gd name="T7" fmla="*/ 270096 h 1053"/>
                <a:gd name="T8" fmla="*/ 11683645 w 183"/>
                <a:gd name="T9" fmla="*/ 728816 h 1053"/>
                <a:gd name="T10" fmla="*/ 12940407 w 183"/>
                <a:gd name="T11" fmla="*/ 2144481 h 1053"/>
                <a:gd name="T12" fmla="*/ 9353029 w 183"/>
                <a:gd name="T13" fmla="*/ 73426826 h 1053"/>
                <a:gd name="T14" fmla="*/ 8120465 w 183"/>
                <a:gd name="T15" fmla="*/ 74929590 h 1053"/>
                <a:gd name="T16" fmla="*/ 1406977 w 183"/>
                <a:gd name="T17" fmla="*/ 74421243 h 105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3"/>
                <a:gd name="T28" fmla="*/ 0 h 1053"/>
                <a:gd name="T29" fmla="*/ 183 w 183"/>
                <a:gd name="T30" fmla="*/ 1053 h 105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3" h="1053">
                  <a:moveTo>
                    <a:pt x="20" y="1046"/>
                  </a:moveTo>
                  <a:cubicBezTo>
                    <a:pt x="12" y="1041"/>
                    <a:pt x="0" y="1030"/>
                    <a:pt x="2" y="1016"/>
                  </a:cubicBezTo>
                  <a:cubicBezTo>
                    <a:pt x="3" y="1003"/>
                    <a:pt x="43" y="43"/>
                    <a:pt x="48" y="30"/>
                  </a:cubicBezTo>
                  <a:cubicBezTo>
                    <a:pt x="53" y="16"/>
                    <a:pt x="56" y="0"/>
                    <a:pt x="79" y="4"/>
                  </a:cubicBezTo>
                  <a:cubicBezTo>
                    <a:pt x="102" y="7"/>
                    <a:pt x="154" y="10"/>
                    <a:pt x="165" y="10"/>
                  </a:cubicBezTo>
                  <a:cubicBezTo>
                    <a:pt x="175" y="10"/>
                    <a:pt x="183" y="13"/>
                    <a:pt x="183" y="30"/>
                  </a:cubicBezTo>
                  <a:cubicBezTo>
                    <a:pt x="183" y="47"/>
                    <a:pt x="135" y="1010"/>
                    <a:pt x="132" y="1032"/>
                  </a:cubicBezTo>
                  <a:cubicBezTo>
                    <a:pt x="129" y="1053"/>
                    <a:pt x="125" y="1053"/>
                    <a:pt x="115" y="1053"/>
                  </a:cubicBezTo>
                  <a:cubicBezTo>
                    <a:pt x="106" y="1053"/>
                    <a:pt x="29" y="1051"/>
                    <a:pt x="20" y="1046"/>
                  </a:cubicBezTo>
                  <a:close/>
                </a:path>
              </a:pathLst>
            </a:custGeom>
            <a:gradFill rotWithShape="1">
              <a:gsLst>
                <a:gs pos="0">
                  <a:srgbClr val="FEA501"/>
                </a:gs>
                <a:gs pos="100000">
                  <a:srgbClr val="9F6801"/>
                </a:gs>
              </a:gsLst>
              <a:lin ang="18900000" scaled="1"/>
            </a:gra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6" name="Freeform 180"/>
            <p:cNvSpPr/>
            <p:nvPr/>
          </p:nvSpPr>
          <p:spPr bwMode="auto">
            <a:xfrm>
              <a:off x="95" y="1400"/>
              <a:ext cx="317" cy="94"/>
            </a:xfrm>
            <a:custGeom>
              <a:avLst/>
              <a:gdLst>
                <a:gd name="T0" fmla="*/ 2178533 w 134"/>
                <a:gd name="T1" fmla="*/ 324850 h 40"/>
                <a:gd name="T2" fmla="*/ 0 w 134"/>
                <a:gd name="T3" fmla="*/ 1290710 h 40"/>
                <a:gd name="T4" fmla="*/ 2178533 w 134"/>
                <a:gd name="T5" fmla="*/ 2902119 h 40"/>
                <a:gd name="T6" fmla="*/ 7987716 w 134"/>
                <a:gd name="T7" fmla="*/ 2998561 h 40"/>
                <a:gd name="T8" fmla="*/ 9739655 w 134"/>
                <a:gd name="T9" fmla="*/ 1993155 h 40"/>
                <a:gd name="T10" fmla="*/ 8140813 w 134"/>
                <a:gd name="T11" fmla="*/ 680395 h 40"/>
                <a:gd name="T12" fmla="*/ 2178533 w 134"/>
                <a:gd name="T13" fmla="*/ 324850 h 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4"/>
                <a:gd name="T22" fmla="*/ 0 h 40"/>
                <a:gd name="T23" fmla="*/ 134 w 134"/>
                <a:gd name="T24" fmla="*/ 40 h 4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4" h="40">
                  <a:moveTo>
                    <a:pt x="30" y="4"/>
                  </a:moveTo>
                  <a:cubicBezTo>
                    <a:pt x="18" y="4"/>
                    <a:pt x="0" y="0"/>
                    <a:pt x="0" y="17"/>
                  </a:cubicBezTo>
                  <a:cubicBezTo>
                    <a:pt x="0" y="34"/>
                    <a:pt x="19" y="38"/>
                    <a:pt x="30" y="38"/>
                  </a:cubicBezTo>
                  <a:cubicBezTo>
                    <a:pt x="41" y="39"/>
                    <a:pt x="103" y="38"/>
                    <a:pt x="110" y="39"/>
                  </a:cubicBezTo>
                  <a:cubicBezTo>
                    <a:pt x="127" y="40"/>
                    <a:pt x="134" y="35"/>
                    <a:pt x="134" y="26"/>
                  </a:cubicBezTo>
                  <a:cubicBezTo>
                    <a:pt x="134" y="16"/>
                    <a:pt x="131" y="10"/>
                    <a:pt x="112" y="9"/>
                  </a:cubicBezTo>
                  <a:cubicBezTo>
                    <a:pt x="103" y="9"/>
                    <a:pt x="44" y="5"/>
                    <a:pt x="30" y="4"/>
                  </a:cubicBezTo>
                  <a:close/>
                </a:path>
              </a:pathLst>
            </a:custGeom>
            <a:gradFill rotWithShape="1">
              <a:gsLst>
                <a:gs pos="0">
                  <a:srgbClr val="FEA501"/>
                </a:gs>
                <a:gs pos="50000">
                  <a:srgbClr val="9F6801"/>
                </a:gs>
                <a:gs pos="100000">
                  <a:srgbClr val="FEA501"/>
                </a:gs>
              </a:gsLst>
              <a:lin ang="5400000" scaled="1"/>
            </a:gra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7" name="Freeform 181"/>
            <p:cNvSpPr/>
            <p:nvPr/>
          </p:nvSpPr>
          <p:spPr bwMode="auto">
            <a:xfrm>
              <a:off x="100" y="1223"/>
              <a:ext cx="346" cy="257"/>
            </a:xfrm>
            <a:custGeom>
              <a:avLst/>
              <a:gdLst>
                <a:gd name="T0" fmla="*/ 8299996 w 146"/>
                <a:gd name="T1" fmla="*/ 7520284 h 110"/>
                <a:gd name="T2" fmla="*/ 422913 w 146"/>
                <a:gd name="T3" fmla="*/ 6965520 h 110"/>
                <a:gd name="T4" fmla="*/ 0 w 146"/>
                <a:gd name="T5" fmla="*/ 6561513 h 110"/>
                <a:gd name="T6" fmla="*/ 514277 w 146"/>
                <a:gd name="T7" fmla="*/ 6154304 h 110"/>
                <a:gd name="T8" fmla="*/ 8299996 w 146"/>
                <a:gd name="T9" fmla="*/ 6707895 h 110"/>
                <a:gd name="T10" fmla="*/ 9515211 w 146"/>
                <a:gd name="T11" fmla="*/ 6362872 h 110"/>
                <a:gd name="T12" fmla="*/ 9608706 w 146"/>
                <a:gd name="T13" fmla="*/ 6216480 h 110"/>
                <a:gd name="T14" fmla="*/ 9515211 w 146"/>
                <a:gd name="T15" fmla="*/ 5400475 h 110"/>
                <a:gd name="T16" fmla="*/ 9515211 w 146"/>
                <a:gd name="T17" fmla="*/ 5253142 h 110"/>
                <a:gd name="T18" fmla="*/ 9737883 w 146"/>
                <a:gd name="T19" fmla="*/ 0 h 110"/>
                <a:gd name="T20" fmla="*/ 10401783 w 146"/>
                <a:gd name="T21" fmla="*/ 5342570 h 110"/>
                <a:gd name="T22" fmla="*/ 10454540 w 146"/>
                <a:gd name="T23" fmla="*/ 6090046 h 110"/>
                <a:gd name="T24" fmla="*/ 10183410 w 146"/>
                <a:gd name="T25" fmla="*/ 6818978 h 110"/>
                <a:gd name="T26" fmla="*/ 8299996 w 146"/>
                <a:gd name="T27" fmla="*/ 7520284 h 11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46"/>
                <a:gd name="T43" fmla="*/ 0 h 110"/>
                <a:gd name="T44" fmla="*/ 146 w 146"/>
                <a:gd name="T45" fmla="*/ 110 h 11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46" h="110">
                  <a:moveTo>
                    <a:pt x="116" y="110"/>
                  </a:moveTo>
                  <a:cubicBezTo>
                    <a:pt x="103" y="110"/>
                    <a:pt x="10" y="103"/>
                    <a:pt x="6" y="102"/>
                  </a:cubicBezTo>
                  <a:cubicBezTo>
                    <a:pt x="2" y="102"/>
                    <a:pt x="0" y="99"/>
                    <a:pt x="0" y="96"/>
                  </a:cubicBezTo>
                  <a:cubicBezTo>
                    <a:pt x="1" y="92"/>
                    <a:pt x="3" y="90"/>
                    <a:pt x="7" y="90"/>
                  </a:cubicBezTo>
                  <a:cubicBezTo>
                    <a:pt x="8" y="90"/>
                    <a:pt x="104" y="98"/>
                    <a:pt x="116" y="98"/>
                  </a:cubicBezTo>
                  <a:cubicBezTo>
                    <a:pt x="123" y="98"/>
                    <a:pt x="130" y="95"/>
                    <a:pt x="133" y="93"/>
                  </a:cubicBezTo>
                  <a:cubicBezTo>
                    <a:pt x="134" y="92"/>
                    <a:pt x="134" y="91"/>
                    <a:pt x="134" y="91"/>
                  </a:cubicBezTo>
                  <a:cubicBezTo>
                    <a:pt x="134" y="90"/>
                    <a:pt x="133" y="85"/>
                    <a:pt x="133" y="79"/>
                  </a:cubicBezTo>
                  <a:cubicBezTo>
                    <a:pt x="133" y="78"/>
                    <a:pt x="133" y="78"/>
                    <a:pt x="133" y="77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40" y="26"/>
                    <a:pt x="143" y="60"/>
                    <a:pt x="145" y="78"/>
                  </a:cubicBezTo>
                  <a:cubicBezTo>
                    <a:pt x="145" y="84"/>
                    <a:pt x="146" y="88"/>
                    <a:pt x="146" y="89"/>
                  </a:cubicBezTo>
                  <a:cubicBezTo>
                    <a:pt x="146" y="92"/>
                    <a:pt x="146" y="96"/>
                    <a:pt x="142" y="100"/>
                  </a:cubicBezTo>
                  <a:cubicBezTo>
                    <a:pt x="137" y="106"/>
                    <a:pt x="126" y="110"/>
                    <a:pt x="116" y="110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</p:grpSp>
      <p:sp>
        <p:nvSpPr>
          <p:cNvPr id="24" name="流程图: 资料带 23"/>
          <p:cNvSpPr/>
          <p:nvPr/>
        </p:nvSpPr>
        <p:spPr>
          <a:xfrm>
            <a:off x="396875" y="131763"/>
            <a:ext cx="2138363" cy="839788"/>
          </a:xfrm>
          <a:prstGeom prst="flowChartPunchedTap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照片导入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66700" y="1243013"/>
            <a:ext cx="8609013" cy="84931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春天里，好玩的地方可多了，你去过哪些地方呢？</a:t>
            </a:r>
            <a:endParaRPr kumimoji="0" lang="zh-CN" altLang="en-US" sz="30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grpSp>
        <p:nvGrpSpPr>
          <p:cNvPr id="4105" name="Group 26"/>
          <p:cNvGrpSpPr/>
          <p:nvPr/>
        </p:nvGrpSpPr>
        <p:grpSpPr>
          <a:xfrm>
            <a:off x="3675063" y="2257425"/>
            <a:ext cx="280987" cy="1136650"/>
            <a:chOff x="0" y="0"/>
            <a:chExt cx="479" cy="2487"/>
          </a:xfrm>
        </p:grpSpPr>
        <p:sp>
          <p:nvSpPr>
            <p:cNvPr id="9" name="Freeform 183"/>
            <p:cNvSpPr/>
            <p:nvPr/>
          </p:nvSpPr>
          <p:spPr bwMode="auto">
            <a:xfrm>
              <a:off x="0" y="0"/>
              <a:ext cx="195" cy="2477"/>
            </a:xfrm>
            <a:custGeom>
              <a:avLst/>
              <a:gdLst>
                <a:gd name="T0" fmla="*/ 4950729 w 82"/>
                <a:gd name="T1" fmla="*/ 2138992 h 1049"/>
                <a:gd name="T2" fmla="*/ 2456937 w 82"/>
                <a:gd name="T3" fmla="*/ 25117368 h 1049"/>
                <a:gd name="T4" fmla="*/ 1598042 w 82"/>
                <a:gd name="T5" fmla="*/ 31848066 h 1049"/>
                <a:gd name="T6" fmla="*/ 1598042 w 82"/>
                <a:gd name="T7" fmla="*/ 37473161 h 1049"/>
                <a:gd name="T8" fmla="*/ 1324324 w 82"/>
                <a:gd name="T9" fmla="*/ 39867426 h 1049"/>
                <a:gd name="T10" fmla="*/ 807702 w 82"/>
                <a:gd name="T11" fmla="*/ 51712851 h 1049"/>
                <a:gd name="T12" fmla="*/ 807702 w 82"/>
                <a:gd name="T13" fmla="*/ 58890113 h 1049"/>
                <a:gd name="T14" fmla="*/ 273717 w 82"/>
                <a:gd name="T15" fmla="*/ 70583737 h 1049"/>
                <a:gd name="T16" fmla="*/ 2549901 w 82"/>
                <a:gd name="T17" fmla="*/ 73920327 h 1049"/>
                <a:gd name="T18" fmla="*/ 5539029 w 82"/>
                <a:gd name="T19" fmla="*/ 727721 h 1049"/>
                <a:gd name="T20" fmla="*/ 4950729 w 82"/>
                <a:gd name="T21" fmla="*/ 2138992 h 10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2"/>
                <a:gd name="T34" fmla="*/ 0 h 1049"/>
                <a:gd name="T35" fmla="*/ 82 w 82"/>
                <a:gd name="T36" fmla="*/ 1049 h 10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2" h="1049">
                  <a:moveTo>
                    <a:pt x="68" y="30"/>
                  </a:moveTo>
                  <a:cubicBezTo>
                    <a:pt x="54" y="56"/>
                    <a:pt x="34" y="318"/>
                    <a:pt x="34" y="354"/>
                  </a:cubicBezTo>
                  <a:cubicBezTo>
                    <a:pt x="34" y="388"/>
                    <a:pt x="22" y="425"/>
                    <a:pt x="22" y="449"/>
                  </a:cubicBezTo>
                  <a:cubicBezTo>
                    <a:pt x="21" y="472"/>
                    <a:pt x="14" y="512"/>
                    <a:pt x="22" y="528"/>
                  </a:cubicBezTo>
                  <a:cubicBezTo>
                    <a:pt x="30" y="544"/>
                    <a:pt x="19" y="545"/>
                    <a:pt x="18" y="562"/>
                  </a:cubicBezTo>
                  <a:cubicBezTo>
                    <a:pt x="17" y="579"/>
                    <a:pt x="10" y="718"/>
                    <a:pt x="11" y="729"/>
                  </a:cubicBezTo>
                  <a:cubicBezTo>
                    <a:pt x="13" y="741"/>
                    <a:pt x="19" y="798"/>
                    <a:pt x="11" y="830"/>
                  </a:cubicBezTo>
                  <a:cubicBezTo>
                    <a:pt x="3" y="863"/>
                    <a:pt x="0" y="975"/>
                    <a:pt x="4" y="995"/>
                  </a:cubicBezTo>
                  <a:cubicBezTo>
                    <a:pt x="9" y="1014"/>
                    <a:pt x="12" y="1036"/>
                    <a:pt x="35" y="1042"/>
                  </a:cubicBezTo>
                  <a:cubicBezTo>
                    <a:pt x="58" y="1049"/>
                    <a:pt x="82" y="0"/>
                    <a:pt x="76" y="10"/>
                  </a:cubicBezTo>
                  <a:cubicBezTo>
                    <a:pt x="71" y="21"/>
                    <a:pt x="68" y="30"/>
                    <a:pt x="68" y="30"/>
                  </a:cubicBezTo>
                  <a:close/>
                </a:path>
              </a:pathLst>
            </a:custGeom>
            <a:gradFill rotWithShape="1">
              <a:gsLst>
                <a:gs pos="0">
                  <a:srgbClr val="9F680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10" name="Freeform 184"/>
            <p:cNvSpPr/>
            <p:nvPr/>
          </p:nvSpPr>
          <p:spPr bwMode="auto">
            <a:xfrm>
              <a:off x="49" y="0"/>
              <a:ext cx="430" cy="2487"/>
            </a:xfrm>
            <a:custGeom>
              <a:avLst/>
              <a:gdLst>
                <a:gd name="T0" fmla="*/ 1370667 w 183"/>
                <a:gd name="T1" fmla="*/ 74421243 h 1053"/>
                <a:gd name="T2" fmla="*/ 146738 w 183"/>
                <a:gd name="T3" fmla="*/ 72303956 h 1053"/>
                <a:gd name="T4" fmla="*/ 3286738 w 183"/>
                <a:gd name="T5" fmla="*/ 2144481 h 1053"/>
                <a:gd name="T6" fmla="*/ 5419601 w 183"/>
                <a:gd name="T7" fmla="*/ 270096 h 1053"/>
                <a:gd name="T8" fmla="*/ 11326485 w 183"/>
                <a:gd name="T9" fmla="*/ 728816 h 1053"/>
                <a:gd name="T10" fmla="*/ 12555134 w 183"/>
                <a:gd name="T11" fmla="*/ 2144481 h 1053"/>
                <a:gd name="T12" fmla="*/ 9052145 w 183"/>
                <a:gd name="T13" fmla="*/ 73426826 h 1053"/>
                <a:gd name="T14" fmla="*/ 7892420 w 183"/>
                <a:gd name="T15" fmla="*/ 74929590 h 1053"/>
                <a:gd name="T16" fmla="*/ 1370667 w 183"/>
                <a:gd name="T17" fmla="*/ 74421243 h 105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3"/>
                <a:gd name="T28" fmla="*/ 0 h 1053"/>
                <a:gd name="T29" fmla="*/ 183 w 183"/>
                <a:gd name="T30" fmla="*/ 1053 h 105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3" h="1053">
                  <a:moveTo>
                    <a:pt x="20" y="1046"/>
                  </a:moveTo>
                  <a:cubicBezTo>
                    <a:pt x="12" y="1041"/>
                    <a:pt x="0" y="1030"/>
                    <a:pt x="2" y="1016"/>
                  </a:cubicBezTo>
                  <a:cubicBezTo>
                    <a:pt x="3" y="1003"/>
                    <a:pt x="43" y="43"/>
                    <a:pt x="48" y="30"/>
                  </a:cubicBezTo>
                  <a:cubicBezTo>
                    <a:pt x="53" y="16"/>
                    <a:pt x="56" y="0"/>
                    <a:pt x="79" y="4"/>
                  </a:cubicBezTo>
                  <a:cubicBezTo>
                    <a:pt x="102" y="7"/>
                    <a:pt x="154" y="10"/>
                    <a:pt x="165" y="10"/>
                  </a:cubicBezTo>
                  <a:cubicBezTo>
                    <a:pt x="175" y="10"/>
                    <a:pt x="183" y="13"/>
                    <a:pt x="183" y="30"/>
                  </a:cubicBezTo>
                  <a:cubicBezTo>
                    <a:pt x="183" y="47"/>
                    <a:pt x="135" y="1010"/>
                    <a:pt x="132" y="1032"/>
                  </a:cubicBezTo>
                  <a:cubicBezTo>
                    <a:pt x="129" y="1053"/>
                    <a:pt x="125" y="1053"/>
                    <a:pt x="115" y="1053"/>
                  </a:cubicBezTo>
                  <a:cubicBezTo>
                    <a:pt x="106" y="1053"/>
                    <a:pt x="29" y="1051"/>
                    <a:pt x="20" y="1046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9F6801"/>
                </a:gs>
              </a:gsLst>
              <a:lin ang="18900000" scaled="1"/>
            </a:gra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11" name="Freeform 185"/>
            <p:cNvSpPr/>
            <p:nvPr/>
          </p:nvSpPr>
          <p:spPr bwMode="auto">
            <a:xfrm>
              <a:off x="92" y="1400"/>
              <a:ext cx="319" cy="97"/>
            </a:xfrm>
            <a:custGeom>
              <a:avLst/>
              <a:gdLst/>
              <a:ahLst/>
              <a:cxnLst>
                <a:cxn ang="0">
                  <a:pos x="30" y="4"/>
                </a:cxn>
                <a:cxn ang="0">
                  <a:pos x="0" y="17"/>
                </a:cxn>
                <a:cxn ang="0">
                  <a:pos x="30" y="38"/>
                </a:cxn>
                <a:cxn ang="0">
                  <a:pos x="110" y="39"/>
                </a:cxn>
                <a:cxn ang="0">
                  <a:pos x="134" y="26"/>
                </a:cxn>
                <a:cxn ang="0">
                  <a:pos x="112" y="9"/>
                </a:cxn>
                <a:cxn ang="0">
                  <a:pos x="30" y="4"/>
                </a:cxn>
              </a:cxnLst>
              <a:rect l="0" t="0" r="r" b="b"/>
              <a:pathLst>
                <a:path w="134" h="40">
                  <a:moveTo>
                    <a:pt x="30" y="4"/>
                  </a:moveTo>
                  <a:cubicBezTo>
                    <a:pt x="18" y="4"/>
                    <a:pt x="0" y="0"/>
                    <a:pt x="0" y="17"/>
                  </a:cubicBezTo>
                  <a:cubicBezTo>
                    <a:pt x="0" y="34"/>
                    <a:pt x="19" y="38"/>
                    <a:pt x="30" y="38"/>
                  </a:cubicBezTo>
                  <a:cubicBezTo>
                    <a:pt x="41" y="39"/>
                    <a:pt x="103" y="38"/>
                    <a:pt x="110" y="39"/>
                  </a:cubicBezTo>
                  <a:cubicBezTo>
                    <a:pt x="127" y="40"/>
                    <a:pt x="134" y="35"/>
                    <a:pt x="134" y="26"/>
                  </a:cubicBezTo>
                  <a:cubicBezTo>
                    <a:pt x="134" y="16"/>
                    <a:pt x="131" y="10"/>
                    <a:pt x="112" y="9"/>
                  </a:cubicBezTo>
                  <a:cubicBezTo>
                    <a:pt x="103" y="9"/>
                    <a:pt x="44" y="5"/>
                    <a:pt x="30" y="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rgbClr val="9F680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12" name="Freeform 186"/>
            <p:cNvSpPr/>
            <p:nvPr/>
          </p:nvSpPr>
          <p:spPr bwMode="auto">
            <a:xfrm>
              <a:off x="100" y="1223"/>
              <a:ext cx="346" cy="257"/>
            </a:xfrm>
            <a:custGeom>
              <a:avLst/>
              <a:gdLst>
                <a:gd name="T0" fmla="*/ 8299996 w 146"/>
                <a:gd name="T1" fmla="*/ 7520284 h 110"/>
                <a:gd name="T2" fmla="*/ 422913 w 146"/>
                <a:gd name="T3" fmla="*/ 6965520 h 110"/>
                <a:gd name="T4" fmla="*/ 0 w 146"/>
                <a:gd name="T5" fmla="*/ 6561513 h 110"/>
                <a:gd name="T6" fmla="*/ 514277 w 146"/>
                <a:gd name="T7" fmla="*/ 6154304 h 110"/>
                <a:gd name="T8" fmla="*/ 8299996 w 146"/>
                <a:gd name="T9" fmla="*/ 6707895 h 110"/>
                <a:gd name="T10" fmla="*/ 9515211 w 146"/>
                <a:gd name="T11" fmla="*/ 6362872 h 110"/>
                <a:gd name="T12" fmla="*/ 9608706 w 146"/>
                <a:gd name="T13" fmla="*/ 6216480 h 110"/>
                <a:gd name="T14" fmla="*/ 9515211 w 146"/>
                <a:gd name="T15" fmla="*/ 5400475 h 110"/>
                <a:gd name="T16" fmla="*/ 9515211 w 146"/>
                <a:gd name="T17" fmla="*/ 5253142 h 110"/>
                <a:gd name="T18" fmla="*/ 9737883 w 146"/>
                <a:gd name="T19" fmla="*/ 0 h 110"/>
                <a:gd name="T20" fmla="*/ 10401783 w 146"/>
                <a:gd name="T21" fmla="*/ 5342570 h 110"/>
                <a:gd name="T22" fmla="*/ 10454540 w 146"/>
                <a:gd name="T23" fmla="*/ 6090046 h 110"/>
                <a:gd name="T24" fmla="*/ 10183410 w 146"/>
                <a:gd name="T25" fmla="*/ 6818978 h 110"/>
                <a:gd name="T26" fmla="*/ 8299996 w 146"/>
                <a:gd name="T27" fmla="*/ 7520284 h 11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46"/>
                <a:gd name="T43" fmla="*/ 0 h 110"/>
                <a:gd name="T44" fmla="*/ 146 w 146"/>
                <a:gd name="T45" fmla="*/ 110 h 11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46" h="110">
                  <a:moveTo>
                    <a:pt x="116" y="110"/>
                  </a:moveTo>
                  <a:cubicBezTo>
                    <a:pt x="103" y="110"/>
                    <a:pt x="10" y="103"/>
                    <a:pt x="6" y="102"/>
                  </a:cubicBezTo>
                  <a:cubicBezTo>
                    <a:pt x="2" y="102"/>
                    <a:pt x="0" y="99"/>
                    <a:pt x="0" y="96"/>
                  </a:cubicBezTo>
                  <a:cubicBezTo>
                    <a:pt x="1" y="92"/>
                    <a:pt x="3" y="90"/>
                    <a:pt x="7" y="90"/>
                  </a:cubicBezTo>
                  <a:cubicBezTo>
                    <a:pt x="8" y="90"/>
                    <a:pt x="104" y="98"/>
                    <a:pt x="116" y="98"/>
                  </a:cubicBezTo>
                  <a:cubicBezTo>
                    <a:pt x="123" y="98"/>
                    <a:pt x="130" y="95"/>
                    <a:pt x="133" y="93"/>
                  </a:cubicBezTo>
                  <a:cubicBezTo>
                    <a:pt x="134" y="92"/>
                    <a:pt x="134" y="91"/>
                    <a:pt x="134" y="91"/>
                  </a:cubicBezTo>
                  <a:cubicBezTo>
                    <a:pt x="134" y="90"/>
                    <a:pt x="133" y="85"/>
                    <a:pt x="133" y="79"/>
                  </a:cubicBezTo>
                  <a:cubicBezTo>
                    <a:pt x="133" y="78"/>
                    <a:pt x="133" y="78"/>
                    <a:pt x="133" y="77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40" y="26"/>
                    <a:pt x="143" y="60"/>
                    <a:pt x="145" y="78"/>
                  </a:cubicBezTo>
                  <a:cubicBezTo>
                    <a:pt x="145" y="84"/>
                    <a:pt x="146" y="88"/>
                    <a:pt x="146" y="89"/>
                  </a:cubicBezTo>
                  <a:cubicBezTo>
                    <a:pt x="146" y="92"/>
                    <a:pt x="146" y="96"/>
                    <a:pt x="142" y="100"/>
                  </a:cubicBezTo>
                  <a:cubicBezTo>
                    <a:pt x="137" y="106"/>
                    <a:pt x="126" y="110"/>
                    <a:pt x="116" y="110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</p:grpSp>
      <p:grpSp>
        <p:nvGrpSpPr>
          <p:cNvPr id="4106" name="Group 31"/>
          <p:cNvGrpSpPr/>
          <p:nvPr/>
        </p:nvGrpSpPr>
        <p:grpSpPr>
          <a:xfrm flipH="1">
            <a:off x="7010400" y="2219325"/>
            <a:ext cx="280988" cy="1136650"/>
            <a:chOff x="0" y="0"/>
            <a:chExt cx="479" cy="2487"/>
          </a:xfrm>
        </p:grpSpPr>
        <p:sp>
          <p:nvSpPr>
            <p:cNvPr id="14" name="Freeform 197"/>
            <p:cNvSpPr/>
            <p:nvPr/>
          </p:nvSpPr>
          <p:spPr bwMode="auto">
            <a:xfrm>
              <a:off x="0" y="0"/>
              <a:ext cx="192" cy="2477"/>
            </a:xfrm>
            <a:custGeom>
              <a:avLst/>
              <a:gdLst>
                <a:gd name="T0" fmla="*/ 4627834 w 82"/>
                <a:gd name="T1" fmla="*/ 2138992 h 1049"/>
                <a:gd name="T2" fmla="*/ 2305587 w 82"/>
                <a:gd name="T3" fmla="*/ 25117368 h 1049"/>
                <a:gd name="T4" fmla="*/ 1498419 w 82"/>
                <a:gd name="T5" fmla="*/ 31848066 h 1049"/>
                <a:gd name="T6" fmla="*/ 1498419 w 82"/>
                <a:gd name="T7" fmla="*/ 37473161 h 1049"/>
                <a:gd name="T8" fmla="*/ 1214831 w 82"/>
                <a:gd name="T9" fmla="*/ 39867426 h 1049"/>
                <a:gd name="T10" fmla="*/ 751401 w 82"/>
                <a:gd name="T11" fmla="*/ 51712851 h 1049"/>
                <a:gd name="T12" fmla="*/ 751401 w 82"/>
                <a:gd name="T13" fmla="*/ 58890113 h 1049"/>
                <a:gd name="T14" fmla="*/ 255320 w 82"/>
                <a:gd name="T15" fmla="*/ 70583737 h 1049"/>
                <a:gd name="T16" fmla="*/ 2369515 w 82"/>
                <a:gd name="T17" fmla="*/ 73920327 h 1049"/>
                <a:gd name="T18" fmla="*/ 5169368 w 82"/>
                <a:gd name="T19" fmla="*/ 727721 h 1049"/>
                <a:gd name="T20" fmla="*/ 4627834 w 82"/>
                <a:gd name="T21" fmla="*/ 2138992 h 10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2"/>
                <a:gd name="T34" fmla="*/ 0 h 1049"/>
                <a:gd name="T35" fmla="*/ 82 w 82"/>
                <a:gd name="T36" fmla="*/ 1049 h 10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2" h="1049">
                  <a:moveTo>
                    <a:pt x="68" y="30"/>
                  </a:moveTo>
                  <a:cubicBezTo>
                    <a:pt x="54" y="56"/>
                    <a:pt x="34" y="318"/>
                    <a:pt x="34" y="354"/>
                  </a:cubicBezTo>
                  <a:cubicBezTo>
                    <a:pt x="34" y="388"/>
                    <a:pt x="22" y="425"/>
                    <a:pt x="22" y="449"/>
                  </a:cubicBezTo>
                  <a:cubicBezTo>
                    <a:pt x="21" y="472"/>
                    <a:pt x="14" y="512"/>
                    <a:pt x="22" y="528"/>
                  </a:cubicBezTo>
                  <a:cubicBezTo>
                    <a:pt x="30" y="544"/>
                    <a:pt x="19" y="545"/>
                    <a:pt x="18" y="562"/>
                  </a:cubicBezTo>
                  <a:cubicBezTo>
                    <a:pt x="17" y="579"/>
                    <a:pt x="10" y="718"/>
                    <a:pt x="11" y="729"/>
                  </a:cubicBezTo>
                  <a:cubicBezTo>
                    <a:pt x="13" y="741"/>
                    <a:pt x="19" y="798"/>
                    <a:pt x="11" y="830"/>
                  </a:cubicBezTo>
                  <a:cubicBezTo>
                    <a:pt x="3" y="863"/>
                    <a:pt x="0" y="975"/>
                    <a:pt x="4" y="995"/>
                  </a:cubicBezTo>
                  <a:cubicBezTo>
                    <a:pt x="9" y="1014"/>
                    <a:pt x="12" y="1036"/>
                    <a:pt x="35" y="1042"/>
                  </a:cubicBezTo>
                  <a:cubicBezTo>
                    <a:pt x="58" y="1049"/>
                    <a:pt x="82" y="0"/>
                    <a:pt x="76" y="10"/>
                  </a:cubicBezTo>
                  <a:cubicBezTo>
                    <a:pt x="71" y="21"/>
                    <a:pt x="68" y="30"/>
                    <a:pt x="68" y="30"/>
                  </a:cubicBezTo>
                  <a:close/>
                </a:path>
              </a:pathLst>
            </a:custGeom>
            <a:gradFill rotWithShape="1">
              <a:gsLst>
                <a:gs pos="0">
                  <a:srgbClr val="9F6801"/>
                </a:gs>
                <a:gs pos="100000">
                  <a:srgbClr val="FEA501"/>
                </a:gs>
              </a:gsLst>
              <a:lin ang="0" scaled="1"/>
            </a:gra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15" name="Freeform 198"/>
            <p:cNvSpPr/>
            <p:nvPr/>
          </p:nvSpPr>
          <p:spPr bwMode="auto">
            <a:xfrm>
              <a:off x="46" y="0"/>
              <a:ext cx="433" cy="2487"/>
            </a:xfrm>
            <a:custGeom>
              <a:avLst/>
              <a:gdLst>
                <a:gd name="T0" fmla="*/ 1406977 w 183"/>
                <a:gd name="T1" fmla="*/ 74421243 h 1053"/>
                <a:gd name="T2" fmla="*/ 150362 w 183"/>
                <a:gd name="T3" fmla="*/ 72303956 h 1053"/>
                <a:gd name="T4" fmla="*/ 3385022 w 183"/>
                <a:gd name="T5" fmla="*/ 2144481 h 1053"/>
                <a:gd name="T6" fmla="*/ 5568338 w 183"/>
                <a:gd name="T7" fmla="*/ 270096 h 1053"/>
                <a:gd name="T8" fmla="*/ 11683645 w 183"/>
                <a:gd name="T9" fmla="*/ 728816 h 1053"/>
                <a:gd name="T10" fmla="*/ 12940407 w 183"/>
                <a:gd name="T11" fmla="*/ 2144481 h 1053"/>
                <a:gd name="T12" fmla="*/ 9353029 w 183"/>
                <a:gd name="T13" fmla="*/ 73426826 h 1053"/>
                <a:gd name="T14" fmla="*/ 8120465 w 183"/>
                <a:gd name="T15" fmla="*/ 74929590 h 1053"/>
                <a:gd name="T16" fmla="*/ 1406977 w 183"/>
                <a:gd name="T17" fmla="*/ 74421243 h 105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3"/>
                <a:gd name="T28" fmla="*/ 0 h 1053"/>
                <a:gd name="T29" fmla="*/ 183 w 183"/>
                <a:gd name="T30" fmla="*/ 1053 h 105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3" h="1053">
                  <a:moveTo>
                    <a:pt x="20" y="1046"/>
                  </a:moveTo>
                  <a:cubicBezTo>
                    <a:pt x="12" y="1041"/>
                    <a:pt x="0" y="1030"/>
                    <a:pt x="2" y="1016"/>
                  </a:cubicBezTo>
                  <a:cubicBezTo>
                    <a:pt x="3" y="1003"/>
                    <a:pt x="43" y="43"/>
                    <a:pt x="48" y="30"/>
                  </a:cubicBezTo>
                  <a:cubicBezTo>
                    <a:pt x="53" y="16"/>
                    <a:pt x="56" y="0"/>
                    <a:pt x="79" y="4"/>
                  </a:cubicBezTo>
                  <a:cubicBezTo>
                    <a:pt x="102" y="7"/>
                    <a:pt x="154" y="10"/>
                    <a:pt x="165" y="10"/>
                  </a:cubicBezTo>
                  <a:cubicBezTo>
                    <a:pt x="175" y="10"/>
                    <a:pt x="183" y="13"/>
                    <a:pt x="183" y="30"/>
                  </a:cubicBezTo>
                  <a:cubicBezTo>
                    <a:pt x="183" y="47"/>
                    <a:pt x="135" y="1010"/>
                    <a:pt x="132" y="1032"/>
                  </a:cubicBezTo>
                  <a:cubicBezTo>
                    <a:pt x="129" y="1053"/>
                    <a:pt x="125" y="1053"/>
                    <a:pt x="115" y="1053"/>
                  </a:cubicBezTo>
                  <a:cubicBezTo>
                    <a:pt x="106" y="1053"/>
                    <a:pt x="29" y="1051"/>
                    <a:pt x="20" y="1046"/>
                  </a:cubicBezTo>
                  <a:close/>
                </a:path>
              </a:pathLst>
            </a:custGeom>
            <a:gradFill rotWithShape="1">
              <a:gsLst>
                <a:gs pos="0">
                  <a:srgbClr val="FEA501"/>
                </a:gs>
                <a:gs pos="100000">
                  <a:srgbClr val="9F6801"/>
                </a:gs>
              </a:gsLst>
              <a:lin ang="18900000" scaled="1"/>
            </a:gra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16" name="Freeform 199"/>
            <p:cNvSpPr/>
            <p:nvPr/>
          </p:nvSpPr>
          <p:spPr bwMode="auto">
            <a:xfrm>
              <a:off x="95" y="1400"/>
              <a:ext cx="317" cy="94"/>
            </a:xfrm>
            <a:custGeom>
              <a:avLst/>
              <a:gdLst>
                <a:gd name="T0" fmla="*/ 2178533 w 134"/>
                <a:gd name="T1" fmla="*/ 324850 h 40"/>
                <a:gd name="T2" fmla="*/ 0 w 134"/>
                <a:gd name="T3" fmla="*/ 1290710 h 40"/>
                <a:gd name="T4" fmla="*/ 2178533 w 134"/>
                <a:gd name="T5" fmla="*/ 2902119 h 40"/>
                <a:gd name="T6" fmla="*/ 7987716 w 134"/>
                <a:gd name="T7" fmla="*/ 2998561 h 40"/>
                <a:gd name="T8" fmla="*/ 9739655 w 134"/>
                <a:gd name="T9" fmla="*/ 1993155 h 40"/>
                <a:gd name="T10" fmla="*/ 8140813 w 134"/>
                <a:gd name="T11" fmla="*/ 680395 h 40"/>
                <a:gd name="T12" fmla="*/ 2178533 w 134"/>
                <a:gd name="T13" fmla="*/ 324850 h 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4"/>
                <a:gd name="T22" fmla="*/ 0 h 40"/>
                <a:gd name="T23" fmla="*/ 134 w 134"/>
                <a:gd name="T24" fmla="*/ 40 h 4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4" h="40">
                  <a:moveTo>
                    <a:pt x="30" y="4"/>
                  </a:moveTo>
                  <a:cubicBezTo>
                    <a:pt x="18" y="4"/>
                    <a:pt x="0" y="0"/>
                    <a:pt x="0" y="17"/>
                  </a:cubicBezTo>
                  <a:cubicBezTo>
                    <a:pt x="0" y="34"/>
                    <a:pt x="19" y="38"/>
                    <a:pt x="30" y="38"/>
                  </a:cubicBezTo>
                  <a:cubicBezTo>
                    <a:pt x="41" y="39"/>
                    <a:pt x="103" y="38"/>
                    <a:pt x="110" y="39"/>
                  </a:cubicBezTo>
                  <a:cubicBezTo>
                    <a:pt x="127" y="40"/>
                    <a:pt x="134" y="35"/>
                    <a:pt x="134" y="26"/>
                  </a:cubicBezTo>
                  <a:cubicBezTo>
                    <a:pt x="134" y="16"/>
                    <a:pt x="131" y="10"/>
                    <a:pt x="112" y="9"/>
                  </a:cubicBezTo>
                  <a:cubicBezTo>
                    <a:pt x="103" y="9"/>
                    <a:pt x="44" y="5"/>
                    <a:pt x="30" y="4"/>
                  </a:cubicBezTo>
                  <a:close/>
                </a:path>
              </a:pathLst>
            </a:custGeom>
            <a:gradFill rotWithShape="1">
              <a:gsLst>
                <a:gs pos="0">
                  <a:srgbClr val="FEA501"/>
                </a:gs>
                <a:gs pos="50000">
                  <a:srgbClr val="9F6801"/>
                </a:gs>
                <a:gs pos="100000">
                  <a:srgbClr val="FEA501"/>
                </a:gs>
              </a:gsLst>
              <a:lin ang="5400000" scaled="1"/>
            </a:gra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17" name="Freeform 200"/>
            <p:cNvSpPr/>
            <p:nvPr/>
          </p:nvSpPr>
          <p:spPr bwMode="auto">
            <a:xfrm>
              <a:off x="100" y="1223"/>
              <a:ext cx="346" cy="257"/>
            </a:xfrm>
            <a:custGeom>
              <a:avLst/>
              <a:gdLst>
                <a:gd name="T0" fmla="*/ 8299996 w 146"/>
                <a:gd name="T1" fmla="*/ 7520284 h 110"/>
                <a:gd name="T2" fmla="*/ 422913 w 146"/>
                <a:gd name="T3" fmla="*/ 6965520 h 110"/>
                <a:gd name="T4" fmla="*/ 0 w 146"/>
                <a:gd name="T5" fmla="*/ 6561513 h 110"/>
                <a:gd name="T6" fmla="*/ 514277 w 146"/>
                <a:gd name="T7" fmla="*/ 6154304 h 110"/>
                <a:gd name="T8" fmla="*/ 8299996 w 146"/>
                <a:gd name="T9" fmla="*/ 6707895 h 110"/>
                <a:gd name="T10" fmla="*/ 9515211 w 146"/>
                <a:gd name="T11" fmla="*/ 6362872 h 110"/>
                <a:gd name="T12" fmla="*/ 9608706 w 146"/>
                <a:gd name="T13" fmla="*/ 6216480 h 110"/>
                <a:gd name="T14" fmla="*/ 9515211 w 146"/>
                <a:gd name="T15" fmla="*/ 5400475 h 110"/>
                <a:gd name="T16" fmla="*/ 9515211 w 146"/>
                <a:gd name="T17" fmla="*/ 5253142 h 110"/>
                <a:gd name="T18" fmla="*/ 9737883 w 146"/>
                <a:gd name="T19" fmla="*/ 0 h 110"/>
                <a:gd name="T20" fmla="*/ 10401783 w 146"/>
                <a:gd name="T21" fmla="*/ 5342570 h 110"/>
                <a:gd name="T22" fmla="*/ 10454540 w 146"/>
                <a:gd name="T23" fmla="*/ 6090046 h 110"/>
                <a:gd name="T24" fmla="*/ 10183410 w 146"/>
                <a:gd name="T25" fmla="*/ 6818978 h 110"/>
                <a:gd name="T26" fmla="*/ 8299996 w 146"/>
                <a:gd name="T27" fmla="*/ 7520284 h 11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46"/>
                <a:gd name="T43" fmla="*/ 0 h 110"/>
                <a:gd name="T44" fmla="*/ 146 w 146"/>
                <a:gd name="T45" fmla="*/ 110 h 11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46" h="110">
                  <a:moveTo>
                    <a:pt x="116" y="110"/>
                  </a:moveTo>
                  <a:cubicBezTo>
                    <a:pt x="103" y="110"/>
                    <a:pt x="10" y="103"/>
                    <a:pt x="6" y="102"/>
                  </a:cubicBezTo>
                  <a:cubicBezTo>
                    <a:pt x="2" y="102"/>
                    <a:pt x="0" y="99"/>
                    <a:pt x="0" y="96"/>
                  </a:cubicBezTo>
                  <a:cubicBezTo>
                    <a:pt x="1" y="92"/>
                    <a:pt x="3" y="90"/>
                    <a:pt x="7" y="90"/>
                  </a:cubicBezTo>
                  <a:cubicBezTo>
                    <a:pt x="8" y="90"/>
                    <a:pt x="104" y="98"/>
                    <a:pt x="116" y="98"/>
                  </a:cubicBezTo>
                  <a:cubicBezTo>
                    <a:pt x="123" y="98"/>
                    <a:pt x="130" y="95"/>
                    <a:pt x="133" y="93"/>
                  </a:cubicBezTo>
                  <a:cubicBezTo>
                    <a:pt x="134" y="92"/>
                    <a:pt x="134" y="91"/>
                    <a:pt x="134" y="91"/>
                  </a:cubicBezTo>
                  <a:cubicBezTo>
                    <a:pt x="134" y="90"/>
                    <a:pt x="133" y="85"/>
                    <a:pt x="133" y="79"/>
                  </a:cubicBezTo>
                  <a:cubicBezTo>
                    <a:pt x="133" y="78"/>
                    <a:pt x="133" y="78"/>
                    <a:pt x="133" y="77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40" y="26"/>
                    <a:pt x="143" y="60"/>
                    <a:pt x="145" y="78"/>
                  </a:cubicBezTo>
                  <a:cubicBezTo>
                    <a:pt x="145" y="84"/>
                    <a:pt x="146" y="88"/>
                    <a:pt x="146" y="89"/>
                  </a:cubicBezTo>
                  <a:cubicBezTo>
                    <a:pt x="146" y="92"/>
                    <a:pt x="146" y="96"/>
                    <a:pt x="142" y="100"/>
                  </a:cubicBezTo>
                  <a:cubicBezTo>
                    <a:pt x="137" y="106"/>
                    <a:pt x="126" y="110"/>
                    <a:pt x="116" y="110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</p:grpSp>
      <p:sp>
        <p:nvSpPr>
          <p:cNvPr id="26" name="PA_文本框 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52041" y="665173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anose="02000500000000000000" pitchFamily="2" charset="0"/>
                <a:ea typeface="幼圆" panose="02010509060101010101" pitchFamily="49" charset="-122"/>
                <a:cs typeface="+mn-cs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anose="02000500000000000000" pitchFamily="2" charset="0"/>
              <a:ea typeface="幼圆" panose="02010509060101010101" pitchFamily="49" charset="-122"/>
              <a:cs typeface="+mn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33675" y="3151188"/>
            <a:ext cx="3611563" cy="33924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流程图: 资料带 4"/>
          <p:cNvSpPr/>
          <p:nvPr/>
        </p:nvSpPr>
        <p:spPr>
          <a:xfrm>
            <a:off x="396875" y="131763"/>
            <a:ext cx="2138363" cy="839788"/>
          </a:xfrm>
          <a:prstGeom prst="flowChartPunchedTap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我有话说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/>
          <a:srcRect r="1876" b="9685"/>
          <a:stretch>
            <a:fillRect/>
          </a:stretch>
        </p:blipFill>
        <p:spPr>
          <a:xfrm>
            <a:off x="390082" y="1956985"/>
            <a:ext cx="2235545" cy="1371740"/>
          </a:xfrm>
          <a:prstGeom prst="cloud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1690" y="1000178"/>
            <a:ext cx="2055891" cy="1541919"/>
          </a:xfrm>
          <a:prstGeom prst="cloud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81584" y="789430"/>
            <a:ext cx="1828986" cy="1371739"/>
          </a:xfrm>
          <a:prstGeom prst="cloud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4025" y="3429000"/>
            <a:ext cx="2451214" cy="1894642"/>
          </a:xfrm>
          <a:prstGeom prst="cloud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09969" y="1771137"/>
            <a:ext cx="2674580" cy="1388414"/>
          </a:xfrm>
          <a:prstGeom prst="cloud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58665" y="3373804"/>
            <a:ext cx="2977188" cy="1982807"/>
          </a:xfrm>
          <a:prstGeom prst="cloud">
            <a:avLst/>
          </a:prstGeom>
        </p:spPr>
      </p:pic>
      <p:sp>
        <p:nvSpPr>
          <p:cNvPr id="17" name="思想气泡: 云 16"/>
          <p:cNvSpPr/>
          <p:nvPr/>
        </p:nvSpPr>
        <p:spPr>
          <a:xfrm>
            <a:off x="2932113" y="2755900"/>
            <a:ext cx="3611563" cy="825500"/>
          </a:xfrm>
          <a:prstGeom prst="cloud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我们去哪儿？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1" name="PA_文本框 1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52041" y="665173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anose="02000500000000000000" pitchFamily="2" charset="0"/>
                <a:ea typeface="幼圆" panose="02010509060101010101" pitchFamily="49" charset="-122"/>
                <a:cs typeface="+mn-cs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anose="02000500000000000000" pitchFamily="2" charset="0"/>
              <a:ea typeface="幼圆" panose="02010509060101010101" pitchFamily="49" charset="-122"/>
              <a:cs typeface="+mn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流程图: 资料带 1"/>
          <p:cNvSpPr/>
          <p:nvPr/>
        </p:nvSpPr>
        <p:spPr>
          <a:xfrm>
            <a:off x="396875" y="131763"/>
            <a:ext cx="2138363" cy="839788"/>
          </a:xfrm>
          <a:prstGeom prst="flowChartPunchedTap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我有话说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524000" y="2265659"/>
            <a:ext cx="6096000" cy="579600"/>
          </a:xfrm>
          <a:prstGeom prst="rect">
            <a:avLst/>
          </a:pr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z="300000" contourW="19050" prstMaterial="metal">
            <a:bevelT w="88900" h="203200"/>
            <a:bevelB w="165100" h="254000"/>
          </a:sp3d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1828800" y="1926179"/>
            <a:ext cx="5410130" cy="678960"/>
          </a:xfrm>
          <a:custGeom>
            <a:avLst/>
            <a:gdLst>
              <a:gd name="connsiteX0" fmla="*/ 0 w 4267200"/>
              <a:gd name="connsiteY0" fmla="*/ 113162 h 678960"/>
              <a:gd name="connsiteX1" fmla="*/ 113162 w 4267200"/>
              <a:gd name="connsiteY1" fmla="*/ 0 h 678960"/>
              <a:gd name="connsiteX2" fmla="*/ 4154038 w 4267200"/>
              <a:gd name="connsiteY2" fmla="*/ 0 h 678960"/>
              <a:gd name="connsiteX3" fmla="*/ 4267200 w 4267200"/>
              <a:gd name="connsiteY3" fmla="*/ 113162 h 678960"/>
              <a:gd name="connsiteX4" fmla="*/ 4267200 w 4267200"/>
              <a:gd name="connsiteY4" fmla="*/ 565798 h 678960"/>
              <a:gd name="connsiteX5" fmla="*/ 4154038 w 4267200"/>
              <a:gd name="connsiteY5" fmla="*/ 678960 h 678960"/>
              <a:gd name="connsiteX6" fmla="*/ 113162 w 4267200"/>
              <a:gd name="connsiteY6" fmla="*/ 678960 h 678960"/>
              <a:gd name="connsiteX7" fmla="*/ 0 w 4267200"/>
              <a:gd name="connsiteY7" fmla="*/ 565798 h 678960"/>
              <a:gd name="connsiteX8" fmla="*/ 0 w 4267200"/>
              <a:gd name="connsiteY8" fmla="*/ 113162 h 67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267200" h="678960">
                <a:moveTo>
                  <a:pt x="0" y="113162"/>
                </a:moveTo>
                <a:cubicBezTo>
                  <a:pt x="0" y="50664"/>
                  <a:pt x="50664" y="0"/>
                  <a:pt x="113162" y="0"/>
                </a:cubicBezTo>
                <a:lnTo>
                  <a:pt x="4154038" y="0"/>
                </a:lnTo>
                <a:cubicBezTo>
                  <a:pt x="4216536" y="0"/>
                  <a:pt x="4267200" y="50664"/>
                  <a:pt x="4267200" y="113162"/>
                </a:cubicBezTo>
                <a:lnTo>
                  <a:pt x="4267200" y="565798"/>
                </a:lnTo>
                <a:cubicBezTo>
                  <a:pt x="4267200" y="628296"/>
                  <a:pt x="4216536" y="678960"/>
                  <a:pt x="4154038" y="678960"/>
                </a:cubicBezTo>
                <a:lnTo>
                  <a:pt x="113162" y="678960"/>
                </a:lnTo>
                <a:cubicBezTo>
                  <a:pt x="50664" y="678960"/>
                  <a:pt x="0" y="628296"/>
                  <a:pt x="0" y="565798"/>
                </a:cubicBezTo>
                <a:lnTo>
                  <a:pt x="0" y="113162"/>
                </a:lnTo>
                <a:close/>
              </a:path>
            </a:pathLst>
          </a:cu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94434" tIns="33144" rIns="194434" bIns="33144" spcCol="1270" anchor="ctr"/>
          <a:lstStyle/>
          <a:p>
            <a:pPr marL="0" marR="0" lvl="0" indent="0" algn="l" defTabSz="10223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同学分享自己的春游经历。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524000" y="3308940"/>
            <a:ext cx="6096000" cy="579600"/>
          </a:xfrm>
          <a:prstGeom prst="rect">
            <a:avLst/>
          </a:pr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z="300000" contourW="19050" prstMaterial="metal">
            <a:bevelT w="88900" h="203200"/>
            <a:bevelB w="165100" h="254000"/>
          </a:sp3d>
        </p:spPr>
        <p:style>
          <a:lnRef idx="0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1828800" y="2969459"/>
            <a:ext cx="5410130" cy="678960"/>
          </a:xfrm>
          <a:custGeom>
            <a:avLst/>
            <a:gdLst>
              <a:gd name="connsiteX0" fmla="*/ 0 w 4267200"/>
              <a:gd name="connsiteY0" fmla="*/ 113162 h 678960"/>
              <a:gd name="connsiteX1" fmla="*/ 113162 w 4267200"/>
              <a:gd name="connsiteY1" fmla="*/ 0 h 678960"/>
              <a:gd name="connsiteX2" fmla="*/ 4154038 w 4267200"/>
              <a:gd name="connsiteY2" fmla="*/ 0 h 678960"/>
              <a:gd name="connsiteX3" fmla="*/ 4267200 w 4267200"/>
              <a:gd name="connsiteY3" fmla="*/ 113162 h 678960"/>
              <a:gd name="connsiteX4" fmla="*/ 4267200 w 4267200"/>
              <a:gd name="connsiteY4" fmla="*/ 565798 h 678960"/>
              <a:gd name="connsiteX5" fmla="*/ 4154038 w 4267200"/>
              <a:gd name="connsiteY5" fmla="*/ 678960 h 678960"/>
              <a:gd name="connsiteX6" fmla="*/ 113162 w 4267200"/>
              <a:gd name="connsiteY6" fmla="*/ 678960 h 678960"/>
              <a:gd name="connsiteX7" fmla="*/ 0 w 4267200"/>
              <a:gd name="connsiteY7" fmla="*/ 565798 h 678960"/>
              <a:gd name="connsiteX8" fmla="*/ 0 w 4267200"/>
              <a:gd name="connsiteY8" fmla="*/ 113162 h 67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267200" h="678960">
                <a:moveTo>
                  <a:pt x="0" y="113162"/>
                </a:moveTo>
                <a:cubicBezTo>
                  <a:pt x="0" y="50664"/>
                  <a:pt x="50664" y="0"/>
                  <a:pt x="113162" y="0"/>
                </a:cubicBezTo>
                <a:lnTo>
                  <a:pt x="4154038" y="0"/>
                </a:lnTo>
                <a:cubicBezTo>
                  <a:pt x="4216536" y="0"/>
                  <a:pt x="4267200" y="50664"/>
                  <a:pt x="4267200" y="113162"/>
                </a:cubicBezTo>
                <a:lnTo>
                  <a:pt x="4267200" y="565798"/>
                </a:lnTo>
                <a:cubicBezTo>
                  <a:pt x="4267200" y="628296"/>
                  <a:pt x="4216536" y="678960"/>
                  <a:pt x="4154038" y="678960"/>
                </a:cubicBezTo>
                <a:lnTo>
                  <a:pt x="113162" y="678960"/>
                </a:lnTo>
                <a:cubicBezTo>
                  <a:pt x="50664" y="678960"/>
                  <a:pt x="0" y="628296"/>
                  <a:pt x="0" y="565798"/>
                </a:cubicBezTo>
                <a:lnTo>
                  <a:pt x="0" y="113162"/>
                </a:lnTo>
                <a:close/>
              </a:path>
            </a:pathLst>
          </a:cu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2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94434" tIns="33144" rIns="194434" bIns="33144" spcCol="1270" anchor="ctr"/>
          <a:lstStyle/>
          <a:p>
            <a:pPr marL="0" marR="0" lvl="0" indent="0" algn="l" defTabSz="102235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小组内认真交流倾听。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88100" y="5099050"/>
            <a:ext cx="2743200" cy="1758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PA_文本框 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2041" y="665173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anose="02000500000000000000" pitchFamily="2" charset="0"/>
                <a:ea typeface="幼圆" panose="02010509060101010101" pitchFamily="49" charset="-122"/>
                <a:cs typeface="+mn-cs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anose="02000500000000000000" pitchFamily="2" charset="0"/>
              <a:ea typeface="幼圆" panose="02010509060101010101" pitchFamily="49" charset="-122"/>
              <a:cs typeface="+mn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05000" y="3657600"/>
            <a:ext cx="4343400" cy="27828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圆角矩形标注 4"/>
          <p:cNvSpPr/>
          <p:nvPr/>
        </p:nvSpPr>
        <p:spPr>
          <a:xfrm>
            <a:off x="1143000" y="1600200"/>
            <a:ext cx="3429000" cy="1454150"/>
          </a:xfrm>
          <a:prstGeom prst="wedgeRoundRectCallout">
            <a:avLst>
              <a:gd name="adj1" fmla="val -995"/>
              <a:gd name="adj2" fmla="val 81934"/>
              <a:gd name="adj3" fmla="val 1666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这个地方有什么好玩的？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" name="圆角矩形标注 6"/>
          <p:cNvSpPr/>
          <p:nvPr/>
        </p:nvSpPr>
        <p:spPr>
          <a:xfrm>
            <a:off x="5410200" y="1600200"/>
            <a:ext cx="3429000" cy="1454150"/>
          </a:xfrm>
          <a:prstGeom prst="wedgeRoundRectCallout">
            <a:avLst>
              <a:gd name="adj1" fmla="val -35142"/>
              <a:gd name="adj2" fmla="val 99748"/>
              <a:gd name="adj3" fmla="val 1666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可以开展哪些活动？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8" name="流程图: 资料带 7"/>
          <p:cNvSpPr/>
          <p:nvPr/>
        </p:nvSpPr>
        <p:spPr>
          <a:xfrm>
            <a:off x="457200" y="12700"/>
            <a:ext cx="2138363" cy="839788"/>
          </a:xfrm>
          <a:prstGeom prst="flowChartPunchedTap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我有话说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6" name="PA_文本框 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2041" y="665173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anose="02000500000000000000" pitchFamily="2" charset="0"/>
                <a:ea typeface="幼圆" panose="02010509060101010101" pitchFamily="49" charset="-122"/>
                <a:cs typeface="+mn-cs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anose="02000500000000000000" pitchFamily="2" charset="0"/>
              <a:ea typeface="幼圆" panose="02010509060101010101" pitchFamily="49" charset="-122"/>
              <a:cs typeface="+mn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71800" y="3440113"/>
            <a:ext cx="3611563" cy="33924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椭圆形标注 3"/>
          <p:cNvSpPr/>
          <p:nvPr/>
        </p:nvSpPr>
        <p:spPr>
          <a:xfrm>
            <a:off x="1752600" y="1371600"/>
            <a:ext cx="5591175" cy="2362200"/>
          </a:xfrm>
          <a:prstGeom prst="wedgeEllipseCallou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我喜欢去</a:t>
            </a:r>
            <a:r>
              <a:rPr kumimoji="0" lang="zh-CN" altLang="en-US" sz="3600" b="0" i="0" u="sng" strike="noStrike" kern="1200" cap="none" spc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   </a:t>
            </a:r>
            <a:r>
              <a:rPr kumimoji="0" lang="zh-CN" altLang="en-US" sz="3600" b="0" i="0" u="none" strike="noStrike" kern="1200" cap="none" spc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，是因为</a:t>
            </a:r>
            <a:r>
              <a:rPr kumimoji="0" lang="en-US" altLang="zh-CN" sz="3600" b="0" i="0" u="sng" strike="noStrike" kern="1200" cap="none" spc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     </a:t>
            </a:r>
            <a:r>
              <a:rPr kumimoji="0" lang="zh-CN" altLang="en-US" sz="3600" b="0" i="0" u="none" strike="noStrike" kern="1200" cap="none" spc="0" normalizeH="0" baseline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。</a:t>
            </a:r>
            <a:endParaRPr kumimoji="0" lang="zh-CN" altLang="en-US" sz="3600" b="0" i="0" u="none" strike="noStrike" kern="1200" cap="none" spc="0" normalizeH="0" baseline="0" noProof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6" name="流程图: 资料带 5"/>
          <p:cNvSpPr/>
          <p:nvPr/>
        </p:nvSpPr>
        <p:spPr>
          <a:xfrm>
            <a:off x="457200" y="12700"/>
            <a:ext cx="2138363" cy="839788"/>
          </a:xfrm>
          <a:prstGeom prst="flowChartPunchedTap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我有话说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5" name="PA_文本框 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2041" y="665173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anose="02000500000000000000" pitchFamily="2" charset="0"/>
                <a:ea typeface="幼圆" panose="02010509060101010101" pitchFamily="49" charset="-122"/>
                <a:cs typeface="+mn-cs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anose="02000500000000000000" pitchFamily="2" charset="0"/>
              <a:ea typeface="幼圆" panose="02010509060101010101" pitchFamily="49" charset="-122"/>
              <a:cs typeface="+mn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" name="对话气泡: 圆角矩形 2"/>
          <p:cNvSpPr/>
          <p:nvPr/>
        </p:nvSpPr>
        <p:spPr>
          <a:xfrm>
            <a:off x="461963" y="1295400"/>
            <a:ext cx="8686800" cy="2362200"/>
          </a:xfrm>
          <a:prstGeom prst="wedgeRoundRectCallou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1.</a:t>
            </a:r>
            <a:r>
              <a:rPr kumimoji="0" lang="zh-CN" altLang="en-US" sz="30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想去哪儿玩？说清楚想法和理由。</a:t>
            </a:r>
            <a:endParaRPr kumimoji="0" lang="en-US" altLang="zh-CN" sz="30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2.</a:t>
            </a:r>
            <a:r>
              <a:rPr kumimoji="0" lang="zh-CN" altLang="en-US" sz="30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耐心听别人把话说完，尽量不打断别人的讲话（认真倾听也是一种美德）。</a:t>
            </a:r>
            <a:endParaRPr kumimoji="0" lang="en-US" altLang="zh-CN" sz="30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4" name="流程图: 资料带 3"/>
          <p:cNvSpPr/>
          <p:nvPr/>
        </p:nvSpPr>
        <p:spPr>
          <a:xfrm>
            <a:off x="396875" y="131763"/>
            <a:ext cx="2138363" cy="839788"/>
          </a:xfrm>
          <a:prstGeom prst="flowChartPunchedTap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明确要求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9220" name="图片 8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" r="1347" b="21196"/>
          <a:stretch>
            <a:fillRect/>
          </a:stretch>
        </p:blipFill>
        <p:spPr>
          <a:xfrm>
            <a:off x="184150" y="3657600"/>
            <a:ext cx="3889375" cy="2743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PA_文本框 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2041" y="665173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anose="02000500000000000000" pitchFamily="2" charset="0"/>
                <a:ea typeface="幼圆" panose="02010509060101010101" pitchFamily="49" charset="-122"/>
                <a:cs typeface="+mn-cs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anose="02000500000000000000" pitchFamily="2" charset="0"/>
              <a:ea typeface="幼圆" panose="02010509060101010101" pitchFamily="49" charset="-122"/>
              <a:cs typeface="+mn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流程图: 资料带 1"/>
          <p:cNvSpPr/>
          <p:nvPr/>
        </p:nvSpPr>
        <p:spPr>
          <a:xfrm>
            <a:off x="396875" y="131763"/>
            <a:ext cx="2138363" cy="839788"/>
          </a:xfrm>
          <a:prstGeom prst="flowChartPunchedTap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集体智慧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5" name="空心弧 4"/>
          <p:cNvSpPr/>
          <p:nvPr/>
        </p:nvSpPr>
        <p:spPr>
          <a:xfrm>
            <a:off x="-3298852" y="514851"/>
            <a:ext cx="5472819" cy="5472815"/>
          </a:xfrm>
          <a:prstGeom prst="blockArc">
            <a:avLst>
              <a:gd name="adj1" fmla="val 18900000"/>
              <a:gd name="adj2" fmla="val 2700000"/>
              <a:gd name="adj3" fmla="val 395"/>
            </a:avLst>
          </a:pr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z="-110000"/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0">
            <a:schemeClr val="accent4">
              <a:tint val="9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1860465" y="1625658"/>
            <a:ext cx="5475833" cy="812800"/>
          </a:xfrm>
          <a:custGeom>
            <a:avLst/>
            <a:gdLst>
              <a:gd name="connsiteX0" fmla="*/ 0 w 5475833"/>
              <a:gd name="connsiteY0" fmla="*/ 0 h 812800"/>
              <a:gd name="connsiteX1" fmla="*/ 5475833 w 5475833"/>
              <a:gd name="connsiteY1" fmla="*/ 0 h 812800"/>
              <a:gd name="connsiteX2" fmla="*/ 5475833 w 5475833"/>
              <a:gd name="connsiteY2" fmla="*/ 812800 h 812800"/>
              <a:gd name="connsiteX3" fmla="*/ 0 w 5475833"/>
              <a:gd name="connsiteY3" fmla="*/ 812800 h 812800"/>
              <a:gd name="connsiteX4" fmla="*/ 0 w 5475833"/>
              <a:gd name="connsiteY4" fmla="*/ 0 h 81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75833" h="812800">
                <a:moveTo>
                  <a:pt x="0" y="0"/>
                </a:moveTo>
                <a:lnTo>
                  <a:pt x="5475833" y="0"/>
                </a:lnTo>
                <a:lnTo>
                  <a:pt x="5475833" y="812800"/>
                </a:lnTo>
                <a:lnTo>
                  <a:pt x="0" y="812800"/>
                </a:lnTo>
                <a:lnTo>
                  <a:pt x="0" y="0"/>
                </a:lnTo>
                <a:close/>
              </a:path>
            </a:pathLst>
          </a:cu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2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645160" tIns="81280" rIns="81280" bIns="81280" spcCol="1270" anchor="ctr"/>
          <a:lstStyle/>
          <a:p>
            <a:pPr marL="0" marR="0" lvl="0" indent="0" algn="l" defTabSz="1422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汇报自己的交流成果。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352465" y="1524058"/>
            <a:ext cx="1016000" cy="10160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z="300000" contourW="12700" prstMaterial="flat">
            <a:bevelT w="177800" h="254000"/>
            <a:bevelB w="152400"/>
          </a:sp3d>
        </p:spPr>
        <p:style>
          <a:lnRef idx="0">
            <a:schemeClr val="accent4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2155918" y="2844857"/>
            <a:ext cx="5180380" cy="812800"/>
          </a:xfrm>
          <a:custGeom>
            <a:avLst/>
            <a:gdLst>
              <a:gd name="connsiteX0" fmla="*/ 0 w 5180380"/>
              <a:gd name="connsiteY0" fmla="*/ 0 h 812800"/>
              <a:gd name="connsiteX1" fmla="*/ 5180380 w 5180380"/>
              <a:gd name="connsiteY1" fmla="*/ 0 h 812800"/>
              <a:gd name="connsiteX2" fmla="*/ 5180380 w 5180380"/>
              <a:gd name="connsiteY2" fmla="*/ 812800 h 812800"/>
              <a:gd name="connsiteX3" fmla="*/ 0 w 5180380"/>
              <a:gd name="connsiteY3" fmla="*/ 812800 h 812800"/>
              <a:gd name="connsiteX4" fmla="*/ 0 w 5180380"/>
              <a:gd name="connsiteY4" fmla="*/ 0 h 81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80380" h="812800">
                <a:moveTo>
                  <a:pt x="0" y="0"/>
                </a:moveTo>
                <a:lnTo>
                  <a:pt x="5180380" y="0"/>
                </a:lnTo>
                <a:lnTo>
                  <a:pt x="5180380" y="812800"/>
                </a:lnTo>
                <a:lnTo>
                  <a:pt x="0" y="812800"/>
                </a:lnTo>
                <a:lnTo>
                  <a:pt x="0" y="0"/>
                </a:lnTo>
                <a:close/>
              </a:path>
            </a:pathLst>
          </a:cu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-1800000"/>
              <a:satOff val="27477"/>
              <a:lumOff val="-9411"/>
              <a:alphaOff val="0"/>
            </a:schemeClr>
          </a:fillRef>
          <a:effectRef idx="2">
            <a:schemeClr val="accent4">
              <a:hueOff val="-1800000"/>
              <a:satOff val="27477"/>
              <a:lumOff val="-9411"/>
              <a:alphaOff val="0"/>
            </a:schemeClr>
          </a:effectRef>
          <a:fontRef idx="minor">
            <a:schemeClr val="lt1"/>
          </a:fontRef>
        </p:style>
        <p:txBody>
          <a:bodyPr lIns="645160" tIns="81280" rIns="81280" bIns="81280" spcCol="1270" anchor="ctr"/>
          <a:lstStyle/>
          <a:p>
            <a:pPr marL="0" marR="0" lvl="0" indent="0" algn="l" defTabSz="1422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记录春游地点及理由。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647918" y="2743257"/>
            <a:ext cx="1016000" cy="10160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z="300000" contourW="12700" prstMaterial="flat">
            <a:bevelT w="177800" h="254000"/>
            <a:bevelB w="152400"/>
          </a:sp3d>
        </p:spPr>
        <p:style>
          <a:lnRef idx="0">
            <a:schemeClr val="accent4">
              <a:hueOff val="-1800000"/>
              <a:satOff val="27477"/>
              <a:lumOff val="-9411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1860465" y="4064058"/>
            <a:ext cx="5475833" cy="812800"/>
          </a:xfrm>
          <a:custGeom>
            <a:avLst/>
            <a:gdLst>
              <a:gd name="connsiteX0" fmla="*/ 0 w 5475833"/>
              <a:gd name="connsiteY0" fmla="*/ 0 h 812800"/>
              <a:gd name="connsiteX1" fmla="*/ 5475833 w 5475833"/>
              <a:gd name="connsiteY1" fmla="*/ 0 h 812800"/>
              <a:gd name="connsiteX2" fmla="*/ 5475833 w 5475833"/>
              <a:gd name="connsiteY2" fmla="*/ 812800 h 812800"/>
              <a:gd name="connsiteX3" fmla="*/ 0 w 5475833"/>
              <a:gd name="connsiteY3" fmla="*/ 812800 h 812800"/>
              <a:gd name="connsiteX4" fmla="*/ 0 w 5475833"/>
              <a:gd name="connsiteY4" fmla="*/ 0 h 81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75833" h="812800">
                <a:moveTo>
                  <a:pt x="0" y="0"/>
                </a:moveTo>
                <a:lnTo>
                  <a:pt x="5475833" y="0"/>
                </a:lnTo>
                <a:lnTo>
                  <a:pt x="5475833" y="812800"/>
                </a:lnTo>
                <a:lnTo>
                  <a:pt x="0" y="812800"/>
                </a:lnTo>
                <a:lnTo>
                  <a:pt x="0" y="0"/>
                </a:lnTo>
                <a:close/>
              </a:path>
            </a:pathLst>
          </a:cu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-3600000"/>
              <a:satOff val="54955"/>
              <a:lumOff val="-18822"/>
              <a:alphaOff val="0"/>
            </a:schemeClr>
          </a:fillRef>
          <a:effectRef idx="2">
            <a:schemeClr val="accent4">
              <a:hueOff val="-3600000"/>
              <a:satOff val="54955"/>
              <a:lumOff val="-18822"/>
              <a:alphaOff val="0"/>
            </a:schemeClr>
          </a:effectRef>
          <a:fontRef idx="minor">
            <a:schemeClr val="lt1"/>
          </a:fontRef>
        </p:style>
        <p:txBody>
          <a:bodyPr lIns="645160" tIns="81280" rIns="81280" bIns="81280" spcCol="1270" anchor="ctr"/>
          <a:lstStyle/>
          <a:p>
            <a:pPr marL="0" marR="0" lvl="0" indent="0" algn="l" defTabSz="1422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小组之间</a:t>
            </a: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交流汇总。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352465" y="3962458"/>
            <a:ext cx="1016000" cy="10160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z="300000" contourW="12700" prstMaterial="flat">
            <a:bevelT w="177800" h="254000"/>
            <a:bevelB w="152400"/>
          </a:sp3d>
        </p:spPr>
        <p:style>
          <a:lnRef idx="0">
            <a:schemeClr val="accent4">
              <a:hueOff val="-3600000"/>
              <a:satOff val="54955"/>
              <a:lumOff val="-18822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17650" y="4165600"/>
            <a:ext cx="752475" cy="558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5575" y="1592263"/>
            <a:ext cx="846138" cy="8461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rcRect r="7719" b="11111"/>
          <a:stretch>
            <a:fillRect/>
          </a:stretch>
        </p:blipFill>
        <p:spPr>
          <a:xfrm>
            <a:off x="1847850" y="2897188"/>
            <a:ext cx="628650" cy="717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" name="PA_文本框 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52041" y="665173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anose="02000500000000000000" pitchFamily="2" charset="0"/>
                <a:ea typeface="幼圆" panose="02010509060101010101" pitchFamily="49" charset="-122"/>
                <a:cs typeface="+mn-cs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anose="02000500000000000000" pitchFamily="2" charset="0"/>
              <a:ea typeface="幼圆" panose="02010509060101010101" pitchFamily="49" charset="-122"/>
              <a:cs typeface="+mn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7410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95600" y="3505200"/>
            <a:ext cx="3124200" cy="29416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标注 2"/>
          <p:cNvSpPr/>
          <p:nvPr/>
        </p:nvSpPr>
        <p:spPr>
          <a:xfrm>
            <a:off x="2916238" y="1447800"/>
            <a:ext cx="4932363" cy="1905000"/>
          </a:xfrm>
          <a:prstGeom prst="wedgeRectCallout">
            <a:avLst>
              <a:gd name="adj1" fmla="val -36907"/>
              <a:gd name="adj2" fmla="val 87086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我们现在选定春游地点了，让我们一起出发吧！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4" name="流程图: 资料带 3"/>
          <p:cNvSpPr/>
          <p:nvPr/>
        </p:nvSpPr>
        <p:spPr>
          <a:xfrm>
            <a:off x="396875" y="131763"/>
            <a:ext cx="2138363" cy="839788"/>
          </a:xfrm>
          <a:prstGeom prst="flowChartPunchedTap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集体智慧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5" name="PA_文本框 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2041" y="6651739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anose="02000500000000000000" pitchFamily="2" charset="0"/>
                <a:ea typeface="幼圆" panose="02010509060101010101" pitchFamily="49" charset="-122"/>
                <a:cs typeface="+mn-cs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anose="02000500000000000000" pitchFamily="2" charset="0"/>
              <a:ea typeface="幼圆" panose="02010509060101010101" pitchFamily="49" charset="-122"/>
              <a:cs typeface="+mn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ags/tag1.xml><?xml version="1.0" encoding="utf-8"?>
<p:tagLst xmlns:p="http://schemas.openxmlformats.org/presentationml/2006/main">
  <p:tag name="ISLIDE.ADDREMOVEWATERMARK" val="wi8hntXzdb"/>
</p:tagLst>
</file>

<file path=ppt/tags/tag10.xml><?xml version="1.0" encoding="utf-8"?>
<p:tagLst xmlns:p="http://schemas.openxmlformats.org/presentationml/2006/main">
  <p:tag name="ISLIDE.ADDREMOVEWATERMARK" val="wi8hntXzdb"/>
</p:tagLst>
</file>

<file path=ppt/tags/tag11.xml><?xml version="1.0" encoding="utf-8"?>
<p:tagLst xmlns:p="http://schemas.openxmlformats.org/presentationml/2006/main">
  <p:tag name="ISLIDE.ADDREMOVEWATERMARK" val="wi8hntXzdb"/>
</p:tagLst>
</file>

<file path=ppt/tags/tag12.xml><?xml version="1.0" encoding="utf-8"?>
<p:tagLst xmlns:p="http://schemas.openxmlformats.org/presentationml/2006/main">
  <p:tag name="ISLIDE.ADDREMOVEWATERMARK" val="wi8hntXzdb"/>
</p:tagLst>
</file>

<file path=ppt/tags/tag13.xml><?xml version="1.0" encoding="utf-8"?>
<p:tagLst xmlns:p="http://schemas.openxmlformats.org/presentationml/2006/main">
  <p:tag name="ISLIDE.ADDREMOVEWATERMARK" val="wi8hntXzdb"/>
</p:tagLst>
</file>

<file path=ppt/tags/tag14.xml><?xml version="1.0" encoding="utf-8"?>
<p:tagLst xmlns:p="http://schemas.openxmlformats.org/presentationml/2006/main">
  <p:tag name="RESOURCELIBID_PRE" val="12686"/>
</p:tagLst>
</file>

<file path=ppt/tags/tag2.xml><?xml version="1.0" encoding="utf-8"?>
<p:tagLst xmlns:p="http://schemas.openxmlformats.org/presentationml/2006/main">
  <p:tag name="KSO_WM_SLIDE_ID" val="custom141_1"/>
  <p:tag name="KSO_WM_SLIDE_INDEX" val="1"/>
  <p:tag name="KSO_WM_SLIDE_LAYOUT" val="a_b"/>
  <p:tag name="KSO_WM_SLIDE_LAYOUT_CNT" val="1_1"/>
  <p:tag name="KSO_WM_SLIDE_TYPE" val="title"/>
  <p:tag name="KSO_WM_BEAUTIFY_FLAG" val="#wm#"/>
  <p:tag name="KSO_WM_SLIDE_ITEM_CNT" val="2"/>
  <p:tag name="KSO_WM_TEMPLATE_CATEGORY" val="custom"/>
  <p:tag name="KSO_WM_TEMPLATE_INDEX" val="141"/>
  <p:tag name="KSO_WM_TAG_VERSION" val="1.0"/>
  <p:tag name="KSO_WM_TEMPLATE_THUMBS_INDEX" val="1、9、12、16、20、26、28、29"/>
</p:tagLst>
</file>

<file path=ppt/tags/tag3.xml><?xml version="1.0" encoding="utf-8"?>
<p:tagLst xmlns:p="http://schemas.openxmlformats.org/presentationml/2006/main">
  <p:tag name="ISLIDE.ADDREMOVEWATERMARK" val="wi8hntXzdb"/>
</p:tagLst>
</file>

<file path=ppt/tags/tag4.xml><?xml version="1.0" encoding="utf-8"?>
<p:tagLst xmlns:p="http://schemas.openxmlformats.org/presentationml/2006/main">
  <p:tag name="ISLIDE.ADDREMOVEWATERMARK" val="wi8hntXzdb"/>
</p:tagLst>
</file>

<file path=ppt/tags/tag5.xml><?xml version="1.0" encoding="utf-8"?>
<p:tagLst xmlns:p="http://schemas.openxmlformats.org/presentationml/2006/main">
  <p:tag name="ISLIDE.ADDREMOVEWATERMARK" val="wi8hntXzdb"/>
</p:tagLst>
</file>

<file path=ppt/tags/tag6.xml><?xml version="1.0" encoding="utf-8"?>
<p:tagLst xmlns:p="http://schemas.openxmlformats.org/presentationml/2006/main">
  <p:tag name="ISLIDE.ADDREMOVEWATERMARK" val="wi8hntXzdb"/>
</p:tagLst>
</file>

<file path=ppt/tags/tag7.xml><?xml version="1.0" encoding="utf-8"?>
<p:tagLst xmlns:p="http://schemas.openxmlformats.org/presentationml/2006/main">
  <p:tag name="ISLIDE.ADDREMOVEWATERMARK" val="wi8hntXzdb"/>
</p:tagLst>
</file>

<file path=ppt/tags/tag8.xml><?xml version="1.0" encoding="utf-8"?>
<p:tagLst xmlns:p="http://schemas.openxmlformats.org/presentationml/2006/main">
  <p:tag name="ISLIDE.ADDREMOVEWATERMARK" val="wi8hntXzdb"/>
</p:tagLst>
</file>

<file path=ppt/tags/tag9.xml><?xml version="1.0" encoding="utf-8"?>
<p:tagLst xmlns:p="http://schemas.openxmlformats.org/presentationml/2006/main">
  <p:tag name="ISLIDE.ADDREMOVEWATERMARK" val="wi8hntXzdb"/>
</p:tagLst>
</file>

<file path=ppt/theme/theme1.xml><?xml version="1.0" encoding="utf-8"?>
<a:theme xmlns:a="http://schemas.openxmlformats.org/drawingml/2006/main" name="主题1">
  <a:themeElements>
    <a:clrScheme name="1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8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8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主题1">
  <a:themeElements>
    <a:clrScheme name="1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8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8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主题1</Template>
  <TotalTime>0</TotalTime>
  <Words>426</Words>
  <Application>WPS 演示</Application>
  <PresentationFormat>全屏显示(4:3)</PresentationFormat>
  <Paragraphs>97</Paragraphs>
  <Slides>12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9" baseType="lpstr">
      <vt:lpstr>Arial</vt:lpstr>
      <vt:lpstr>宋体</vt:lpstr>
      <vt:lpstr>Wingdings</vt:lpstr>
      <vt:lpstr>PMingLiU</vt:lpstr>
      <vt:lpstr>MingLiU-ExtB</vt:lpstr>
      <vt:lpstr>Calibri</vt:lpstr>
      <vt:lpstr>楷体</vt:lpstr>
      <vt:lpstr>+mn-lt</vt:lpstr>
      <vt:lpstr>Segoe Print</vt:lpstr>
      <vt:lpstr>Times New Roman</vt:lpstr>
      <vt:lpstr>幼圆</vt:lpstr>
      <vt:lpstr>优教通专用字体logo</vt:lpstr>
      <vt:lpstr>Sitka Text</vt:lpstr>
      <vt:lpstr>微软雅黑</vt:lpstr>
      <vt:lpstr>Arial Unicode MS</vt:lpstr>
      <vt:lpstr>主题1</vt:lpstr>
      <vt:lpstr>1_主题1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qwe</cp:lastModifiedBy>
  <cp:revision>107</cp:revision>
  <dcterms:created xsi:type="dcterms:W3CDTF">2016-02-28T17:18:00Z</dcterms:created>
  <dcterms:modified xsi:type="dcterms:W3CDTF">2021-09-06T13:04:28Z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