
<file path=[Content_Types].xml><?xml version="1.0" encoding="utf-8"?>
<Types xmlns="http://schemas.openxmlformats.org/package/2006/content-types"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7" r:id="rId3"/>
  </p:sldMasterIdLst>
  <p:notesMasterIdLst>
    <p:notesMasterId r:id="rId5"/>
  </p:notesMasterIdLst>
  <p:sldIdLst>
    <p:sldId id="256" r:id="rId4"/>
    <p:sldId id="343" r:id="rId6"/>
    <p:sldId id="344" r:id="rId7"/>
    <p:sldId id="369" r:id="rId8"/>
    <p:sldId id="371" r:id="rId9"/>
    <p:sldId id="370" r:id="rId10"/>
    <p:sldId id="372" r:id="rId11"/>
    <p:sldId id="373" r:id="rId12"/>
    <p:sldId id="375" r:id="rId13"/>
    <p:sldId id="374" r:id="rId14"/>
    <p:sldId id="376" r:id="rId15"/>
    <p:sldId id="383" r:id="rId16"/>
    <p:sldId id="378" r:id="rId17"/>
    <p:sldId id="379" r:id="rId18"/>
    <p:sldId id="382" r:id="rId19"/>
    <p:sldId id="381" r:id="rId20"/>
    <p:sldId id="380" r:id="rId21"/>
  </p:sldIdLst>
  <p:sldSz cx="9144000" cy="6858000" type="screen4x3"/>
  <p:notesSz cx="6858000" cy="9144000"/>
  <p:defaultTextStyle>
    <a:defPPr>
      <a:defRPr lang="zh-TW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PMingLiU" pitchFamily="18" charset="-120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PMingLiU" pitchFamily="18" charset="-120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PMingLiU" pitchFamily="18" charset="-120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PMingLiU" pitchFamily="18" charset="-120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PMingLiU" pitchFamily="18" charset="-120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PMingLiU" pitchFamily="18" charset="-120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PMingLiU" pitchFamily="18" charset="-120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PMingLiU" pitchFamily="18" charset="-120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PMingLiU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437"/>
  </p:normalViewPr>
  <p:slideViewPr>
    <p:cSldViewPr showGuides="1">
      <p:cViewPr>
        <p:scale>
          <a:sx n="75" d="100"/>
          <a:sy n="75" d="100"/>
        </p:scale>
        <p:origin x="-1824" y="-282"/>
      </p:cViewPr>
      <p:guideLst>
        <p:guide orient="horz" pos="2175"/>
        <p:guide pos="29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199" cy="7619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098" name="页眉占位符 409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eaLnBrk="1" hangingPunct="1">
              <a:buFontTx/>
              <a:buNone/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TW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PMingLiU" pitchFamily="18" charset="-120"/>
              <a:cs typeface="+mn-cs"/>
            </a:endParaRPr>
          </a:p>
        </p:txBody>
      </p:sp>
      <p:sp>
        <p:nvSpPr>
          <p:cNvPr id="4099" name="日期占位符 4098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 eaLnBrk="1" hangingPunct="1">
              <a:buFontTx/>
              <a:buNone/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TW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PMingLiU" pitchFamily="18" charset="-120"/>
              <a:cs typeface="+mn-cs"/>
            </a:endParaRPr>
          </a:p>
        </p:txBody>
      </p:sp>
      <p:sp>
        <p:nvSpPr>
          <p:cNvPr id="4100" name="幻灯片图像占位符 409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PMingLiU" pitchFamily="18" charset="-120"/>
              <a:cs typeface="+mn-cs"/>
            </a:endParaRPr>
          </a:p>
        </p:txBody>
      </p:sp>
      <p:sp>
        <p:nvSpPr>
          <p:cNvPr id="4101" name="文本占位符 4100"/>
          <p:cNvSpPr>
            <a:spLocks noGrp="1" noRot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PMingLiU" pitchFamily="18" charset="-120"/>
                <a:cs typeface="+mn-cs"/>
              </a:rPr>
              <a:t>按一下以編輯母片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PMingLiU" pitchFamily="18" charset="-120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PMingLiU" pitchFamily="18" charset="-120"/>
                <a:cs typeface="+mn-cs"/>
              </a:rPr>
              <a:t>第二層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PMingLiU" pitchFamily="18" charset="-120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PMingLiU" pitchFamily="18" charset="-120"/>
                <a:cs typeface="+mn-cs"/>
              </a:rPr>
              <a:t>第三層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PMingLiU" pitchFamily="18" charset="-120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PMingLiU" pitchFamily="18" charset="-120"/>
                <a:cs typeface="+mn-cs"/>
              </a:rPr>
              <a:t>第四層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PMingLiU" pitchFamily="18" charset="-120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PMingLiU" pitchFamily="18" charset="-120"/>
                <a:cs typeface="+mn-cs"/>
              </a:rPr>
              <a:t>第五層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PMingLiU" pitchFamily="18" charset="-120"/>
              <a:cs typeface="+mn-cs"/>
            </a:endParaRPr>
          </a:p>
        </p:txBody>
      </p:sp>
      <p:sp>
        <p:nvSpPr>
          <p:cNvPr id="4102" name="页脚占位符 4101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lstStyle>
            <a:lvl1pPr eaLnBrk="1" hangingPunct="1">
              <a:buFontTx/>
              <a:buNone/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TW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PMingLiU" pitchFamily="18" charset="-120"/>
              <a:cs typeface="+mn-cs"/>
            </a:endParaRPr>
          </a:p>
        </p:txBody>
      </p:sp>
      <p:sp>
        <p:nvSpPr>
          <p:cNvPr id="4103" name="灯片编号占位符 4102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/>
          <a:p>
            <a:pPr lvl="0" algn="r" eaLnBrk="1" hangingPunct="1"/>
            <a:fld id="{9A0DB2DC-4C9A-4742-B13C-FB6460FD3503}" type="slidenum">
              <a:rPr lang="en-US" altLang="zh-TW" sz="1200" dirty="0"/>
            </a:fld>
            <a:endParaRPr lang="en-US" altLang="zh-TW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PMingLiU" pitchFamily="18" charset="-120"/>
        <a:cs typeface="+mn-cs"/>
      </a:defRPr>
    </a:lvl1pPr>
    <a:lvl2pPr marL="457200" lvl="1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PMingLiU" pitchFamily="18" charset="-120"/>
        <a:cs typeface="+mn-cs"/>
      </a:defRPr>
    </a:lvl2pPr>
    <a:lvl3pPr marL="914400" lvl="2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PMingLiU" pitchFamily="18" charset="-120"/>
        <a:cs typeface="+mn-cs"/>
      </a:defRPr>
    </a:lvl3pPr>
    <a:lvl4pPr marL="1371600" lvl="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PMingLiU" pitchFamily="18" charset="-120"/>
        <a:cs typeface="+mn-cs"/>
      </a:defRPr>
    </a:lvl4pPr>
    <a:lvl5pPr marL="1828800" lvl="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PMingLiU" pitchFamily="18" charset="-120"/>
        <a:cs typeface="+mn-cs"/>
      </a:defRPr>
    </a:lvl5pPr>
    <a:lvl6pPr marL="2286000" lvl="5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6pPr>
    <a:lvl7pPr marL="2743200" lvl="6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7pPr>
    <a:lvl8pPr marL="3200400" lvl="7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8pPr>
    <a:lvl9pPr marL="3657600" lvl="8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vert="horz" wrap="square" lIns="91440" tIns="45720" rIns="91440" bIns="45720" anchor="ctr"/>
          <a:p>
            <a:pPr lvl="0"/>
            <a:endParaRPr lang="zh-CN" altLang="en-US" dirty="0"/>
          </a:p>
        </p:txBody>
      </p:sp>
      <p:sp>
        <p:nvSpPr>
          <p:cNvPr id="2150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TW" sz="1200" dirty="0"/>
            </a:fld>
            <a:endParaRPr lang="en-US" altLang="zh-TW" sz="1200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vert="horz" wrap="square" lIns="91440" tIns="45720" rIns="91440" bIns="45720" anchor="ctr"/>
          <a:p>
            <a:pPr lvl="0"/>
            <a:endParaRPr lang="zh-CN" altLang="en-US" dirty="0"/>
          </a:p>
        </p:txBody>
      </p:sp>
      <p:sp>
        <p:nvSpPr>
          <p:cNvPr id="3072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TW" sz="1200" dirty="0"/>
            </a:fld>
            <a:endParaRPr lang="en-US" altLang="zh-TW" sz="1200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vert="horz" wrap="square" lIns="91440" tIns="45720" rIns="91440" bIns="45720" anchor="ctr"/>
          <a:p>
            <a:pPr lvl="0"/>
            <a:endParaRPr lang="zh-CN" altLang="en-US" dirty="0"/>
          </a:p>
        </p:txBody>
      </p:sp>
      <p:sp>
        <p:nvSpPr>
          <p:cNvPr id="3174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TW" sz="1200" dirty="0"/>
            </a:fld>
            <a:endParaRPr lang="en-US" altLang="zh-TW" sz="1200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vert="horz" wrap="square" lIns="91440" tIns="45720" rIns="91440" bIns="45720" anchor="ctr"/>
          <a:p>
            <a:pPr lvl="0"/>
            <a:endParaRPr lang="zh-CN" altLang="en-US" dirty="0"/>
          </a:p>
        </p:txBody>
      </p:sp>
      <p:sp>
        <p:nvSpPr>
          <p:cNvPr id="3277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TW" sz="1200" dirty="0"/>
            </a:fld>
            <a:endParaRPr lang="en-US" altLang="zh-TW" sz="1200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vert="horz" wrap="square" lIns="91440" tIns="45720" rIns="91440" bIns="45720" anchor="ctr"/>
          <a:p>
            <a:pPr lvl="0"/>
            <a:endParaRPr lang="zh-CN" altLang="en-US" dirty="0"/>
          </a:p>
        </p:txBody>
      </p:sp>
      <p:sp>
        <p:nvSpPr>
          <p:cNvPr id="3379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TW" sz="1200" dirty="0"/>
            </a:fld>
            <a:endParaRPr lang="en-US" altLang="zh-TW" sz="1200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vert="horz" wrap="square" lIns="91440" tIns="45720" rIns="91440" bIns="45720" anchor="ctr"/>
          <a:p>
            <a:pPr lvl="0"/>
            <a:endParaRPr lang="zh-CN" altLang="en-US" dirty="0"/>
          </a:p>
        </p:txBody>
      </p:sp>
      <p:sp>
        <p:nvSpPr>
          <p:cNvPr id="3482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TW" sz="1200" dirty="0"/>
            </a:fld>
            <a:endParaRPr lang="en-US" altLang="zh-TW" sz="1200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vert="horz" wrap="square" lIns="91440" tIns="45720" rIns="91440" bIns="45720" anchor="ctr"/>
          <a:p>
            <a:pPr lvl="0"/>
            <a:endParaRPr lang="zh-CN" altLang="en-US" dirty="0"/>
          </a:p>
        </p:txBody>
      </p:sp>
      <p:sp>
        <p:nvSpPr>
          <p:cNvPr id="3584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TW" sz="1200" dirty="0"/>
            </a:fld>
            <a:endParaRPr lang="en-US" altLang="zh-TW" sz="1200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vert="horz" wrap="square" lIns="91440" tIns="45720" rIns="91440" bIns="45720" anchor="ctr"/>
          <a:p>
            <a:pPr lvl="0"/>
            <a:endParaRPr lang="zh-CN" altLang="en-US" dirty="0"/>
          </a:p>
        </p:txBody>
      </p:sp>
      <p:sp>
        <p:nvSpPr>
          <p:cNvPr id="3686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TW" sz="1200" dirty="0"/>
            </a:fld>
            <a:endParaRPr lang="en-US" altLang="zh-TW" sz="1200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vert="horz" wrap="square" lIns="91440" tIns="45720" rIns="91440" bIns="45720" anchor="ctr"/>
          <a:p>
            <a:pPr lvl="0"/>
            <a:endParaRPr lang="zh-CN" altLang="en-US" dirty="0"/>
          </a:p>
        </p:txBody>
      </p:sp>
      <p:sp>
        <p:nvSpPr>
          <p:cNvPr id="3789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TW" sz="1200" dirty="0"/>
            </a:fld>
            <a:endParaRPr lang="en-US" altLang="zh-TW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vert="horz" wrap="square" lIns="91440" tIns="45720" rIns="91440" bIns="45720" anchor="ctr"/>
          <a:p>
            <a:pPr lvl="0"/>
            <a:endParaRPr lang="zh-CN" altLang="en-US" dirty="0"/>
          </a:p>
        </p:txBody>
      </p:sp>
      <p:sp>
        <p:nvSpPr>
          <p:cNvPr id="2253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TW" sz="1200" dirty="0"/>
            </a:fld>
            <a:endParaRPr lang="en-US" altLang="zh-TW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vert="horz" wrap="square" lIns="91440" tIns="45720" rIns="91440" bIns="45720" anchor="ctr"/>
          <a:p>
            <a:pPr lvl="0"/>
            <a:endParaRPr lang="zh-CN" altLang="en-US" dirty="0"/>
          </a:p>
        </p:txBody>
      </p:sp>
      <p:sp>
        <p:nvSpPr>
          <p:cNvPr id="2355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TW" sz="1200" dirty="0"/>
            </a:fld>
            <a:endParaRPr lang="en-US" altLang="zh-TW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vert="horz" wrap="square" lIns="91440" tIns="45720" rIns="91440" bIns="45720" anchor="ctr"/>
          <a:p>
            <a:pPr lvl="0"/>
            <a:endParaRPr lang="zh-CN" altLang="en-US" dirty="0"/>
          </a:p>
        </p:txBody>
      </p:sp>
      <p:sp>
        <p:nvSpPr>
          <p:cNvPr id="2458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TW" sz="1200" dirty="0"/>
            </a:fld>
            <a:endParaRPr lang="en-US" altLang="zh-TW"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vert="horz" wrap="square" lIns="91440" tIns="45720" rIns="91440" bIns="45720" anchor="ctr"/>
          <a:p>
            <a:pPr lvl="0"/>
            <a:endParaRPr lang="zh-CN" altLang="en-US" dirty="0"/>
          </a:p>
        </p:txBody>
      </p:sp>
      <p:sp>
        <p:nvSpPr>
          <p:cNvPr id="2560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TW" sz="1200" dirty="0"/>
            </a:fld>
            <a:endParaRPr lang="en-US" altLang="zh-TW" sz="12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vert="horz" wrap="square" lIns="91440" tIns="45720" rIns="91440" bIns="45720" anchor="ctr"/>
          <a:p>
            <a:pPr lvl="0" eaLnBrk="1" hangingPunct="1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662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>
              <a:buFont typeface="Arial" panose="020B0604020202020204" pitchFamily="34" charset="0"/>
            </a:pPr>
            <a:fld id="{9A0DB2DC-4C9A-4742-B13C-FB6460FD3503}" type="slidenum">
              <a:rPr lang="en-US" altLang="zh-TW" sz="1200" dirty="0"/>
            </a:fld>
            <a:endParaRPr lang="en-US" altLang="zh-TW" sz="1200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vert="horz" wrap="square" lIns="91440" tIns="45720" rIns="91440" bIns="45720" anchor="ctr"/>
          <a:p>
            <a:pPr lvl="0"/>
            <a:endParaRPr lang="zh-CN" altLang="en-US" dirty="0"/>
          </a:p>
        </p:txBody>
      </p:sp>
      <p:sp>
        <p:nvSpPr>
          <p:cNvPr id="2765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TW" sz="1200" dirty="0"/>
            </a:fld>
            <a:endParaRPr lang="en-US" altLang="zh-TW" sz="1200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vert="horz" wrap="square" lIns="91440" tIns="45720" rIns="91440" bIns="45720" anchor="ctr"/>
          <a:p>
            <a:pPr lvl="0"/>
            <a:endParaRPr lang="zh-CN" altLang="en-US" dirty="0"/>
          </a:p>
        </p:txBody>
      </p:sp>
      <p:sp>
        <p:nvSpPr>
          <p:cNvPr id="2867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TW" sz="1200" dirty="0"/>
            </a:fld>
            <a:endParaRPr lang="en-US" altLang="zh-TW" sz="1200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vert="horz" wrap="square" lIns="91440" tIns="45720" rIns="91440" bIns="45720" anchor="ctr"/>
          <a:p>
            <a:pPr lvl="0"/>
            <a:endParaRPr lang="zh-CN" altLang="en-US" dirty="0"/>
          </a:p>
        </p:txBody>
      </p:sp>
      <p:sp>
        <p:nvSpPr>
          <p:cNvPr id="2970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TW" sz="1200" dirty="0"/>
            </a:fld>
            <a:endParaRPr lang="en-US" altLang="zh-TW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8"/>
          <p:cNvPicPr>
            <a:picLocks noChangeAspect="1"/>
          </p:cNvPicPr>
          <p:nvPr/>
        </p:nvPicPr>
        <p:blipFill>
          <a:blip r:embed="rId2"/>
          <a:srcRect t="1250" r="5820"/>
          <a:stretch>
            <a:fillRect/>
          </a:stretch>
        </p:blipFill>
        <p:spPr>
          <a:xfrm>
            <a:off x="0" y="0"/>
            <a:ext cx="9144000" cy="6861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日期占位符 1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PMingLiU" pitchFamily="18" charset="-120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PMingLiU" pitchFamily="18" charset="-120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6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7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8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9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0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3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4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5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6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文本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8"/>
          <p:cNvPicPr>
            <a:picLocks noChangeAspect="1"/>
          </p:cNvPicPr>
          <p:nvPr/>
        </p:nvPicPr>
        <p:blipFill>
          <a:blip r:embed="rId3"/>
          <a:srcRect t="1250" r="5820"/>
          <a:stretch>
            <a:fillRect/>
          </a:stretch>
        </p:blipFill>
        <p:spPr>
          <a:xfrm>
            <a:off x="0" y="0"/>
            <a:ext cx="9144000" cy="6861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日期占位符 1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PMingLiU" pitchFamily="18" charset="-120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PMingLiU" pitchFamily="18" charset="-120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6_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7_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8_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9_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0_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1_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2_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3_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4_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5_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6_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9" Type="http://schemas.openxmlformats.org/officeDocument/2006/relationships/theme" Target="../theme/theme1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7.xml"/><Relationship Id="rId8" Type="http://schemas.openxmlformats.org/officeDocument/2006/relationships/slideLayout" Target="../slideLayouts/slideLayout36.xml"/><Relationship Id="rId7" Type="http://schemas.openxmlformats.org/officeDocument/2006/relationships/slideLayout" Target="../slideLayouts/slideLayout35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2.xml"/><Relationship Id="rId30" Type="http://schemas.openxmlformats.org/officeDocument/2006/relationships/theme" Target="../theme/theme2.xml"/><Relationship Id="rId3" Type="http://schemas.openxmlformats.org/officeDocument/2006/relationships/slideLayout" Target="../slideLayouts/slideLayout31.xml"/><Relationship Id="rId29" Type="http://schemas.openxmlformats.org/officeDocument/2006/relationships/image" Target="../media/image2.jpeg"/><Relationship Id="rId28" Type="http://schemas.openxmlformats.org/officeDocument/2006/relationships/slideLayout" Target="../slideLayouts/slideLayout56.xml"/><Relationship Id="rId27" Type="http://schemas.openxmlformats.org/officeDocument/2006/relationships/slideLayout" Target="../slideLayouts/slideLayout55.xml"/><Relationship Id="rId26" Type="http://schemas.openxmlformats.org/officeDocument/2006/relationships/slideLayout" Target="../slideLayouts/slideLayout54.xml"/><Relationship Id="rId25" Type="http://schemas.openxmlformats.org/officeDocument/2006/relationships/slideLayout" Target="../slideLayouts/slideLayout53.xml"/><Relationship Id="rId24" Type="http://schemas.openxmlformats.org/officeDocument/2006/relationships/slideLayout" Target="../slideLayouts/slideLayout52.xml"/><Relationship Id="rId23" Type="http://schemas.openxmlformats.org/officeDocument/2006/relationships/slideLayout" Target="../slideLayouts/slideLayout51.xml"/><Relationship Id="rId22" Type="http://schemas.openxmlformats.org/officeDocument/2006/relationships/slideLayout" Target="../slideLayouts/slideLayout50.xml"/><Relationship Id="rId21" Type="http://schemas.openxmlformats.org/officeDocument/2006/relationships/slideLayout" Target="../slideLayouts/slideLayout49.xml"/><Relationship Id="rId20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0.xml"/><Relationship Id="rId19" Type="http://schemas.openxmlformats.org/officeDocument/2006/relationships/slideLayout" Target="../slideLayouts/slideLayout47.xml"/><Relationship Id="rId18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45.xml"/><Relationship Id="rId16" Type="http://schemas.openxmlformats.org/officeDocument/2006/relationships/slideLayout" Target="../slideLayouts/slideLayout44.xml"/><Relationship Id="rId15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38.xml"/><Relationship Id="rId1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</p:sldLayoutIdLst>
  <p:transition>
    <p:zoom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2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  <p:sldLayoutId id="2147483695" r:id="rId18"/>
    <p:sldLayoutId id="2147483696" r:id="rId19"/>
    <p:sldLayoutId id="2147483697" r:id="rId20"/>
    <p:sldLayoutId id="2147483698" r:id="rId21"/>
    <p:sldLayoutId id="2147483699" r:id="rId22"/>
    <p:sldLayoutId id="2147483700" r:id="rId23"/>
    <p:sldLayoutId id="2147483701" r:id="rId24"/>
    <p:sldLayoutId id="2147483702" r:id="rId25"/>
    <p:sldLayoutId id="2147483703" r:id="rId26"/>
    <p:sldLayoutId id="2147483704" r:id="rId27"/>
    <p:sldLayoutId id="2147483705" r:id="rId28"/>
  </p:sldLayoutIdLst>
  <p:transition>
    <p:zoom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40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49.xml"/><Relationship Id="rId1" Type="http://schemas.openxmlformats.org/officeDocument/2006/relationships/tags" Target="../tags/tag2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50.xml"/><Relationship Id="rId1" Type="http://schemas.openxmlformats.org/officeDocument/2006/relationships/tags" Target="../tags/tag23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2.xml"/><Relationship Id="rId8" Type="http://schemas.openxmlformats.org/officeDocument/2006/relationships/tags" Target="../tags/tag31.xml"/><Relationship Id="rId7" Type="http://schemas.openxmlformats.org/officeDocument/2006/relationships/tags" Target="../tags/tag30.xml"/><Relationship Id="rId6" Type="http://schemas.openxmlformats.org/officeDocument/2006/relationships/tags" Target="../tags/tag29.xml"/><Relationship Id="rId5" Type="http://schemas.openxmlformats.org/officeDocument/2006/relationships/tags" Target="../tags/tag28.xml"/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3" Type="http://schemas.openxmlformats.org/officeDocument/2006/relationships/notesSlide" Target="../notesSlides/notesSlide12.xml"/><Relationship Id="rId12" Type="http://schemas.openxmlformats.org/officeDocument/2006/relationships/slideLayout" Target="../slideLayouts/slideLayout51.xml"/><Relationship Id="rId11" Type="http://schemas.openxmlformats.org/officeDocument/2006/relationships/tags" Target="../tags/tag34.xml"/><Relationship Id="rId10" Type="http://schemas.openxmlformats.org/officeDocument/2006/relationships/tags" Target="../tags/tag33.xml"/><Relationship Id="rId1" Type="http://schemas.openxmlformats.org/officeDocument/2006/relationships/tags" Target="../tags/tag2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52.xml"/><Relationship Id="rId1" Type="http://schemas.openxmlformats.org/officeDocument/2006/relationships/tags" Target="../tags/tag3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53.xml"/><Relationship Id="rId1" Type="http://schemas.openxmlformats.org/officeDocument/2006/relationships/tags" Target="../tags/tag36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54.xml"/><Relationship Id="rId2" Type="http://schemas.openxmlformats.org/officeDocument/2006/relationships/tags" Target="../tags/tag37.xml"/><Relationship Id="rId1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55.xml"/><Relationship Id="rId2" Type="http://schemas.openxmlformats.org/officeDocument/2006/relationships/tags" Target="../tags/tag38.xml"/><Relationship Id="rId1" Type="http://schemas.openxmlformats.org/officeDocument/2006/relationships/image" Target="../media/image15.GIF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56.xml"/><Relationship Id="rId2" Type="http://schemas.openxmlformats.org/officeDocument/2006/relationships/tags" Target="../tags/tag39.xml"/><Relationship Id="rId1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41.xml"/><Relationship Id="rId4" Type="http://schemas.openxmlformats.org/officeDocument/2006/relationships/tags" Target="../tags/tag3.xml"/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42.xml"/><Relationship Id="rId2" Type="http://schemas.openxmlformats.org/officeDocument/2006/relationships/tags" Target="../tags/tag4.xml"/><Relationship Id="rId1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43.xml"/><Relationship Id="rId2" Type="http://schemas.openxmlformats.org/officeDocument/2006/relationships/tags" Target="../tags/tag5.xml"/><Relationship Id="rId1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14.xml"/><Relationship Id="rId8" Type="http://schemas.openxmlformats.org/officeDocument/2006/relationships/tags" Target="../tags/tag13.xml"/><Relationship Id="rId7" Type="http://schemas.openxmlformats.org/officeDocument/2006/relationships/tags" Target="../tags/tag12.xml"/><Relationship Id="rId6" Type="http://schemas.openxmlformats.org/officeDocument/2006/relationships/tags" Target="../tags/tag11.xml"/><Relationship Id="rId5" Type="http://schemas.openxmlformats.org/officeDocument/2006/relationships/tags" Target="../tags/tag10.xml"/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4" Type="http://schemas.openxmlformats.org/officeDocument/2006/relationships/notesSlide" Target="../notesSlides/notesSlide5.xml"/><Relationship Id="rId13" Type="http://schemas.openxmlformats.org/officeDocument/2006/relationships/slideLayout" Target="../slideLayouts/slideLayout44.xml"/><Relationship Id="rId12" Type="http://schemas.openxmlformats.org/officeDocument/2006/relationships/tags" Target="../tags/tag17.xml"/><Relationship Id="rId11" Type="http://schemas.openxmlformats.org/officeDocument/2006/relationships/tags" Target="../tags/tag16.xml"/><Relationship Id="rId10" Type="http://schemas.openxmlformats.org/officeDocument/2006/relationships/tags" Target="../tags/tag15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6.xml"/><Relationship Id="rId6" Type="http://schemas.openxmlformats.org/officeDocument/2006/relationships/slideLayout" Target="../slideLayouts/slideLayout45.xml"/><Relationship Id="rId5" Type="http://schemas.openxmlformats.org/officeDocument/2006/relationships/tags" Target="../tags/tag18.xml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46.xml"/><Relationship Id="rId2" Type="http://schemas.openxmlformats.org/officeDocument/2006/relationships/image" Target="../media/image13.png"/><Relationship Id="rId1" Type="http://schemas.openxmlformats.org/officeDocument/2006/relationships/tags" Target="../tags/tag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7.xml"/><Relationship Id="rId1" Type="http://schemas.openxmlformats.org/officeDocument/2006/relationships/tags" Target="../tags/tag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8.xml"/><Relationship Id="rId1" Type="http://schemas.openxmlformats.org/officeDocument/2006/relationships/tags" Target="../tags/tag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2" name="图片 1" descr="timg 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70488" y="3268663"/>
            <a:ext cx="2857500" cy="2857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4572000" y="2057400"/>
            <a:ext cx="5105400" cy="10191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  <a:buFont typeface="Arial" panose="020B0604020202020204" pitchFamily="34" charset="0"/>
            </a:pPr>
            <a:r>
              <a: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rPr>
              <a:t>我的植物朋友</a:t>
            </a:r>
            <a:endParaRPr lang="zh-CN" altLang="zh-CN" sz="5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PA_文本框 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2041" y="665173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anose="02000500000000000000" pitchFamily="2" charset="0"/>
                <a:ea typeface="幼圆" panose="02010509060101010101" pitchFamily="49" charset="-122"/>
                <a:cs typeface="+mn-cs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anose="02000500000000000000" pitchFamily="2" charset="0"/>
              <a:ea typeface="幼圆" panose="02010509060101010101" pitchFamily="49" charset="-122"/>
              <a:cs typeface="+mn-cs"/>
            </a:endParaRPr>
          </a:p>
        </p:txBody>
      </p:sp>
    </p:spTree>
    <p:custDataLst>
      <p:tags r:id="rId3"/>
    </p:custData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2057400" y="1066800"/>
            <a:ext cx="5943600" cy="68580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成竹在胸，确定怎么写。                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3" name="流程图: 资料带 2"/>
          <p:cNvSpPr/>
          <p:nvPr/>
        </p:nvSpPr>
        <p:spPr>
          <a:xfrm>
            <a:off x="396875" y="131763"/>
            <a:ext cx="2138363" cy="839788"/>
          </a:xfrm>
          <a:prstGeom prst="flowChartPunchedTap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写作构思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85800" y="2749550"/>
            <a:ext cx="8077200" cy="555625"/>
          </a:xfrm>
          <a:prstGeom prst="rect">
            <a:avLst/>
          </a:prstGeom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+mn-lt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1052513" y="2209800"/>
            <a:ext cx="7704138" cy="857250"/>
          </a:xfrm>
          <a:custGeom>
            <a:avLst/>
            <a:gdLst>
              <a:gd name="connsiteX0" fmla="*/ 0 w 7704222"/>
              <a:gd name="connsiteY0" fmla="*/ 142807 h 856825"/>
              <a:gd name="connsiteX1" fmla="*/ 142807 w 7704222"/>
              <a:gd name="connsiteY1" fmla="*/ 0 h 856825"/>
              <a:gd name="connsiteX2" fmla="*/ 7561415 w 7704222"/>
              <a:gd name="connsiteY2" fmla="*/ 0 h 856825"/>
              <a:gd name="connsiteX3" fmla="*/ 7704222 w 7704222"/>
              <a:gd name="connsiteY3" fmla="*/ 142807 h 856825"/>
              <a:gd name="connsiteX4" fmla="*/ 7704222 w 7704222"/>
              <a:gd name="connsiteY4" fmla="*/ 714018 h 856825"/>
              <a:gd name="connsiteX5" fmla="*/ 7561415 w 7704222"/>
              <a:gd name="connsiteY5" fmla="*/ 856825 h 856825"/>
              <a:gd name="connsiteX6" fmla="*/ 142807 w 7704222"/>
              <a:gd name="connsiteY6" fmla="*/ 856825 h 856825"/>
              <a:gd name="connsiteX7" fmla="*/ 0 w 7704222"/>
              <a:gd name="connsiteY7" fmla="*/ 714018 h 856825"/>
              <a:gd name="connsiteX8" fmla="*/ 0 w 7704222"/>
              <a:gd name="connsiteY8" fmla="*/ 142807 h 856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04222" h="856825">
                <a:moveTo>
                  <a:pt x="0" y="142807"/>
                </a:moveTo>
                <a:cubicBezTo>
                  <a:pt x="0" y="63937"/>
                  <a:pt x="63937" y="0"/>
                  <a:pt x="142807" y="0"/>
                </a:cubicBezTo>
                <a:lnTo>
                  <a:pt x="7561415" y="0"/>
                </a:lnTo>
                <a:cubicBezTo>
                  <a:pt x="7640285" y="0"/>
                  <a:pt x="7704222" y="63937"/>
                  <a:pt x="7704222" y="142807"/>
                </a:cubicBezTo>
                <a:lnTo>
                  <a:pt x="7704222" y="714018"/>
                </a:lnTo>
                <a:cubicBezTo>
                  <a:pt x="7704222" y="792888"/>
                  <a:pt x="7640285" y="856825"/>
                  <a:pt x="7561415" y="856825"/>
                </a:cubicBezTo>
                <a:lnTo>
                  <a:pt x="142807" y="856825"/>
                </a:lnTo>
                <a:cubicBezTo>
                  <a:pt x="63937" y="856825"/>
                  <a:pt x="0" y="792888"/>
                  <a:pt x="0" y="714018"/>
                </a:cubicBezTo>
                <a:lnTo>
                  <a:pt x="0" y="142807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255531" tIns="41827" rIns="255531" bIns="41827" spcCol="1270" anchor="ctr"/>
          <a:lstStyle/>
          <a:p>
            <a:pPr marL="0" marR="0" lvl="0" indent="0" algn="l" defTabSz="1422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试着运用本单元学习的写作方法。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85800" y="3976688"/>
            <a:ext cx="8077200" cy="554038"/>
          </a:xfrm>
          <a:prstGeom prst="rect">
            <a:avLst/>
          </a:prstGeom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+mn-lt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1052513" y="3422650"/>
            <a:ext cx="7704138" cy="879475"/>
          </a:xfrm>
          <a:custGeom>
            <a:avLst/>
            <a:gdLst>
              <a:gd name="connsiteX0" fmla="*/ 0 w 7704222"/>
              <a:gd name="connsiteY0" fmla="*/ 146342 h 878036"/>
              <a:gd name="connsiteX1" fmla="*/ 146342 w 7704222"/>
              <a:gd name="connsiteY1" fmla="*/ 0 h 878036"/>
              <a:gd name="connsiteX2" fmla="*/ 7557880 w 7704222"/>
              <a:gd name="connsiteY2" fmla="*/ 0 h 878036"/>
              <a:gd name="connsiteX3" fmla="*/ 7704222 w 7704222"/>
              <a:gd name="connsiteY3" fmla="*/ 146342 h 878036"/>
              <a:gd name="connsiteX4" fmla="*/ 7704222 w 7704222"/>
              <a:gd name="connsiteY4" fmla="*/ 731694 h 878036"/>
              <a:gd name="connsiteX5" fmla="*/ 7557880 w 7704222"/>
              <a:gd name="connsiteY5" fmla="*/ 878036 h 878036"/>
              <a:gd name="connsiteX6" fmla="*/ 146342 w 7704222"/>
              <a:gd name="connsiteY6" fmla="*/ 878036 h 878036"/>
              <a:gd name="connsiteX7" fmla="*/ 0 w 7704222"/>
              <a:gd name="connsiteY7" fmla="*/ 731694 h 878036"/>
              <a:gd name="connsiteX8" fmla="*/ 0 w 7704222"/>
              <a:gd name="connsiteY8" fmla="*/ 146342 h 878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04222" h="878036">
                <a:moveTo>
                  <a:pt x="0" y="146342"/>
                </a:moveTo>
                <a:cubicBezTo>
                  <a:pt x="0" y="65520"/>
                  <a:pt x="65520" y="0"/>
                  <a:pt x="146342" y="0"/>
                </a:cubicBezTo>
                <a:lnTo>
                  <a:pt x="7557880" y="0"/>
                </a:lnTo>
                <a:cubicBezTo>
                  <a:pt x="7638702" y="0"/>
                  <a:pt x="7704222" y="65520"/>
                  <a:pt x="7704222" y="146342"/>
                </a:cubicBezTo>
                <a:lnTo>
                  <a:pt x="7704222" y="731694"/>
                </a:lnTo>
                <a:cubicBezTo>
                  <a:pt x="7704222" y="812516"/>
                  <a:pt x="7638702" y="878036"/>
                  <a:pt x="7557880" y="878036"/>
                </a:cubicBezTo>
                <a:lnTo>
                  <a:pt x="146342" y="878036"/>
                </a:lnTo>
                <a:cubicBezTo>
                  <a:pt x="65520" y="878036"/>
                  <a:pt x="0" y="812516"/>
                  <a:pt x="0" y="731694"/>
                </a:cubicBezTo>
                <a:lnTo>
                  <a:pt x="0" y="146342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256566" tIns="42862" rIns="256566" bIns="42862" spcCol="1270" anchor="ctr"/>
          <a:lstStyle/>
          <a:p>
            <a:pPr marL="0" marR="0" lvl="0" indent="0" algn="l" defTabSz="1422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要有一个主题，表达自己对植物的情感。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85800" y="4975225"/>
            <a:ext cx="8077200" cy="554038"/>
          </a:xfrm>
          <a:prstGeom prst="rect">
            <a:avLst/>
          </a:prstGeom>
        </p:spPr>
        <p:style>
          <a:lnRef idx="2">
            <a:schemeClr val="accent4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+mn-lt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1089025" y="4649788"/>
            <a:ext cx="6462713" cy="649288"/>
          </a:xfrm>
          <a:custGeom>
            <a:avLst/>
            <a:gdLst>
              <a:gd name="connsiteX0" fmla="*/ 0 w 6461606"/>
              <a:gd name="connsiteY0" fmla="*/ 108242 h 649440"/>
              <a:gd name="connsiteX1" fmla="*/ 108242 w 6461606"/>
              <a:gd name="connsiteY1" fmla="*/ 0 h 649440"/>
              <a:gd name="connsiteX2" fmla="*/ 6353364 w 6461606"/>
              <a:gd name="connsiteY2" fmla="*/ 0 h 649440"/>
              <a:gd name="connsiteX3" fmla="*/ 6461606 w 6461606"/>
              <a:gd name="connsiteY3" fmla="*/ 108242 h 649440"/>
              <a:gd name="connsiteX4" fmla="*/ 6461606 w 6461606"/>
              <a:gd name="connsiteY4" fmla="*/ 541198 h 649440"/>
              <a:gd name="connsiteX5" fmla="*/ 6353364 w 6461606"/>
              <a:gd name="connsiteY5" fmla="*/ 649440 h 649440"/>
              <a:gd name="connsiteX6" fmla="*/ 108242 w 6461606"/>
              <a:gd name="connsiteY6" fmla="*/ 649440 h 649440"/>
              <a:gd name="connsiteX7" fmla="*/ 0 w 6461606"/>
              <a:gd name="connsiteY7" fmla="*/ 541198 h 649440"/>
              <a:gd name="connsiteX8" fmla="*/ 0 w 6461606"/>
              <a:gd name="connsiteY8" fmla="*/ 108242 h 649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61606" h="649440">
                <a:moveTo>
                  <a:pt x="0" y="108242"/>
                </a:moveTo>
                <a:cubicBezTo>
                  <a:pt x="0" y="48462"/>
                  <a:pt x="48462" y="0"/>
                  <a:pt x="108242" y="0"/>
                </a:cubicBezTo>
                <a:lnTo>
                  <a:pt x="6353364" y="0"/>
                </a:lnTo>
                <a:cubicBezTo>
                  <a:pt x="6413144" y="0"/>
                  <a:pt x="6461606" y="48462"/>
                  <a:pt x="6461606" y="108242"/>
                </a:cubicBezTo>
                <a:lnTo>
                  <a:pt x="6461606" y="541198"/>
                </a:lnTo>
                <a:cubicBezTo>
                  <a:pt x="6461606" y="600978"/>
                  <a:pt x="6413144" y="649440"/>
                  <a:pt x="6353364" y="649440"/>
                </a:cubicBezTo>
                <a:lnTo>
                  <a:pt x="108242" y="649440"/>
                </a:lnTo>
                <a:cubicBezTo>
                  <a:pt x="48462" y="649440"/>
                  <a:pt x="0" y="600978"/>
                  <a:pt x="0" y="541198"/>
                </a:cubicBezTo>
                <a:lnTo>
                  <a:pt x="0" y="108242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245407" tIns="31703" rIns="245407" bIns="31703" spcCol="1270" anchor="ctr"/>
          <a:lstStyle/>
          <a:p>
            <a:pPr marL="0" marR="0" lvl="0" indent="0" algn="l" defTabSz="1422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学以致用，用上好词佳句。                         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12" name="PA_文本框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52041" y="665173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anose="02000500000000000000" pitchFamily="2" charset="0"/>
                <a:ea typeface="幼圆" panose="02010509060101010101" pitchFamily="49" charset="-122"/>
                <a:cs typeface="+mn-cs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anose="02000500000000000000" pitchFamily="2" charset="0"/>
              <a:ea typeface="幼圆" panose="02010509060101010101" pitchFamily="49" charset="-122"/>
              <a:cs typeface="+mn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9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2" name="组合 1"/>
          <p:cNvGrpSpPr/>
          <p:nvPr/>
        </p:nvGrpSpPr>
        <p:grpSpPr>
          <a:xfrm>
            <a:off x="914400" y="1066800"/>
            <a:ext cx="7704138" cy="857250"/>
            <a:chOff x="366773" y="0"/>
            <a:chExt cx="7704222" cy="856825"/>
          </a:xfrm>
        </p:grpSpPr>
        <p:sp>
          <p:nvSpPr>
            <p:cNvPr id="3" name="圆角矩形 2"/>
            <p:cNvSpPr/>
            <p:nvPr/>
          </p:nvSpPr>
          <p:spPr>
            <a:xfrm>
              <a:off x="366773" y="0"/>
              <a:ext cx="7704222" cy="856825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楷体" panose="02010609060101010101" pitchFamily="49" charset="-122"/>
                <a:cs typeface="+mn-cs"/>
              </a:endParaRPr>
            </a:p>
          </p:txBody>
        </p:sp>
        <p:sp>
          <p:nvSpPr>
            <p:cNvPr id="4" name="圆角矩形 4"/>
            <p:cNvSpPr txBox="1"/>
            <p:nvPr/>
          </p:nvSpPr>
          <p:spPr>
            <a:xfrm>
              <a:off x="408048" y="41255"/>
              <a:ext cx="7621671" cy="77431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13704" tIns="0" rIns="213704" bIns="0" spcCol="1270" anchor="ctr"/>
            <a:lstStyle/>
            <a:p>
              <a:pPr marL="0" marR="0" lvl="0" indent="0" algn="l" defTabSz="1422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  <a:sym typeface="+mn-ea"/>
                </a:rPr>
                <a:t>试着运用本单元学习的写作方法。</a:t>
              </a:r>
              <a:endPara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endParaRPr>
            </a:p>
          </p:txBody>
        </p:sp>
      </p:grpSp>
      <p:sp>
        <p:nvSpPr>
          <p:cNvPr id="5" name="流程图: 资料带 4"/>
          <p:cNvSpPr/>
          <p:nvPr/>
        </p:nvSpPr>
        <p:spPr>
          <a:xfrm>
            <a:off x="396875" y="131763"/>
            <a:ext cx="2138363" cy="839788"/>
          </a:xfrm>
          <a:prstGeom prst="flowChartPunchedTap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写作构思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2921000" y="4165634"/>
            <a:ext cx="566897" cy="965197"/>
          </a:xfrm>
          <a:custGeom>
            <a:avLst/>
            <a:gdLst>
              <a:gd name="connsiteX0" fmla="*/ 0 w 566896"/>
              <a:gd name="connsiteY0" fmla="*/ 0 h 965199"/>
              <a:gd name="connsiteX1" fmla="*/ 283448 w 566896"/>
              <a:gd name="connsiteY1" fmla="*/ 0 h 965199"/>
              <a:gd name="connsiteX2" fmla="*/ 283448 w 566896"/>
              <a:gd name="connsiteY2" fmla="*/ 965199 h 965199"/>
              <a:gd name="connsiteX3" fmla="*/ 566896 w 566896"/>
              <a:gd name="connsiteY3" fmla="*/ 965199 h 965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6896" h="965199">
                <a:moveTo>
                  <a:pt x="0" y="0"/>
                </a:moveTo>
                <a:lnTo>
                  <a:pt x="283448" y="0"/>
                </a:lnTo>
                <a:lnTo>
                  <a:pt x="283448" y="965199"/>
                </a:lnTo>
                <a:lnTo>
                  <a:pt x="566896" y="965199"/>
                </a:lnTo>
              </a:path>
            </a:pathLst>
          </a:custGeom>
          <a:noFill/>
          <a:scene3d>
            <a:camera prst="perspectiveRelaxedModerately" zoom="92000"/>
            <a:lightRig rig="balanced" dir="t">
              <a:rot lat="0" lon="0" rev="12700000"/>
            </a:lightRig>
          </a:scene3d>
          <a:sp3d z="-25400" prstMaterial="plastic"/>
        </p:spPr>
        <p:style>
          <a:lnRef idx="2">
            <a:schemeClr val="accent4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2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268164" tIns="454615" rIns="268164" bIns="454616" spcCol="1270" anchor="ctr"/>
          <a:lstStyle/>
          <a:p>
            <a:pPr marL="0" marR="0" lvl="0" indent="0" algn="ctr" defTabSz="2222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500" b="1" i="0" u="none" strike="noStrike" kern="1200" cap="none" spc="0" normalizeH="0" baseline="0" noProof="0">
              <a:ln>
                <a:noFill/>
              </a:ln>
              <a:solidFill>
                <a:schemeClr val="tx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+mn-lt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2921000" y="4119912"/>
            <a:ext cx="566897" cy="91442"/>
          </a:xfrm>
          <a:custGeom>
            <a:avLst/>
            <a:gdLst>
              <a:gd name="connsiteX0" fmla="*/ 0 w 566896"/>
              <a:gd name="connsiteY0" fmla="*/ 45720 h 91440"/>
              <a:gd name="connsiteX1" fmla="*/ 566896 w 566896"/>
              <a:gd name="connsiteY1" fmla="*/ 45720 h 9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896" h="91440">
                <a:moveTo>
                  <a:pt x="0" y="45720"/>
                </a:moveTo>
                <a:lnTo>
                  <a:pt x="566896" y="45720"/>
                </a:lnTo>
              </a:path>
            </a:pathLst>
          </a:custGeom>
          <a:noFill/>
          <a:scene3d>
            <a:camera prst="perspectiveRelaxedModerately" zoom="92000"/>
            <a:lightRig rig="balanced" dir="t">
              <a:rot lat="0" lon="0" rev="12700000"/>
            </a:lightRig>
          </a:scene3d>
          <a:sp3d z="-25400" prstMaterial="plastic"/>
        </p:spPr>
        <p:style>
          <a:lnRef idx="2">
            <a:schemeClr val="accent4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2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281976" tIns="31547" rIns="281976" bIns="31549" spcCol="1270" anchor="ctr"/>
          <a:lstStyle/>
          <a:p>
            <a:pPr marL="0" marR="0" lvl="0" indent="0" algn="ctr" defTabSz="2222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500" b="1" i="0" u="none" strike="noStrike" kern="1200" cap="none" spc="0" normalizeH="0" baseline="0" noProof="0">
              <a:ln>
                <a:noFill/>
              </a:ln>
              <a:solidFill>
                <a:schemeClr val="tx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+mn-lt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2921000" y="3200432"/>
            <a:ext cx="566897" cy="965200"/>
          </a:xfrm>
          <a:custGeom>
            <a:avLst/>
            <a:gdLst>
              <a:gd name="connsiteX0" fmla="*/ 0 w 566896"/>
              <a:gd name="connsiteY0" fmla="*/ 965200 h 965200"/>
              <a:gd name="connsiteX1" fmla="*/ 283448 w 566896"/>
              <a:gd name="connsiteY1" fmla="*/ 965200 h 965200"/>
              <a:gd name="connsiteX2" fmla="*/ 283448 w 566896"/>
              <a:gd name="connsiteY2" fmla="*/ 0 h 965200"/>
              <a:gd name="connsiteX3" fmla="*/ 566896 w 566896"/>
              <a:gd name="connsiteY3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6896" h="965200">
                <a:moveTo>
                  <a:pt x="0" y="965200"/>
                </a:moveTo>
                <a:lnTo>
                  <a:pt x="283448" y="965200"/>
                </a:lnTo>
                <a:lnTo>
                  <a:pt x="283448" y="0"/>
                </a:lnTo>
                <a:lnTo>
                  <a:pt x="566896" y="0"/>
                </a:lnTo>
              </a:path>
            </a:pathLst>
          </a:custGeom>
          <a:noFill/>
          <a:scene3d>
            <a:camera prst="perspectiveRelaxedModerately" zoom="92000"/>
            <a:lightRig rig="balanced" dir="t">
              <a:rot lat="0" lon="0" rev="12700000"/>
            </a:lightRig>
          </a:scene3d>
          <a:sp3d z="-25400" prstMaterial="plastic"/>
        </p:spPr>
        <p:style>
          <a:lnRef idx="2">
            <a:schemeClr val="accent4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2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268164" tIns="454616" rIns="268164" bIns="454616" spcCol="1270" anchor="ctr"/>
          <a:lstStyle/>
          <a:p>
            <a:pPr marL="0" marR="0" lvl="0" indent="0" algn="ctr" defTabSz="2222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500" b="1" i="0" u="none" strike="noStrike" kern="1200" cap="none" spc="0" normalizeH="0" baseline="0" noProof="0">
              <a:ln>
                <a:noFill/>
              </a:ln>
              <a:solidFill>
                <a:schemeClr val="tx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+mn-lt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2" name="任意多边形 11"/>
          <p:cNvSpPr/>
          <p:nvPr/>
        </p:nvSpPr>
        <p:spPr>
          <a:xfrm rot="16200000">
            <a:off x="502921" y="3779554"/>
            <a:ext cx="4064000" cy="772160"/>
          </a:xfrm>
          <a:custGeom>
            <a:avLst/>
            <a:gdLst>
              <a:gd name="connsiteX0" fmla="*/ 0 w 4064000"/>
              <a:gd name="connsiteY0" fmla="*/ 0 h 772160"/>
              <a:gd name="connsiteX1" fmla="*/ 4064000 w 4064000"/>
              <a:gd name="connsiteY1" fmla="*/ 0 h 772160"/>
              <a:gd name="connsiteX2" fmla="*/ 4064000 w 4064000"/>
              <a:gd name="connsiteY2" fmla="*/ 772160 h 772160"/>
              <a:gd name="connsiteX3" fmla="*/ 0 w 4064000"/>
              <a:gd name="connsiteY3" fmla="*/ 772160 h 772160"/>
              <a:gd name="connsiteX4" fmla="*/ 0 w 4064000"/>
              <a:gd name="connsiteY4" fmla="*/ 0 h 772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64000" h="772160">
                <a:moveTo>
                  <a:pt x="0" y="0"/>
                </a:moveTo>
                <a:lnTo>
                  <a:pt x="4064000" y="0"/>
                </a:lnTo>
                <a:lnTo>
                  <a:pt x="4064000" y="772160"/>
                </a:lnTo>
                <a:lnTo>
                  <a:pt x="0" y="772160"/>
                </a:lnTo>
                <a:lnTo>
                  <a:pt x="0" y="0"/>
                </a:lnTo>
                <a:close/>
              </a:path>
            </a:pathLst>
          </a:custGeom>
          <a:scene3d>
            <a:camera prst="perspectiveRelaxedModerately" zoom="92000"/>
            <a:lightRig rig="balanced" dir="t">
              <a:rot lat="0" lon="0" rev="12700000"/>
            </a:lightRig>
          </a:scene3d>
          <a:sp3d prstMaterial="plastic">
            <a:bevelT w="50800" h="50800"/>
            <a:bevelB w="50800" h="508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33654" tIns="33655" rIns="33655" bIns="33655" spcCol="1270" anchor="ctr"/>
          <a:lstStyle/>
          <a:p>
            <a:pPr marL="0" marR="0" lvl="0" indent="0" algn="ctr" defTabSz="23558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53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3487897" y="2814353"/>
            <a:ext cx="2532684" cy="772160"/>
          </a:xfrm>
          <a:custGeom>
            <a:avLst/>
            <a:gdLst>
              <a:gd name="connsiteX0" fmla="*/ 0 w 2532684"/>
              <a:gd name="connsiteY0" fmla="*/ 0 h 772160"/>
              <a:gd name="connsiteX1" fmla="*/ 2532684 w 2532684"/>
              <a:gd name="connsiteY1" fmla="*/ 0 h 772160"/>
              <a:gd name="connsiteX2" fmla="*/ 2532684 w 2532684"/>
              <a:gd name="connsiteY2" fmla="*/ 772160 h 772160"/>
              <a:gd name="connsiteX3" fmla="*/ 0 w 2532684"/>
              <a:gd name="connsiteY3" fmla="*/ 772160 h 772160"/>
              <a:gd name="connsiteX4" fmla="*/ 0 w 2532684"/>
              <a:gd name="connsiteY4" fmla="*/ 0 h 772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32684" h="772160">
                <a:moveTo>
                  <a:pt x="0" y="0"/>
                </a:moveTo>
                <a:lnTo>
                  <a:pt x="2532684" y="0"/>
                </a:lnTo>
                <a:lnTo>
                  <a:pt x="2532684" y="772160"/>
                </a:lnTo>
                <a:lnTo>
                  <a:pt x="0" y="772160"/>
                </a:lnTo>
                <a:lnTo>
                  <a:pt x="0" y="0"/>
                </a:lnTo>
                <a:close/>
              </a:path>
            </a:pathLst>
          </a:custGeom>
          <a:scene3d>
            <a:camera prst="perspectiveRelaxedModerately" zoom="92000"/>
            <a:lightRig rig="balanced" dir="t">
              <a:rot lat="0" lon="0" rev="12700000"/>
            </a:lightRig>
          </a:scene3d>
          <a:sp3d prstMaterial="plastic">
            <a:bevelT w="50800" h="50800"/>
            <a:bevelB w="50800" h="508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2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29845" tIns="29845" rIns="29845" bIns="29845" spcCol="1270" anchor="ctr"/>
          <a:lstStyle/>
          <a:p>
            <a:pPr marL="0" marR="0" lvl="0" indent="0" algn="ctr" defTabSz="20891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zh-CN" altLang="en-US" sz="47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总分</a:t>
            </a:r>
            <a:endParaRPr kumimoji="0" lang="zh-CN" altLang="en-US" sz="47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3487897" y="3779553"/>
            <a:ext cx="2532684" cy="772160"/>
          </a:xfrm>
          <a:custGeom>
            <a:avLst/>
            <a:gdLst>
              <a:gd name="connsiteX0" fmla="*/ 0 w 2532684"/>
              <a:gd name="connsiteY0" fmla="*/ 0 h 772160"/>
              <a:gd name="connsiteX1" fmla="*/ 2532684 w 2532684"/>
              <a:gd name="connsiteY1" fmla="*/ 0 h 772160"/>
              <a:gd name="connsiteX2" fmla="*/ 2532684 w 2532684"/>
              <a:gd name="connsiteY2" fmla="*/ 772160 h 772160"/>
              <a:gd name="connsiteX3" fmla="*/ 0 w 2532684"/>
              <a:gd name="connsiteY3" fmla="*/ 772160 h 772160"/>
              <a:gd name="connsiteX4" fmla="*/ 0 w 2532684"/>
              <a:gd name="connsiteY4" fmla="*/ 0 h 772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32684" h="772160">
                <a:moveTo>
                  <a:pt x="0" y="0"/>
                </a:moveTo>
                <a:lnTo>
                  <a:pt x="2532684" y="0"/>
                </a:lnTo>
                <a:lnTo>
                  <a:pt x="2532684" y="772160"/>
                </a:lnTo>
                <a:lnTo>
                  <a:pt x="0" y="772160"/>
                </a:lnTo>
                <a:lnTo>
                  <a:pt x="0" y="0"/>
                </a:lnTo>
                <a:close/>
              </a:path>
            </a:pathLst>
          </a:custGeom>
          <a:scene3d>
            <a:camera prst="perspectiveRelaxedModerately" zoom="92000"/>
            <a:lightRig rig="balanced" dir="t">
              <a:rot lat="0" lon="0" rev="12700000"/>
            </a:lightRig>
          </a:scene3d>
          <a:sp3d prstMaterial="plastic">
            <a:bevelT w="50800" h="50800"/>
            <a:bevelB w="50800" h="508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2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29845" tIns="29845" rIns="29845" bIns="29845" spcCol="1270" anchor="ctr"/>
          <a:lstStyle/>
          <a:p>
            <a:pPr marL="0" marR="0" lvl="0" indent="0" algn="ctr" defTabSz="20891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zh-CN" altLang="en-US" sz="47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分总</a:t>
            </a:r>
            <a:endParaRPr kumimoji="0" lang="zh-CN" altLang="en-US" sz="47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3487897" y="4744752"/>
            <a:ext cx="2532684" cy="772161"/>
          </a:xfrm>
          <a:custGeom>
            <a:avLst/>
            <a:gdLst>
              <a:gd name="connsiteX0" fmla="*/ 0 w 2532684"/>
              <a:gd name="connsiteY0" fmla="*/ 0 h 772160"/>
              <a:gd name="connsiteX1" fmla="*/ 2532684 w 2532684"/>
              <a:gd name="connsiteY1" fmla="*/ 0 h 772160"/>
              <a:gd name="connsiteX2" fmla="*/ 2532684 w 2532684"/>
              <a:gd name="connsiteY2" fmla="*/ 772160 h 772160"/>
              <a:gd name="connsiteX3" fmla="*/ 0 w 2532684"/>
              <a:gd name="connsiteY3" fmla="*/ 772160 h 772160"/>
              <a:gd name="connsiteX4" fmla="*/ 0 w 2532684"/>
              <a:gd name="connsiteY4" fmla="*/ 0 h 772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32684" h="772160">
                <a:moveTo>
                  <a:pt x="0" y="0"/>
                </a:moveTo>
                <a:lnTo>
                  <a:pt x="2532684" y="0"/>
                </a:lnTo>
                <a:lnTo>
                  <a:pt x="2532684" y="772160"/>
                </a:lnTo>
                <a:lnTo>
                  <a:pt x="0" y="772160"/>
                </a:lnTo>
                <a:lnTo>
                  <a:pt x="0" y="0"/>
                </a:lnTo>
                <a:close/>
              </a:path>
            </a:pathLst>
          </a:custGeom>
          <a:scene3d>
            <a:camera prst="perspectiveRelaxedModerately" zoom="92000"/>
            <a:lightRig rig="balanced" dir="t">
              <a:rot lat="0" lon="0" rev="12700000"/>
            </a:lightRig>
          </a:scene3d>
          <a:sp3d prstMaterial="plastic">
            <a:bevelT w="50800" h="50800"/>
            <a:bevelB w="50800" h="508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2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29845" tIns="29845" rIns="29845" bIns="29845" spcCol="1270" anchor="ctr"/>
          <a:lstStyle/>
          <a:p>
            <a:pPr marL="0" marR="0" lvl="0" indent="0" algn="ctr" defTabSz="20891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zh-CN" altLang="en-US" sz="47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总分总</a:t>
            </a:r>
            <a:endParaRPr kumimoji="0" lang="zh-CN" altLang="en-US" sz="47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286000" y="3289300"/>
            <a:ext cx="733425" cy="175260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 eaLnBrk="1" hangingPunct="1">
              <a:lnSpc>
                <a:spcPct val="130000"/>
              </a:lnSpc>
              <a:buFont typeface="Arial" panose="020B0604020202020204" pitchFamily="34" charset="0"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结构方式                    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PA_文本框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52041" y="665173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anose="02000500000000000000" pitchFamily="2" charset="0"/>
                <a:ea typeface="幼圆" panose="02010509060101010101" pitchFamily="49" charset="-122"/>
                <a:cs typeface="+mn-cs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anose="02000500000000000000" pitchFamily="2" charset="0"/>
              <a:ea typeface="幼圆" panose="02010509060101010101" pitchFamily="49" charset="-122"/>
              <a:cs typeface="+mn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8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2" name="组合 1"/>
          <p:cNvGrpSpPr/>
          <p:nvPr/>
        </p:nvGrpSpPr>
        <p:grpSpPr>
          <a:xfrm>
            <a:off x="914400" y="1066800"/>
            <a:ext cx="7704138" cy="857250"/>
            <a:chOff x="366773" y="0"/>
            <a:chExt cx="7704222" cy="856825"/>
          </a:xfrm>
        </p:grpSpPr>
        <p:sp>
          <p:nvSpPr>
            <p:cNvPr id="3" name="圆角矩形 2"/>
            <p:cNvSpPr/>
            <p:nvPr/>
          </p:nvSpPr>
          <p:spPr>
            <a:xfrm>
              <a:off x="366773" y="0"/>
              <a:ext cx="7704222" cy="856825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楷体" panose="02010609060101010101" pitchFamily="49" charset="-122"/>
                <a:cs typeface="+mn-cs"/>
              </a:endParaRPr>
            </a:p>
          </p:txBody>
        </p:sp>
        <p:sp>
          <p:nvSpPr>
            <p:cNvPr id="4" name="圆角矩形 4"/>
            <p:cNvSpPr txBox="1"/>
            <p:nvPr/>
          </p:nvSpPr>
          <p:spPr>
            <a:xfrm>
              <a:off x="408048" y="41255"/>
              <a:ext cx="7621671" cy="77431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13704" tIns="0" rIns="213704" bIns="0" spcCol="1270" anchor="ctr"/>
            <a:lstStyle/>
            <a:p>
              <a:pPr marL="0" marR="0" lvl="0" indent="0" algn="l" defTabSz="1422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  <a:sym typeface="+mn-ea"/>
                </a:rPr>
                <a:t>试着运用本单元学习的写作方法</a:t>
              </a:r>
              <a:endPara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endParaRPr>
            </a:p>
          </p:txBody>
        </p:sp>
      </p:grpSp>
      <p:sp>
        <p:nvSpPr>
          <p:cNvPr id="5" name="流程图: 资料带 4"/>
          <p:cNvSpPr/>
          <p:nvPr/>
        </p:nvSpPr>
        <p:spPr>
          <a:xfrm>
            <a:off x="396875" y="131763"/>
            <a:ext cx="2138363" cy="839788"/>
          </a:xfrm>
          <a:prstGeom prst="flowChartPunchedTap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写作构思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14340" name="文本框 7"/>
          <p:cNvSpPr txBox="1"/>
          <p:nvPr/>
        </p:nvSpPr>
        <p:spPr>
          <a:xfrm>
            <a:off x="4283075" y="3792538"/>
            <a:ext cx="1374775" cy="1025525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>
              <a:lnSpc>
                <a:spcPct val="130000"/>
              </a:lnSpc>
              <a:buFont typeface="Arial" panose="020B0604020202020204" pitchFamily="34" charset="0"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黑体" panose="02010609060101010101" pitchFamily="49" charset="-122"/>
              </a:rPr>
              <a:t>方法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  <a:buFont typeface="Arial" panose="020B0604020202020204" pitchFamily="34" charset="0"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写作                  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60" name="任意多边形 559"/>
          <p:cNvSpPr/>
          <p:nvPr>
            <p:custDataLst>
              <p:tags r:id="rId1"/>
            </p:custDataLst>
          </p:nvPr>
        </p:nvSpPr>
        <p:spPr>
          <a:xfrm rot="17217220">
            <a:off x="3298825" y="3549650"/>
            <a:ext cx="830263" cy="935038"/>
          </a:xfrm>
          <a:custGeom>
            <a:avLst/>
            <a:gdLst>
              <a:gd name="connsiteX0" fmla="*/ 333697 w 667195"/>
              <a:gd name="connsiteY0" fmla="*/ 0 h 752475"/>
              <a:gd name="connsiteX1" fmla="*/ 339850 w 667195"/>
              <a:gd name="connsiteY1" fmla="*/ 198 h 752475"/>
              <a:gd name="connsiteX2" fmla="*/ 345806 w 667195"/>
              <a:gd name="connsiteY2" fmla="*/ 793 h 752475"/>
              <a:gd name="connsiteX3" fmla="*/ 351761 w 667195"/>
              <a:gd name="connsiteY3" fmla="*/ 1388 h 752475"/>
              <a:gd name="connsiteX4" fmla="*/ 357518 w 667195"/>
              <a:gd name="connsiteY4" fmla="*/ 2577 h 752475"/>
              <a:gd name="connsiteX5" fmla="*/ 363473 w 667195"/>
              <a:gd name="connsiteY5" fmla="*/ 3965 h 752475"/>
              <a:gd name="connsiteX6" fmla="*/ 368833 w 667195"/>
              <a:gd name="connsiteY6" fmla="*/ 5551 h 752475"/>
              <a:gd name="connsiteX7" fmla="*/ 374391 w 667195"/>
              <a:gd name="connsiteY7" fmla="*/ 7335 h 752475"/>
              <a:gd name="connsiteX8" fmla="*/ 379751 w 667195"/>
              <a:gd name="connsiteY8" fmla="*/ 9317 h 752475"/>
              <a:gd name="connsiteX9" fmla="*/ 385111 w 667195"/>
              <a:gd name="connsiteY9" fmla="*/ 11894 h 752475"/>
              <a:gd name="connsiteX10" fmla="*/ 390074 w 667195"/>
              <a:gd name="connsiteY10" fmla="*/ 14471 h 752475"/>
              <a:gd name="connsiteX11" fmla="*/ 395235 w 667195"/>
              <a:gd name="connsiteY11" fmla="*/ 17246 h 752475"/>
              <a:gd name="connsiteX12" fmla="*/ 399999 w 667195"/>
              <a:gd name="connsiteY12" fmla="*/ 20418 h 752475"/>
              <a:gd name="connsiteX13" fmla="*/ 404764 w 667195"/>
              <a:gd name="connsiteY13" fmla="*/ 23589 h 752475"/>
              <a:gd name="connsiteX14" fmla="*/ 409131 w 667195"/>
              <a:gd name="connsiteY14" fmla="*/ 27157 h 752475"/>
              <a:gd name="connsiteX15" fmla="*/ 413498 w 667195"/>
              <a:gd name="connsiteY15" fmla="*/ 30924 h 752475"/>
              <a:gd name="connsiteX16" fmla="*/ 417468 w 667195"/>
              <a:gd name="connsiteY16" fmla="*/ 34690 h 752475"/>
              <a:gd name="connsiteX17" fmla="*/ 632455 w 667195"/>
              <a:gd name="connsiteY17" fmla="*/ 249570 h 752475"/>
              <a:gd name="connsiteX18" fmla="*/ 636823 w 667195"/>
              <a:gd name="connsiteY18" fmla="*/ 253931 h 752475"/>
              <a:gd name="connsiteX19" fmla="*/ 640594 w 667195"/>
              <a:gd name="connsiteY19" fmla="*/ 258490 h 752475"/>
              <a:gd name="connsiteX20" fmla="*/ 644366 w 667195"/>
              <a:gd name="connsiteY20" fmla="*/ 263247 h 752475"/>
              <a:gd name="connsiteX21" fmla="*/ 647741 w 667195"/>
              <a:gd name="connsiteY21" fmla="*/ 268005 h 752475"/>
              <a:gd name="connsiteX22" fmla="*/ 650718 w 667195"/>
              <a:gd name="connsiteY22" fmla="*/ 272961 h 752475"/>
              <a:gd name="connsiteX23" fmla="*/ 653696 w 667195"/>
              <a:gd name="connsiteY23" fmla="*/ 278115 h 752475"/>
              <a:gd name="connsiteX24" fmla="*/ 656277 w 667195"/>
              <a:gd name="connsiteY24" fmla="*/ 283269 h 752475"/>
              <a:gd name="connsiteX25" fmla="*/ 658460 w 667195"/>
              <a:gd name="connsiteY25" fmla="*/ 288621 h 752475"/>
              <a:gd name="connsiteX26" fmla="*/ 660644 w 667195"/>
              <a:gd name="connsiteY26" fmla="*/ 293973 h 752475"/>
              <a:gd name="connsiteX27" fmla="*/ 662431 w 667195"/>
              <a:gd name="connsiteY27" fmla="*/ 299523 h 752475"/>
              <a:gd name="connsiteX28" fmla="*/ 664019 w 667195"/>
              <a:gd name="connsiteY28" fmla="*/ 304875 h 752475"/>
              <a:gd name="connsiteX29" fmla="*/ 665210 w 667195"/>
              <a:gd name="connsiteY29" fmla="*/ 310624 h 752475"/>
              <a:gd name="connsiteX30" fmla="*/ 666004 w 667195"/>
              <a:gd name="connsiteY30" fmla="*/ 316174 h 752475"/>
              <a:gd name="connsiteX31" fmla="*/ 666798 w 667195"/>
              <a:gd name="connsiteY31" fmla="*/ 321923 h 752475"/>
              <a:gd name="connsiteX32" fmla="*/ 667195 w 667195"/>
              <a:gd name="connsiteY32" fmla="*/ 327473 h 752475"/>
              <a:gd name="connsiteX33" fmla="*/ 667195 w 667195"/>
              <a:gd name="connsiteY33" fmla="*/ 333222 h 752475"/>
              <a:gd name="connsiteX34" fmla="*/ 667195 w 667195"/>
              <a:gd name="connsiteY34" fmla="*/ 338971 h 752475"/>
              <a:gd name="connsiteX35" fmla="*/ 666798 w 667195"/>
              <a:gd name="connsiteY35" fmla="*/ 344719 h 752475"/>
              <a:gd name="connsiteX36" fmla="*/ 666004 w 667195"/>
              <a:gd name="connsiteY36" fmla="*/ 350071 h 752475"/>
              <a:gd name="connsiteX37" fmla="*/ 665210 w 667195"/>
              <a:gd name="connsiteY37" fmla="*/ 355820 h 752475"/>
              <a:gd name="connsiteX38" fmla="*/ 664019 w 667195"/>
              <a:gd name="connsiteY38" fmla="*/ 361371 h 752475"/>
              <a:gd name="connsiteX39" fmla="*/ 662431 w 667195"/>
              <a:gd name="connsiteY39" fmla="*/ 366921 h 752475"/>
              <a:gd name="connsiteX40" fmla="*/ 660644 w 667195"/>
              <a:gd name="connsiteY40" fmla="*/ 372471 h 752475"/>
              <a:gd name="connsiteX41" fmla="*/ 658460 w 667195"/>
              <a:gd name="connsiteY41" fmla="*/ 377625 h 752475"/>
              <a:gd name="connsiteX42" fmla="*/ 656277 w 667195"/>
              <a:gd name="connsiteY42" fmla="*/ 382977 h 752475"/>
              <a:gd name="connsiteX43" fmla="*/ 653696 w 667195"/>
              <a:gd name="connsiteY43" fmla="*/ 388131 h 752475"/>
              <a:gd name="connsiteX44" fmla="*/ 650718 w 667195"/>
              <a:gd name="connsiteY44" fmla="*/ 393484 h 752475"/>
              <a:gd name="connsiteX45" fmla="*/ 647741 w 667195"/>
              <a:gd name="connsiteY45" fmla="*/ 398241 h 752475"/>
              <a:gd name="connsiteX46" fmla="*/ 644366 w 667195"/>
              <a:gd name="connsiteY46" fmla="*/ 403197 h 752475"/>
              <a:gd name="connsiteX47" fmla="*/ 640594 w 667195"/>
              <a:gd name="connsiteY47" fmla="*/ 407756 h 752475"/>
              <a:gd name="connsiteX48" fmla="*/ 636823 w 667195"/>
              <a:gd name="connsiteY48" fmla="*/ 412513 h 752475"/>
              <a:gd name="connsiteX49" fmla="*/ 632455 w 667195"/>
              <a:gd name="connsiteY49" fmla="*/ 416874 h 752475"/>
              <a:gd name="connsiteX50" fmla="*/ 628088 w 667195"/>
              <a:gd name="connsiteY50" fmla="*/ 421037 h 752475"/>
              <a:gd name="connsiteX51" fmla="*/ 623522 w 667195"/>
              <a:gd name="connsiteY51" fmla="*/ 425200 h 752475"/>
              <a:gd name="connsiteX52" fmla="*/ 618758 w 667195"/>
              <a:gd name="connsiteY52" fmla="*/ 428768 h 752475"/>
              <a:gd name="connsiteX53" fmla="*/ 613994 w 667195"/>
              <a:gd name="connsiteY53" fmla="*/ 431940 h 752475"/>
              <a:gd name="connsiteX54" fmla="*/ 608833 w 667195"/>
              <a:gd name="connsiteY54" fmla="*/ 435111 h 752475"/>
              <a:gd name="connsiteX55" fmla="*/ 603870 w 667195"/>
              <a:gd name="connsiteY55" fmla="*/ 438085 h 752475"/>
              <a:gd name="connsiteX56" fmla="*/ 598709 w 667195"/>
              <a:gd name="connsiteY56" fmla="*/ 440662 h 752475"/>
              <a:gd name="connsiteX57" fmla="*/ 593349 w 667195"/>
              <a:gd name="connsiteY57" fmla="*/ 442842 h 752475"/>
              <a:gd name="connsiteX58" fmla="*/ 587989 w 667195"/>
              <a:gd name="connsiteY58" fmla="*/ 445023 h 752475"/>
              <a:gd name="connsiteX59" fmla="*/ 582431 w 667195"/>
              <a:gd name="connsiteY59" fmla="*/ 446807 h 752475"/>
              <a:gd name="connsiteX60" fmla="*/ 576872 w 667195"/>
              <a:gd name="connsiteY60" fmla="*/ 448195 h 752475"/>
              <a:gd name="connsiteX61" fmla="*/ 571314 w 667195"/>
              <a:gd name="connsiteY61" fmla="*/ 449582 h 752475"/>
              <a:gd name="connsiteX62" fmla="*/ 565756 w 667195"/>
              <a:gd name="connsiteY62" fmla="*/ 450375 h 752475"/>
              <a:gd name="connsiteX63" fmla="*/ 559999 w 667195"/>
              <a:gd name="connsiteY63" fmla="*/ 451168 h 752475"/>
              <a:gd name="connsiteX64" fmla="*/ 554242 w 667195"/>
              <a:gd name="connsiteY64" fmla="*/ 451366 h 752475"/>
              <a:gd name="connsiteX65" fmla="*/ 548684 w 667195"/>
              <a:gd name="connsiteY65" fmla="*/ 451564 h 752475"/>
              <a:gd name="connsiteX66" fmla="*/ 542927 w 667195"/>
              <a:gd name="connsiteY66" fmla="*/ 451366 h 752475"/>
              <a:gd name="connsiteX67" fmla="*/ 537170 w 667195"/>
              <a:gd name="connsiteY67" fmla="*/ 451168 h 752475"/>
              <a:gd name="connsiteX68" fmla="*/ 531810 w 667195"/>
              <a:gd name="connsiteY68" fmla="*/ 450375 h 752475"/>
              <a:gd name="connsiteX69" fmla="*/ 526054 w 667195"/>
              <a:gd name="connsiteY69" fmla="*/ 449582 h 752475"/>
              <a:gd name="connsiteX70" fmla="*/ 520495 w 667195"/>
              <a:gd name="connsiteY70" fmla="*/ 448195 h 752475"/>
              <a:gd name="connsiteX71" fmla="*/ 514739 w 667195"/>
              <a:gd name="connsiteY71" fmla="*/ 446807 h 752475"/>
              <a:gd name="connsiteX72" fmla="*/ 509379 w 667195"/>
              <a:gd name="connsiteY72" fmla="*/ 445023 h 752475"/>
              <a:gd name="connsiteX73" fmla="*/ 504019 w 667195"/>
              <a:gd name="connsiteY73" fmla="*/ 442842 h 752475"/>
              <a:gd name="connsiteX74" fmla="*/ 498858 w 667195"/>
              <a:gd name="connsiteY74" fmla="*/ 440662 h 752475"/>
              <a:gd name="connsiteX75" fmla="*/ 493498 w 667195"/>
              <a:gd name="connsiteY75" fmla="*/ 438085 h 752475"/>
              <a:gd name="connsiteX76" fmla="*/ 488337 w 667195"/>
              <a:gd name="connsiteY76" fmla="*/ 435111 h 752475"/>
              <a:gd name="connsiteX77" fmla="*/ 483374 w 667195"/>
              <a:gd name="connsiteY77" fmla="*/ 431940 h 752475"/>
              <a:gd name="connsiteX78" fmla="*/ 478610 w 667195"/>
              <a:gd name="connsiteY78" fmla="*/ 428768 h 752475"/>
              <a:gd name="connsiteX79" fmla="*/ 473647 w 667195"/>
              <a:gd name="connsiteY79" fmla="*/ 425200 h 752475"/>
              <a:gd name="connsiteX80" fmla="*/ 469081 w 667195"/>
              <a:gd name="connsiteY80" fmla="*/ 421037 h 752475"/>
              <a:gd name="connsiteX81" fmla="*/ 464714 w 667195"/>
              <a:gd name="connsiteY81" fmla="*/ 416874 h 752475"/>
              <a:gd name="connsiteX82" fmla="*/ 452208 w 667195"/>
              <a:gd name="connsiteY82" fmla="*/ 400223 h 752475"/>
              <a:gd name="connsiteX83" fmla="*/ 452208 w 667195"/>
              <a:gd name="connsiteY83" fmla="*/ 634133 h 752475"/>
              <a:gd name="connsiteX84" fmla="*/ 452009 w 667195"/>
              <a:gd name="connsiteY84" fmla="*/ 639881 h 752475"/>
              <a:gd name="connsiteX85" fmla="*/ 451612 w 667195"/>
              <a:gd name="connsiteY85" fmla="*/ 646225 h 752475"/>
              <a:gd name="connsiteX86" fmla="*/ 450818 w 667195"/>
              <a:gd name="connsiteY86" fmla="*/ 651973 h 752475"/>
              <a:gd name="connsiteX87" fmla="*/ 450024 w 667195"/>
              <a:gd name="connsiteY87" fmla="*/ 657722 h 752475"/>
              <a:gd name="connsiteX88" fmla="*/ 448634 w 667195"/>
              <a:gd name="connsiteY88" fmla="*/ 663471 h 752475"/>
              <a:gd name="connsiteX89" fmla="*/ 447046 w 667195"/>
              <a:gd name="connsiteY89" fmla="*/ 669219 h 752475"/>
              <a:gd name="connsiteX90" fmla="*/ 445260 w 667195"/>
              <a:gd name="connsiteY90" fmla="*/ 674571 h 752475"/>
              <a:gd name="connsiteX91" fmla="*/ 442878 w 667195"/>
              <a:gd name="connsiteY91" fmla="*/ 680122 h 752475"/>
              <a:gd name="connsiteX92" fmla="*/ 440694 w 667195"/>
              <a:gd name="connsiteY92" fmla="*/ 685276 h 752475"/>
              <a:gd name="connsiteX93" fmla="*/ 437915 w 667195"/>
              <a:gd name="connsiteY93" fmla="*/ 690430 h 752475"/>
              <a:gd name="connsiteX94" fmla="*/ 435136 w 667195"/>
              <a:gd name="connsiteY94" fmla="*/ 695385 h 752475"/>
              <a:gd name="connsiteX95" fmla="*/ 431959 w 667195"/>
              <a:gd name="connsiteY95" fmla="*/ 700143 h 752475"/>
              <a:gd name="connsiteX96" fmla="*/ 428783 w 667195"/>
              <a:gd name="connsiteY96" fmla="*/ 704702 h 752475"/>
              <a:gd name="connsiteX97" fmla="*/ 425012 w 667195"/>
              <a:gd name="connsiteY97" fmla="*/ 709261 h 752475"/>
              <a:gd name="connsiteX98" fmla="*/ 421438 w 667195"/>
              <a:gd name="connsiteY98" fmla="*/ 713622 h 752475"/>
              <a:gd name="connsiteX99" fmla="*/ 417468 w 667195"/>
              <a:gd name="connsiteY99" fmla="*/ 717785 h 752475"/>
              <a:gd name="connsiteX100" fmla="*/ 413498 w 667195"/>
              <a:gd name="connsiteY100" fmla="*/ 721551 h 752475"/>
              <a:gd name="connsiteX101" fmla="*/ 409131 w 667195"/>
              <a:gd name="connsiteY101" fmla="*/ 725318 h 752475"/>
              <a:gd name="connsiteX102" fmla="*/ 404764 w 667195"/>
              <a:gd name="connsiteY102" fmla="*/ 728886 h 752475"/>
              <a:gd name="connsiteX103" fmla="*/ 399999 w 667195"/>
              <a:gd name="connsiteY103" fmla="*/ 732058 h 752475"/>
              <a:gd name="connsiteX104" fmla="*/ 395235 w 667195"/>
              <a:gd name="connsiteY104" fmla="*/ 735229 h 752475"/>
              <a:gd name="connsiteX105" fmla="*/ 390074 w 667195"/>
              <a:gd name="connsiteY105" fmla="*/ 738004 h 752475"/>
              <a:gd name="connsiteX106" fmla="*/ 385111 w 667195"/>
              <a:gd name="connsiteY106" fmla="*/ 740780 h 752475"/>
              <a:gd name="connsiteX107" fmla="*/ 379751 w 667195"/>
              <a:gd name="connsiteY107" fmla="*/ 742960 h 752475"/>
              <a:gd name="connsiteX108" fmla="*/ 374391 w 667195"/>
              <a:gd name="connsiteY108" fmla="*/ 745141 h 752475"/>
              <a:gd name="connsiteX109" fmla="*/ 368833 w 667195"/>
              <a:gd name="connsiteY109" fmla="*/ 746925 h 752475"/>
              <a:gd name="connsiteX110" fmla="*/ 363473 w 667195"/>
              <a:gd name="connsiteY110" fmla="*/ 748511 h 752475"/>
              <a:gd name="connsiteX111" fmla="*/ 357518 w 667195"/>
              <a:gd name="connsiteY111" fmla="*/ 749898 h 752475"/>
              <a:gd name="connsiteX112" fmla="*/ 351761 w 667195"/>
              <a:gd name="connsiteY112" fmla="*/ 751088 h 752475"/>
              <a:gd name="connsiteX113" fmla="*/ 345806 w 667195"/>
              <a:gd name="connsiteY113" fmla="*/ 751682 h 752475"/>
              <a:gd name="connsiteX114" fmla="*/ 339850 w 667195"/>
              <a:gd name="connsiteY114" fmla="*/ 752079 h 752475"/>
              <a:gd name="connsiteX115" fmla="*/ 333697 w 667195"/>
              <a:gd name="connsiteY115" fmla="*/ 752475 h 752475"/>
              <a:gd name="connsiteX116" fmla="*/ 327543 w 667195"/>
              <a:gd name="connsiteY116" fmla="*/ 752079 h 752475"/>
              <a:gd name="connsiteX117" fmla="*/ 321587 w 667195"/>
              <a:gd name="connsiteY117" fmla="*/ 751682 h 752475"/>
              <a:gd name="connsiteX118" fmla="*/ 315632 w 667195"/>
              <a:gd name="connsiteY118" fmla="*/ 751088 h 752475"/>
              <a:gd name="connsiteX119" fmla="*/ 309677 w 667195"/>
              <a:gd name="connsiteY119" fmla="*/ 749898 h 752475"/>
              <a:gd name="connsiteX120" fmla="*/ 303920 w 667195"/>
              <a:gd name="connsiteY120" fmla="*/ 748511 h 752475"/>
              <a:gd name="connsiteX121" fmla="*/ 298362 w 667195"/>
              <a:gd name="connsiteY121" fmla="*/ 746925 h 752475"/>
              <a:gd name="connsiteX122" fmla="*/ 292803 w 667195"/>
              <a:gd name="connsiteY122" fmla="*/ 745141 h 752475"/>
              <a:gd name="connsiteX123" fmla="*/ 287642 w 667195"/>
              <a:gd name="connsiteY123" fmla="*/ 742960 h 752475"/>
              <a:gd name="connsiteX124" fmla="*/ 282282 w 667195"/>
              <a:gd name="connsiteY124" fmla="*/ 740780 h 752475"/>
              <a:gd name="connsiteX125" fmla="*/ 277121 w 667195"/>
              <a:gd name="connsiteY125" fmla="*/ 738004 h 752475"/>
              <a:gd name="connsiteX126" fmla="*/ 272357 w 667195"/>
              <a:gd name="connsiteY126" fmla="*/ 735229 h 752475"/>
              <a:gd name="connsiteX127" fmla="*/ 267394 w 667195"/>
              <a:gd name="connsiteY127" fmla="*/ 732058 h 752475"/>
              <a:gd name="connsiteX128" fmla="*/ 262630 w 667195"/>
              <a:gd name="connsiteY128" fmla="*/ 728886 h 752475"/>
              <a:gd name="connsiteX129" fmla="*/ 258262 w 667195"/>
              <a:gd name="connsiteY129" fmla="*/ 725318 h 752475"/>
              <a:gd name="connsiteX130" fmla="*/ 253895 w 667195"/>
              <a:gd name="connsiteY130" fmla="*/ 721551 h 752475"/>
              <a:gd name="connsiteX131" fmla="*/ 249925 w 667195"/>
              <a:gd name="connsiteY131" fmla="*/ 717785 h 752475"/>
              <a:gd name="connsiteX132" fmla="*/ 245955 w 667195"/>
              <a:gd name="connsiteY132" fmla="*/ 713622 h 752475"/>
              <a:gd name="connsiteX133" fmla="*/ 242183 w 667195"/>
              <a:gd name="connsiteY133" fmla="*/ 709261 h 752475"/>
              <a:gd name="connsiteX134" fmla="*/ 238610 w 667195"/>
              <a:gd name="connsiteY134" fmla="*/ 704702 h 752475"/>
              <a:gd name="connsiteX135" fmla="*/ 235235 w 667195"/>
              <a:gd name="connsiteY135" fmla="*/ 700143 h 752475"/>
              <a:gd name="connsiteX136" fmla="*/ 232258 w 667195"/>
              <a:gd name="connsiteY136" fmla="*/ 695385 h 752475"/>
              <a:gd name="connsiteX137" fmla="*/ 229280 w 667195"/>
              <a:gd name="connsiteY137" fmla="*/ 690430 h 752475"/>
              <a:gd name="connsiteX138" fmla="*/ 226898 w 667195"/>
              <a:gd name="connsiteY138" fmla="*/ 685276 h 752475"/>
              <a:gd name="connsiteX139" fmla="*/ 224317 w 667195"/>
              <a:gd name="connsiteY139" fmla="*/ 680122 h 752475"/>
              <a:gd name="connsiteX140" fmla="*/ 222332 w 667195"/>
              <a:gd name="connsiteY140" fmla="*/ 674571 h 752475"/>
              <a:gd name="connsiteX141" fmla="*/ 220347 w 667195"/>
              <a:gd name="connsiteY141" fmla="*/ 669219 h 752475"/>
              <a:gd name="connsiteX142" fmla="*/ 218759 w 667195"/>
              <a:gd name="connsiteY142" fmla="*/ 663471 h 752475"/>
              <a:gd name="connsiteX143" fmla="*/ 217369 w 667195"/>
              <a:gd name="connsiteY143" fmla="*/ 657722 h 752475"/>
              <a:gd name="connsiteX144" fmla="*/ 216575 w 667195"/>
              <a:gd name="connsiteY144" fmla="*/ 651973 h 752475"/>
              <a:gd name="connsiteX145" fmla="*/ 215583 w 667195"/>
              <a:gd name="connsiteY145" fmla="*/ 646225 h 752475"/>
              <a:gd name="connsiteX146" fmla="*/ 215186 w 667195"/>
              <a:gd name="connsiteY146" fmla="*/ 639881 h 752475"/>
              <a:gd name="connsiteX147" fmla="*/ 215186 w 667195"/>
              <a:gd name="connsiteY147" fmla="*/ 634133 h 752475"/>
              <a:gd name="connsiteX148" fmla="*/ 215186 w 667195"/>
              <a:gd name="connsiteY148" fmla="*/ 400223 h 752475"/>
              <a:gd name="connsiteX149" fmla="*/ 202679 w 667195"/>
              <a:gd name="connsiteY149" fmla="*/ 416874 h 752475"/>
              <a:gd name="connsiteX150" fmla="*/ 198114 w 667195"/>
              <a:gd name="connsiteY150" fmla="*/ 421037 h 752475"/>
              <a:gd name="connsiteX151" fmla="*/ 193548 w 667195"/>
              <a:gd name="connsiteY151" fmla="*/ 425200 h 752475"/>
              <a:gd name="connsiteX152" fmla="*/ 188982 w 667195"/>
              <a:gd name="connsiteY152" fmla="*/ 428768 h 752475"/>
              <a:gd name="connsiteX153" fmla="*/ 183821 w 667195"/>
              <a:gd name="connsiteY153" fmla="*/ 431940 h 752475"/>
              <a:gd name="connsiteX154" fmla="*/ 178858 w 667195"/>
              <a:gd name="connsiteY154" fmla="*/ 435111 h 752475"/>
              <a:gd name="connsiteX155" fmla="*/ 173895 w 667195"/>
              <a:gd name="connsiteY155" fmla="*/ 438085 h 752475"/>
              <a:gd name="connsiteX156" fmla="*/ 168536 w 667195"/>
              <a:gd name="connsiteY156" fmla="*/ 440662 h 752475"/>
              <a:gd name="connsiteX157" fmla="*/ 163374 w 667195"/>
              <a:gd name="connsiteY157" fmla="*/ 442842 h 752475"/>
              <a:gd name="connsiteX158" fmla="*/ 157816 w 667195"/>
              <a:gd name="connsiteY158" fmla="*/ 445023 h 752475"/>
              <a:gd name="connsiteX159" fmla="*/ 152258 w 667195"/>
              <a:gd name="connsiteY159" fmla="*/ 446807 h 752475"/>
              <a:gd name="connsiteX160" fmla="*/ 146898 w 667195"/>
              <a:gd name="connsiteY160" fmla="*/ 448195 h 752475"/>
              <a:gd name="connsiteX161" fmla="*/ 141340 w 667195"/>
              <a:gd name="connsiteY161" fmla="*/ 449582 h 752475"/>
              <a:gd name="connsiteX162" fmla="*/ 135583 w 667195"/>
              <a:gd name="connsiteY162" fmla="*/ 450375 h 752475"/>
              <a:gd name="connsiteX163" fmla="*/ 130024 w 667195"/>
              <a:gd name="connsiteY163" fmla="*/ 451168 h 752475"/>
              <a:gd name="connsiteX164" fmla="*/ 124268 w 667195"/>
              <a:gd name="connsiteY164" fmla="*/ 451366 h 752475"/>
              <a:gd name="connsiteX165" fmla="*/ 118709 w 667195"/>
              <a:gd name="connsiteY165" fmla="*/ 451564 h 752475"/>
              <a:gd name="connsiteX166" fmla="*/ 113151 w 667195"/>
              <a:gd name="connsiteY166" fmla="*/ 451366 h 752475"/>
              <a:gd name="connsiteX167" fmla="*/ 107394 w 667195"/>
              <a:gd name="connsiteY167" fmla="*/ 451168 h 752475"/>
              <a:gd name="connsiteX168" fmla="*/ 101637 w 667195"/>
              <a:gd name="connsiteY168" fmla="*/ 450375 h 752475"/>
              <a:gd name="connsiteX169" fmla="*/ 95881 w 667195"/>
              <a:gd name="connsiteY169" fmla="*/ 449582 h 752475"/>
              <a:gd name="connsiteX170" fmla="*/ 90521 w 667195"/>
              <a:gd name="connsiteY170" fmla="*/ 448195 h 752475"/>
              <a:gd name="connsiteX171" fmla="*/ 84963 w 667195"/>
              <a:gd name="connsiteY171" fmla="*/ 446807 h 752475"/>
              <a:gd name="connsiteX172" fmla="*/ 79404 w 667195"/>
              <a:gd name="connsiteY172" fmla="*/ 445023 h 752475"/>
              <a:gd name="connsiteX173" fmla="*/ 74044 w 667195"/>
              <a:gd name="connsiteY173" fmla="*/ 442842 h 752475"/>
              <a:gd name="connsiteX174" fmla="*/ 68685 w 667195"/>
              <a:gd name="connsiteY174" fmla="*/ 440662 h 752475"/>
              <a:gd name="connsiteX175" fmla="*/ 63523 w 667195"/>
              <a:gd name="connsiteY175" fmla="*/ 438085 h 752475"/>
              <a:gd name="connsiteX176" fmla="*/ 58561 w 667195"/>
              <a:gd name="connsiteY176" fmla="*/ 435111 h 752475"/>
              <a:gd name="connsiteX177" fmla="*/ 53399 w 667195"/>
              <a:gd name="connsiteY177" fmla="*/ 431940 h 752475"/>
              <a:gd name="connsiteX178" fmla="*/ 48635 w 667195"/>
              <a:gd name="connsiteY178" fmla="*/ 428768 h 752475"/>
              <a:gd name="connsiteX179" fmla="*/ 43871 w 667195"/>
              <a:gd name="connsiteY179" fmla="*/ 425200 h 752475"/>
              <a:gd name="connsiteX180" fmla="*/ 39305 w 667195"/>
              <a:gd name="connsiteY180" fmla="*/ 421037 h 752475"/>
              <a:gd name="connsiteX181" fmla="*/ 34739 w 667195"/>
              <a:gd name="connsiteY181" fmla="*/ 416874 h 752475"/>
              <a:gd name="connsiteX182" fmla="*/ 30571 w 667195"/>
              <a:gd name="connsiteY182" fmla="*/ 412513 h 752475"/>
              <a:gd name="connsiteX183" fmla="*/ 26799 w 667195"/>
              <a:gd name="connsiteY183" fmla="*/ 407756 h 752475"/>
              <a:gd name="connsiteX184" fmla="*/ 23027 w 667195"/>
              <a:gd name="connsiteY184" fmla="*/ 403197 h 752475"/>
              <a:gd name="connsiteX185" fmla="*/ 19652 w 667195"/>
              <a:gd name="connsiteY185" fmla="*/ 398241 h 752475"/>
              <a:gd name="connsiteX186" fmla="*/ 16476 w 667195"/>
              <a:gd name="connsiteY186" fmla="*/ 393484 h 752475"/>
              <a:gd name="connsiteX187" fmla="*/ 13697 w 667195"/>
              <a:gd name="connsiteY187" fmla="*/ 388131 h 752475"/>
              <a:gd name="connsiteX188" fmla="*/ 10918 w 667195"/>
              <a:gd name="connsiteY188" fmla="*/ 382977 h 752475"/>
              <a:gd name="connsiteX189" fmla="*/ 8734 w 667195"/>
              <a:gd name="connsiteY189" fmla="*/ 377625 h 752475"/>
              <a:gd name="connsiteX190" fmla="*/ 6551 w 667195"/>
              <a:gd name="connsiteY190" fmla="*/ 372471 h 752475"/>
              <a:gd name="connsiteX191" fmla="*/ 4963 w 667195"/>
              <a:gd name="connsiteY191" fmla="*/ 366921 h 752475"/>
              <a:gd name="connsiteX192" fmla="*/ 3375 w 667195"/>
              <a:gd name="connsiteY192" fmla="*/ 361371 h 752475"/>
              <a:gd name="connsiteX193" fmla="*/ 2382 w 667195"/>
              <a:gd name="connsiteY193" fmla="*/ 355820 h 752475"/>
              <a:gd name="connsiteX194" fmla="*/ 1389 w 667195"/>
              <a:gd name="connsiteY194" fmla="*/ 350071 h 752475"/>
              <a:gd name="connsiteX195" fmla="*/ 794 w 667195"/>
              <a:gd name="connsiteY195" fmla="*/ 344719 h 752475"/>
              <a:gd name="connsiteX196" fmla="*/ 198 w 667195"/>
              <a:gd name="connsiteY196" fmla="*/ 338971 h 752475"/>
              <a:gd name="connsiteX197" fmla="*/ 0 w 667195"/>
              <a:gd name="connsiteY197" fmla="*/ 333222 h 752475"/>
              <a:gd name="connsiteX198" fmla="*/ 198 w 667195"/>
              <a:gd name="connsiteY198" fmla="*/ 327473 h 752475"/>
              <a:gd name="connsiteX199" fmla="*/ 794 w 667195"/>
              <a:gd name="connsiteY199" fmla="*/ 321923 h 752475"/>
              <a:gd name="connsiteX200" fmla="*/ 1389 w 667195"/>
              <a:gd name="connsiteY200" fmla="*/ 316174 h 752475"/>
              <a:gd name="connsiteX201" fmla="*/ 2382 w 667195"/>
              <a:gd name="connsiteY201" fmla="*/ 310624 h 752475"/>
              <a:gd name="connsiteX202" fmla="*/ 3375 w 667195"/>
              <a:gd name="connsiteY202" fmla="*/ 304875 h 752475"/>
              <a:gd name="connsiteX203" fmla="*/ 4963 w 667195"/>
              <a:gd name="connsiteY203" fmla="*/ 299523 h 752475"/>
              <a:gd name="connsiteX204" fmla="*/ 6551 w 667195"/>
              <a:gd name="connsiteY204" fmla="*/ 293973 h 752475"/>
              <a:gd name="connsiteX205" fmla="*/ 8734 w 667195"/>
              <a:gd name="connsiteY205" fmla="*/ 288621 h 752475"/>
              <a:gd name="connsiteX206" fmla="*/ 10918 w 667195"/>
              <a:gd name="connsiteY206" fmla="*/ 283269 h 752475"/>
              <a:gd name="connsiteX207" fmla="*/ 13697 w 667195"/>
              <a:gd name="connsiteY207" fmla="*/ 278115 h 752475"/>
              <a:gd name="connsiteX208" fmla="*/ 16476 w 667195"/>
              <a:gd name="connsiteY208" fmla="*/ 272961 h 752475"/>
              <a:gd name="connsiteX209" fmla="*/ 19652 w 667195"/>
              <a:gd name="connsiteY209" fmla="*/ 268005 h 752475"/>
              <a:gd name="connsiteX210" fmla="*/ 23027 w 667195"/>
              <a:gd name="connsiteY210" fmla="*/ 263247 h 752475"/>
              <a:gd name="connsiteX211" fmla="*/ 26799 w 667195"/>
              <a:gd name="connsiteY211" fmla="*/ 258490 h 752475"/>
              <a:gd name="connsiteX212" fmla="*/ 30571 w 667195"/>
              <a:gd name="connsiteY212" fmla="*/ 253931 h 752475"/>
              <a:gd name="connsiteX213" fmla="*/ 34739 w 667195"/>
              <a:gd name="connsiteY213" fmla="*/ 249570 h 752475"/>
              <a:gd name="connsiteX214" fmla="*/ 249925 w 667195"/>
              <a:gd name="connsiteY214" fmla="*/ 34690 h 752475"/>
              <a:gd name="connsiteX215" fmla="*/ 253895 w 667195"/>
              <a:gd name="connsiteY215" fmla="*/ 30924 h 752475"/>
              <a:gd name="connsiteX216" fmla="*/ 258262 w 667195"/>
              <a:gd name="connsiteY216" fmla="*/ 27157 h 752475"/>
              <a:gd name="connsiteX217" fmla="*/ 262630 w 667195"/>
              <a:gd name="connsiteY217" fmla="*/ 23589 h 752475"/>
              <a:gd name="connsiteX218" fmla="*/ 267394 w 667195"/>
              <a:gd name="connsiteY218" fmla="*/ 20418 h 752475"/>
              <a:gd name="connsiteX219" fmla="*/ 272357 w 667195"/>
              <a:gd name="connsiteY219" fmla="*/ 17246 h 752475"/>
              <a:gd name="connsiteX220" fmla="*/ 277121 w 667195"/>
              <a:gd name="connsiteY220" fmla="*/ 14471 h 752475"/>
              <a:gd name="connsiteX221" fmla="*/ 282282 w 667195"/>
              <a:gd name="connsiteY221" fmla="*/ 11894 h 752475"/>
              <a:gd name="connsiteX222" fmla="*/ 287642 w 667195"/>
              <a:gd name="connsiteY222" fmla="*/ 9317 h 752475"/>
              <a:gd name="connsiteX223" fmla="*/ 292803 w 667195"/>
              <a:gd name="connsiteY223" fmla="*/ 7335 h 752475"/>
              <a:gd name="connsiteX224" fmla="*/ 298362 w 667195"/>
              <a:gd name="connsiteY224" fmla="*/ 5551 h 752475"/>
              <a:gd name="connsiteX225" fmla="*/ 303920 w 667195"/>
              <a:gd name="connsiteY225" fmla="*/ 3965 h 752475"/>
              <a:gd name="connsiteX226" fmla="*/ 309677 w 667195"/>
              <a:gd name="connsiteY226" fmla="*/ 2577 h 752475"/>
              <a:gd name="connsiteX227" fmla="*/ 315632 w 667195"/>
              <a:gd name="connsiteY227" fmla="*/ 1388 h 752475"/>
              <a:gd name="connsiteX228" fmla="*/ 321587 w 667195"/>
              <a:gd name="connsiteY228" fmla="*/ 793 h 752475"/>
              <a:gd name="connsiteX229" fmla="*/ 327543 w 667195"/>
              <a:gd name="connsiteY229" fmla="*/ 198 h 752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</a:cxnLst>
            <a:rect l="l" t="t" r="r" b="b"/>
            <a:pathLst>
              <a:path w="667195" h="752475">
                <a:moveTo>
                  <a:pt x="333697" y="0"/>
                </a:moveTo>
                <a:lnTo>
                  <a:pt x="339850" y="198"/>
                </a:lnTo>
                <a:lnTo>
                  <a:pt x="345806" y="793"/>
                </a:lnTo>
                <a:lnTo>
                  <a:pt x="351761" y="1388"/>
                </a:lnTo>
                <a:lnTo>
                  <a:pt x="357518" y="2577"/>
                </a:lnTo>
                <a:lnTo>
                  <a:pt x="363473" y="3965"/>
                </a:lnTo>
                <a:lnTo>
                  <a:pt x="368833" y="5551"/>
                </a:lnTo>
                <a:lnTo>
                  <a:pt x="374391" y="7335"/>
                </a:lnTo>
                <a:lnTo>
                  <a:pt x="379751" y="9317"/>
                </a:lnTo>
                <a:lnTo>
                  <a:pt x="385111" y="11894"/>
                </a:lnTo>
                <a:lnTo>
                  <a:pt x="390074" y="14471"/>
                </a:lnTo>
                <a:lnTo>
                  <a:pt x="395235" y="17246"/>
                </a:lnTo>
                <a:lnTo>
                  <a:pt x="399999" y="20418"/>
                </a:lnTo>
                <a:lnTo>
                  <a:pt x="404764" y="23589"/>
                </a:lnTo>
                <a:lnTo>
                  <a:pt x="409131" y="27157"/>
                </a:lnTo>
                <a:lnTo>
                  <a:pt x="413498" y="30924"/>
                </a:lnTo>
                <a:lnTo>
                  <a:pt x="417468" y="34690"/>
                </a:lnTo>
                <a:lnTo>
                  <a:pt x="632455" y="249570"/>
                </a:lnTo>
                <a:lnTo>
                  <a:pt x="636823" y="253931"/>
                </a:lnTo>
                <a:lnTo>
                  <a:pt x="640594" y="258490"/>
                </a:lnTo>
                <a:lnTo>
                  <a:pt x="644366" y="263247"/>
                </a:lnTo>
                <a:lnTo>
                  <a:pt x="647741" y="268005"/>
                </a:lnTo>
                <a:lnTo>
                  <a:pt x="650718" y="272961"/>
                </a:lnTo>
                <a:lnTo>
                  <a:pt x="653696" y="278115"/>
                </a:lnTo>
                <a:lnTo>
                  <a:pt x="656277" y="283269"/>
                </a:lnTo>
                <a:lnTo>
                  <a:pt x="658460" y="288621"/>
                </a:lnTo>
                <a:lnTo>
                  <a:pt x="660644" y="293973"/>
                </a:lnTo>
                <a:lnTo>
                  <a:pt x="662431" y="299523"/>
                </a:lnTo>
                <a:lnTo>
                  <a:pt x="664019" y="304875"/>
                </a:lnTo>
                <a:lnTo>
                  <a:pt x="665210" y="310624"/>
                </a:lnTo>
                <a:lnTo>
                  <a:pt x="666004" y="316174"/>
                </a:lnTo>
                <a:lnTo>
                  <a:pt x="666798" y="321923"/>
                </a:lnTo>
                <a:lnTo>
                  <a:pt x="667195" y="327473"/>
                </a:lnTo>
                <a:lnTo>
                  <a:pt x="667195" y="333222"/>
                </a:lnTo>
                <a:lnTo>
                  <a:pt x="667195" y="338971"/>
                </a:lnTo>
                <a:lnTo>
                  <a:pt x="666798" y="344719"/>
                </a:lnTo>
                <a:lnTo>
                  <a:pt x="666004" y="350071"/>
                </a:lnTo>
                <a:lnTo>
                  <a:pt x="665210" y="355820"/>
                </a:lnTo>
                <a:lnTo>
                  <a:pt x="664019" y="361371"/>
                </a:lnTo>
                <a:lnTo>
                  <a:pt x="662431" y="366921"/>
                </a:lnTo>
                <a:lnTo>
                  <a:pt x="660644" y="372471"/>
                </a:lnTo>
                <a:lnTo>
                  <a:pt x="658460" y="377625"/>
                </a:lnTo>
                <a:lnTo>
                  <a:pt x="656277" y="382977"/>
                </a:lnTo>
                <a:lnTo>
                  <a:pt x="653696" y="388131"/>
                </a:lnTo>
                <a:lnTo>
                  <a:pt x="650718" y="393484"/>
                </a:lnTo>
                <a:lnTo>
                  <a:pt x="647741" y="398241"/>
                </a:lnTo>
                <a:lnTo>
                  <a:pt x="644366" y="403197"/>
                </a:lnTo>
                <a:lnTo>
                  <a:pt x="640594" y="407756"/>
                </a:lnTo>
                <a:lnTo>
                  <a:pt x="636823" y="412513"/>
                </a:lnTo>
                <a:lnTo>
                  <a:pt x="632455" y="416874"/>
                </a:lnTo>
                <a:lnTo>
                  <a:pt x="628088" y="421037"/>
                </a:lnTo>
                <a:lnTo>
                  <a:pt x="623522" y="425200"/>
                </a:lnTo>
                <a:lnTo>
                  <a:pt x="618758" y="428768"/>
                </a:lnTo>
                <a:lnTo>
                  <a:pt x="613994" y="431940"/>
                </a:lnTo>
                <a:lnTo>
                  <a:pt x="608833" y="435111"/>
                </a:lnTo>
                <a:lnTo>
                  <a:pt x="603870" y="438085"/>
                </a:lnTo>
                <a:lnTo>
                  <a:pt x="598709" y="440662"/>
                </a:lnTo>
                <a:lnTo>
                  <a:pt x="593349" y="442842"/>
                </a:lnTo>
                <a:lnTo>
                  <a:pt x="587989" y="445023"/>
                </a:lnTo>
                <a:lnTo>
                  <a:pt x="582431" y="446807"/>
                </a:lnTo>
                <a:lnTo>
                  <a:pt x="576872" y="448195"/>
                </a:lnTo>
                <a:lnTo>
                  <a:pt x="571314" y="449582"/>
                </a:lnTo>
                <a:lnTo>
                  <a:pt x="565756" y="450375"/>
                </a:lnTo>
                <a:lnTo>
                  <a:pt x="559999" y="451168"/>
                </a:lnTo>
                <a:lnTo>
                  <a:pt x="554242" y="451366"/>
                </a:lnTo>
                <a:lnTo>
                  <a:pt x="548684" y="451564"/>
                </a:lnTo>
                <a:lnTo>
                  <a:pt x="542927" y="451366"/>
                </a:lnTo>
                <a:lnTo>
                  <a:pt x="537170" y="451168"/>
                </a:lnTo>
                <a:lnTo>
                  <a:pt x="531810" y="450375"/>
                </a:lnTo>
                <a:lnTo>
                  <a:pt x="526054" y="449582"/>
                </a:lnTo>
                <a:lnTo>
                  <a:pt x="520495" y="448195"/>
                </a:lnTo>
                <a:lnTo>
                  <a:pt x="514739" y="446807"/>
                </a:lnTo>
                <a:lnTo>
                  <a:pt x="509379" y="445023"/>
                </a:lnTo>
                <a:lnTo>
                  <a:pt x="504019" y="442842"/>
                </a:lnTo>
                <a:lnTo>
                  <a:pt x="498858" y="440662"/>
                </a:lnTo>
                <a:lnTo>
                  <a:pt x="493498" y="438085"/>
                </a:lnTo>
                <a:lnTo>
                  <a:pt x="488337" y="435111"/>
                </a:lnTo>
                <a:lnTo>
                  <a:pt x="483374" y="431940"/>
                </a:lnTo>
                <a:lnTo>
                  <a:pt x="478610" y="428768"/>
                </a:lnTo>
                <a:lnTo>
                  <a:pt x="473647" y="425200"/>
                </a:lnTo>
                <a:lnTo>
                  <a:pt x="469081" y="421037"/>
                </a:lnTo>
                <a:lnTo>
                  <a:pt x="464714" y="416874"/>
                </a:lnTo>
                <a:lnTo>
                  <a:pt x="452208" y="400223"/>
                </a:lnTo>
                <a:lnTo>
                  <a:pt x="452208" y="634133"/>
                </a:lnTo>
                <a:lnTo>
                  <a:pt x="452009" y="639881"/>
                </a:lnTo>
                <a:lnTo>
                  <a:pt x="451612" y="646225"/>
                </a:lnTo>
                <a:lnTo>
                  <a:pt x="450818" y="651973"/>
                </a:lnTo>
                <a:lnTo>
                  <a:pt x="450024" y="657722"/>
                </a:lnTo>
                <a:lnTo>
                  <a:pt x="448634" y="663471"/>
                </a:lnTo>
                <a:lnTo>
                  <a:pt x="447046" y="669219"/>
                </a:lnTo>
                <a:lnTo>
                  <a:pt x="445260" y="674571"/>
                </a:lnTo>
                <a:lnTo>
                  <a:pt x="442878" y="680122"/>
                </a:lnTo>
                <a:lnTo>
                  <a:pt x="440694" y="685276"/>
                </a:lnTo>
                <a:lnTo>
                  <a:pt x="437915" y="690430"/>
                </a:lnTo>
                <a:lnTo>
                  <a:pt x="435136" y="695385"/>
                </a:lnTo>
                <a:lnTo>
                  <a:pt x="431959" y="700143"/>
                </a:lnTo>
                <a:lnTo>
                  <a:pt x="428783" y="704702"/>
                </a:lnTo>
                <a:lnTo>
                  <a:pt x="425012" y="709261"/>
                </a:lnTo>
                <a:lnTo>
                  <a:pt x="421438" y="713622"/>
                </a:lnTo>
                <a:lnTo>
                  <a:pt x="417468" y="717785"/>
                </a:lnTo>
                <a:lnTo>
                  <a:pt x="413498" y="721551"/>
                </a:lnTo>
                <a:lnTo>
                  <a:pt x="409131" y="725318"/>
                </a:lnTo>
                <a:lnTo>
                  <a:pt x="404764" y="728886"/>
                </a:lnTo>
                <a:lnTo>
                  <a:pt x="399999" y="732058"/>
                </a:lnTo>
                <a:lnTo>
                  <a:pt x="395235" y="735229"/>
                </a:lnTo>
                <a:lnTo>
                  <a:pt x="390074" y="738004"/>
                </a:lnTo>
                <a:lnTo>
                  <a:pt x="385111" y="740780"/>
                </a:lnTo>
                <a:lnTo>
                  <a:pt x="379751" y="742960"/>
                </a:lnTo>
                <a:lnTo>
                  <a:pt x="374391" y="745141"/>
                </a:lnTo>
                <a:lnTo>
                  <a:pt x="368833" y="746925"/>
                </a:lnTo>
                <a:lnTo>
                  <a:pt x="363473" y="748511"/>
                </a:lnTo>
                <a:lnTo>
                  <a:pt x="357518" y="749898"/>
                </a:lnTo>
                <a:lnTo>
                  <a:pt x="351761" y="751088"/>
                </a:lnTo>
                <a:lnTo>
                  <a:pt x="345806" y="751682"/>
                </a:lnTo>
                <a:lnTo>
                  <a:pt x="339850" y="752079"/>
                </a:lnTo>
                <a:lnTo>
                  <a:pt x="333697" y="752475"/>
                </a:lnTo>
                <a:lnTo>
                  <a:pt x="327543" y="752079"/>
                </a:lnTo>
                <a:lnTo>
                  <a:pt x="321587" y="751682"/>
                </a:lnTo>
                <a:lnTo>
                  <a:pt x="315632" y="751088"/>
                </a:lnTo>
                <a:lnTo>
                  <a:pt x="309677" y="749898"/>
                </a:lnTo>
                <a:lnTo>
                  <a:pt x="303920" y="748511"/>
                </a:lnTo>
                <a:lnTo>
                  <a:pt x="298362" y="746925"/>
                </a:lnTo>
                <a:lnTo>
                  <a:pt x="292803" y="745141"/>
                </a:lnTo>
                <a:lnTo>
                  <a:pt x="287642" y="742960"/>
                </a:lnTo>
                <a:lnTo>
                  <a:pt x="282282" y="740780"/>
                </a:lnTo>
                <a:lnTo>
                  <a:pt x="277121" y="738004"/>
                </a:lnTo>
                <a:lnTo>
                  <a:pt x="272357" y="735229"/>
                </a:lnTo>
                <a:lnTo>
                  <a:pt x="267394" y="732058"/>
                </a:lnTo>
                <a:lnTo>
                  <a:pt x="262630" y="728886"/>
                </a:lnTo>
                <a:lnTo>
                  <a:pt x="258262" y="725318"/>
                </a:lnTo>
                <a:lnTo>
                  <a:pt x="253895" y="721551"/>
                </a:lnTo>
                <a:lnTo>
                  <a:pt x="249925" y="717785"/>
                </a:lnTo>
                <a:lnTo>
                  <a:pt x="245955" y="713622"/>
                </a:lnTo>
                <a:lnTo>
                  <a:pt x="242183" y="709261"/>
                </a:lnTo>
                <a:lnTo>
                  <a:pt x="238610" y="704702"/>
                </a:lnTo>
                <a:lnTo>
                  <a:pt x="235235" y="700143"/>
                </a:lnTo>
                <a:lnTo>
                  <a:pt x="232258" y="695385"/>
                </a:lnTo>
                <a:lnTo>
                  <a:pt x="229280" y="690430"/>
                </a:lnTo>
                <a:lnTo>
                  <a:pt x="226898" y="685276"/>
                </a:lnTo>
                <a:lnTo>
                  <a:pt x="224317" y="680122"/>
                </a:lnTo>
                <a:lnTo>
                  <a:pt x="222332" y="674571"/>
                </a:lnTo>
                <a:lnTo>
                  <a:pt x="220347" y="669219"/>
                </a:lnTo>
                <a:lnTo>
                  <a:pt x="218759" y="663471"/>
                </a:lnTo>
                <a:lnTo>
                  <a:pt x="217369" y="657722"/>
                </a:lnTo>
                <a:lnTo>
                  <a:pt x="216575" y="651973"/>
                </a:lnTo>
                <a:lnTo>
                  <a:pt x="215583" y="646225"/>
                </a:lnTo>
                <a:lnTo>
                  <a:pt x="215186" y="639881"/>
                </a:lnTo>
                <a:lnTo>
                  <a:pt x="215186" y="634133"/>
                </a:lnTo>
                <a:lnTo>
                  <a:pt x="215186" y="400223"/>
                </a:lnTo>
                <a:lnTo>
                  <a:pt x="202679" y="416874"/>
                </a:lnTo>
                <a:lnTo>
                  <a:pt x="198114" y="421037"/>
                </a:lnTo>
                <a:lnTo>
                  <a:pt x="193548" y="425200"/>
                </a:lnTo>
                <a:lnTo>
                  <a:pt x="188982" y="428768"/>
                </a:lnTo>
                <a:lnTo>
                  <a:pt x="183821" y="431940"/>
                </a:lnTo>
                <a:lnTo>
                  <a:pt x="178858" y="435111"/>
                </a:lnTo>
                <a:lnTo>
                  <a:pt x="173895" y="438085"/>
                </a:lnTo>
                <a:lnTo>
                  <a:pt x="168536" y="440662"/>
                </a:lnTo>
                <a:lnTo>
                  <a:pt x="163374" y="442842"/>
                </a:lnTo>
                <a:lnTo>
                  <a:pt x="157816" y="445023"/>
                </a:lnTo>
                <a:lnTo>
                  <a:pt x="152258" y="446807"/>
                </a:lnTo>
                <a:lnTo>
                  <a:pt x="146898" y="448195"/>
                </a:lnTo>
                <a:lnTo>
                  <a:pt x="141340" y="449582"/>
                </a:lnTo>
                <a:lnTo>
                  <a:pt x="135583" y="450375"/>
                </a:lnTo>
                <a:lnTo>
                  <a:pt x="130024" y="451168"/>
                </a:lnTo>
                <a:lnTo>
                  <a:pt x="124268" y="451366"/>
                </a:lnTo>
                <a:lnTo>
                  <a:pt x="118709" y="451564"/>
                </a:lnTo>
                <a:lnTo>
                  <a:pt x="113151" y="451366"/>
                </a:lnTo>
                <a:lnTo>
                  <a:pt x="107394" y="451168"/>
                </a:lnTo>
                <a:lnTo>
                  <a:pt x="101637" y="450375"/>
                </a:lnTo>
                <a:lnTo>
                  <a:pt x="95881" y="449582"/>
                </a:lnTo>
                <a:lnTo>
                  <a:pt x="90521" y="448195"/>
                </a:lnTo>
                <a:lnTo>
                  <a:pt x="84963" y="446807"/>
                </a:lnTo>
                <a:lnTo>
                  <a:pt x="79404" y="445023"/>
                </a:lnTo>
                <a:lnTo>
                  <a:pt x="74044" y="442842"/>
                </a:lnTo>
                <a:lnTo>
                  <a:pt x="68685" y="440662"/>
                </a:lnTo>
                <a:lnTo>
                  <a:pt x="63523" y="438085"/>
                </a:lnTo>
                <a:lnTo>
                  <a:pt x="58561" y="435111"/>
                </a:lnTo>
                <a:lnTo>
                  <a:pt x="53399" y="431940"/>
                </a:lnTo>
                <a:lnTo>
                  <a:pt x="48635" y="428768"/>
                </a:lnTo>
                <a:lnTo>
                  <a:pt x="43871" y="425200"/>
                </a:lnTo>
                <a:lnTo>
                  <a:pt x="39305" y="421037"/>
                </a:lnTo>
                <a:lnTo>
                  <a:pt x="34739" y="416874"/>
                </a:lnTo>
                <a:lnTo>
                  <a:pt x="30571" y="412513"/>
                </a:lnTo>
                <a:lnTo>
                  <a:pt x="26799" y="407756"/>
                </a:lnTo>
                <a:lnTo>
                  <a:pt x="23027" y="403197"/>
                </a:lnTo>
                <a:lnTo>
                  <a:pt x="19652" y="398241"/>
                </a:lnTo>
                <a:lnTo>
                  <a:pt x="16476" y="393484"/>
                </a:lnTo>
                <a:lnTo>
                  <a:pt x="13697" y="388131"/>
                </a:lnTo>
                <a:lnTo>
                  <a:pt x="10918" y="382977"/>
                </a:lnTo>
                <a:lnTo>
                  <a:pt x="8734" y="377625"/>
                </a:lnTo>
                <a:lnTo>
                  <a:pt x="6551" y="372471"/>
                </a:lnTo>
                <a:lnTo>
                  <a:pt x="4963" y="366921"/>
                </a:lnTo>
                <a:lnTo>
                  <a:pt x="3375" y="361371"/>
                </a:lnTo>
                <a:lnTo>
                  <a:pt x="2382" y="355820"/>
                </a:lnTo>
                <a:lnTo>
                  <a:pt x="1389" y="350071"/>
                </a:lnTo>
                <a:lnTo>
                  <a:pt x="794" y="344719"/>
                </a:lnTo>
                <a:lnTo>
                  <a:pt x="198" y="338971"/>
                </a:lnTo>
                <a:lnTo>
                  <a:pt x="0" y="333222"/>
                </a:lnTo>
                <a:lnTo>
                  <a:pt x="198" y="327473"/>
                </a:lnTo>
                <a:lnTo>
                  <a:pt x="794" y="321923"/>
                </a:lnTo>
                <a:lnTo>
                  <a:pt x="1389" y="316174"/>
                </a:lnTo>
                <a:lnTo>
                  <a:pt x="2382" y="310624"/>
                </a:lnTo>
                <a:lnTo>
                  <a:pt x="3375" y="304875"/>
                </a:lnTo>
                <a:lnTo>
                  <a:pt x="4963" y="299523"/>
                </a:lnTo>
                <a:lnTo>
                  <a:pt x="6551" y="293973"/>
                </a:lnTo>
                <a:lnTo>
                  <a:pt x="8734" y="288621"/>
                </a:lnTo>
                <a:lnTo>
                  <a:pt x="10918" y="283269"/>
                </a:lnTo>
                <a:lnTo>
                  <a:pt x="13697" y="278115"/>
                </a:lnTo>
                <a:lnTo>
                  <a:pt x="16476" y="272961"/>
                </a:lnTo>
                <a:lnTo>
                  <a:pt x="19652" y="268005"/>
                </a:lnTo>
                <a:lnTo>
                  <a:pt x="23027" y="263247"/>
                </a:lnTo>
                <a:lnTo>
                  <a:pt x="26799" y="258490"/>
                </a:lnTo>
                <a:lnTo>
                  <a:pt x="30571" y="253931"/>
                </a:lnTo>
                <a:lnTo>
                  <a:pt x="34739" y="249570"/>
                </a:lnTo>
                <a:lnTo>
                  <a:pt x="249925" y="34690"/>
                </a:lnTo>
                <a:lnTo>
                  <a:pt x="253895" y="30924"/>
                </a:lnTo>
                <a:lnTo>
                  <a:pt x="258262" y="27157"/>
                </a:lnTo>
                <a:lnTo>
                  <a:pt x="262630" y="23589"/>
                </a:lnTo>
                <a:lnTo>
                  <a:pt x="267394" y="20418"/>
                </a:lnTo>
                <a:lnTo>
                  <a:pt x="272357" y="17246"/>
                </a:lnTo>
                <a:lnTo>
                  <a:pt x="277121" y="14471"/>
                </a:lnTo>
                <a:lnTo>
                  <a:pt x="282282" y="11894"/>
                </a:lnTo>
                <a:lnTo>
                  <a:pt x="287642" y="9317"/>
                </a:lnTo>
                <a:lnTo>
                  <a:pt x="292803" y="7335"/>
                </a:lnTo>
                <a:lnTo>
                  <a:pt x="298362" y="5551"/>
                </a:lnTo>
                <a:lnTo>
                  <a:pt x="303920" y="3965"/>
                </a:lnTo>
                <a:lnTo>
                  <a:pt x="309677" y="2577"/>
                </a:lnTo>
                <a:lnTo>
                  <a:pt x="315632" y="1388"/>
                </a:lnTo>
                <a:lnTo>
                  <a:pt x="321587" y="793"/>
                </a:lnTo>
                <a:lnTo>
                  <a:pt x="327543" y="198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rgbClr val="99CB38">
              <a:shade val="50000"/>
            </a:srgbClr>
          </a:lnRef>
          <a:fillRef idx="1">
            <a:srgbClr val="99CB38"/>
          </a:fillRef>
          <a:effectRef idx="0">
            <a:srgbClr val="99CB38"/>
          </a:effectRef>
          <a:fontRef idx="minor">
            <a:sysClr val="window" lastClr="FFFFFF"/>
          </a:fontRef>
        </p:style>
        <p:txBody>
          <a:bodyPr anchor="ctr"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1" i="0" u="none" strike="noStrike" kern="1200" cap="none" spc="0" normalizeH="0" baseline="0" noProof="1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n-lt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561" name="任意多边形 560"/>
          <p:cNvSpPr/>
          <p:nvPr>
            <p:custDataLst>
              <p:tags r:id="rId2"/>
            </p:custDataLst>
          </p:nvPr>
        </p:nvSpPr>
        <p:spPr>
          <a:xfrm rot="21537220">
            <a:off x="4495800" y="2633663"/>
            <a:ext cx="830263" cy="935038"/>
          </a:xfrm>
          <a:custGeom>
            <a:avLst/>
            <a:gdLst>
              <a:gd name="connsiteX0" fmla="*/ 333697 w 667195"/>
              <a:gd name="connsiteY0" fmla="*/ 0 h 752475"/>
              <a:gd name="connsiteX1" fmla="*/ 339850 w 667195"/>
              <a:gd name="connsiteY1" fmla="*/ 198 h 752475"/>
              <a:gd name="connsiteX2" fmla="*/ 345806 w 667195"/>
              <a:gd name="connsiteY2" fmla="*/ 793 h 752475"/>
              <a:gd name="connsiteX3" fmla="*/ 351761 w 667195"/>
              <a:gd name="connsiteY3" fmla="*/ 1388 h 752475"/>
              <a:gd name="connsiteX4" fmla="*/ 357518 w 667195"/>
              <a:gd name="connsiteY4" fmla="*/ 2577 h 752475"/>
              <a:gd name="connsiteX5" fmla="*/ 363473 w 667195"/>
              <a:gd name="connsiteY5" fmla="*/ 3965 h 752475"/>
              <a:gd name="connsiteX6" fmla="*/ 368833 w 667195"/>
              <a:gd name="connsiteY6" fmla="*/ 5551 h 752475"/>
              <a:gd name="connsiteX7" fmla="*/ 374391 w 667195"/>
              <a:gd name="connsiteY7" fmla="*/ 7335 h 752475"/>
              <a:gd name="connsiteX8" fmla="*/ 379751 w 667195"/>
              <a:gd name="connsiteY8" fmla="*/ 9317 h 752475"/>
              <a:gd name="connsiteX9" fmla="*/ 385111 w 667195"/>
              <a:gd name="connsiteY9" fmla="*/ 11894 h 752475"/>
              <a:gd name="connsiteX10" fmla="*/ 390074 w 667195"/>
              <a:gd name="connsiteY10" fmla="*/ 14471 h 752475"/>
              <a:gd name="connsiteX11" fmla="*/ 395235 w 667195"/>
              <a:gd name="connsiteY11" fmla="*/ 17246 h 752475"/>
              <a:gd name="connsiteX12" fmla="*/ 399999 w 667195"/>
              <a:gd name="connsiteY12" fmla="*/ 20418 h 752475"/>
              <a:gd name="connsiteX13" fmla="*/ 404764 w 667195"/>
              <a:gd name="connsiteY13" fmla="*/ 23589 h 752475"/>
              <a:gd name="connsiteX14" fmla="*/ 409131 w 667195"/>
              <a:gd name="connsiteY14" fmla="*/ 27157 h 752475"/>
              <a:gd name="connsiteX15" fmla="*/ 413498 w 667195"/>
              <a:gd name="connsiteY15" fmla="*/ 30924 h 752475"/>
              <a:gd name="connsiteX16" fmla="*/ 417468 w 667195"/>
              <a:gd name="connsiteY16" fmla="*/ 34690 h 752475"/>
              <a:gd name="connsiteX17" fmla="*/ 632455 w 667195"/>
              <a:gd name="connsiteY17" fmla="*/ 249570 h 752475"/>
              <a:gd name="connsiteX18" fmla="*/ 636823 w 667195"/>
              <a:gd name="connsiteY18" fmla="*/ 253931 h 752475"/>
              <a:gd name="connsiteX19" fmla="*/ 640594 w 667195"/>
              <a:gd name="connsiteY19" fmla="*/ 258490 h 752475"/>
              <a:gd name="connsiteX20" fmla="*/ 644366 w 667195"/>
              <a:gd name="connsiteY20" fmla="*/ 263247 h 752475"/>
              <a:gd name="connsiteX21" fmla="*/ 647741 w 667195"/>
              <a:gd name="connsiteY21" fmla="*/ 268005 h 752475"/>
              <a:gd name="connsiteX22" fmla="*/ 650718 w 667195"/>
              <a:gd name="connsiteY22" fmla="*/ 272961 h 752475"/>
              <a:gd name="connsiteX23" fmla="*/ 653696 w 667195"/>
              <a:gd name="connsiteY23" fmla="*/ 278115 h 752475"/>
              <a:gd name="connsiteX24" fmla="*/ 656277 w 667195"/>
              <a:gd name="connsiteY24" fmla="*/ 283269 h 752475"/>
              <a:gd name="connsiteX25" fmla="*/ 658460 w 667195"/>
              <a:gd name="connsiteY25" fmla="*/ 288621 h 752475"/>
              <a:gd name="connsiteX26" fmla="*/ 660644 w 667195"/>
              <a:gd name="connsiteY26" fmla="*/ 293973 h 752475"/>
              <a:gd name="connsiteX27" fmla="*/ 662431 w 667195"/>
              <a:gd name="connsiteY27" fmla="*/ 299523 h 752475"/>
              <a:gd name="connsiteX28" fmla="*/ 664019 w 667195"/>
              <a:gd name="connsiteY28" fmla="*/ 304875 h 752475"/>
              <a:gd name="connsiteX29" fmla="*/ 665210 w 667195"/>
              <a:gd name="connsiteY29" fmla="*/ 310624 h 752475"/>
              <a:gd name="connsiteX30" fmla="*/ 666004 w 667195"/>
              <a:gd name="connsiteY30" fmla="*/ 316174 h 752475"/>
              <a:gd name="connsiteX31" fmla="*/ 666798 w 667195"/>
              <a:gd name="connsiteY31" fmla="*/ 321923 h 752475"/>
              <a:gd name="connsiteX32" fmla="*/ 667195 w 667195"/>
              <a:gd name="connsiteY32" fmla="*/ 327473 h 752475"/>
              <a:gd name="connsiteX33" fmla="*/ 667195 w 667195"/>
              <a:gd name="connsiteY33" fmla="*/ 333222 h 752475"/>
              <a:gd name="connsiteX34" fmla="*/ 667195 w 667195"/>
              <a:gd name="connsiteY34" fmla="*/ 338971 h 752475"/>
              <a:gd name="connsiteX35" fmla="*/ 666798 w 667195"/>
              <a:gd name="connsiteY35" fmla="*/ 344719 h 752475"/>
              <a:gd name="connsiteX36" fmla="*/ 666004 w 667195"/>
              <a:gd name="connsiteY36" fmla="*/ 350071 h 752475"/>
              <a:gd name="connsiteX37" fmla="*/ 665210 w 667195"/>
              <a:gd name="connsiteY37" fmla="*/ 355820 h 752475"/>
              <a:gd name="connsiteX38" fmla="*/ 664019 w 667195"/>
              <a:gd name="connsiteY38" fmla="*/ 361371 h 752475"/>
              <a:gd name="connsiteX39" fmla="*/ 662431 w 667195"/>
              <a:gd name="connsiteY39" fmla="*/ 366921 h 752475"/>
              <a:gd name="connsiteX40" fmla="*/ 660644 w 667195"/>
              <a:gd name="connsiteY40" fmla="*/ 372471 h 752475"/>
              <a:gd name="connsiteX41" fmla="*/ 658460 w 667195"/>
              <a:gd name="connsiteY41" fmla="*/ 377625 h 752475"/>
              <a:gd name="connsiteX42" fmla="*/ 656277 w 667195"/>
              <a:gd name="connsiteY42" fmla="*/ 382977 h 752475"/>
              <a:gd name="connsiteX43" fmla="*/ 653696 w 667195"/>
              <a:gd name="connsiteY43" fmla="*/ 388131 h 752475"/>
              <a:gd name="connsiteX44" fmla="*/ 650718 w 667195"/>
              <a:gd name="connsiteY44" fmla="*/ 393484 h 752475"/>
              <a:gd name="connsiteX45" fmla="*/ 647741 w 667195"/>
              <a:gd name="connsiteY45" fmla="*/ 398241 h 752475"/>
              <a:gd name="connsiteX46" fmla="*/ 644366 w 667195"/>
              <a:gd name="connsiteY46" fmla="*/ 403197 h 752475"/>
              <a:gd name="connsiteX47" fmla="*/ 640594 w 667195"/>
              <a:gd name="connsiteY47" fmla="*/ 407756 h 752475"/>
              <a:gd name="connsiteX48" fmla="*/ 636823 w 667195"/>
              <a:gd name="connsiteY48" fmla="*/ 412513 h 752475"/>
              <a:gd name="connsiteX49" fmla="*/ 632455 w 667195"/>
              <a:gd name="connsiteY49" fmla="*/ 416874 h 752475"/>
              <a:gd name="connsiteX50" fmla="*/ 628088 w 667195"/>
              <a:gd name="connsiteY50" fmla="*/ 421037 h 752475"/>
              <a:gd name="connsiteX51" fmla="*/ 623522 w 667195"/>
              <a:gd name="connsiteY51" fmla="*/ 425200 h 752475"/>
              <a:gd name="connsiteX52" fmla="*/ 618758 w 667195"/>
              <a:gd name="connsiteY52" fmla="*/ 428768 h 752475"/>
              <a:gd name="connsiteX53" fmla="*/ 613994 w 667195"/>
              <a:gd name="connsiteY53" fmla="*/ 431940 h 752475"/>
              <a:gd name="connsiteX54" fmla="*/ 608833 w 667195"/>
              <a:gd name="connsiteY54" fmla="*/ 435111 h 752475"/>
              <a:gd name="connsiteX55" fmla="*/ 603870 w 667195"/>
              <a:gd name="connsiteY55" fmla="*/ 438085 h 752475"/>
              <a:gd name="connsiteX56" fmla="*/ 598709 w 667195"/>
              <a:gd name="connsiteY56" fmla="*/ 440662 h 752475"/>
              <a:gd name="connsiteX57" fmla="*/ 593349 w 667195"/>
              <a:gd name="connsiteY57" fmla="*/ 442842 h 752475"/>
              <a:gd name="connsiteX58" fmla="*/ 587989 w 667195"/>
              <a:gd name="connsiteY58" fmla="*/ 445023 h 752475"/>
              <a:gd name="connsiteX59" fmla="*/ 582431 w 667195"/>
              <a:gd name="connsiteY59" fmla="*/ 446807 h 752475"/>
              <a:gd name="connsiteX60" fmla="*/ 576872 w 667195"/>
              <a:gd name="connsiteY60" fmla="*/ 448195 h 752475"/>
              <a:gd name="connsiteX61" fmla="*/ 571314 w 667195"/>
              <a:gd name="connsiteY61" fmla="*/ 449582 h 752475"/>
              <a:gd name="connsiteX62" fmla="*/ 565756 w 667195"/>
              <a:gd name="connsiteY62" fmla="*/ 450375 h 752475"/>
              <a:gd name="connsiteX63" fmla="*/ 559999 w 667195"/>
              <a:gd name="connsiteY63" fmla="*/ 451168 h 752475"/>
              <a:gd name="connsiteX64" fmla="*/ 554242 w 667195"/>
              <a:gd name="connsiteY64" fmla="*/ 451366 h 752475"/>
              <a:gd name="connsiteX65" fmla="*/ 548684 w 667195"/>
              <a:gd name="connsiteY65" fmla="*/ 451564 h 752475"/>
              <a:gd name="connsiteX66" fmla="*/ 542927 w 667195"/>
              <a:gd name="connsiteY66" fmla="*/ 451366 h 752475"/>
              <a:gd name="connsiteX67" fmla="*/ 537170 w 667195"/>
              <a:gd name="connsiteY67" fmla="*/ 451168 h 752475"/>
              <a:gd name="connsiteX68" fmla="*/ 531810 w 667195"/>
              <a:gd name="connsiteY68" fmla="*/ 450375 h 752475"/>
              <a:gd name="connsiteX69" fmla="*/ 526054 w 667195"/>
              <a:gd name="connsiteY69" fmla="*/ 449582 h 752475"/>
              <a:gd name="connsiteX70" fmla="*/ 520495 w 667195"/>
              <a:gd name="connsiteY70" fmla="*/ 448195 h 752475"/>
              <a:gd name="connsiteX71" fmla="*/ 514739 w 667195"/>
              <a:gd name="connsiteY71" fmla="*/ 446807 h 752475"/>
              <a:gd name="connsiteX72" fmla="*/ 509379 w 667195"/>
              <a:gd name="connsiteY72" fmla="*/ 445023 h 752475"/>
              <a:gd name="connsiteX73" fmla="*/ 504019 w 667195"/>
              <a:gd name="connsiteY73" fmla="*/ 442842 h 752475"/>
              <a:gd name="connsiteX74" fmla="*/ 498858 w 667195"/>
              <a:gd name="connsiteY74" fmla="*/ 440662 h 752475"/>
              <a:gd name="connsiteX75" fmla="*/ 493498 w 667195"/>
              <a:gd name="connsiteY75" fmla="*/ 438085 h 752475"/>
              <a:gd name="connsiteX76" fmla="*/ 488337 w 667195"/>
              <a:gd name="connsiteY76" fmla="*/ 435111 h 752475"/>
              <a:gd name="connsiteX77" fmla="*/ 483374 w 667195"/>
              <a:gd name="connsiteY77" fmla="*/ 431940 h 752475"/>
              <a:gd name="connsiteX78" fmla="*/ 478610 w 667195"/>
              <a:gd name="connsiteY78" fmla="*/ 428768 h 752475"/>
              <a:gd name="connsiteX79" fmla="*/ 473647 w 667195"/>
              <a:gd name="connsiteY79" fmla="*/ 425200 h 752475"/>
              <a:gd name="connsiteX80" fmla="*/ 469081 w 667195"/>
              <a:gd name="connsiteY80" fmla="*/ 421037 h 752475"/>
              <a:gd name="connsiteX81" fmla="*/ 464714 w 667195"/>
              <a:gd name="connsiteY81" fmla="*/ 416874 h 752475"/>
              <a:gd name="connsiteX82" fmla="*/ 452208 w 667195"/>
              <a:gd name="connsiteY82" fmla="*/ 400223 h 752475"/>
              <a:gd name="connsiteX83" fmla="*/ 452208 w 667195"/>
              <a:gd name="connsiteY83" fmla="*/ 634133 h 752475"/>
              <a:gd name="connsiteX84" fmla="*/ 452009 w 667195"/>
              <a:gd name="connsiteY84" fmla="*/ 639881 h 752475"/>
              <a:gd name="connsiteX85" fmla="*/ 451612 w 667195"/>
              <a:gd name="connsiteY85" fmla="*/ 646225 h 752475"/>
              <a:gd name="connsiteX86" fmla="*/ 450818 w 667195"/>
              <a:gd name="connsiteY86" fmla="*/ 651973 h 752475"/>
              <a:gd name="connsiteX87" fmla="*/ 450024 w 667195"/>
              <a:gd name="connsiteY87" fmla="*/ 657722 h 752475"/>
              <a:gd name="connsiteX88" fmla="*/ 448634 w 667195"/>
              <a:gd name="connsiteY88" fmla="*/ 663471 h 752475"/>
              <a:gd name="connsiteX89" fmla="*/ 447046 w 667195"/>
              <a:gd name="connsiteY89" fmla="*/ 669219 h 752475"/>
              <a:gd name="connsiteX90" fmla="*/ 445260 w 667195"/>
              <a:gd name="connsiteY90" fmla="*/ 674571 h 752475"/>
              <a:gd name="connsiteX91" fmla="*/ 442878 w 667195"/>
              <a:gd name="connsiteY91" fmla="*/ 680122 h 752475"/>
              <a:gd name="connsiteX92" fmla="*/ 440694 w 667195"/>
              <a:gd name="connsiteY92" fmla="*/ 685276 h 752475"/>
              <a:gd name="connsiteX93" fmla="*/ 437915 w 667195"/>
              <a:gd name="connsiteY93" fmla="*/ 690430 h 752475"/>
              <a:gd name="connsiteX94" fmla="*/ 435136 w 667195"/>
              <a:gd name="connsiteY94" fmla="*/ 695385 h 752475"/>
              <a:gd name="connsiteX95" fmla="*/ 431959 w 667195"/>
              <a:gd name="connsiteY95" fmla="*/ 700143 h 752475"/>
              <a:gd name="connsiteX96" fmla="*/ 428783 w 667195"/>
              <a:gd name="connsiteY96" fmla="*/ 704702 h 752475"/>
              <a:gd name="connsiteX97" fmla="*/ 425012 w 667195"/>
              <a:gd name="connsiteY97" fmla="*/ 709261 h 752475"/>
              <a:gd name="connsiteX98" fmla="*/ 421438 w 667195"/>
              <a:gd name="connsiteY98" fmla="*/ 713622 h 752475"/>
              <a:gd name="connsiteX99" fmla="*/ 417468 w 667195"/>
              <a:gd name="connsiteY99" fmla="*/ 717785 h 752475"/>
              <a:gd name="connsiteX100" fmla="*/ 413498 w 667195"/>
              <a:gd name="connsiteY100" fmla="*/ 721551 h 752475"/>
              <a:gd name="connsiteX101" fmla="*/ 409131 w 667195"/>
              <a:gd name="connsiteY101" fmla="*/ 725318 h 752475"/>
              <a:gd name="connsiteX102" fmla="*/ 404764 w 667195"/>
              <a:gd name="connsiteY102" fmla="*/ 728886 h 752475"/>
              <a:gd name="connsiteX103" fmla="*/ 399999 w 667195"/>
              <a:gd name="connsiteY103" fmla="*/ 732058 h 752475"/>
              <a:gd name="connsiteX104" fmla="*/ 395235 w 667195"/>
              <a:gd name="connsiteY104" fmla="*/ 735229 h 752475"/>
              <a:gd name="connsiteX105" fmla="*/ 390074 w 667195"/>
              <a:gd name="connsiteY105" fmla="*/ 738004 h 752475"/>
              <a:gd name="connsiteX106" fmla="*/ 385111 w 667195"/>
              <a:gd name="connsiteY106" fmla="*/ 740780 h 752475"/>
              <a:gd name="connsiteX107" fmla="*/ 379751 w 667195"/>
              <a:gd name="connsiteY107" fmla="*/ 742960 h 752475"/>
              <a:gd name="connsiteX108" fmla="*/ 374391 w 667195"/>
              <a:gd name="connsiteY108" fmla="*/ 745141 h 752475"/>
              <a:gd name="connsiteX109" fmla="*/ 368833 w 667195"/>
              <a:gd name="connsiteY109" fmla="*/ 746925 h 752475"/>
              <a:gd name="connsiteX110" fmla="*/ 363473 w 667195"/>
              <a:gd name="connsiteY110" fmla="*/ 748511 h 752475"/>
              <a:gd name="connsiteX111" fmla="*/ 357518 w 667195"/>
              <a:gd name="connsiteY111" fmla="*/ 749898 h 752475"/>
              <a:gd name="connsiteX112" fmla="*/ 351761 w 667195"/>
              <a:gd name="connsiteY112" fmla="*/ 751088 h 752475"/>
              <a:gd name="connsiteX113" fmla="*/ 345806 w 667195"/>
              <a:gd name="connsiteY113" fmla="*/ 751682 h 752475"/>
              <a:gd name="connsiteX114" fmla="*/ 339850 w 667195"/>
              <a:gd name="connsiteY114" fmla="*/ 752079 h 752475"/>
              <a:gd name="connsiteX115" fmla="*/ 333697 w 667195"/>
              <a:gd name="connsiteY115" fmla="*/ 752475 h 752475"/>
              <a:gd name="connsiteX116" fmla="*/ 327543 w 667195"/>
              <a:gd name="connsiteY116" fmla="*/ 752079 h 752475"/>
              <a:gd name="connsiteX117" fmla="*/ 321587 w 667195"/>
              <a:gd name="connsiteY117" fmla="*/ 751682 h 752475"/>
              <a:gd name="connsiteX118" fmla="*/ 315632 w 667195"/>
              <a:gd name="connsiteY118" fmla="*/ 751088 h 752475"/>
              <a:gd name="connsiteX119" fmla="*/ 309677 w 667195"/>
              <a:gd name="connsiteY119" fmla="*/ 749898 h 752475"/>
              <a:gd name="connsiteX120" fmla="*/ 303920 w 667195"/>
              <a:gd name="connsiteY120" fmla="*/ 748511 h 752475"/>
              <a:gd name="connsiteX121" fmla="*/ 298362 w 667195"/>
              <a:gd name="connsiteY121" fmla="*/ 746925 h 752475"/>
              <a:gd name="connsiteX122" fmla="*/ 292803 w 667195"/>
              <a:gd name="connsiteY122" fmla="*/ 745141 h 752475"/>
              <a:gd name="connsiteX123" fmla="*/ 287642 w 667195"/>
              <a:gd name="connsiteY123" fmla="*/ 742960 h 752475"/>
              <a:gd name="connsiteX124" fmla="*/ 282282 w 667195"/>
              <a:gd name="connsiteY124" fmla="*/ 740780 h 752475"/>
              <a:gd name="connsiteX125" fmla="*/ 277121 w 667195"/>
              <a:gd name="connsiteY125" fmla="*/ 738004 h 752475"/>
              <a:gd name="connsiteX126" fmla="*/ 272357 w 667195"/>
              <a:gd name="connsiteY126" fmla="*/ 735229 h 752475"/>
              <a:gd name="connsiteX127" fmla="*/ 267394 w 667195"/>
              <a:gd name="connsiteY127" fmla="*/ 732058 h 752475"/>
              <a:gd name="connsiteX128" fmla="*/ 262630 w 667195"/>
              <a:gd name="connsiteY128" fmla="*/ 728886 h 752475"/>
              <a:gd name="connsiteX129" fmla="*/ 258262 w 667195"/>
              <a:gd name="connsiteY129" fmla="*/ 725318 h 752475"/>
              <a:gd name="connsiteX130" fmla="*/ 253895 w 667195"/>
              <a:gd name="connsiteY130" fmla="*/ 721551 h 752475"/>
              <a:gd name="connsiteX131" fmla="*/ 249925 w 667195"/>
              <a:gd name="connsiteY131" fmla="*/ 717785 h 752475"/>
              <a:gd name="connsiteX132" fmla="*/ 245955 w 667195"/>
              <a:gd name="connsiteY132" fmla="*/ 713622 h 752475"/>
              <a:gd name="connsiteX133" fmla="*/ 242183 w 667195"/>
              <a:gd name="connsiteY133" fmla="*/ 709261 h 752475"/>
              <a:gd name="connsiteX134" fmla="*/ 238610 w 667195"/>
              <a:gd name="connsiteY134" fmla="*/ 704702 h 752475"/>
              <a:gd name="connsiteX135" fmla="*/ 235235 w 667195"/>
              <a:gd name="connsiteY135" fmla="*/ 700143 h 752475"/>
              <a:gd name="connsiteX136" fmla="*/ 232258 w 667195"/>
              <a:gd name="connsiteY136" fmla="*/ 695385 h 752475"/>
              <a:gd name="connsiteX137" fmla="*/ 229280 w 667195"/>
              <a:gd name="connsiteY137" fmla="*/ 690430 h 752475"/>
              <a:gd name="connsiteX138" fmla="*/ 226898 w 667195"/>
              <a:gd name="connsiteY138" fmla="*/ 685276 h 752475"/>
              <a:gd name="connsiteX139" fmla="*/ 224317 w 667195"/>
              <a:gd name="connsiteY139" fmla="*/ 680122 h 752475"/>
              <a:gd name="connsiteX140" fmla="*/ 222332 w 667195"/>
              <a:gd name="connsiteY140" fmla="*/ 674571 h 752475"/>
              <a:gd name="connsiteX141" fmla="*/ 220347 w 667195"/>
              <a:gd name="connsiteY141" fmla="*/ 669219 h 752475"/>
              <a:gd name="connsiteX142" fmla="*/ 218759 w 667195"/>
              <a:gd name="connsiteY142" fmla="*/ 663471 h 752475"/>
              <a:gd name="connsiteX143" fmla="*/ 217369 w 667195"/>
              <a:gd name="connsiteY143" fmla="*/ 657722 h 752475"/>
              <a:gd name="connsiteX144" fmla="*/ 216575 w 667195"/>
              <a:gd name="connsiteY144" fmla="*/ 651973 h 752475"/>
              <a:gd name="connsiteX145" fmla="*/ 215583 w 667195"/>
              <a:gd name="connsiteY145" fmla="*/ 646225 h 752475"/>
              <a:gd name="connsiteX146" fmla="*/ 215186 w 667195"/>
              <a:gd name="connsiteY146" fmla="*/ 639881 h 752475"/>
              <a:gd name="connsiteX147" fmla="*/ 215186 w 667195"/>
              <a:gd name="connsiteY147" fmla="*/ 634133 h 752475"/>
              <a:gd name="connsiteX148" fmla="*/ 215186 w 667195"/>
              <a:gd name="connsiteY148" fmla="*/ 400223 h 752475"/>
              <a:gd name="connsiteX149" fmla="*/ 202679 w 667195"/>
              <a:gd name="connsiteY149" fmla="*/ 416874 h 752475"/>
              <a:gd name="connsiteX150" fmla="*/ 198114 w 667195"/>
              <a:gd name="connsiteY150" fmla="*/ 421037 h 752475"/>
              <a:gd name="connsiteX151" fmla="*/ 193548 w 667195"/>
              <a:gd name="connsiteY151" fmla="*/ 425200 h 752475"/>
              <a:gd name="connsiteX152" fmla="*/ 188982 w 667195"/>
              <a:gd name="connsiteY152" fmla="*/ 428768 h 752475"/>
              <a:gd name="connsiteX153" fmla="*/ 183821 w 667195"/>
              <a:gd name="connsiteY153" fmla="*/ 431940 h 752475"/>
              <a:gd name="connsiteX154" fmla="*/ 178858 w 667195"/>
              <a:gd name="connsiteY154" fmla="*/ 435111 h 752475"/>
              <a:gd name="connsiteX155" fmla="*/ 173895 w 667195"/>
              <a:gd name="connsiteY155" fmla="*/ 438085 h 752475"/>
              <a:gd name="connsiteX156" fmla="*/ 168536 w 667195"/>
              <a:gd name="connsiteY156" fmla="*/ 440662 h 752475"/>
              <a:gd name="connsiteX157" fmla="*/ 163374 w 667195"/>
              <a:gd name="connsiteY157" fmla="*/ 442842 h 752475"/>
              <a:gd name="connsiteX158" fmla="*/ 157816 w 667195"/>
              <a:gd name="connsiteY158" fmla="*/ 445023 h 752475"/>
              <a:gd name="connsiteX159" fmla="*/ 152258 w 667195"/>
              <a:gd name="connsiteY159" fmla="*/ 446807 h 752475"/>
              <a:gd name="connsiteX160" fmla="*/ 146898 w 667195"/>
              <a:gd name="connsiteY160" fmla="*/ 448195 h 752475"/>
              <a:gd name="connsiteX161" fmla="*/ 141340 w 667195"/>
              <a:gd name="connsiteY161" fmla="*/ 449582 h 752475"/>
              <a:gd name="connsiteX162" fmla="*/ 135583 w 667195"/>
              <a:gd name="connsiteY162" fmla="*/ 450375 h 752475"/>
              <a:gd name="connsiteX163" fmla="*/ 130024 w 667195"/>
              <a:gd name="connsiteY163" fmla="*/ 451168 h 752475"/>
              <a:gd name="connsiteX164" fmla="*/ 124268 w 667195"/>
              <a:gd name="connsiteY164" fmla="*/ 451366 h 752475"/>
              <a:gd name="connsiteX165" fmla="*/ 118709 w 667195"/>
              <a:gd name="connsiteY165" fmla="*/ 451564 h 752475"/>
              <a:gd name="connsiteX166" fmla="*/ 113151 w 667195"/>
              <a:gd name="connsiteY166" fmla="*/ 451366 h 752475"/>
              <a:gd name="connsiteX167" fmla="*/ 107394 w 667195"/>
              <a:gd name="connsiteY167" fmla="*/ 451168 h 752475"/>
              <a:gd name="connsiteX168" fmla="*/ 101637 w 667195"/>
              <a:gd name="connsiteY168" fmla="*/ 450375 h 752475"/>
              <a:gd name="connsiteX169" fmla="*/ 95881 w 667195"/>
              <a:gd name="connsiteY169" fmla="*/ 449582 h 752475"/>
              <a:gd name="connsiteX170" fmla="*/ 90521 w 667195"/>
              <a:gd name="connsiteY170" fmla="*/ 448195 h 752475"/>
              <a:gd name="connsiteX171" fmla="*/ 84963 w 667195"/>
              <a:gd name="connsiteY171" fmla="*/ 446807 h 752475"/>
              <a:gd name="connsiteX172" fmla="*/ 79404 w 667195"/>
              <a:gd name="connsiteY172" fmla="*/ 445023 h 752475"/>
              <a:gd name="connsiteX173" fmla="*/ 74044 w 667195"/>
              <a:gd name="connsiteY173" fmla="*/ 442842 h 752475"/>
              <a:gd name="connsiteX174" fmla="*/ 68685 w 667195"/>
              <a:gd name="connsiteY174" fmla="*/ 440662 h 752475"/>
              <a:gd name="connsiteX175" fmla="*/ 63523 w 667195"/>
              <a:gd name="connsiteY175" fmla="*/ 438085 h 752475"/>
              <a:gd name="connsiteX176" fmla="*/ 58561 w 667195"/>
              <a:gd name="connsiteY176" fmla="*/ 435111 h 752475"/>
              <a:gd name="connsiteX177" fmla="*/ 53399 w 667195"/>
              <a:gd name="connsiteY177" fmla="*/ 431940 h 752475"/>
              <a:gd name="connsiteX178" fmla="*/ 48635 w 667195"/>
              <a:gd name="connsiteY178" fmla="*/ 428768 h 752475"/>
              <a:gd name="connsiteX179" fmla="*/ 43871 w 667195"/>
              <a:gd name="connsiteY179" fmla="*/ 425200 h 752475"/>
              <a:gd name="connsiteX180" fmla="*/ 39305 w 667195"/>
              <a:gd name="connsiteY180" fmla="*/ 421037 h 752475"/>
              <a:gd name="connsiteX181" fmla="*/ 34739 w 667195"/>
              <a:gd name="connsiteY181" fmla="*/ 416874 h 752475"/>
              <a:gd name="connsiteX182" fmla="*/ 30571 w 667195"/>
              <a:gd name="connsiteY182" fmla="*/ 412513 h 752475"/>
              <a:gd name="connsiteX183" fmla="*/ 26799 w 667195"/>
              <a:gd name="connsiteY183" fmla="*/ 407756 h 752475"/>
              <a:gd name="connsiteX184" fmla="*/ 23027 w 667195"/>
              <a:gd name="connsiteY184" fmla="*/ 403197 h 752475"/>
              <a:gd name="connsiteX185" fmla="*/ 19652 w 667195"/>
              <a:gd name="connsiteY185" fmla="*/ 398241 h 752475"/>
              <a:gd name="connsiteX186" fmla="*/ 16476 w 667195"/>
              <a:gd name="connsiteY186" fmla="*/ 393484 h 752475"/>
              <a:gd name="connsiteX187" fmla="*/ 13697 w 667195"/>
              <a:gd name="connsiteY187" fmla="*/ 388131 h 752475"/>
              <a:gd name="connsiteX188" fmla="*/ 10918 w 667195"/>
              <a:gd name="connsiteY188" fmla="*/ 382977 h 752475"/>
              <a:gd name="connsiteX189" fmla="*/ 8734 w 667195"/>
              <a:gd name="connsiteY189" fmla="*/ 377625 h 752475"/>
              <a:gd name="connsiteX190" fmla="*/ 6551 w 667195"/>
              <a:gd name="connsiteY190" fmla="*/ 372471 h 752475"/>
              <a:gd name="connsiteX191" fmla="*/ 4963 w 667195"/>
              <a:gd name="connsiteY191" fmla="*/ 366921 h 752475"/>
              <a:gd name="connsiteX192" fmla="*/ 3375 w 667195"/>
              <a:gd name="connsiteY192" fmla="*/ 361371 h 752475"/>
              <a:gd name="connsiteX193" fmla="*/ 2382 w 667195"/>
              <a:gd name="connsiteY193" fmla="*/ 355820 h 752475"/>
              <a:gd name="connsiteX194" fmla="*/ 1389 w 667195"/>
              <a:gd name="connsiteY194" fmla="*/ 350071 h 752475"/>
              <a:gd name="connsiteX195" fmla="*/ 794 w 667195"/>
              <a:gd name="connsiteY195" fmla="*/ 344719 h 752475"/>
              <a:gd name="connsiteX196" fmla="*/ 198 w 667195"/>
              <a:gd name="connsiteY196" fmla="*/ 338971 h 752475"/>
              <a:gd name="connsiteX197" fmla="*/ 0 w 667195"/>
              <a:gd name="connsiteY197" fmla="*/ 333222 h 752475"/>
              <a:gd name="connsiteX198" fmla="*/ 198 w 667195"/>
              <a:gd name="connsiteY198" fmla="*/ 327473 h 752475"/>
              <a:gd name="connsiteX199" fmla="*/ 794 w 667195"/>
              <a:gd name="connsiteY199" fmla="*/ 321923 h 752475"/>
              <a:gd name="connsiteX200" fmla="*/ 1389 w 667195"/>
              <a:gd name="connsiteY200" fmla="*/ 316174 h 752475"/>
              <a:gd name="connsiteX201" fmla="*/ 2382 w 667195"/>
              <a:gd name="connsiteY201" fmla="*/ 310624 h 752475"/>
              <a:gd name="connsiteX202" fmla="*/ 3375 w 667195"/>
              <a:gd name="connsiteY202" fmla="*/ 304875 h 752475"/>
              <a:gd name="connsiteX203" fmla="*/ 4963 w 667195"/>
              <a:gd name="connsiteY203" fmla="*/ 299523 h 752475"/>
              <a:gd name="connsiteX204" fmla="*/ 6551 w 667195"/>
              <a:gd name="connsiteY204" fmla="*/ 293973 h 752475"/>
              <a:gd name="connsiteX205" fmla="*/ 8734 w 667195"/>
              <a:gd name="connsiteY205" fmla="*/ 288621 h 752475"/>
              <a:gd name="connsiteX206" fmla="*/ 10918 w 667195"/>
              <a:gd name="connsiteY206" fmla="*/ 283269 h 752475"/>
              <a:gd name="connsiteX207" fmla="*/ 13697 w 667195"/>
              <a:gd name="connsiteY207" fmla="*/ 278115 h 752475"/>
              <a:gd name="connsiteX208" fmla="*/ 16476 w 667195"/>
              <a:gd name="connsiteY208" fmla="*/ 272961 h 752475"/>
              <a:gd name="connsiteX209" fmla="*/ 19652 w 667195"/>
              <a:gd name="connsiteY209" fmla="*/ 268005 h 752475"/>
              <a:gd name="connsiteX210" fmla="*/ 23027 w 667195"/>
              <a:gd name="connsiteY210" fmla="*/ 263247 h 752475"/>
              <a:gd name="connsiteX211" fmla="*/ 26799 w 667195"/>
              <a:gd name="connsiteY211" fmla="*/ 258490 h 752475"/>
              <a:gd name="connsiteX212" fmla="*/ 30571 w 667195"/>
              <a:gd name="connsiteY212" fmla="*/ 253931 h 752475"/>
              <a:gd name="connsiteX213" fmla="*/ 34739 w 667195"/>
              <a:gd name="connsiteY213" fmla="*/ 249570 h 752475"/>
              <a:gd name="connsiteX214" fmla="*/ 249925 w 667195"/>
              <a:gd name="connsiteY214" fmla="*/ 34690 h 752475"/>
              <a:gd name="connsiteX215" fmla="*/ 253895 w 667195"/>
              <a:gd name="connsiteY215" fmla="*/ 30924 h 752475"/>
              <a:gd name="connsiteX216" fmla="*/ 258262 w 667195"/>
              <a:gd name="connsiteY216" fmla="*/ 27157 h 752475"/>
              <a:gd name="connsiteX217" fmla="*/ 262630 w 667195"/>
              <a:gd name="connsiteY217" fmla="*/ 23589 h 752475"/>
              <a:gd name="connsiteX218" fmla="*/ 267394 w 667195"/>
              <a:gd name="connsiteY218" fmla="*/ 20418 h 752475"/>
              <a:gd name="connsiteX219" fmla="*/ 272357 w 667195"/>
              <a:gd name="connsiteY219" fmla="*/ 17246 h 752475"/>
              <a:gd name="connsiteX220" fmla="*/ 277121 w 667195"/>
              <a:gd name="connsiteY220" fmla="*/ 14471 h 752475"/>
              <a:gd name="connsiteX221" fmla="*/ 282282 w 667195"/>
              <a:gd name="connsiteY221" fmla="*/ 11894 h 752475"/>
              <a:gd name="connsiteX222" fmla="*/ 287642 w 667195"/>
              <a:gd name="connsiteY222" fmla="*/ 9317 h 752475"/>
              <a:gd name="connsiteX223" fmla="*/ 292803 w 667195"/>
              <a:gd name="connsiteY223" fmla="*/ 7335 h 752475"/>
              <a:gd name="connsiteX224" fmla="*/ 298362 w 667195"/>
              <a:gd name="connsiteY224" fmla="*/ 5551 h 752475"/>
              <a:gd name="connsiteX225" fmla="*/ 303920 w 667195"/>
              <a:gd name="connsiteY225" fmla="*/ 3965 h 752475"/>
              <a:gd name="connsiteX226" fmla="*/ 309677 w 667195"/>
              <a:gd name="connsiteY226" fmla="*/ 2577 h 752475"/>
              <a:gd name="connsiteX227" fmla="*/ 315632 w 667195"/>
              <a:gd name="connsiteY227" fmla="*/ 1388 h 752475"/>
              <a:gd name="connsiteX228" fmla="*/ 321587 w 667195"/>
              <a:gd name="connsiteY228" fmla="*/ 793 h 752475"/>
              <a:gd name="connsiteX229" fmla="*/ 327543 w 667195"/>
              <a:gd name="connsiteY229" fmla="*/ 198 h 752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</a:cxnLst>
            <a:rect l="l" t="t" r="r" b="b"/>
            <a:pathLst>
              <a:path w="667195" h="752475">
                <a:moveTo>
                  <a:pt x="333697" y="0"/>
                </a:moveTo>
                <a:lnTo>
                  <a:pt x="339850" y="198"/>
                </a:lnTo>
                <a:lnTo>
                  <a:pt x="345806" y="793"/>
                </a:lnTo>
                <a:lnTo>
                  <a:pt x="351761" y="1388"/>
                </a:lnTo>
                <a:lnTo>
                  <a:pt x="357518" y="2577"/>
                </a:lnTo>
                <a:lnTo>
                  <a:pt x="363473" y="3965"/>
                </a:lnTo>
                <a:lnTo>
                  <a:pt x="368833" y="5551"/>
                </a:lnTo>
                <a:lnTo>
                  <a:pt x="374391" y="7335"/>
                </a:lnTo>
                <a:lnTo>
                  <a:pt x="379751" y="9317"/>
                </a:lnTo>
                <a:lnTo>
                  <a:pt x="385111" y="11894"/>
                </a:lnTo>
                <a:lnTo>
                  <a:pt x="390074" y="14471"/>
                </a:lnTo>
                <a:lnTo>
                  <a:pt x="395235" y="17246"/>
                </a:lnTo>
                <a:lnTo>
                  <a:pt x="399999" y="20418"/>
                </a:lnTo>
                <a:lnTo>
                  <a:pt x="404764" y="23589"/>
                </a:lnTo>
                <a:lnTo>
                  <a:pt x="409131" y="27157"/>
                </a:lnTo>
                <a:lnTo>
                  <a:pt x="413498" y="30924"/>
                </a:lnTo>
                <a:lnTo>
                  <a:pt x="417468" y="34690"/>
                </a:lnTo>
                <a:lnTo>
                  <a:pt x="632455" y="249570"/>
                </a:lnTo>
                <a:lnTo>
                  <a:pt x="636823" y="253931"/>
                </a:lnTo>
                <a:lnTo>
                  <a:pt x="640594" y="258490"/>
                </a:lnTo>
                <a:lnTo>
                  <a:pt x="644366" y="263247"/>
                </a:lnTo>
                <a:lnTo>
                  <a:pt x="647741" y="268005"/>
                </a:lnTo>
                <a:lnTo>
                  <a:pt x="650718" y="272961"/>
                </a:lnTo>
                <a:lnTo>
                  <a:pt x="653696" y="278115"/>
                </a:lnTo>
                <a:lnTo>
                  <a:pt x="656277" y="283269"/>
                </a:lnTo>
                <a:lnTo>
                  <a:pt x="658460" y="288621"/>
                </a:lnTo>
                <a:lnTo>
                  <a:pt x="660644" y="293973"/>
                </a:lnTo>
                <a:lnTo>
                  <a:pt x="662431" y="299523"/>
                </a:lnTo>
                <a:lnTo>
                  <a:pt x="664019" y="304875"/>
                </a:lnTo>
                <a:lnTo>
                  <a:pt x="665210" y="310624"/>
                </a:lnTo>
                <a:lnTo>
                  <a:pt x="666004" y="316174"/>
                </a:lnTo>
                <a:lnTo>
                  <a:pt x="666798" y="321923"/>
                </a:lnTo>
                <a:lnTo>
                  <a:pt x="667195" y="327473"/>
                </a:lnTo>
                <a:lnTo>
                  <a:pt x="667195" y="333222"/>
                </a:lnTo>
                <a:lnTo>
                  <a:pt x="667195" y="338971"/>
                </a:lnTo>
                <a:lnTo>
                  <a:pt x="666798" y="344719"/>
                </a:lnTo>
                <a:lnTo>
                  <a:pt x="666004" y="350071"/>
                </a:lnTo>
                <a:lnTo>
                  <a:pt x="665210" y="355820"/>
                </a:lnTo>
                <a:lnTo>
                  <a:pt x="664019" y="361371"/>
                </a:lnTo>
                <a:lnTo>
                  <a:pt x="662431" y="366921"/>
                </a:lnTo>
                <a:lnTo>
                  <a:pt x="660644" y="372471"/>
                </a:lnTo>
                <a:lnTo>
                  <a:pt x="658460" y="377625"/>
                </a:lnTo>
                <a:lnTo>
                  <a:pt x="656277" y="382977"/>
                </a:lnTo>
                <a:lnTo>
                  <a:pt x="653696" y="388131"/>
                </a:lnTo>
                <a:lnTo>
                  <a:pt x="650718" y="393484"/>
                </a:lnTo>
                <a:lnTo>
                  <a:pt x="647741" y="398241"/>
                </a:lnTo>
                <a:lnTo>
                  <a:pt x="644366" y="403197"/>
                </a:lnTo>
                <a:lnTo>
                  <a:pt x="640594" y="407756"/>
                </a:lnTo>
                <a:lnTo>
                  <a:pt x="636823" y="412513"/>
                </a:lnTo>
                <a:lnTo>
                  <a:pt x="632455" y="416874"/>
                </a:lnTo>
                <a:lnTo>
                  <a:pt x="628088" y="421037"/>
                </a:lnTo>
                <a:lnTo>
                  <a:pt x="623522" y="425200"/>
                </a:lnTo>
                <a:lnTo>
                  <a:pt x="618758" y="428768"/>
                </a:lnTo>
                <a:lnTo>
                  <a:pt x="613994" y="431940"/>
                </a:lnTo>
                <a:lnTo>
                  <a:pt x="608833" y="435111"/>
                </a:lnTo>
                <a:lnTo>
                  <a:pt x="603870" y="438085"/>
                </a:lnTo>
                <a:lnTo>
                  <a:pt x="598709" y="440662"/>
                </a:lnTo>
                <a:lnTo>
                  <a:pt x="593349" y="442842"/>
                </a:lnTo>
                <a:lnTo>
                  <a:pt x="587989" y="445023"/>
                </a:lnTo>
                <a:lnTo>
                  <a:pt x="582431" y="446807"/>
                </a:lnTo>
                <a:lnTo>
                  <a:pt x="576872" y="448195"/>
                </a:lnTo>
                <a:lnTo>
                  <a:pt x="571314" y="449582"/>
                </a:lnTo>
                <a:lnTo>
                  <a:pt x="565756" y="450375"/>
                </a:lnTo>
                <a:lnTo>
                  <a:pt x="559999" y="451168"/>
                </a:lnTo>
                <a:lnTo>
                  <a:pt x="554242" y="451366"/>
                </a:lnTo>
                <a:lnTo>
                  <a:pt x="548684" y="451564"/>
                </a:lnTo>
                <a:lnTo>
                  <a:pt x="542927" y="451366"/>
                </a:lnTo>
                <a:lnTo>
                  <a:pt x="537170" y="451168"/>
                </a:lnTo>
                <a:lnTo>
                  <a:pt x="531810" y="450375"/>
                </a:lnTo>
                <a:lnTo>
                  <a:pt x="526054" y="449582"/>
                </a:lnTo>
                <a:lnTo>
                  <a:pt x="520495" y="448195"/>
                </a:lnTo>
                <a:lnTo>
                  <a:pt x="514739" y="446807"/>
                </a:lnTo>
                <a:lnTo>
                  <a:pt x="509379" y="445023"/>
                </a:lnTo>
                <a:lnTo>
                  <a:pt x="504019" y="442842"/>
                </a:lnTo>
                <a:lnTo>
                  <a:pt x="498858" y="440662"/>
                </a:lnTo>
                <a:lnTo>
                  <a:pt x="493498" y="438085"/>
                </a:lnTo>
                <a:lnTo>
                  <a:pt x="488337" y="435111"/>
                </a:lnTo>
                <a:lnTo>
                  <a:pt x="483374" y="431940"/>
                </a:lnTo>
                <a:lnTo>
                  <a:pt x="478610" y="428768"/>
                </a:lnTo>
                <a:lnTo>
                  <a:pt x="473647" y="425200"/>
                </a:lnTo>
                <a:lnTo>
                  <a:pt x="469081" y="421037"/>
                </a:lnTo>
                <a:lnTo>
                  <a:pt x="464714" y="416874"/>
                </a:lnTo>
                <a:lnTo>
                  <a:pt x="452208" y="400223"/>
                </a:lnTo>
                <a:lnTo>
                  <a:pt x="452208" y="634133"/>
                </a:lnTo>
                <a:lnTo>
                  <a:pt x="452009" y="639881"/>
                </a:lnTo>
                <a:lnTo>
                  <a:pt x="451612" y="646225"/>
                </a:lnTo>
                <a:lnTo>
                  <a:pt x="450818" y="651973"/>
                </a:lnTo>
                <a:lnTo>
                  <a:pt x="450024" y="657722"/>
                </a:lnTo>
                <a:lnTo>
                  <a:pt x="448634" y="663471"/>
                </a:lnTo>
                <a:lnTo>
                  <a:pt x="447046" y="669219"/>
                </a:lnTo>
                <a:lnTo>
                  <a:pt x="445260" y="674571"/>
                </a:lnTo>
                <a:lnTo>
                  <a:pt x="442878" y="680122"/>
                </a:lnTo>
                <a:lnTo>
                  <a:pt x="440694" y="685276"/>
                </a:lnTo>
                <a:lnTo>
                  <a:pt x="437915" y="690430"/>
                </a:lnTo>
                <a:lnTo>
                  <a:pt x="435136" y="695385"/>
                </a:lnTo>
                <a:lnTo>
                  <a:pt x="431959" y="700143"/>
                </a:lnTo>
                <a:lnTo>
                  <a:pt x="428783" y="704702"/>
                </a:lnTo>
                <a:lnTo>
                  <a:pt x="425012" y="709261"/>
                </a:lnTo>
                <a:lnTo>
                  <a:pt x="421438" y="713622"/>
                </a:lnTo>
                <a:lnTo>
                  <a:pt x="417468" y="717785"/>
                </a:lnTo>
                <a:lnTo>
                  <a:pt x="413498" y="721551"/>
                </a:lnTo>
                <a:lnTo>
                  <a:pt x="409131" y="725318"/>
                </a:lnTo>
                <a:lnTo>
                  <a:pt x="404764" y="728886"/>
                </a:lnTo>
                <a:lnTo>
                  <a:pt x="399999" y="732058"/>
                </a:lnTo>
                <a:lnTo>
                  <a:pt x="395235" y="735229"/>
                </a:lnTo>
                <a:lnTo>
                  <a:pt x="390074" y="738004"/>
                </a:lnTo>
                <a:lnTo>
                  <a:pt x="385111" y="740780"/>
                </a:lnTo>
                <a:lnTo>
                  <a:pt x="379751" y="742960"/>
                </a:lnTo>
                <a:lnTo>
                  <a:pt x="374391" y="745141"/>
                </a:lnTo>
                <a:lnTo>
                  <a:pt x="368833" y="746925"/>
                </a:lnTo>
                <a:lnTo>
                  <a:pt x="363473" y="748511"/>
                </a:lnTo>
                <a:lnTo>
                  <a:pt x="357518" y="749898"/>
                </a:lnTo>
                <a:lnTo>
                  <a:pt x="351761" y="751088"/>
                </a:lnTo>
                <a:lnTo>
                  <a:pt x="345806" y="751682"/>
                </a:lnTo>
                <a:lnTo>
                  <a:pt x="339850" y="752079"/>
                </a:lnTo>
                <a:lnTo>
                  <a:pt x="333697" y="752475"/>
                </a:lnTo>
                <a:lnTo>
                  <a:pt x="327543" y="752079"/>
                </a:lnTo>
                <a:lnTo>
                  <a:pt x="321587" y="751682"/>
                </a:lnTo>
                <a:lnTo>
                  <a:pt x="315632" y="751088"/>
                </a:lnTo>
                <a:lnTo>
                  <a:pt x="309677" y="749898"/>
                </a:lnTo>
                <a:lnTo>
                  <a:pt x="303920" y="748511"/>
                </a:lnTo>
                <a:lnTo>
                  <a:pt x="298362" y="746925"/>
                </a:lnTo>
                <a:lnTo>
                  <a:pt x="292803" y="745141"/>
                </a:lnTo>
                <a:lnTo>
                  <a:pt x="287642" y="742960"/>
                </a:lnTo>
                <a:lnTo>
                  <a:pt x="282282" y="740780"/>
                </a:lnTo>
                <a:lnTo>
                  <a:pt x="277121" y="738004"/>
                </a:lnTo>
                <a:lnTo>
                  <a:pt x="272357" y="735229"/>
                </a:lnTo>
                <a:lnTo>
                  <a:pt x="267394" y="732058"/>
                </a:lnTo>
                <a:lnTo>
                  <a:pt x="262630" y="728886"/>
                </a:lnTo>
                <a:lnTo>
                  <a:pt x="258262" y="725318"/>
                </a:lnTo>
                <a:lnTo>
                  <a:pt x="253895" y="721551"/>
                </a:lnTo>
                <a:lnTo>
                  <a:pt x="249925" y="717785"/>
                </a:lnTo>
                <a:lnTo>
                  <a:pt x="245955" y="713622"/>
                </a:lnTo>
                <a:lnTo>
                  <a:pt x="242183" y="709261"/>
                </a:lnTo>
                <a:lnTo>
                  <a:pt x="238610" y="704702"/>
                </a:lnTo>
                <a:lnTo>
                  <a:pt x="235235" y="700143"/>
                </a:lnTo>
                <a:lnTo>
                  <a:pt x="232258" y="695385"/>
                </a:lnTo>
                <a:lnTo>
                  <a:pt x="229280" y="690430"/>
                </a:lnTo>
                <a:lnTo>
                  <a:pt x="226898" y="685276"/>
                </a:lnTo>
                <a:lnTo>
                  <a:pt x="224317" y="680122"/>
                </a:lnTo>
                <a:lnTo>
                  <a:pt x="222332" y="674571"/>
                </a:lnTo>
                <a:lnTo>
                  <a:pt x="220347" y="669219"/>
                </a:lnTo>
                <a:lnTo>
                  <a:pt x="218759" y="663471"/>
                </a:lnTo>
                <a:lnTo>
                  <a:pt x="217369" y="657722"/>
                </a:lnTo>
                <a:lnTo>
                  <a:pt x="216575" y="651973"/>
                </a:lnTo>
                <a:lnTo>
                  <a:pt x="215583" y="646225"/>
                </a:lnTo>
                <a:lnTo>
                  <a:pt x="215186" y="639881"/>
                </a:lnTo>
                <a:lnTo>
                  <a:pt x="215186" y="634133"/>
                </a:lnTo>
                <a:lnTo>
                  <a:pt x="215186" y="400223"/>
                </a:lnTo>
                <a:lnTo>
                  <a:pt x="202679" y="416874"/>
                </a:lnTo>
                <a:lnTo>
                  <a:pt x="198114" y="421037"/>
                </a:lnTo>
                <a:lnTo>
                  <a:pt x="193548" y="425200"/>
                </a:lnTo>
                <a:lnTo>
                  <a:pt x="188982" y="428768"/>
                </a:lnTo>
                <a:lnTo>
                  <a:pt x="183821" y="431940"/>
                </a:lnTo>
                <a:lnTo>
                  <a:pt x="178858" y="435111"/>
                </a:lnTo>
                <a:lnTo>
                  <a:pt x="173895" y="438085"/>
                </a:lnTo>
                <a:lnTo>
                  <a:pt x="168536" y="440662"/>
                </a:lnTo>
                <a:lnTo>
                  <a:pt x="163374" y="442842"/>
                </a:lnTo>
                <a:lnTo>
                  <a:pt x="157816" y="445023"/>
                </a:lnTo>
                <a:lnTo>
                  <a:pt x="152258" y="446807"/>
                </a:lnTo>
                <a:lnTo>
                  <a:pt x="146898" y="448195"/>
                </a:lnTo>
                <a:lnTo>
                  <a:pt x="141340" y="449582"/>
                </a:lnTo>
                <a:lnTo>
                  <a:pt x="135583" y="450375"/>
                </a:lnTo>
                <a:lnTo>
                  <a:pt x="130024" y="451168"/>
                </a:lnTo>
                <a:lnTo>
                  <a:pt x="124268" y="451366"/>
                </a:lnTo>
                <a:lnTo>
                  <a:pt x="118709" y="451564"/>
                </a:lnTo>
                <a:lnTo>
                  <a:pt x="113151" y="451366"/>
                </a:lnTo>
                <a:lnTo>
                  <a:pt x="107394" y="451168"/>
                </a:lnTo>
                <a:lnTo>
                  <a:pt x="101637" y="450375"/>
                </a:lnTo>
                <a:lnTo>
                  <a:pt x="95881" y="449582"/>
                </a:lnTo>
                <a:lnTo>
                  <a:pt x="90521" y="448195"/>
                </a:lnTo>
                <a:lnTo>
                  <a:pt x="84963" y="446807"/>
                </a:lnTo>
                <a:lnTo>
                  <a:pt x="79404" y="445023"/>
                </a:lnTo>
                <a:lnTo>
                  <a:pt x="74044" y="442842"/>
                </a:lnTo>
                <a:lnTo>
                  <a:pt x="68685" y="440662"/>
                </a:lnTo>
                <a:lnTo>
                  <a:pt x="63523" y="438085"/>
                </a:lnTo>
                <a:lnTo>
                  <a:pt x="58561" y="435111"/>
                </a:lnTo>
                <a:lnTo>
                  <a:pt x="53399" y="431940"/>
                </a:lnTo>
                <a:lnTo>
                  <a:pt x="48635" y="428768"/>
                </a:lnTo>
                <a:lnTo>
                  <a:pt x="43871" y="425200"/>
                </a:lnTo>
                <a:lnTo>
                  <a:pt x="39305" y="421037"/>
                </a:lnTo>
                <a:lnTo>
                  <a:pt x="34739" y="416874"/>
                </a:lnTo>
                <a:lnTo>
                  <a:pt x="30571" y="412513"/>
                </a:lnTo>
                <a:lnTo>
                  <a:pt x="26799" y="407756"/>
                </a:lnTo>
                <a:lnTo>
                  <a:pt x="23027" y="403197"/>
                </a:lnTo>
                <a:lnTo>
                  <a:pt x="19652" y="398241"/>
                </a:lnTo>
                <a:lnTo>
                  <a:pt x="16476" y="393484"/>
                </a:lnTo>
                <a:lnTo>
                  <a:pt x="13697" y="388131"/>
                </a:lnTo>
                <a:lnTo>
                  <a:pt x="10918" y="382977"/>
                </a:lnTo>
                <a:lnTo>
                  <a:pt x="8734" y="377625"/>
                </a:lnTo>
                <a:lnTo>
                  <a:pt x="6551" y="372471"/>
                </a:lnTo>
                <a:lnTo>
                  <a:pt x="4963" y="366921"/>
                </a:lnTo>
                <a:lnTo>
                  <a:pt x="3375" y="361371"/>
                </a:lnTo>
                <a:lnTo>
                  <a:pt x="2382" y="355820"/>
                </a:lnTo>
                <a:lnTo>
                  <a:pt x="1389" y="350071"/>
                </a:lnTo>
                <a:lnTo>
                  <a:pt x="794" y="344719"/>
                </a:lnTo>
                <a:lnTo>
                  <a:pt x="198" y="338971"/>
                </a:lnTo>
                <a:lnTo>
                  <a:pt x="0" y="333222"/>
                </a:lnTo>
                <a:lnTo>
                  <a:pt x="198" y="327473"/>
                </a:lnTo>
                <a:lnTo>
                  <a:pt x="794" y="321923"/>
                </a:lnTo>
                <a:lnTo>
                  <a:pt x="1389" y="316174"/>
                </a:lnTo>
                <a:lnTo>
                  <a:pt x="2382" y="310624"/>
                </a:lnTo>
                <a:lnTo>
                  <a:pt x="3375" y="304875"/>
                </a:lnTo>
                <a:lnTo>
                  <a:pt x="4963" y="299523"/>
                </a:lnTo>
                <a:lnTo>
                  <a:pt x="6551" y="293973"/>
                </a:lnTo>
                <a:lnTo>
                  <a:pt x="8734" y="288621"/>
                </a:lnTo>
                <a:lnTo>
                  <a:pt x="10918" y="283269"/>
                </a:lnTo>
                <a:lnTo>
                  <a:pt x="13697" y="278115"/>
                </a:lnTo>
                <a:lnTo>
                  <a:pt x="16476" y="272961"/>
                </a:lnTo>
                <a:lnTo>
                  <a:pt x="19652" y="268005"/>
                </a:lnTo>
                <a:lnTo>
                  <a:pt x="23027" y="263247"/>
                </a:lnTo>
                <a:lnTo>
                  <a:pt x="26799" y="258490"/>
                </a:lnTo>
                <a:lnTo>
                  <a:pt x="30571" y="253931"/>
                </a:lnTo>
                <a:lnTo>
                  <a:pt x="34739" y="249570"/>
                </a:lnTo>
                <a:lnTo>
                  <a:pt x="249925" y="34690"/>
                </a:lnTo>
                <a:lnTo>
                  <a:pt x="253895" y="30924"/>
                </a:lnTo>
                <a:lnTo>
                  <a:pt x="258262" y="27157"/>
                </a:lnTo>
                <a:lnTo>
                  <a:pt x="262630" y="23589"/>
                </a:lnTo>
                <a:lnTo>
                  <a:pt x="267394" y="20418"/>
                </a:lnTo>
                <a:lnTo>
                  <a:pt x="272357" y="17246"/>
                </a:lnTo>
                <a:lnTo>
                  <a:pt x="277121" y="14471"/>
                </a:lnTo>
                <a:lnTo>
                  <a:pt x="282282" y="11894"/>
                </a:lnTo>
                <a:lnTo>
                  <a:pt x="287642" y="9317"/>
                </a:lnTo>
                <a:lnTo>
                  <a:pt x="292803" y="7335"/>
                </a:lnTo>
                <a:lnTo>
                  <a:pt x="298362" y="5551"/>
                </a:lnTo>
                <a:lnTo>
                  <a:pt x="303920" y="3965"/>
                </a:lnTo>
                <a:lnTo>
                  <a:pt x="309677" y="2577"/>
                </a:lnTo>
                <a:lnTo>
                  <a:pt x="315632" y="1388"/>
                </a:lnTo>
                <a:lnTo>
                  <a:pt x="321587" y="793"/>
                </a:lnTo>
                <a:lnTo>
                  <a:pt x="327543" y="198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rgbClr val="99CB38">
              <a:shade val="50000"/>
            </a:srgbClr>
          </a:lnRef>
          <a:fillRef idx="1">
            <a:srgbClr val="99CB38"/>
          </a:fillRef>
          <a:effectRef idx="0">
            <a:srgbClr val="99CB38"/>
          </a:effectRef>
          <a:fontRef idx="minor">
            <a:sysClr val="window" lastClr="FFFFFF"/>
          </a:fontRef>
        </p:style>
        <p:txBody>
          <a:bodyPr anchor="ctr"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1" i="0" u="none" strike="noStrike" kern="1200" cap="none" spc="0" normalizeH="0" baseline="0" noProof="1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n-lt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562" name="任意多边形 561"/>
          <p:cNvSpPr/>
          <p:nvPr>
            <p:custDataLst>
              <p:tags r:id="rId3"/>
            </p:custDataLst>
          </p:nvPr>
        </p:nvSpPr>
        <p:spPr>
          <a:xfrm rot="4257220">
            <a:off x="5726113" y="3505200"/>
            <a:ext cx="828675" cy="936625"/>
          </a:xfrm>
          <a:custGeom>
            <a:avLst/>
            <a:gdLst>
              <a:gd name="connsiteX0" fmla="*/ 333697 w 667195"/>
              <a:gd name="connsiteY0" fmla="*/ 0 h 752475"/>
              <a:gd name="connsiteX1" fmla="*/ 339850 w 667195"/>
              <a:gd name="connsiteY1" fmla="*/ 198 h 752475"/>
              <a:gd name="connsiteX2" fmla="*/ 345806 w 667195"/>
              <a:gd name="connsiteY2" fmla="*/ 793 h 752475"/>
              <a:gd name="connsiteX3" fmla="*/ 351761 w 667195"/>
              <a:gd name="connsiteY3" fmla="*/ 1388 h 752475"/>
              <a:gd name="connsiteX4" fmla="*/ 357518 w 667195"/>
              <a:gd name="connsiteY4" fmla="*/ 2577 h 752475"/>
              <a:gd name="connsiteX5" fmla="*/ 363473 w 667195"/>
              <a:gd name="connsiteY5" fmla="*/ 3965 h 752475"/>
              <a:gd name="connsiteX6" fmla="*/ 368833 w 667195"/>
              <a:gd name="connsiteY6" fmla="*/ 5551 h 752475"/>
              <a:gd name="connsiteX7" fmla="*/ 374391 w 667195"/>
              <a:gd name="connsiteY7" fmla="*/ 7335 h 752475"/>
              <a:gd name="connsiteX8" fmla="*/ 379751 w 667195"/>
              <a:gd name="connsiteY8" fmla="*/ 9317 h 752475"/>
              <a:gd name="connsiteX9" fmla="*/ 385111 w 667195"/>
              <a:gd name="connsiteY9" fmla="*/ 11894 h 752475"/>
              <a:gd name="connsiteX10" fmla="*/ 390074 w 667195"/>
              <a:gd name="connsiteY10" fmla="*/ 14471 h 752475"/>
              <a:gd name="connsiteX11" fmla="*/ 395235 w 667195"/>
              <a:gd name="connsiteY11" fmla="*/ 17246 h 752475"/>
              <a:gd name="connsiteX12" fmla="*/ 399999 w 667195"/>
              <a:gd name="connsiteY12" fmla="*/ 20418 h 752475"/>
              <a:gd name="connsiteX13" fmla="*/ 404764 w 667195"/>
              <a:gd name="connsiteY13" fmla="*/ 23589 h 752475"/>
              <a:gd name="connsiteX14" fmla="*/ 409131 w 667195"/>
              <a:gd name="connsiteY14" fmla="*/ 27157 h 752475"/>
              <a:gd name="connsiteX15" fmla="*/ 413498 w 667195"/>
              <a:gd name="connsiteY15" fmla="*/ 30924 h 752475"/>
              <a:gd name="connsiteX16" fmla="*/ 417468 w 667195"/>
              <a:gd name="connsiteY16" fmla="*/ 34690 h 752475"/>
              <a:gd name="connsiteX17" fmla="*/ 632455 w 667195"/>
              <a:gd name="connsiteY17" fmla="*/ 249570 h 752475"/>
              <a:gd name="connsiteX18" fmla="*/ 636823 w 667195"/>
              <a:gd name="connsiteY18" fmla="*/ 253931 h 752475"/>
              <a:gd name="connsiteX19" fmla="*/ 640594 w 667195"/>
              <a:gd name="connsiteY19" fmla="*/ 258490 h 752475"/>
              <a:gd name="connsiteX20" fmla="*/ 644366 w 667195"/>
              <a:gd name="connsiteY20" fmla="*/ 263247 h 752475"/>
              <a:gd name="connsiteX21" fmla="*/ 647741 w 667195"/>
              <a:gd name="connsiteY21" fmla="*/ 268005 h 752475"/>
              <a:gd name="connsiteX22" fmla="*/ 650718 w 667195"/>
              <a:gd name="connsiteY22" fmla="*/ 272961 h 752475"/>
              <a:gd name="connsiteX23" fmla="*/ 653696 w 667195"/>
              <a:gd name="connsiteY23" fmla="*/ 278115 h 752475"/>
              <a:gd name="connsiteX24" fmla="*/ 656277 w 667195"/>
              <a:gd name="connsiteY24" fmla="*/ 283269 h 752475"/>
              <a:gd name="connsiteX25" fmla="*/ 658460 w 667195"/>
              <a:gd name="connsiteY25" fmla="*/ 288621 h 752475"/>
              <a:gd name="connsiteX26" fmla="*/ 660644 w 667195"/>
              <a:gd name="connsiteY26" fmla="*/ 293973 h 752475"/>
              <a:gd name="connsiteX27" fmla="*/ 662431 w 667195"/>
              <a:gd name="connsiteY27" fmla="*/ 299523 h 752475"/>
              <a:gd name="connsiteX28" fmla="*/ 664019 w 667195"/>
              <a:gd name="connsiteY28" fmla="*/ 304875 h 752475"/>
              <a:gd name="connsiteX29" fmla="*/ 665210 w 667195"/>
              <a:gd name="connsiteY29" fmla="*/ 310624 h 752475"/>
              <a:gd name="connsiteX30" fmla="*/ 666004 w 667195"/>
              <a:gd name="connsiteY30" fmla="*/ 316174 h 752475"/>
              <a:gd name="connsiteX31" fmla="*/ 666798 w 667195"/>
              <a:gd name="connsiteY31" fmla="*/ 321923 h 752475"/>
              <a:gd name="connsiteX32" fmla="*/ 667195 w 667195"/>
              <a:gd name="connsiteY32" fmla="*/ 327473 h 752475"/>
              <a:gd name="connsiteX33" fmla="*/ 667195 w 667195"/>
              <a:gd name="connsiteY33" fmla="*/ 333222 h 752475"/>
              <a:gd name="connsiteX34" fmla="*/ 667195 w 667195"/>
              <a:gd name="connsiteY34" fmla="*/ 338971 h 752475"/>
              <a:gd name="connsiteX35" fmla="*/ 666798 w 667195"/>
              <a:gd name="connsiteY35" fmla="*/ 344719 h 752475"/>
              <a:gd name="connsiteX36" fmla="*/ 666004 w 667195"/>
              <a:gd name="connsiteY36" fmla="*/ 350071 h 752475"/>
              <a:gd name="connsiteX37" fmla="*/ 665210 w 667195"/>
              <a:gd name="connsiteY37" fmla="*/ 355820 h 752475"/>
              <a:gd name="connsiteX38" fmla="*/ 664019 w 667195"/>
              <a:gd name="connsiteY38" fmla="*/ 361371 h 752475"/>
              <a:gd name="connsiteX39" fmla="*/ 662431 w 667195"/>
              <a:gd name="connsiteY39" fmla="*/ 366921 h 752475"/>
              <a:gd name="connsiteX40" fmla="*/ 660644 w 667195"/>
              <a:gd name="connsiteY40" fmla="*/ 372471 h 752475"/>
              <a:gd name="connsiteX41" fmla="*/ 658460 w 667195"/>
              <a:gd name="connsiteY41" fmla="*/ 377625 h 752475"/>
              <a:gd name="connsiteX42" fmla="*/ 656277 w 667195"/>
              <a:gd name="connsiteY42" fmla="*/ 382977 h 752475"/>
              <a:gd name="connsiteX43" fmla="*/ 653696 w 667195"/>
              <a:gd name="connsiteY43" fmla="*/ 388131 h 752475"/>
              <a:gd name="connsiteX44" fmla="*/ 650718 w 667195"/>
              <a:gd name="connsiteY44" fmla="*/ 393484 h 752475"/>
              <a:gd name="connsiteX45" fmla="*/ 647741 w 667195"/>
              <a:gd name="connsiteY45" fmla="*/ 398241 h 752475"/>
              <a:gd name="connsiteX46" fmla="*/ 644366 w 667195"/>
              <a:gd name="connsiteY46" fmla="*/ 403197 h 752475"/>
              <a:gd name="connsiteX47" fmla="*/ 640594 w 667195"/>
              <a:gd name="connsiteY47" fmla="*/ 407756 h 752475"/>
              <a:gd name="connsiteX48" fmla="*/ 636823 w 667195"/>
              <a:gd name="connsiteY48" fmla="*/ 412513 h 752475"/>
              <a:gd name="connsiteX49" fmla="*/ 632455 w 667195"/>
              <a:gd name="connsiteY49" fmla="*/ 416874 h 752475"/>
              <a:gd name="connsiteX50" fmla="*/ 628088 w 667195"/>
              <a:gd name="connsiteY50" fmla="*/ 421037 h 752475"/>
              <a:gd name="connsiteX51" fmla="*/ 623522 w 667195"/>
              <a:gd name="connsiteY51" fmla="*/ 425200 h 752475"/>
              <a:gd name="connsiteX52" fmla="*/ 618758 w 667195"/>
              <a:gd name="connsiteY52" fmla="*/ 428768 h 752475"/>
              <a:gd name="connsiteX53" fmla="*/ 613994 w 667195"/>
              <a:gd name="connsiteY53" fmla="*/ 431940 h 752475"/>
              <a:gd name="connsiteX54" fmla="*/ 608833 w 667195"/>
              <a:gd name="connsiteY54" fmla="*/ 435111 h 752475"/>
              <a:gd name="connsiteX55" fmla="*/ 603870 w 667195"/>
              <a:gd name="connsiteY55" fmla="*/ 438085 h 752475"/>
              <a:gd name="connsiteX56" fmla="*/ 598709 w 667195"/>
              <a:gd name="connsiteY56" fmla="*/ 440662 h 752475"/>
              <a:gd name="connsiteX57" fmla="*/ 593349 w 667195"/>
              <a:gd name="connsiteY57" fmla="*/ 442842 h 752475"/>
              <a:gd name="connsiteX58" fmla="*/ 587989 w 667195"/>
              <a:gd name="connsiteY58" fmla="*/ 445023 h 752475"/>
              <a:gd name="connsiteX59" fmla="*/ 582431 w 667195"/>
              <a:gd name="connsiteY59" fmla="*/ 446807 h 752475"/>
              <a:gd name="connsiteX60" fmla="*/ 576872 w 667195"/>
              <a:gd name="connsiteY60" fmla="*/ 448195 h 752475"/>
              <a:gd name="connsiteX61" fmla="*/ 571314 w 667195"/>
              <a:gd name="connsiteY61" fmla="*/ 449582 h 752475"/>
              <a:gd name="connsiteX62" fmla="*/ 565756 w 667195"/>
              <a:gd name="connsiteY62" fmla="*/ 450375 h 752475"/>
              <a:gd name="connsiteX63" fmla="*/ 559999 w 667195"/>
              <a:gd name="connsiteY63" fmla="*/ 451168 h 752475"/>
              <a:gd name="connsiteX64" fmla="*/ 554242 w 667195"/>
              <a:gd name="connsiteY64" fmla="*/ 451366 h 752475"/>
              <a:gd name="connsiteX65" fmla="*/ 548684 w 667195"/>
              <a:gd name="connsiteY65" fmla="*/ 451564 h 752475"/>
              <a:gd name="connsiteX66" fmla="*/ 542927 w 667195"/>
              <a:gd name="connsiteY66" fmla="*/ 451366 h 752475"/>
              <a:gd name="connsiteX67" fmla="*/ 537170 w 667195"/>
              <a:gd name="connsiteY67" fmla="*/ 451168 h 752475"/>
              <a:gd name="connsiteX68" fmla="*/ 531810 w 667195"/>
              <a:gd name="connsiteY68" fmla="*/ 450375 h 752475"/>
              <a:gd name="connsiteX69" fmla="*/ 526054 w 667195"/>
              <a:gd name="connsiteY69" fmla="*/ 449582 h 752475"/>
              <a:gd name="connsiteX70" fmla="*/ 520495 w 667195"/>
              <a:gd name="connsiteY70" fmla="*/ 448195 h 752475"/>
              <a:gd name="connsiteX71" fmla="*/ 514739 w 667195"/>
              <a:gd name="connsiteY71" fmla="*/ 446807 h 752475"/>
              <a:gd name="connsiteX72" fmla="*/ 509379 w 667195"/>
              <a:gd name="connsiteY72" fmla="*/ 445023 h 752475"/>
              <a:gd name="connsiteX73" fmla="*/ 504019 w 667195"/>
              <a:gd name="connsiteY73" fmla="*/ 442842 h 752475"/>
              <a:gd name="connsiteX74" fmla="*/ 498858 w 667195"/>
              <a:gd name="connsiteY74" fmla="*/ 440662 h 752475"/>
              <a:gd name="connsiteX75" fmla="*/ 493498 w 667195"/>
              <a:gd name="connsiteY75" fmla="*/ 438085 h 752475"/>
              <a:gd name="connsiteX76" fmla="*/ 488337 w 667195"/>
              <a:gd name="connsiteY76" fmla="*/ 435111 h 752475"/>
              <a:gd name="connsiteX77" fmla="*/ 483374 w 667195"/>
              <a:gd name="connsiteY77" fmla="*/ 431940 h 752475"/>
              <a:gd name="connsiteX78" fmla="*/ 478610 w 667195"/>
              <a:gd name="connsiteY78" fmla="*/ 428768 h 752475"/>
              <a:gd name="connsiteX79" fmla="*/ 473647 w 667195"/>
              <a:gd name="connsiteY79" fmla="*/ 425200 h 752475"/>
              <a:gd name="connsiteX80" fmla="*/ 469081 w 667195"/>
              <a:gd name="connsiteY80" fmla="*/ 421037 h 752475"/>
              <a:gd name="connsiteX81" fmla="*/ 464714 w 667195"/>
              <a:gd name="connsiteY81" fmla="*/ 416874 h 752475"/>
              <a:gd name="connsiteX82" fmla="*/ 452208 w 667195"/>
              <a:gd name="connsiteY82" fmla="*/ 400223 h 752475"/>
              <a:gd name="connsiteX83" fmla="*/ 452208 w 667195"/>
              <a:gd name="connsiteY83" fmla="*/ 634133 h 752475"/>
              <a:gd name="connsiteX84" fmla="*/ 452009 w 667195"/>
              <a:gd name="connsiteY84" fmla="*/ 639881 h 752475"/>
              <a:gd name="connsiteX85" fmla="*/ 451612 w 667195"/>
              <a:gd name="connsiteY85" fmla="*/ 646225 h 752475"/>
              <a:gd name="connsiteX86" fmla="*/ 450818 w 667195"/>
              <a:gd name="connsiteY86" fmla="*/ 651973 h 752475"/>
              <a:gd name="connsiteX87" fmla="*/ 450024 w 667195"/>
              <a:gd name="connsiteY87" fmla="*/ 657722 h 752475"/>
              <a:gd name="connsiteX88" fmla="*/ 448634 w 667195"/>
              <a:gd name="connsiteY88" fmla="*/ 663471 h 752475"/>
              <a:gd name="connsiteX89" fmla="*/ 447046 w 667195"/>
              <a:gd name="connsiteY89" fmla="*/ 669219 h 752475"/>
              <a:gd name="connsiteX90" fmla="*/ 445260 w 667195"/>
              <a:gd name="connsiteY90" fmla="*/ 674571 h 752475"/>
              <a:gd name="connsiteX91" fmla="*/ 442878 w 667195"/>
              <a:gd name="connsiteY91" fmla="*/ 680122 h 752475"/>
              <a:gd name="connsiteX92" fmla="*/ 440694 w 667195"/>
              <a:gd name="connsiteY92" fmla="*/ 685276 h 752475"/>
              <a:gd name="connsiteX93" fmla="*/ 437915 w 667195"/>
              <a:gd name="connsiteY93" fmla="*/ 690430 h 752475"/>
              <a:gd name="connsiteX94" fmla="*/ 435136 w 667195"/>
              <a:gd name="connsiteY94" fmla="*/ 695385 h 752475"/>
              <a:gd name="connsiteX95" fmla="*/ 431959 w 667195"/>
              <a:gd name="connsiteY95" fmla="*/ 700143 h 752475"/>
              <a:gd name="connsiteX96" fmla="*/ 428783 w 667195"/>
              <a:gd name="connsiteY96" fmla="*/ 704702 h 752475"/>
              <a:gd name="connsiteX97" fmla="*/ 425012 w 667195"/>
              <a:gd name="connsiteY97" fmla="*/ 709261 h 752475"/>
              <a:gd name="connsiteX98" fmla="*/ 421438 w 667195"/>
              <a:gd name="connsiteY98" fmla="*/ 713622 h 752475"/>
              <a:gd name="connsiteX99" fmla="*/ 417468 w 667195"/>
              <a:gd name="connsiteY99" fmla="*/ 717785 h 752475"/>
              <a:gd name="connsiteX100" fmla="*/ 413498 w 667195"/>
              <a:gd name="connsiteY100" fmla="*/ 721551 h 752475"/>
              <a:gd name="connsiteX101" fmla="*/ 409131 w 667195"/>
              <a:gd name="connsiteY101" fmla="*/ 725318 h 752475"/>
              <a:gd name="connsiteX102" fmla="*/ 404764 w 667195"/>
              <a:gd name="connsiteY102" fmla="*/ 728886 h 752475"/>
              <a:gd name="connsiteX103" fmla="*/ 399999 w 667195"/>
              <a:gd name="connsiteY103" fmla="*/ 732058 h 752475"/>
              <a:gd name="connsiteX104" fmla="*/ 395235 w 667195"/>
              <a:gd name="connsiteY104" fmla="*/ 735229 h 752475"/>
              <a:gd name="connsiteX105" fmla="*/ 390074 w 667195"/>
              <a:gd name="connsiteY105" fmla="*/ 738004 h 752475"/>
              <a:gd name="connsiteX106" fmla="*/ 385111 w 667195"/>
              <a:gd name="connsiteY106" fmla="*/ 740780 h 752475"/>
              <a:gd name="connsiteX107" fmla="*/ 379751 w 667195"/>
              <a:gd name="connsiteY107" fmla="*/ 742960 h 752475"/>
              <a:gd name="connsiteX108" fmla="*/ 374391 w 667195"/>
              <a:gd name="connsiteY108" fmla="*/ 745141 h 752475"/>
              <a:gd name="connsiteX109" fmla="*/ 368833 w 667195"/>
              <a:gd name="connsiteY109" fmla="*/ 746925 h 752475"/>
              <a:gd name="connsiteX110" fmla="*/ 363473 w 667195"/>
              <a:gd name="connsiteY110" fmla="*/ 748511 h 752475"/>
              <a:gd name="connsiteX111" fmla="*/ 357518 w 667195"/>
              <a:gd name="connsiteY111" fmla="*/ 749898 h 752475"/>
              <a:gd name="connsiteX112" fmla="*/ 351761 w 667195"/>
              <a:gd name="connsiteY112" fmla="*/ 751088 h 752475"/>
              <a:gd name="connsiteX113" fmla="*/ 345806 w 667195"/>
              <a:gd name="connsiteY113" fmla="*/ 751682 h 752475"/>
              <a:gd name="connsiteX114" fmla="*/ 339850 w 667195"/>
              <a:gd name="connsiteY114" fmla="*/ 752079 h 752475"/>
              <a:gd name="connsiteX115" fmla="*/ 333697 w 667195"/>
              <a:gd name="connsiteY115" fmla="*/ 752475 h 752475"/>
              <a:gd name="connsiteX116" fmla="*/ 327543 w 667195"/>
              <a:gd name="connsiteY116" fmla="*/ 752079 h 752475"/>
              <a:gd name="connsiteX117" fmla="*/ 321587 w 667195"/>
              <a:gd name="connsiteY117" fmla="*/ 751682 h 752475"/>
              <a:gd name="connsiteX118" fmla="*/ 315632 w 667195"/>
              <a:gd name="connsiteY118" fmla="*/ 751088 h 752475"/>
              <a:gd name="connsiteX119" fmla="*/ 309677 w 667195"/>
              <a:gd name="connsiteY119" fmla="*/ 749898 h 752475"/>
              <a:gd name="connsiteX120" fmla="*/ 303920 w 667195"/>
              <a:gd name="connsiteY120" fmla="*/ 748511 h 752475"/>
              <a:gd name="connsiteX121" fmla="*/ 298362 w 667195"/>
              <a:gd name="connsiteY121" fmla="*/ 746925 h 752475"/>
              <a:gd name="connsiteX122" fmla="*/ 292803 w 667195"/>
              <a:gd name="connsiteY122" fmla="*/ 745141 h 752475"/>
              <a:gd name="connsiteX123" fmla="*/ 287642 w 667195"/>
              <a:gd name="connsiteY123" fmla="*/ 742960 h 752475"/>
              <a:gd name="connsiteX124" fmla="*/ 282282 w 667195"/>
              <a:gd name="connsiteY124" fmla="*/ 740780 h 752475"/>
              <a:gd name="connsiteX125" fmla="*/ 277121 w 667195"/>
              <a:gd name="connsiteY125" fmla="*/ 738004 h 752475"/>
              <a:gd name="connsiteX126" fmla="*/ 272357 w 667195"/>
              <a:gd name="connsiteY126" fmla="*/ 735229 h 752475"/>
              <a:gd name="connsiteX127" fmla="*/ 267394 w 667195"/>
              <a:gd name="connsiteY127" fmla="*/ 732058 h 752475"/>
              <a:gd name="connsiteX128" fmla="*/ 262630 w 667195"/>
              <a:gd name="connsiteY128" fmla="*/ 728886 h 752475"/>
              <a:gd name="connsiteX129" fmla="*/ 258262 w 667195"/>
              <a:gd name="connsiteY129" fmla="*/ 725318 h 752475"/>
              <a:gd name="connsiteX130" fmla="*/ 253895 w 667195"/>
              <a:gd name="connsiteY130" fmla="*/ 721551 h 752475"/>
              <a:gd name="connsiteX131" fmla="*/ 249925 w 667195"/>
              <a:gd name="connsiteY131" fmla="*/ 717785 h 752475"/>
              <a:gd name="connsiteX132" fmla="*/ 245955 w 667195"/>
              <a:gd name="connsiteY132" fmla="*/ 713622 h 752475"/>
              <a:gd name="connsiteX133" fmla="*/ 242183 w 667195"/>
              <a:gd name="connsiteY133" fmla="*/ 709261 h 752475"/>
              <a:gd name="connsiteX134" fmla="*/ 238610 w 667195"/>
              <a:gd name="connsiteY134" fmla="*/ 704702 h 752475"/>
              <a:gd name="connsiteX135" fmla="*/ 235235 w 667195"/>
              <a:gd name="connsiteY135" fmla="*/ 700143 h 752475"/>
              <a:gd name="connsiteX136" fmla="*/ 232258 w 667195"/>
              <a:gd name="connsiteY136" fmla="*/ 695385 h 752475"/>
              <a:gd name="connsiteX137" fmla="*/ 229280 w 667195"/>
              <a:gd name="connsiteY137" fmla="*/ 690430 h 752475"/>
              <a:gd name="connsiteX138" fmla="*/ 226898 w 667195"/>
              <a:gd name="connsiteY138" fmla="*/ 685276 h 752475"/>
              <a:gd name="connsiteX139" fmla="*/ 224317 w 667195"/>
              <a:gd name="connsiteY139" fmla="*/ 680122 h 752475"/>
              <a:gd name="connsiteX140" fmla="*/ 222332 w 667195"/>
              <a:gd name="connsiteY140" fmla="*/ 674571 h 752475"/>
              <a:gd name="connsiteX141" fmla="*/ 220347 w 667195"/>
              <a:gd name="connsiteY141" fmla="*/ 669219 h 752475"/>
              <a:gd name="connsiteX142" fmla="*/ 218759 w 667195"/>
              <a:gd name="connsiteY142" fmla="*/ 663471 h 752475"/>
              <a:gd name="connsiteX143" fmla="*/ 217369 w 667195"/>
              <a:gd name="connsiteY143" fmla="*/ 657722 h 752475"/>
              <a:gd name="connsiteX144" fmla="*/ 216575 w 667195"/>
              <a:gd name="connsiteY144" fmla="*/ 651973 h 752475"/>
              <a:gd name="connsiteX145" fmla="*/ 215583 w 667195"/>
              <a:gd name="connsiteY145" fmla="*/ 646225 h 752475"/>
              <a:gd name="connsiteX146" fmla="*/ 215186 w 667195"/>
              <a:gd name="connsiteY146" fmla="*/ 639881 h 752475"/>
              <a:gd name="connsiteX147" fmla="*/ 215186 w 667195"/>
              <a:gd name="connsiteY147" fmla="*/ 634133 h 752475"/>
              <a:gd name="connsiteX148" fmla="*/ 215186 w 667195"/>
              <a:gd name="connsiteY148" fmla="*/ 400223 h 752475"/>
              <a:gd name="connsiteX149" fmla="*/ 202679 w 667195"/>
              <a:gd name="connsiteY149" fmla="*/ 416874 h 752475"/>
              <a:gd name="connsiteX150" fmla="*/ 198114 w 667195"/>
              <a:gd name="connsiteY150" fmla="*/ 421037 h 752475"/>
              <a:gd name="connsiteX151" fmla="*/ 193548 w 667195"/>
              <a:gd name="connsiteY151" fmla="*/ 425200 h 752475"/>
              <a:gd name="connsiteX152" fmla="*/ 188982 w 667195"/>
              <a:gd name="connsiteY152" fmla="*/ 428768 h 752475"/>
              <a:gd name="connsiteX153" fmla="*/ 183821 w 667195"/>
              <a:gd name="connsiteY153" fmla="*/ 431940 h 752475"/>
              <a:gd name="connsiteX154" fmla="*/ 178858 w 667195"/>
              <a:gd name="connsiteY154" fmla="*/ 435111 h 752475"/>
              <a:gd name="connsiteX155" fmla="*/ 173895 w 667195"/>
              <a:gd name="connsiteY155" fmla="*/ 438085 h 752475"/>
              <a:gd name="connsiteX156" fmla="*/ 168536 w 667195"/>
              <a:gd name="connsiteY156" fmla="*/ 440662 h 752475"/>
              <a:gd name="connsiteX157" fmla="*/ 163374 w 667195"/>
              <a:gd name="connsiteY157" fmla="*/ 442842 h 752475"/>
              <a:gd name="connsiteX158" fmla="*/ 157816 w 667195"/>
              <a:gd name="connsiteY158" fmla="*/ 445023 h 752475"/>
              <a:gd name="connsiteX159" fmla="*/ 152258 w 667195"/>
              <a:gd name="connsiteY159" fmla="*/ 446807 h 752475"/>
              <a:gd name="connsiteX160" fmla="*/ 146898 w 667195"/>
              <a:gd name="connsiteY160" fmla="*/ 448195 h 752475"/>
              <a:gd name="connsiteX161" fmla="*/ 141340 w 667195"/>
              <a:gd name="connsiteY161" fmla="*/ 449582 h 752475"/>
              <a:gd name="connsiteX162" fmla="*/ 135583 w 667195"/>
              <a:gd name="connsiteY162" fmla="*/ 450375 h 752475"/>
              <a:gd name="connsiteX163" fmla="*/ 130024 w 667195"/>
              <a:gd name="connsiteY163" fmla="*/ 451168 h 752475"/>
              <a:gd name="connsiteX164" fmla="*/ 124268 w 667195"/>
              <a:gd name="connsiteY164" fmla="*/ 451366 h 752475"/>
              <a:gd name="connsiteX165" fmla="*/ 118709 w 667195"/>
              <a:gd name="connsiteY165" fmla="*/ 451564 h 752475"/>
              <a:gd name="connsiteX166" fmla="*/ 113151 w 667195"/>
              <a:gd name="connsiteY166" fmla="*/ 451366 h 752475"/>
              <a:gd name="connsiteX167" fmla="*/ 107394 w 667195"/>
              <a:gd name="connsiteY167" fmla="*/ 451168 h 752475"/>
              <a:gd name="connsiteX168" fmla="*/ 101637 w 667195"/>
              <a:gd name="connsiteY168" fmla="*/ 450375 h 752475"/>
              <a:gd name="connsiteX169" fmla="*/ 95881 w 667195"/>
              <a:gd name="connsiteY169" fmla="*/ 449582 h 752475"/>
              <a:gd name="connsiteX170" fmla="*/ 90521 w 667195"/>
              <a:gd name="connsiteY170" fmla="*/ 448195 h 752475"/>
              <a:gd name="connsiteX171" fmla="*/ 84963 w 667195"/>
              <a:gd name="connsiteY171" fmla="*/ 446807 h 752475"/>
              <a:gd name="connsiteX172" fmla="*/ 79404 w 667195"/>
              <a:gd name="connsiteY172" fmla="*/ 445023 h 752475"/>
              <a:gd name="connsiteX173" fmla="*/ 74044 w 667195"/>
              <a:gd name="connsiteY173" fmla="*/ 442842 h 752475"/>
              <a:gd name="connsiteX174" fmla="*/ 68685 w 667195"/>
              <a:gd name="connsiteY174" fmla="*/ 440662 h 752475"/>
              <a:gd name="connsiteX175" fmla="*/ 63523 w 667195"/>
              <a:gd name="connsiteY175" fmla="*/ 438085 h 752475"/>
              <a:gd name="connsiteX176" fmla="*/ 58561 w 667195"/>
              <a:gd name="connsiteY176" fmla="*/ 435111 h 752475"/>
              <a:gd name="connsiteX177" fmla="*/ 53399 w 667195"/>
              <a:gd name="connsiteY177" fmla="*/ 431940 h 752475"/>
              <a:gd name="connsiteX178" fmla="*/ 48635 w 667195"/>
              <a:gd name="connsiteY178" fmla="*/ 428768 h 752475"/>
              <a:gd name="connsiteX179" fmla="*/ 43871 w 667195"/>
              <a:gd name="connsiteY179" fmla="*/ 425200 h 752475"/>
              <a:gd name="connsiteX180" fmla="*/ 39305 w 667195"/>
              <a:gd name="connsiteY180" fmla="*/ 421037 h 752475"/>
              <a:gd name="connsiteX181" fmla="*/ 34739 w 667195"/>
              <a:gd name="connsiteY181" fmla="*/ 416874 h 752475"/>
              <a:gd name="connsiteX182" fmla="*/ 30571 w 667195"/>
              <a:gd name="connsiteY182" fmla="*/ 412513 h 752475"/>
              <a:gd name="connsiteX183" fmla="*/ 26799 w 667195"/>
              <a:gd name="connsiteY183" fmla="*/ 407756 h 752475"/>
              <a:gd name="connsiteX184" fmla="*/ 23027 w 667195"/>
              <a:gd name="connsiteY184" fmla="*/ 403197 h 752475"/>
              <a:gd name="connsiteX185" fmla="*/ 19652 w 667195"/>
              <a:gd name="connsiteY185" fmla="*/ 398241 h 752475"/>
              <a:gd name="connsiteX186" fmla="*/ 16476 w 667195"/>
              <a:gd name="connsiteY186" fmla="*/ 393484 h 752475"/>
              <a:gd name="connsiteX187" fmla="*/ 13697 w 667195"/>
              <a:gd name="connsiteY187" fmla="*/ 388131 h 752475"/>
              <a:gd name="connsiteX188" fmla="*/ 10918 w 667195"/>
              <a:gd name="connsiteY188" fmla="*/ 382977 h 752475"/>
              <a:gd name="connsiteX189" fmla="*/ 8734 w 667195"/>
              <a:gd name="connsiteY189" fmla="*/ 377625 h 752475"/>
              <a:gd name="connsiteX190" fmla="*/ 6551 w 667195"/>
              <a:gd name="connsiteY190" fmla="*/ 372471 h 752475"/>
              <a:gd name="connsiteX191" fmla="*/ 4963 w 667195"/>
              <a:gd name="connsiteY191" fmla="*/ 366921 h 752475"/>
              <a:gd name="connsiteX192" fmla="*/ 3375 w 667195"/>
              <a:gd name="connsiteY192" fmla="*/ 361371 h 752475"/>
              <a:gd name="connsiteX193" fmla="*/ 2382 w 667195"/>
              <a:gd name="connsiteY193" fmla="*/ 355820 h 752475"/>
              <a:gd name="connsiteX194" fmla="*/ 1389 w 667195"/>
              <a:gd name="connsiteY194" fmla="*/ 350071 h 752475"/>
              <a:gd name="connsiteX195" fmla="*/ 794 w 667195"/>
              <a:gd name="connsiteY195" fmla="*/ 344719 h 752475"/>
              <a:gd name="connsiteX196" fmla="*/ 198 w 667195"/>
              <a:gd name="connsiteY196" fmla="*/ 338971 h 752475"/>
              <a:gd name="connsiteX197" fmla="*/ 0 w 667195"/>
              <a:gd name="connsiteY197" fmla="*/ 333222 h 752475"/>
              <a:gd name="connsiteX198" fmla="*/ 198 w 667195"/>
              <a:gd name="connsiteY198" fmla="*/ 327473 h 752475"/>
              <a:gd name="connsiteX199" fmla="*/ 794 w 667195"/>
              <a:gd name="connsiteY199" fmla="*/ 321923 h 752475"/>
              <a:gd name="connsiteX200" fmla="*/ 1389 w 667195"/>
              <a:gd name="connsiteY200" fmla="*/ 316174 h 752475"/>
              <a:gd name="connsiteX201" fmla="*/ 2382 w 667195"/>
              <a:gd name="connsiteY201" fmla="*/ 310624 h 752475"/>
              <a:gd name="connsiteX202" fmla="*/ 3375 w 667195"/>
              <a:gd name="connsiteY202" fmla="*/ 304875 h 752475"/>
              <a:gd name="connsiteX203" fmla="*/ 4963 w 667195"/>
              <a:gd name="connsiteY203" fmla="*/ 299523 h 752475"/>
              <a:gd name="connsiteX204" fmla="*/ 6551 w 667195"/>
              <a:gd name="connsiteY204" fmla="*/ 293973 h 752475"/>
              <a:gd name="connsiteX205" fmla="*/ 8734 w 667195"/>
              <a:gd name="connsiteY205" fmla="*/ 288621 h 752475"/>
              <a:gd name="connsiteX206" fmla="*/ 10918 w 667195"/>
              <a:gd name="connsiteY206" fmla="*/ 283269 h 752475"/>
              <a:gd name="connsiteX207" fmla="*/ 13697 w 667195"/>
              <a:gd name="connsiteY207" fmla="*/ 278115 h 752475"/>
              <a:gd name="connsiteX208" fmla="*/ 16476 w 667195"/>
              <a:gd name="connsiteY208" fmla="*/ 272961 h 752475"/>
              <a:gd name="connsiteX209" fmla="*/ 19652 w 667195"/>
              <a:gd name="connsiteY209" fmla="*/ 268005 h 752475"/>
              <a:gd name="connsiteX210" fmla="*/ 23027 w 667195"/>
              <a:gd name="connsiteY210" fmla="*/ 263247 h 752475"/>
              <a:gd name="connsiteX211" fmla="*/ 26799 w 667195"/>
              <a:gd name="connsiteY211" fmla="*/ 258490 h 752475"/>
              <a:gd name="connsiteX212" fmla="*/ 30571 w 667195"/>
              <a:gd name="connsiteY212" fmla="*/ 253931 h 752475"/>
              <a:gd name="connsiteX213" fmla="*/ 34739 w 667195"/>
              <a:gd name="connsiteY213" fmla="*/ 249570 h 752475"/>
              <a:gd name="connsiteX214" fmla="*/ 249925 w 667195"/>
              <a:gd name="connsiteY214" fmla="*/ 34690 h 752475"/>
              <a:gd name="connsiteX215" fmla="*/ 253895 w 667195"/>
              <a:gd name="connsiteY215" fmla="*/ 30924 h 752475"/>
              <a:gd name="connsiteX216" fmla="*/ 258262 w 667195"/>
              <a:gd name="connsiteY216" fmla="*/ 27157 h 752475"/>
              <a:gd name="connsiteX217" fmla="*/ 262630 w 667195"/>
              <a:gd name="connsiteY217" fmla="*/ 23589 h 752475"/>
              <a:gd name="connsiteX218" fmla="*/ 267394 w 667195"/>
              <a:gd name="connsiteY218" fmla="*/ 20418 h 752475"/>
              <a:gd name="connsiteX219" fmla="*/ 272357 w 667195"/>
              <a:gd name="connsiteY219" fmla="*/ 17246 h 752475"/>
              <a:gd name="connsiteX220" fmla="*/ 277121 w 667195"/>
              <a:gd name="connsiteY220" fmla="*/ 14471 h 752475"/>
              <a:gd name="connsiteX221" fmla="*/ 282282 w 667195"/>
              <a:gd name="connsiteY221" fmla="*/ 11894 h 752475"/>
              <a:gd name="connsiteX222" fmla="*/ 287642 w 667195"/>
              <a:gd name="connsiteY222" fmla="*/ 9317 h 752475"/>
              <a:gd name="connsiteX223" fmla="*/ 292803 w 667195"/>
              <a:gd name="connsiteY223" fmla="*/ 7335 h 752475"/>
              <a:gd name="connsiteX224" fmla="*/ 298362 w 667195"/>
              <a:gd name="connsiteY224" fmla="*/ 5551 h 752475"/>
              <a:gd name="connsiteX225" fmla="*/ 303920 w 667195"/>
              <a:gd name="connsiteY225" fmla="*/ 3965 h 752475"/>
              <a:gd name="connsiteX226" fmla="*/ 309677 w 667195"/>
              <a:gd name="connsiteY226" fmla="*/ 2577 h 752475"/>
              <a:gd name="connsiteX227" fmla="*/ 315632 w 667195"/>
              <a:gd name="connsiteY227" fmla="*/ 1388 h 752475"/>
              <a:gd name="connsiteX228" fmla="*/ 321587 w 667195"/>
              <a:gd name="connsiteY228" fmla="*/ 793 h 752475"/>
              <a:gd name="connsiteX229" fmla="*/ 327543 w 667195"/>
              <a:gd name="connsiteY229" fmla="*/ 198 h 752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</a:cxnLst>
            <a:rect l="l" t="t" r="r" b="b"/>
            <a:pathLst>
              <a:path w="667195" h="752475">
                <a:moveTo>
                  <a:pt x="333697" y="0"/>
                </a:moveTo>
                <a:lnTo>
                  <a:pt x="339850" y="198"/>
                </a:lnTo>
                <a:lnTo>
                  <a:pt x="345806" y="793"/>
                </a:lnTo>
                <a:lnTo>
                  <a:pt x="351761" y="1388"/>
                </a:lnTo>
                <a:lnTo>
                  <a:pt x="357518" y="2577"/>
                </a:lnTo>
                <a:lnTo>
                  <a:pt x="363473" y="3965"/>
                </a:lnTo>
                <a:lnTo>
                  <a:pt x="368833" y="5551"/>
                </a:lnTo>
                <a:lnTo>
                  <a:pt x="374391" y="7335"/>
                </a:lnTo>
                <a:lnTo>
                  <a:pt x="379751" y="9317"/>
                </a:lnTo>
                <a:lnTo>
                  <a:pt x="385111" y="11894"/>
                </a:lnTo>
                <a:lnTo>
                  <a:pt x="390074" y="14471"/>
                </a:lnTo>
                <a:lnTo>
                  <a:pt x="395235" y="17246"/>
                </a:lnTo>
                <a:lnTo>
                  <a:pt x="399999" y="20418"/>
                </a:lnTo>
                <a:lnTo>
                  <a:pt x="404764" y="23589"/>
                </a:lnTo>
                <a:lnTo>
                  <a:pt x="409131" y="27157"/>
                </a:lnTo>
                <a:lnTo>
                  <a:pt x="413498" y="30924"/>
                </a:lnTo>
                <a:lnTo>
                  <a:pt x="417468" y="34690"/>
                </a:lnTo>
                <a:lnTo>
                  <a:pt x="632455" y="249570"/>
                </a:lnTo>
                <a:lnTo>
                  <a:pt x="636823" y="253931"/>
                </a:lnTo>
                <a:lnTo>
                  <a:pt x="640594" y="258490"/>
                </a:lnTo>
                <a:lnTo>
                  <a:pt x="644366" y="263247"/>
                </a:lnTo>
                <a:lnTo>
                  <a:pt x="647741" y="268005"/>
                </a:lnTo>
                <a:lnTo>
                  <a:pt x="650718" y="272961"/>
                </a:lnTo>
                <a:lnTo>
                  <a:pt x="653696" y="278115"/>
                </a:lnTo>
                <a:lnTo>
                  <a:pt x="656277" y="283269"/>
                </a:lnTo>
                <a:lnTo>
                  <a:pt x="658460" y="288621"/>
                </a:lnTo>
                <a:lnTo>
                  <a:pt x="660644" y="293973"/>
                </a:lnTo>
                <a:lnTo>
                  <a:pt x="662431" y="299523"/>
                </a:lnTo>
                <a:lnTo>
                  <a:pt x="664019" y="304875"/>
                </a:lnTo>
                <a:lnTo>
                  <a:pt x="665210" y="310624"/>
                </a:lnTo>
                <a:lnTo>
                  <a:pt x="666004" y="316174"/>
                </a:lnTo>
                <a:lnTo>
                  <a:pt x="666798" y="321923"/>
                </a:lnTo>
                <a:lnTo>
                  <a:pt x="667195" y="327473"/>
                </a:lnTo>
                <a:lnTo>
                  <a:pt x="667195" y="333222"/>
                </a:lnTo>
                <a:lnTo>
                  <a:pt x="667195" y="338971"/>
                </a:lnTo>
                <a:lnTo>
                  <a:pt x="666798" y="344719"/>
                </a:lnTo>
                <a:lnTo>
                  <a:pt x="666004" y="350071"/>
                </a:lnTo>
                <a:lnTo>
                  <a:pt x="665210" y="355820"/>
                </a:lnTo>
                <a:lnTo>
                  <a:pt x="664019" y="361371"/>
                </a:lnTo>
                <a:lnTo>
                  <a:pt x="662431" y="366921"/>
                </a:lnTo>
                <a:lnTo>
                  <a:pt x="660644" y="372471"/>
                </a:lnTo>
                <a:lnTo>
                  <a:pt x="658460" y="377625"/>
                </a:lnTo>
                <a:lnTo>
                  <a:pt x="656277" y="382977"/>
                </a:lnTo>
                <a:lnTo>
                  <a:pt x="653696" y="388131"/>
                </a:lnTo>
                <a:lnTo>
                  <a:pt x="650718" y="393484"/>
                </a:lnTo>
                <a:lnTo>
                  <a:pt x="647741" y="398241"/>
                </a:lnTo>
                <a:lnTo>
                  <a:pt x="644366" y="403197"/>
                </a:lnTo>
                <a:lnTo>
                  <a:pt x="640594" y="407756"/>
                </a:lnTo>
                <a:lnTo>
                  <a:pt x="636823" y="412513"/>
                </a:lnTo>
                <a:lnTo>
                  <a:pt x="632455" y="416874"/>
                </a:lnTo>
                <a:lnTo>
                  <a:pt x="628088" y="421037"/>
                </a:lnTo>
                <a:lnTo>
                  <a:pt x="623522" y="425200"/>
                </a:lnTo>
                <a:lnTo>
                  <a:pt x="618758" y="428768"/>
                </a:lnTo>
                <a:lnTo>
                  <a:pt x="613994" y="431940"/>
                </a:lnTo>
                <a:lnTo>
                  <a:pt x="608833" y="435111"/>
                </a:lnTo>
                <a:lnTo>
                  <a:pt x="603870" y="438085"/>
                </a:lnTo>
                <a:lnTo>
                  <a:pt x="598709" y="440662"/>
                </a:lnTo>
                <a:lnTo>
                  <a:pt x="593349" y="442842"/>
                </a:lnTo>
                <a:lnTo>
                  <a:pt x="587989" y="445023"/>
                </a:lnTo>
                <a:lnTo>
                  <a:pt x="582431" y="446807"/>
                </a:lnTo>
                <a:lnTo>
                  <a:pt x="576872" y="448195"/>
                </a:lnTo>
                <a:lnTo>
                  <a:pt x="571314" y="449582"/>
                </a:lnTo>
                <a:lnTo>
                  <a:pt x="565756" y="450375"/>
                </a:lnTo>
                <a:lnTo>
                  <a:pt x="559999" y="451168"/>
                </a:lnTo>
                <a:lnTo>
                  <a:pt x="554242" y="451366"/>
                </a:lnTo>
                <a:lnTo>
                  <a:pt x="548684" y="451564"/>
                </a:lnTo>
                <a:lnTo>
                  <a:pt x="542927" y="451366"/>
                </a:lnTo>
                <a:lnTo>
                  <a:pt x="537170" y="451168"/>
                </a:lnTo>
                <a:lnTo>
                  <a:pt x="531810" y="450375"/>
                </a:lnTo>
                <a:lnTo>
                  <a:pt x="526054" y="449582"/>
                </a:lnTo>
                <a:lnTo>
                  <a:pt x="520495" y="448195"/>
                </a:lnTo>
                <a:lnTo>
                  <a:pt x="514739" y="446807"/>
                </a:lnTo>
                <a:lnTo>
                  <a:pt x="509379" y="445023"/>
                </a:lnTo>
                <a:lnTo>
                  <a:pt x="504019" y="442842"/>
                </a:lnTo>
                <a:lnTo>
                  <a:pt x="498858" y="440662"/>
                </a:lnTo>
                <a:lnTo>
                  <a:pt x="493498" y="438085"/>
                </a:lnTo>
                <a:lnTo>
                  <a:pt x="488337" y="435111"/>
                </a:lnTo>
                <a:lnTo>
                  <a:pt x="483374" y="431940"/>
                </a:lnTo>
                <a:lnTo>
                  <a:pt x="478610" y="428768"/>
                </a:lnTo>
                <a:lnTo>
                  <a:pt x="473647" y="425200"/>
                </a:lnTo>
                <a:lnTo>
                  <a:pt x="469081" y="421037"/>
                </a:lnTo>
                <a:lnTo>
                  <a:pt x="464714" y="416874"/>
                </a:lnTo>
                <a:lnTo>
                  <a:pt x="452208" y="400223"/>
                </a:lnTo>
                <a:lnTo>
                  <a:pt x="452208" y="634133"/>
                </a:lnTo>
                <a:lnTo>
                  <a:pt x="452009" y="639881"/>
                </a:lnTo>
                <a:lnTo>
                  <a:pt x="451612" y="646225"/>
                </a:lnTo>
                <a:lnTo>
                  <a:pt x="450818" y="651973"/>
                </a:lnTo>
                <a:lnTo>
                  <a:pt x="450024" y="657722"/>
                </a:lnTo>
                <a:lnTo>
                  <a:pt x="448634" y="663471"/>
                </a:lnTo>
                <a:lnTo>
                  <a:pt x="447046" y="669219"/>
                </a:lnTo>
                <a:lnTo>
                  <a:pt x="445260" y="674571"/>
                </a:lnTo>
                <a:lnTo>
                  <a:pt x="442878" y="680122"/>
                </a:lnTo>
                <a:lnTo>
                  <a:pt x="440694" y="685276"/>
                </a:lnTo>
                <a:lnTo>
                  <a:pt x="437915" y="690430"/>
                </a:lnTo>
                <a:lnTo>
                  <a:pt x="435136" y="695385"/>
                </a:lnTo>
                <a:lnTo>
                  <a:pt x="431959" y="700143"/>
                </a:lnTo>
                <a:lnTo>
                  <a:pt x="428783" y="704702"/>
                </a:lnTo>
                <a:lnTo>
                  <a:pt x="425012" y="709261"/>
                </a:lnTo>
                <a:lnTo>
                  <a:pt x="421438" y="713622"/>
                </a:lnTo>
                <a:lnTo>
                  <a:pt x="417468" y="717785"/>
                </a:lnTo>
                <a:lnTo>
                  <a:pt x="413498" y="721551"/>
                </a:lnTo>
                <a:lnTo>
                  <a:pt x="409131" y="725318"/>
                </a:lnTo>
                <a:lnTo>
                  <a:pt x="404764" y="728886"/>
                </a:lnTo>
                <a:lnTo>
                  <a:pt x="399999" y="732058"/>
                </a:lnTo>
                <a:lnTo>
                  <a:pt x="395235" y="735229"/>
                </a:lnTo>
                <a:lnTo>
                  <a:pt x="390074" y="738004"/>
                </a:lnTo>
                <a:lnTo>
                  <a:pt x="385111" y="740780"/>
                </a:lnTo>
                <a:lnTo>
                  <a:pt x="379751" y="742960"/>
                </a:lnTo>
                <a:lnTo>
                  <a:pt x="374391" y="745141"/>
                </a:lnTo>
                <a:lnTo>
                  <a:pt x="368833" y="746925"/>
                </a:lnTo>
                <a:lnTo>
                  <a:pt x="363473" y="748511"/>
                </a:lnTo>
                <a:lnTo>
                  <a:pt x="357518" y="749898"/>
                </a:lnTo>
                <a:lnTo>
                  <a:pt x="351761" y="751088"/>
                </a:lnTo>
                <a:lnTo>
                  <a:pt x="345806" y="751682"/>
                </a:lnTo>
                <a:lnTo>
                  <a:pt x="339850" y="752079"/>
                </a:lnTo>
                <a:lnTo>
                  <a:pt x="333697" y="752475"/>
                </a:lnTo>
                <a:lnTo>
                  <a:pt x="327543" y="752079"/>
                </a:lnTo>
                <a:lnTo>
                  <a:pt x="321587" y="751682"/>
                </a:lnTo>
                <a:lnTo>
                  <a:pt x="315632" y="751088"/>
                </a:lnTo>
                <a:lnTo>
                  <a:pt x="309677" y="749898"/>
                </a:lnTo>
                <a:lnTo>
                  <a:pt x="303920" y="748511"/>
                </a:lnTo>
                <a:lnTo>
                  <a:pt x="298362" y="746925"/>
                </a:lnTo>
                <a:lnTo>
                  <a:pt x="292803" y="745141"/>
                </a:lnTo>
                <a:lnTo>
                  <a:pt x="287642" y="742960"/>
                </a:lnTo>
                <a:lnTo>
                  <a:pt x="282282" y="740780"/>
                </a:lnTo>
                <a:lnTo>
                  <a:pt x="277121" y="738004"/>
                </a:lnTo>
                <a:lnTo>
                  <a:pt x="272357" y="735229"/>
                </a:lnTo>
                <a:lnTo>
                  <a:pt x="267394" y="732058"/>
                </a:lnTo>
                <a:lnTo>
                  <a:pt x="262630" y="728886"/>
                </a:lnTo>
                <a:lnTo>
                  <a:pt x="258262" y="725318"/>
                </a:lnTo>
                <a:lnTo>
                  <a:pt x="253895" y="721551"/>
                </a:lnTo>
                <a:lnTo>
                  <a:pt x="249925" y="717785"/>
                </a:lnTo>
                <a:lnTo>
                  <a:pt x="245955" y="713622"/>
                </a:lnTo>
                <a:lnTo>
                  <a:pt x="242183" y="709261"/>
                </a:lnTo>
                <a:lnTo>
                  <a:pt x="238610" y="704702"/>
                </a:lnTo>
                <a:lnTo>
                  <a:pt x="235235" y="700143"/>
                </a:lnTo>
                <a:lnTo>
                  <a:pt x="232258" y="695385"/>
                </a:lnTo>
                <a:lnTo>
                  <a:pt x="229280" y="690430"/>
                </a:lnTo>
                <a:lnTo>
                  <a:pt x="226898" y="685276"/>
                </a:lnTo>
                <a:lnTo>
                  <a:pt x="224317" y="680122"/>
                </a:lnTo>
                <a:lnTo>
                  <a:pt x="222332" y="674571"/>
                </a:lnTo>
                <a:lnTo>
                  <a:pt x="220347" y="669219"/>
                </a:lnTo>
                <a:lnTo>
                  <a:pt x="218759" y="663471"/>
                </a:lnTo>
                <a:lnTo>
                  <a:pt x="217369" y="657722"/>
                </a:lnTo>
                <a:lnTo>
                  <a:pt x="216575" y="651973"/>
                </a:lnTo>
                <a:lnTo>
                  <a:pt x="215583" y="646225"/>
                </a:lnTo>
                <a:lnTo>
                  <a:pt x="215186" y="639881"/>
                </a:lnTo>
                <a:lnTo>
                  <a:pt x="215186" y="634133"/>
                </a:lnTo>
                <a:lnTo>
                  <a:pt x="215186" y="400223"/>
                </a:lnTo>
                <a:lnTo>
                  <a:pt x="202679" y="416874"/>
                </a:lnTo>
                <a:lnTo>
                  <a:pt x="198114" y="421037"/>
                </a:lnTo>
                <a:lnTo>
                  <a:pt x="193548" y="425200"/>
                </a:lnTo>
                <a:lnTo>
                  <a:pt x="188982" y="428768"/>
                </a:lnTo>
                <a:lnTo>
                  <a:pt x="183821" y="431940"/>
                </a:lnTo>
                <a:lnTo>
                  <a:pt x="178858" y="435111"/>
                </a:lnTo>
                <a:lnTo>
                  <a:pt x="173895" y="438085"/>
                </a:lnTo>
                <a:lnTo>
                  <a:pt x="168536" y="440662"/>
                </a:lnTo>
                <a:lnTo>
                  <a:pt x="163374" y="442842"/>
                </a:lnTo>
                <a:lnTo>
                  <a:pt x="157816" y="445023"/>
                </a:lnTo>
                <a:lnTo>
                  <a:pt x="152258" y="446807"/>
                </a:lnTo>
                <a:lnTo>
                  <a:pt x="146898" y="448195"/>
                </a:lnTo>
                <a:lnTo>
                  <a:pt x="141340" y="449582"/>
                </a:lnTo>
                <a:lnTo>
                  <a:pt x="135583" y="450375"/>
                </a:lnTo>
                <a:lnTo>
                  <a:pt x="130024" y="451168"/>
                </a:lnTo>
                <a:lnTo>
                  <a:pt x="124268" y="451366"/>
                </a:lnTo>
                <a:lnTo>
                  <a:pt x="118709" y="451564"/>
                </a:lnTo>
                <a:lnTo>
                  <a:pt x="113151" y="451366"/>
                </a:lnTo>
                <a:lnTo>
                  <a:pt x="107394" y="451168"/>
                </a:lnTo>
                <a:lnTo>
                  <a:pt x="101637" y="450375"/>
                </a:lnTo>
                <a:lnTo>
                  <a:pt x="95881" y="449582"/>
                </a:lnTo>
                <a:lnTo>
                  <a:pt x="90521" y="448195"/>
                </a:lnTo>
                <a:lnTo>
                  <a:pt x="84963" y="446807"/>
                </a:lnTo>
                <a:lnTo>
                  <a:pt x="79404" y="445023"/>
                </a:lnTo>
                <a:lnTo>
                  <a:pt x="74044" y="442842"/>
                </a:lnTo>
                <a:lnTo>
                  <a:pt x="68685" y="440662"/>
                </a:lnTo>
                <a:lnTo>
                  <a:pt x="63523" y="438085"/>
                </a:lnTo>
                <a:lnTo>
                  <a:pt x="58561" y="435111"/>
                </a:lnTo>
                <a:lnTo>
                  <a:pt x="53399" y="431940"/>
                </a:lnTo>
                <a:lnTo>
                  <a:pt x="48635" y="428768"/>
                </a:lnTo>
                <a:lnTo>
                  <a:pt x="43871" y="425200"/>
                </a:lnTo>
                <a:lnTo>
                  <a:pt x="39305" y="421037"/>
                </a:lnTo>
                <a:lnTo>
                  <a:pt x="34739" y="416874"/>
                </a:lnTo>
                <a:lnTo>
                  <a:pt x="30571" y="412513"/>
                </a:lnTo>
                <a:lnTo>
                  <a:pt x="26799" y="407756"/>
                </a:lnTo>
                <a:lnTo>
                  <a:pt x="23027" y="403197"/>
                </a:lnTo>
                <a:lnTo>
                  <a:pt x="19652" y="398241"/>
                </a:lnTo>
                <a:lnTo>
                  <a:pt x="16476" y="393484"/>
                </a:lnTo>
                <a:lnTo>
                  <a:pt x="13697" y="388131"/>
                </a:lnTo>
                <a:lnTo>
                  <a:pt x="10918" y="382977"/>
                </a:lnTo>
                <a:lnTo>
                  <a:pt x="8734" y="377625"/>
                </a:lnTo>
                <a:lnTo>
                  <a:pt x="6551" y="372471"/>
                </a:lnTo>
                <a:lnTo>
                  <a:pt x="4963" y="366921"/>
                </a:lnTo>
                <a:lnTo>
                  <a:pt x="3375" y="361371"/>
                </a:lnTo>
                <a:lnTo>
                  <a:pt x="2382" y="355820"/>
                </a:lnTo>
                <a:lnTo>
                  <a:pt x="1389" y="350071"/>
                </a:lnTo>
                <a:lnTo>
                  <a:pt x="794" y="344719"/>
                </a:lnTo>
                <a:lnTo>
                  <a:pt x="198" y="338971"/>
                </a:lnTo>
                <a:lnTo>
                  <a:pt x="0" y="333222"/>
                </a:lnTo>
                <a:lnTo>
                  <a:pt x="198" y="327473"/>
                </a:lnTo>
                <a:lnTo>
                  <a:pt x="794" y="321923"/>
                </a:lnTo>
                <a:lnTo>
                  <a:pt x="1389" y="316174"/>
                </a:lnTo>
                <a:lnTo>
                  <a:pt x="2382" y="310624"/>
                </a:lnTo>
                <a:lnTo>
                  <a:pt x="3375" y="304875"/>
                </a:lnTo>
                <a:lnTo>
                  <a:pt x="4963" y="299523"/>
                </a:lnTo>
                <a:lnTo>
                  <a:pt x="6551" y="293973"/>
                </a:lnTo>
                <a:lnTo>
                  <a:pt x="8734" y="288621"/>
                </a:lnTo>
                <a:lnTo>
                  <a:pt x="10918" y="283269"/>
                </a:lnTo>
                <a:lnTo>
                  <a:pt x="13697" y="278115"/>
                </a:lnTo>
                <a:lnTo>
                  <a:pt x="16476" y="272961"/>
                </a:lnTo>
                <a:lnTo>
                  <a:pt x="19652" y="268005"/>
                </a:lnTo>
                <a:lnTo>
                  <a:pt x="23027" y="263247"/>
                </a:lnTo>
                <a:lnTo>
                  <a:pt x="26799" y="258490"/>
                </a:lnTo>
                <a:lnTo>
                  <a:pt x="30571" y="253931"/>
                </a:lnTo>
                <a:lnTo>
                  <a:pt x="34739" y="249570"/>
                </a:lnTo>
                <a:lnTo>
                  <a:pt x="249925" y="34690"/>
                </a:lnTo>
                <a:lnTo>
                  <a:pt x="253895" y="30924"/>
                </a:lnTo>
                <a:lnTo>
                  <a:pt x="258262" y="27157"/>
                </a:lnTo>
                <a:lnTo>
                  <a:pt x="262630" y="23589"/>
                </a:lnTo>
                <a:lnTo>
                  <a:pt x="267394" y="20418"/>
                </a:lnTo>
                <a:lnTo>
                  <a:pt x="272357" y="17246"/>
                </a:lnTo>
                <a:lnTo>
                  <a:pt x="277121" y="14471"/>
                </a:lnTo>
                <a:lnTo>
                  <a:pt x="282282" y="11894"/>
                </a:lnTo>
                <a:lnTo>
                  <a:pt x="287642" y="9317"/>
                </a:lnTo>
                <a:lnTo>
                  <a:pt x="292803" y="7335"/>
                </a:lnTo>
                <a:lnTo>
                  <a:pt x="298362" y="5551"/>
                </a:lnTo>
                <a:lnTo>
                  <a:pt x="303920" y="3965"/>
                </a:lnTo>
                <a:lnTo>
                  <a:pt x="309677" y="2577"/>
                </a:lnTo>
                <a:lnTo>
                  <a:pt x="315632" y="1388"/>
                </a:lnTo>
                <a:lnTo>
                  <a:pt x="321587" y="793"/>
                </a:lnTo>
                <a:lnTo>
                  <a:pt x="327543" y="198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rgbClr val="99CB38">
              <a:shade val="50000"/>
            </a:srgbClr>
          </a:lnRef>
          <a:fillRef idx="1">
            <a:srgbClr val="99CB38"/>
          </a:fillRef>
          <a:effectRef idx="0">
            <a:srgbClr val="99CB38"/>
          </a:effectRef>
          <a:fontRef idx="minor">
            <a:sysClr val="window" lastClr="FFFFFF"/>
          </a:fontRef>
        </p:style>
        <p:txBody>
          <a:bodyPr anchor="ctr"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1" i="0" u="none" strike="noStrike" kern="1200" cap="none" spc="0" normalizeH="0" baseline="0" noProof="1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n-lt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563" name="任意多边形 562"/>
          <p:cNvSpPr/>
          <p:nvPr>
            <p:custDataLst>
              <p:tags r:id="rId4"/>
            </p:custDataLst>
          </p:nvPr>
        </p:nvSpPr>
        <p:spPr>
          <a:xfrm rot="8577220">
            <a:off x="5307013" y="4810125"/>
            <a:ext cx="830263" cy="935038"/>
          </a:xfrm>
          <a:custGeom>
            <a:avLst/>
            <a:gdLst>
              <a:gd name="connsiteX0" fmla="*/ 333697 w 667195"/>
              <a:gd name="connsiteY0" fmla="*/ 0 h 752475"/>
              <a:gd name="connsiteX1" fmla="*/ 339850 w 667195"/>
              <a:gd name="connsiteY1" fmla="*/ 198 h 752475"/>
              <a:gd name="connsiteX2" fmla="*/ 345806 w 667195"/>
              <a:gd name="connsiteY2" fmla="*/ 793 h 752475"/>
              <a:gd name="connsiteX3" fmla="*/ 351761 w 667195"/>
              <a:gd name="connsiteY3" fmla="*/ 1388 h 752475"/>
              <a:gd name="connsiteX4" fmla="*/ 357518 w 667195"/>
              <a:gd name="connsiteY4" fmla="*/ 2577 h 752475"/>
              <a:gd name="connsiteX5" fmla="*/ 363473 w 667195"/>
              <a:gd name="connsiteY5" fmla="*/ 3965 h 752475"/>
              <a:gd name="connsiteX6" fmla="*/ 368833 w 667195"/>
              <a:gd name="connsiteY6" fmla="*/ 5551 h 752475"/>
              <a:gd name="connsiteX7" fmla="*/ 374391 w 667195"/>
              <a:gd name="connsiteY7" fmla="*/ 7335 h 752475"/>
              <a:gd name="connsiteX8" fmla="*/ 379751 w 667195"/>
              <a:gd name="connsiteY8" fmla="*/ 9317 h 752475"/>
              <a:gd name="connsiteX9" fmla="*/ 385111 w 667195"/>
              <a:gd name="connsiteY9" fmla="*/ 11894 h 752475"/>
              <a:gd name="connsiteX10" fmla="*/ 390074 w 667195"/>
              <a:gd name="connsiteY10" fmla="*/ 14471 h 752475"/>
              <a:gd name="connsiteX11" fmla="*/ 395235 w 667195"/>
              <a:gd name="connsiteY11" fmla="*/ 17246 h 752475"/>
              <a:gd name="connsiteX12" fmla="*/ 399999 w 667195"/>
              <a:gd name="connsiteY12" fmla="*/ 20418 h 752475"/>
              <a:gd name="connsiteX13" fmla="*/ 404764 w 667195"/>
              <a:gd name="connsiteY13" fmla="*/ 23589 h 752475"/>
              <a:gd name="connsiteX14" fmla="*/ 409131 w 667195"/>
              <a:gd name="connsiteY14" fmla="*/ 27157 h 752475"/>
              <a:gd name="connsiteX15" fmla="*/ 413498 w 667195"/>
              <a:gd name="connsiteY15" fmla="*/ 30924 h 752475"/>
              <a:gd name="connsiteX16" fmla="*/ 417468 w 667195"/>
              <a:gd name="connsiteY16" fmla="*/ 34690 h 752475"/>
              <a:gd name="connsiteX17" fmla="*/ 632455 w 667195"/>
              <a:gd name="connsiteY17" fmla="*/ 249570 h 752475"/>
              <a:gd name="connsiteX18" fmla="*/ 636823 w 667195"/>
              <a:gd name="connsiteY18" fmla="*/ 253931 h 752475"/>
              <a:gd name="connsiteX19" fmla="*/ 640594 w 667195"/>
              <a:gd name="connsiteY19" fmla="*/ 258490 h 752475"/>
              <a:gd name="connsiteX20" fmla="*/ 644366 w 667195"/>
              <a:gd name="connsiteY20" fmla="*/ 263247 h 752475"/>
              <a:gd name="connsiteX21" fmla="*/ 647741 w 667195"/>
              <a:gd name="connsiteY21" fmla="*/ 268005 h 752475"/>
              <a:gd name="connsiteX22" fmla="*/ 650718 w 667195"/>
              <a:gd name="connsiteY22" fmla="*/ 272961 h 752475"/>
              <a:gd name="connsiteX23" fmla="*/ 653696 w 667195"/>
              <a:gd name="connsiteY23" fmla="*/ 278115 h 752475"/>
              <a:gd name="connsiteX24" fmla="*/ 656277 w 667195"/>
              <a:gd name="connsiteY24" fmla="*/ 283269 h 752475"/>
              <a:gd name="connsiteX25" fmla="*/ 658460 w 667195"/>
              <a:gd name="connsiteY25" fmla="*/ 288621 h 752475"/>
              <a:gd name="connsiteX26" fmla="*/ 660644 w 667195"/>
              <a:gd name="connsiteY26" fmla="*/ 293973 h 752475"/>
              <a:gd name="connsiteX27" fmla="*/ 662431 w 667195"/>
              <a:gd name="connsiteY27" fmla="*/ 299523 h 752475"/>
              <a:gd name="connsiteX28" fmla="*/ 664019 w 667195"/>
              <a:gd name="connsiteY28" fmla="*/ 304875 h 752475"/>
              <a:gd name="connsiteX29" fmla="*/ 665210 w 667195"/>
              <a:gd name="connsiteY29" fmla="*/ 310624 h 752475"/>
              <a:gd name="connsiteX30" fmla="*/ 666004 w 667195"/>
              <a:gd name="connsiteY30" fmla="*/ 316174 h 752475"/>
              <a:gd name="connsiteX31" fmla="*/ 666798 w 667195"/>
              <a:gd name="connsiteY31" fmla="*/ 321923 h 752475"/>
              <a:gd name="connsiteX32" fmla="*/ 667195 w 667195"/>
              <a:gd name="connsiteY32" fmla="*/ 327473 h 752475"/>
              <a:gd name="connsiteX33" fmla="*/ 667195 w 667195"/>
              <a:gd name="connsiteY33" fmla="*/ 333222 h 752475"/>
              <a:gd name="connsiteX34" fmla="*/ 667195 w 667195"/>
              <a:gd name="connsiteY34" fmla="*/ 338971 h 752475"/>
              <a:gd name="connsiteX35" fmla="*/ 666798 w 667195"/>
              <a:gd name="connsiteY35" fmla="*/ 344719 h 752475"/>
              <a:gd name="connsiteX36" fmla="*/ 666004 w 667195"/>
              <a:gd name="connsiteY36" fmla="*/ 350071 h 752475"/>
              <a:gd name="connsiteX37" fmla="*/ 665210 w 667195"/>
              <a:gd name="connsiteY37" fmla="*/ 355820 h 752475"/>
              <a:gd name="connsiteX38" fmla="*/ 664019 w 667195"/>
              <a:gd name="connsiteY38" fmla="*/ 361371 h 752475"/>
              <a:gd name="connsiteX39" fmla="*/ 662431 w 667195"/>
              <a:gd name="connsiteY39" fmla="*/ 366921 h 752475"/>
              <a:gd name="connsiteX40" fmla="*/ 660644 w 667195"/>
              <a:gd name="connsiteY40" fmla="*/ 372471 h 752475"/>
              <a:gd name="connsiteX41" fmla="*/ 658460 w 667195"/>
              <a:gd name="connsiteY41" fmla="*/ 377625 h 752475"/>
              <a:gd name="connsiteX42" fmla="*/ 656277 w 667195"/>
              <a:gd name="connsiteY42" fmla="*/ 382977 h 752475"/>
              <a:gd name="connsiteX43" fmla="*/ 653696 w 667195"/>
              <a:gd name="connsiteY43" fmla="*/ 388131 h 752475"/>
              <a:gd name="connsiteX44" fmla="*/ 650718 w 667195"/>
              <a:gd name="connsiteY44" fmla="*/ 393484 h 752475"/>
              <a:gd name="connsiteX45" fmla="*/ 647741 w 667195"/>
              <a:gd name="connsiteY45" fmla="*/ 398241 h 752475"/>
              <a:gd name="connsiteX46" fmla="*/ 644366 w 667195"/>
              <a:gd name="connsiteY46" fmla="*/ 403197 h 752475"/>
              <a:gd name="connsiteX47" fmla="*/ 640594 w 667195"/>
              <a:gd name="connsiteY47" fmla="*/ 407756 h 752475"/>
              <a:gd name="connsiteX48" fmla="*/ 636823 w 667195"/>
              <a:gd name="connsiteY48" fmla="*/ 412513 h 752475"/>
              <a:gd name="connsiteX49" fmla="*/ 632455 w 667195"/>
              <a:gd name="connsiteY49" fmla="*/ 416874 h 752475"/>
              <a:gd name="connsiteX50" fmla="*/ 628088 w 667195"/>
              <a:gd name="connsiteY50" fmla="*/ 421037 h 752475"/>
              <a:gd name="connsiteX51" fmla="*/ 623522 w 667195"/>
              <a:gd name="connsiteY51" fmla="*/ 425200 h 752475"/>
              <a:gd name="connsiteX52" fmla="*/ 618758 w 667195"/>
              <a:gd name="connsiteY52" fmla="*/ 428768 h 752475"/>
              <a:gd name="connsiteX53" fmla="*/ 613994 w 667195"/>
              <a:gd name="connsiteY53" fmla="*/ 431940 h 752475"/>
              <a:gd name="connsiteX54" fmla="*/ 608833 w 667195"/>
              <a:gd name="connsiteY54" fmla="*/ 435111 h 752475"/>
              <a:gd name="connsiteX55" fmla="*/ 603870 w 667195"/>
              <a:gd name="connsiteY55" fmla="*/ 438085 h 752475"/>
              <a:gd name="connsiteX56" fmla="*/ 598709 w 667195"/>
              <a:gd name="connsiteY56" fmla="*/ 440662 h 752475"/>
              <a:gd name="connsiteX57" fmla="*/ 593349 w 667195"/>
              <a:gd name="connsiteY57" fmla="*/ 442842 h 752475"/>
              <a:gd name="connsiteX58" fmla="*/ 587989 w 667195"/>
              <a:gd name="connsiteY58" fmla="*/ 445023 h 752475"/>
              <a:gd name="connsiteX59" fmla="*/ 582431 w 667195"/>
              <a:gd name="connsiteY59" fmla="*/ 446807 h 752475"/>
              <a:gd name="connsiteX60" fmla="*/ 576872 w 667195"/>
              <a:gd name="connsiteY60" fmla="*/ 448195 h 752475"/>
              <a:gd name="connsiteX61" fmla="*/ 571314 w 667195"/>
              <a:gd name="connsiteY61" fmla="*/ 449582 h 752475"/>
              <a:gd name="connsiteX62" fmla="*/ 565756 w 667195"/>
              <a:gd name="connsiteY62" fmla="*/ 450375 h 752475"/>
              <a:gd name="connsiteX63" fmla="*/ 559999 w 667195"/>
              <a:gd name="connsiteY63" fmla="*/ 451168 h 752475"/>
              <a:gd name="connsiteX64" fmla="*/ 554242 w 667195"/>
              <a:gd name="connsiteY64" fmla="*/ 451366 h 752475"/>
              <a:gd name="connsiteX65" fmla="*/ 548684 w 667195"/>
              <a:gd name="connsiteY65" fmla="*/ 451564 h 752475"/>
              <a:gd name="connsiteX66" fmla="*/ 542927 w 667195"/>
              <a:gd name="connsiteY66" fmla="*/ 451366 h 752475"/>
              <a:gd name="connsiteX67" fmla="*/ 537170 w 667195"/>
              <a:gd name="connsiteY67" fmla="*/ 451168 h 752475"/>
              <a:gd name="connsiteX68" fmla="*/ 531810 w 667195"/>
              <a:gd name="connsiteY68" fmla="*/ 450375 h 752475"/>
              <a:gd name="connsiteX69" fmla="*/ 526054 w 667195"/>
              <a:gd name="connsiteY69" fmla="*/ 449582 h 752475"/>
              <a:gd name="connsiteX70" fmla="*/ 520495 w 667195"/>
              <a:gd name="connsiteY70" fmla="*/ 448195 h 752475"/>
              <a:gd name="connsiteX71" fmla="*/ 514739 w 667195"/>
              <a:gd name="connsiteY71" fmla="*/ 446807 h 752475"/>
              <a:gd name="connsiteX72" fmla="*/ 509379 w 667195"/>
              <a:gd name="connsiteY72" fmla="*/ 445023 h 752475"/>
              <a:gd name="connsiteX73" fmla="*/ 504019 w 667195"/>
              <a:gd name="connsiteY73" fmla="*/ 442842 h 752475"/>
              <a:gd name="connsiteX74" fmla="*/ 498858 w 667195"/>
              <a:gd name="connsiteY74" fmla="*/ 440662 h 752475"/>
              <a:gd name="connsiteX75" fmla="*/ 493498 w 667195"/>
              <a:gd name="connsiteY75" fmla="*/ 438085 h 752475"/>
              <a:gd name="connsiteX76" fmla="*/ 488337 w 667195"/>
              <a:gd name="connsiteY76" fmla="*/ 435111 h 752475"/>
              <a:gd name="connsiteX77" fmla="*/ 483374 w 667195"/>
              <a:gd name="connsiteY77" fmla="*/ 431940 h 752475"/>
              <a:gd name="connsiteX78" fmla="*/ 478610 w 667195"/>
              <a:gd name="connsiteY78" fmla="*/ 428768 h 752475"/>
              <a:gd name="connsiteX79" fmla="*/ 473647 w 667195"/>
              <a:gd name="connsiteY79" fmla="*/ 425200 h 752475"/>
              <a:gd name="connsiteX80" fmla="*/ 469081 w 667195"/>
              <a:gd name="connsiteY80" fmla="*/ 421037 h 752475"/>
              <a:gd name="connsiteX81" fmla="*/ 464714 w 667195"/>
              <a:gd name="connsiteY81" fmla="*/ 416874 h 752475"/>
              <a:gd name="connsiteX82" fmla="*/ 452208 w 667195"/>
              <a:gd name="connsiteY82" fmla="*/ 400223 h 752475"/>
              <a:gd name="connsiteX83" fmla="*/ 452208 w 667195"/>
              <a:gd name="connsiteY83" fmla="*/ 634133 h 752475"/>
              <a:gd name="connsiteX84" fmla="*/ 452009 w 667195"/>
              <a:gd name="connsiteY84" fmla="*/ 639881 h 752475"/>
              <a:gd name="connsiteX85" fmla="*/ 451612 w 667195"/>
              <a:gd name="connsiteY85" fmla="*/ 646225 h 752475"/>
              <a:gd name="connsiteX86" fmla="*/ 450818 w 667195"/>
              <a:gd name="connsiteY86" fmla="*/ 651973 h 752475"/>
              <a:gd name="connsiteX87" fmla="*/ 450024 w 667195"/>
              <a:gd name="connsiteY87" fmla="*/ 657722 h 752475"/>
              <a:gd name="connsiteX88" fmla="*/ 448634 w 667195"/>
              <a:gd name="connsiteY88" fmla="*/ 663471 h 752475"/>
              <a:gd name="connsiteX89" fmla="*/ 447046 w 667195"/>
              <a:gd name="connsiteY89" fmla="*/ 669219 h 752475"/>
              <a:gd name="connsiteX90" fmla="*/ 445260 w 667195"/>
              <a:gd name="connsiteY90" fmla="*/ 674571 h 752475"/>
              <a:gd name="connsiteX91" fmla="*/ 442878 w 667195"/>
              <a:gd name="connsiteY91" fmla="*/ 680122 h 752475"/>
              <a:gd name="connsiteX92" fmla="*/ 440694 w 667195"/>
              <a:gd name="connsiteY92" fmla="*/ 685276 h 752475"/>
              <a:gd name="connsiteX93" fmla="*/ 437915 w 667195"/>
              <a:gd name="connsiteY93" fmla="*/ 690430 h 752475"/>
              <a:gd name="connsiteX94" fmla="*/ 435136 w 667195"/>
              <a:gd name="connsiteY94" fmla="*/ 695385 h 752475"/>
              <a:gd name="connsiteX95" fmla="*/ 431959 w 667195"/>
              <a:gd name="connsiteY95" fmla="*/ 700143 h 752475"/>
              <a:gd name="connsiteX96" fmla="*/ 428783 w 667195"/>
              <a:gd name="connsiteY96" fmla="*/ 704702 h 752475"/>
              <a:gd name="connsiteX97" fmla="*/ 425012 w 667195"/>
              <a:gd name="connsiteY97" fmla="*/ 709261 h 752475"/>
              <a:gd name="connsiteX98" fmla="*/ 421438 w 667195"/>
              <a:gd name="connsiteY98" fmla="*/ 713622 h 752475"/>
              <a:gd name="connsiteX99" fmla="*/ 417468 w 667195"/>
              <a:gd name="connsiteY99" fmla="*/ 717785 h 752475"/>
              <a:gd name="connsiteX100" fmla="*/ 413498 w 667195"/>
              <a:gd name="connsiteY100" fmla="*/ 721551 h 752475"/>
              <a:gd name="connsiteX101" fmla="*/ 409131 w 667195"/>
              <a:gd name="connsiteY101" fmla="*/ 725318 h 752475"/>
              <a:gd name="connsiteX102" fmla="*/ 404764 w 667195"/>
              <a:gd name="connsiteY102" fmla="*/ 728886 h 752475"/>
              <a:gd name="connsiteX103" fmla="*/ 399999 w 667195"/>
              <a:gd name="connsiteY103" fmla="*/ 732058 h 752475"/>
              <a:gd name="connsiteX104" fmla="*/ 395235 w 667195"/>
              <a:gd name="connsiteY104" fmla="*/ 735229 h 752475"/>
              <a:gd name="connsiteX105" fmla="*/ 390074 w 667195"/>
              <a:gd name="connsiteY105" fmla="*/ 738004 h 752475"/>
              <a:gd name="connsiteX106" fmla="*/ 385111 w 667195"/>
              <a:gd name="connsiteY106" fmla="*/ 740780 h 752475"/>
              <a:gd name="connsiteX107" fmla="*/ 379751 w 667195"/>
              <a:gd name="connsiteY107" fmla="*/ 742960 h 752475"/>
              <a:gd name="connsiteX108" fmla="*/ 374391 w 667195"/>
              <a:gd name="connsiteY108" fmla="*/ 745141 h 752475"/>
              <a:gd name="connsiteX109" fmla="*/ 368833 w 667195"/>
              <a:gd name="connsiteY109" fmla="*/ 746925 h 752475"/>
              <a:gd name="connsiteX110" fmla="*/ 363473 w 667195"/>
              <a:gd name="connsiteY110" fmla="*/ 748511 h 752475"/>
              <a:gd name="connsiteX111" fmla="*/ 357518 w 667195"/>
              <a:gd name="connsiteY111" fmla="*/ 749898 h 752475"/>
              <a:gd name="connsiteX112" fmla="*/ 351761 w 667195"/>
              <a:gd name="connsiteY112" fmla="*/ 751088 h 752475"/>
              <a:gd name="connsiteX113" fmla="*/ 345806 w 667195"/>
              <a:gd name="connsiteY113" fmla="*/ 751682 h 752475"/>
              <a:gd name="connsiteX114" fmla="*/ 339850 w 667195"/>
              <a:gd name="connsiteY114" fmla="*/ 752079 h 752475"/>
              <a:gd name="connsiteX115" fmla="*/ 333697 w 667195"/>
              <a:gd name="connsiteY115" fmla="*/ 752475 h 752475"/>
              <a:gd name="connsiteX116" fmla="*/ 327543 w 667195"/>
              <a:gd name="connsiteY116" fmla="*/ 752079 h 752475"/>
              <a:gd name="connsiteX117" fmla="*/ 321587 w 667195"/>
              <a:gd name="connsiteY117" fmla="*/ 751682 h 752475"/>
              <a:gd name="connsiteX118" fmla="*/ 315632 w 667195"/>
              <a:gd name="connsiteY118" fmla="*/ 751088 h 752475"/>
              <a:gd name="connsiteX119" fmla="*/ 309677 w 667195"/>
              <a:gd name="connsiteY119" fmla="*/ 749898 h 752475"/>
              <a:gd name="connsiteX120" fmla="*/ 303920 w 667195"/>
              <a:gd name="connsiteY120" fmla="*/ 748511 h 752475"/>
              <a:gd name="connsiteX121" fmla="*/ 298362 w 667195"/>
              <a:gd name="connsiteY121" fmla="*/ 746925 h 752475"/>
              <a:gd name="connsiteX122" fmla="*/ 292803 w 667195"/>
              <a:gd name="connsiteY122" fmla="*/ 745141 h 752475"/>
              <a:gd name="connsiteX123" fmla="*/ 287642 w 667195"/>
              <a:gd name="connsiteY123" fmla="*/ 742960 h 752475"/>
              <a:gd name="connsiteX124" fmla="*/ 282282 w 667195"/>
              <a:gd name="connsiteY124" fmla="*/ 740780 h 752475"/>
              <a:gd name="connsiteX125" fmla="*/ 277121 w 667195"/>
              <a:gd name="connsiteY125" fmla="*/ 738004 h 752475"/>
              <a:gd name="connsiteX126" fmla="*/ 272357 w 667195"/>
              <a:gd name="connsiteY126" fmla="*/ 735229 h 752475"/>
              <a:gd name="connsiteX127" fmla="*/ 267394 w 667195"/>
              <a:gd name="connsiteY127" fmla="*/ 732058 h 752475"/>
              <a:gd name="connsiteX128" fmla="*/ 262630 w 667195"/>
              <a:gd name="connsiteY128" fmla="*/ 728886 h 752475"/>
              <a:gd name="connsiteX129" fmla="*/ 258262 w 667195"/>
              <a:gd name="connsiteY129" fmla="*/ 725318 h 752475"/>
              <a:gd name="connsiteX130" fmla="*/ 253895 w 667195"/>
              <a:gd name="connsiteY130" fmla="*/ 721551 h 752475"/>
              <a:gd name="connsiteX131" fmla="*/ 249925 w 667195"/>
              <a:gd name="connsiteY131" fmla="*/ 717785 h 752475"/>
              <a:gd name="connsiteX132" fmla="*/ 245955 w 667195"/>
              <a:gd name="connsiteY132" fmla="*/ 713622 h 752475"/>
              <a:gd name="connsiteX133" fmla="*/ 242183 w 667195"/>
              <a:gd name="connsiteY133" fmla="*/ 709261 h 752475"/>
              <a:gd name="connsiteX134" fmla="*/ 238610 w 667195"/>
              <a:gd name="connsiteY134" fmla="*/ 704702 h 752475"/>
              <a:gd name="connsiteX135" fmla="*/ 235235 w 667195"/>
              <a:gd name="connsiteY135" fmla="*/ 700143 h 752475"/>
              <a:gd name="connsiteX136" fmla="*/ 232258 w 667195"/>
              <a:gd name="connsiteY136" fmla="*/ 695385 h 752475"/>
              <a:gd name="connsiteX137" fmla="*/ 229280 w 667195"/>
              <a:gd name="connsiteY137" fmla="*/ 690430 h 752475"/>
              <a:gd name="connsiteX138" fmla="*/ 226898 w 667195"/>
              <a:gd name="connsiteY138" fmla="*/ 685276 h 752475"/>
              <a:gd name="connsiteX139" fmla="*/ 224317 w 667195"/>
              <a:gd name="connsiteY139" fmla="*/ 680122 h 752475"/>
              <a:gd name="connsiteX140" fmla="*/ 222332 w 667195"/>
              <a:gd name="connsiteY140" fmla="*/ 674571 h 752475"/>
              <a:gd name="connsiteX141" fmla="*/ 220347 w 667195"/>
              <a:gd name="connsiteY141" fmla="*/ 669219 h 752475"/>
              <a:gd name="connsiteX142" fmla="*/ 218759 w 667195"/>
              <a:gd name="connsiteY142" fmla="*/ 663471 h 752475"/>
              <a:gd name="connsiteX143" fmla="*/ 217369 w 667195"/>
              <a:gd name="connsiteY143" fmla="*/ 657722 h 752475"/>
              <a:gd name="connsiteX144" fmla="*/ 216575 w 667195"/>
              <a:gd name="connsiteY144" fmla="*/ 651973 h 752475"/>
              <a:gd name="connsiteX145" fmla="*/ 215583 w 667195"/>
              <a:gd name="connsiteY145" fmla="*/ 646225 h 752475"/>
              <a:gd name="connsiteX146" fmla="*/ 215186 w 667195"/>
              <a:gd name="connsiteY146" fmla="*/ 639881 h 752475"/>
              <a:gd name="connsiteX147" fmla="*/ 215186 w 667195"/>
              <a:gd name="connsiteY147" fmla="*/ 634133 h 752475"/>
              <a:gd name="connsiteX148" fmla="*/ 215186 w 667195"/>
              <a:gd name="connsiteY148" fmla="*/ 400223 h 752475"/>
              <a:gd name="connsiteX149" fmla="*/ 202679 w 667195"/>
              <a:gd name="connsiteY149" fmla="*/ 416874 h 752475"/>
              <a:gd name="connsiteX150" fmla="*/ 198114 w 667195"/>
              <a:gd name="connsiteY150" fmla="*/ 421037 h 752475"/>
              <a:gd name="connsiteX151" fmla="*/ 193548 w 667195"/>
              <a:gd name="connsiteY151" fmla="*/ 425200 h 752475"/>
              <a:gd name="connsiteX152" fmla="*/ 188982 w 667195"/>
              <a:gd name="connsiteY152" fmla="*/ 428768 h 752475"/>
              <a:gd name="connsiteX153" fmla="*/ 183821 w 667195"/>
              <a:gd name="connsiteY153" fmla="*/ 431940 h 752475"/>
              <a:gd name="connsiteX154" fmla="*/ 178858 w 667195"/>
              <a:gd name="connsiteY154" fmla="*/ 435111 h 752475"/>
              <a:gd name="connsiteX155" fmla="*/ 173895 w 667195"/>
              <a:gd name="connsiteY155" fmla="*/ 438085 h 752475"/>
              <a:gd name="connsiteX156" fmla="*/ 168536 w 667195"/>
              <a:gd name="connsiteY156" fmla="*/ 440662 h 752475"/>
              <a:gd name="connsiteX157" fmla="*/ 163374 w 667195"/>
              <a:gd name="connsiteY157" fmla="*/ 442842 h 752475"/>
              <a:gd name="connsiteX158" fmla="*/ 157816 w 667195"/>
              <a:gd name="connsiteY158" fmla="*/ 445023 h 752475"/>
              <a:gd name="connsiteX159" fmla="*/ 152258 w 667195"/>
              <a:gd name="connsiteY159" fmla="*/ 446807 h 752475"/>
              <a:gd name="connsiteX160" fmla="*/ 146898 w 667195"/>
              <a:gd name="connsiteY160" fmla="*/ 448195 h 752475"/>
              <a:gd name="connsiteX161" fmla="*/ 141340 w 667195"/>
              <a:gd name="connsiteY161" fmla="*/ 449582 h 752475"/>
              <a:gd name="connsiteX162" fmla="*/ 135583 w 667195"/>
              <a:gd name="connsiteY162" fmla="*/ 450375 h 752475"/>
              <a:gd name="connsiteX163" fmla="*/ 130024 w 667195"/>
              <a:gd name="connsiteY163" fmla="*/ 451168 h 752475"/>
              <a:gd name="connsiteX164" fmla="*/ 124268 w 667195"/>
              <a:gd name="connsiteY164" fmla="*/ 451366 h 752475"/>
              <a:gd name="connsiteX165" fmla="*/ 118709 w 667195"/>
              <a:gd name="connsiteY165" fmla="*/ 451564 h 752475"/>
              <a:gd name="connsiteX166" fmla="*/ 113151 w 667195"/>
              <a:gd name="connsiteY166" fmla="*/ 451366 h 752475"/>
              <a:gd name="connsiteX167" fmla="*/ 107394 w 667195"/>
              <a:gd name="connsiteY167" fmla="*/ 451168 h 752475"/>
              <a:gd name="connsiteX168" fmla="*/ 101637 w 667195"/>
              <a:gd name="connsiteY168" fmla="*/ 450375 h 752475"/>
              <a:gd name="connsiteX169" fmla="*/ 95881 w 667195"/>
              <a:gd name="connsiteY169" fmla="*/ 449582 h 752475"/>
              <a:gd name="connsiteX170" fmla="*/ 90521 w 667195"/>
              <a:gd name="connsiteY170" fmla="*/ 448195 h 752475"/>
              <a:gd name="connsiteX171" fmla="*/ 84963 w 667195"/>
              <a:gd name="connsiteY171" fmla="*/ 446807 h 752475"/>
              <a:gd name="connsiteX172" fmla="*/ 79404 w 667195"/>
              <a:gd name="connsiteY172" fmla="*/ 445023 h 752475"/>
              <a:gd name="connsiteX173" fmla="*/ 74044 w 667195"/>
              <a:gd name="connsiteY173" fmla="*/ 442842 h 752475"/>
              <a:gd name="connsiteX174" fmla="*/ 68685 w 667195"/>
              <a:gd name="connsiteY174" fmla="*/ 440662 h 752475"/>
              <a:gd name="connsiteX175" fmla="*/ 63523 w 667195"/>
              <a:gd name="connsiteY175" fmla="*/ 438085 h 752475"/>
              <a:gd name="connsiteX176" fmla="*/ 58561 w 667195"/>
              <a:gd name="connsiteY176" fmla="*/ 435111 h 752475"/>
              <a:gd name="connsiteX177" fmla="*/ 53399 w 667195"/>
              <a:gd name="connsiteY177" fmla="*/ 431940 h 752475"/>
              <a:gd name="connsiteX178" fmla="*/ 48635 w 667195"/>
              <a:gd name="connsiteY178" fmla="*/ 428768 h 752475"/>
              <a:gd name="connsiteX179" fmla="*/ 43871 w 667195"/>
              <a:gd name="connsiteY179" fmla="*/ 425200 h 752475"/>
              <a:gd name="connsiteX180" fmla="*/ 39305 w 667195"/>
              <a:gd name="connsiteY180" fmla="*/ 421037 h 752475"/>
              <a:gd name="connsiteX181" fmla="*/ 34739 w 667195"/>
              <a:gd name="connsiteY181" fmla="*/ 416874 h 752475"/>
              <a:gd name="connsiteX182" fmla="*/ 30571 w 667195"/>
              <a:gd name="connsiteY182" fmla="*/ 412513 h 752475"/>
              <a:gd name="connsiteX183" fmla="*/ 26799 w 667195"/>
              <a:gd name="connsiteY183" fmla="*/ 407756 h 752475"/>
              <a:gd name="connsiteX184" fmla="*/ 23027 w 667195"/>
              <a:gd name="connsiteY184" fmla="*/ 403197 h 752475"/>
              <a:gd name="connsiteX185" fmla="*/ 19652 w 667195"/>
              <a:gd name="connsiteY185" fmla="*/ 398241 h 752475"/>
              <a:gd name="connsiteX186" fmla="*/ 16476 w 667195"/>
              <a:gd name="connsiteY186" fmla="*/ 393484 h 752475"/>
              <a:gd name="connsiteX187" fmla="*/ 13697 w 667195"/>
              <a:gd name="connsiteY187" fmla="*/ 388131 h 752475"/>
              <a:gd name="connsiteX188" fmla="*/ 10918 w 667195"/>
              <a:gd name="connsiteY188" fmla="*/ 382977 h 752475"/>
              <a:gd name="connsiteX189" fmla="*/ 8734 w 667195"/>
              <a:gd name="connsiteY189" fmla="*/ 377625 h 752475"/>
              <a:gd name="connsiteX190" fmla="*/ 6551 w 667195"/>
              <a:gd name="connsiteY190" fmla="*/ 372471 h 752475"/>
              <a:gd name="connsiteX191" fmla="*/ 4963 w 667195"/>
              <a:gd name="connsiteY191" fmla="*/ 366921 h 752475"/>
              <a:gd name="connsiteX192" fmla="*/ 3375 w 667195"/>
              <a:gd name="connsiteY192" fmla="*/ 361371 h 752475"/>
              <a:gd name="connsiteX193" fmla="*/ 2382 w 667195"/>
              <a:gd name="connsiteY193" fmla="*/ 355820 h 752475"/>
              <a:gd name="connsiteX194" fmla="*/ 1389 w 667195"/>
              <a:gd name="connsiteY194" fmla="*/ 350071 h 752475"/>
              <a:gd name="connsiteX195" fmla="*/ 794 w 667195"/>
              <a:gd name="connsiteY195" fmla="*/ 344719 h 752475"/>
              <a:gd name="connsiteX196" fmla="*/ 198 w 667195"/>
              <a:gd name="connsiteY196" fmla="*/ 338971 h 752475"/>
              <a:gd name="connsiteX197" fmla="*/ 0 w 667195"/>
              <a:gd name="connsiteY197" fmla="*/ 333222 h 752475"/>
              <a:gd name="connsiteX198" fmla="*/ 198 w 667195"/>
              <a:gd name="connsiteY198" fmla="*/ 327473 h 752475"/>
              <a:gd name="connsiteX199" fmla="*/ 794 w 667195"/>
              <a:gd name="connsiteY199" fmla="*/ 321923 h 752475"/>
              <a:gd name="connsiteX200" fmla="*/ 1389 w 667195"/>
              <a:gd name="connsiteY200" fmla="*/ 316174 h 752475"/>
              <a:gd name="connsiteX201" fmla="*/ 2382 w 667195"/>
              <a:gd name="connsiteY201" fmla="*/ 310624 h 752475"/>
              <a:gd name="connsiteX202" fmla="*/ 3375 w 667195"/>
              <a:gd name="connsiteY202" fmla="*/ 304875 h 752475"/>
              <a:gd name="connsiteX203" fmla="*/ 4963 w 667195"/>
              <a:gd name="connsiteY203" fmla="*/ 299523 h 752475"/>
              <a:gd name="connsiteX204" fmla="*/ 6551 w 667195"/>
              <a:gd name="connsiteY204" fmla="*/ 293973 h 752475"/>
              <a:gd name="connsiteX205" fmla="*/ 8734 w 667195"/>
              <a:gd name="connsiteY205" fmla="*/ 288621 h 752475"/>
              <a:gd name="connsiteX206" fmla="*/ 10918 w 667195"/>
              <a:gd name="connsiteY206" fmla="*/ 283269 h 752475"/>
              <a:gd name="connsiteX207" fmla="*/ 13697 w 667195"/>
              <a:gd name="connsiteY207" fmla="*/ 278115 h 752475"/>
              <a:gd name="connsiteX208" fmla="*/ 16476 w 667195"/>
              <a:gd name="connsiteY208" fmla="*/ 272961 h 752475"/>
              <a:gd name="connsiteX209" fmla="*/ 19652 w 667195"/>
              <a:gd name="connsiteY209" fmla="*/ 268005 h 752475"/>
              <a:gd name="connsiteX210" fmla="*/ 23027 w 667195"/>
              <a:gd name="connsiteY210" fmla="*/ 263247 h 752475"/>
              <a:gd name="connsiteX211" fmla="*/ 26799 w 667195"/>
              <a:gd name="connsiteY211" fmla="*/ 258490 h 752475"/>
              <a:gd name="connsiteX212" fmla="*/ 30571 w 667195"/>
              <a:gd name="connsiteY212" fmla="*/ 253931 h 752475"/>
              <a:gd name="connsiteX213" fmla="*/ 34739 w 667195"/>
              <a:gd name="connsiteY213" fmla="*/ 249570 h 752475"/>
              <a:gd name="connsiteX214" fmla="*/ 249925 w 667195"/>
              <a:gd name="connsiteY214" fmla="*/ 34690 h 752475"/>
              <a:gd name="connsiteX215" fmla="*/ 253895 w 667195"/>
              <a:gd name="connsiteY215" fmla="*/ 30924 h 752475"/>
              <a:gd name="connsiteX216" fmla="*/ 258262 w 667195"/>
              <a:gd name="connsiteY216" fmla="*/ 27157 h 752475"/>
              <a:gd name="connsiteX217" fmla="*/ 262630 w 667195"/>
              <a:gd name="connsiteY217" fmla="*/ 23589 h 752475"/>
              <a:gd name="connsiteX218" fmla="*/ 267394 w 667195"/>
              <a:gd name="connsiteY218" fmla="*/ 20418 h 752475"/>
              <a:gd name="connsiteX219" fmla="*/ 272357 w 667195"/>
              <a:gd name="connsiteY219" fmla="*/ 17246 h 752475"/>
              <a:gd name="connsiteX220" fmla="*/ 277121 w 667195"/>
              <a:gd name="connsiteY220" fmla="*/ 14471 h 752475"/>
              <a:gd name="connsiteX221" fmla="*/ 282282 w 667195"/>
              <a:gd name="connsiteY221" fmla="*/ 11894 h 752475"/>
              <a:gd name="connsiteX222" fmla="*/ 287642 w 667195"/>
              <a:gd name="connsiteY222" fmla="*/ 9317 h 752475"/>
              <a:gd name="connsiteX223" fmla="*/ 292803 w 667195"/>
              <a:gd name="connsiteY223" fmla="*/ 7335 h 752475"/>
              <a:gd name="connsiteX224" fmla="*/ 298362 w 667195"/>
              <a:gd name="connsiteY224" fmla="*/ 5551 h 752475"/>
              <a:gd name="connsiteX225" fmla="*/ 303920 w 667195"/>
              <a:gd name="connsiteY225" fmla="*/ 3965 h 752475"/>
              <a:gd name="connsiteX226" fmla="*/ 309677 w 667195"/>
              <a:gd name="connsiteY226" fmla="*/ 2577 h 752475"/>
              <a:gd name="connsiteX227" fmla="*/ 315632 w 667195"/>
              <a:gd name="connsiteY227" fmla="*/ 1388 h 752475"/>
              <a:gd name="connsiteX228" fmla="*/ 321587 w 667195"/>
              <a:gd name="connsiteY228" fmla="*/ 793 h 752475"/>
              <a:gd name="connsiteX229" fmla="*/ 327543 w 667195"/>
              <a:gd name="connsiteY229" fmla="*/ 198 h 752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</a:cxnLst>
            <a:rect l="l" t="t" r="r" b="b"/>
            <a:pathLst>
              <a:path w="667195" h="752475">
                <a:moveTo>
                  <a:pt x="333697" y="0"/>
                </a:moveTo>
                <a:lnTo>
                  <a:pt x="339850" y="198"/>
                </a:lnTo>
                <a:lnTo>
                  <a:pt x="345806" y="793"/>
                </a:lnTo>
                <a:lnTo>
                  <a:pt x="351761" y="1388"/>
                </a:lnTo>
                <a:lnTo>
                  <a:pt x="357518" y="2577"/>
                </a:lnTo>
                <a:lnTo>
                  <a:pt x="363473" y="3965"/>
                </a:lnTo>
                <a:lnTo>
                  <a:pt x="368833" y="5551"/>
                </a:lnTo>
                <a:lnTo>
                  <a:pt x="374391" y="7335"/>
                </a:lnTo>
                <a:lnTo>
                  <a:pt x="379751" y="9317"/>
                </a:lnTo>
                <a:lnTo>
                  <a:pt x="385111" y="11894"/>
                </a:lnTo>
                <a:lnTo>
                  <a:pt x="390074" y="14471"/>
                </a:lnTo>
                <a:lnTo>
                  <a:pt x="395235" y="17246"/>
                </a:lnTo>
                <a:lnTo>
                  <a:pt x="399999" y="20418"/>
                </a:lnTo>
                <a:lnTo>
                  <a:pt x="404764" y="23589"/>
                </a:lnTo>
                <a:lnTo>
                  <a:pt x="409131" y="27157"/>
                </a:lnTo>
                <a:lnTo>
                  <a:pt x="413498" y="30924"/>
                </a:lnTo>
                <a:lnTo>
                  <a:pt x="417468" y="34690"/>
                </a:lnTo>
                <a:lnTo>
                  <a:pt x="632455" y="249570"/>
                </a:lnTo>
                <a:lnTo>
                  <a:pt x="636823" y="253931"/>
                </a:lnTo>
                <a:lnTo>
                  <a:pt x="640594" y="258490"/>
                </a:lnTo>
                <a:lnTo>
                  <a:pt x="644366" y="263247"/>
                </a:lnTo>
                <a:lnTo>
                  <a:pt x="647741" y="268005"/>
                </a:lnTo>
                <a:lnTo>
                  <a:pt x="650718" y="272961"/>
                </a:lnTo>
                <a:lnTo>
                  <a:pt x="653696" y="278115"/>
                </a:lnTo>
                <a:lnTo>
                  <a:pt x="656277" y="283269"/>
                </a:lnTo>
                <a:lnTo>
                  <a:pt x="658460" y="288621"/>
                </a:lnTo>
                <a:lnTo>
                  <a:pt x="660644" y="293973"/>
                </a:lnTo>
                <a:lnTo>
                  <a:pt x="662431" y="299523"/>
                </a:lnTo>
                <a:lnTo>
                  <a:pt x="664019" y="304875"/>
                </a:lnTo>
                <a:lnTo>
                  <a:pt x="665210" y="310624"/>
                </a:lnTo>
                <a:lnTo>
                  <a:pt x="666004" y="316174"/>
                </a:lnTo>
                <a:lnTo>
                  <a:pt x="666798" y="321923"/>
                </a:lnTo>
                <a:lnTo>
                  <a:pt x="667195" y="327473"/>
                </a:lnTo>
                <a:lnTo>
                  <a:pt x="667195" y="333222"/>
                </a:lnTo>
                <a:lnTo>
                  <a:pt x="667195" y="338971"/>
                </a:lnTo>
                <a:lnTo>
                  <a:pt x="666798" y="344719"/>
                </a:lnTo>
                <a:lnTo>
                  <a:pt x="666004" y="350071"/>
                </a:lnTo>
                <a:lnTo>
                  <a:pt x="665210" y="355820"/>
                </a:lnTo>
                <a:lnTo>
                  <a:pt x="664019" y="361371"/>
                </a:lnTo>
                <a:lnTo>
                  <a:pt x="662431" y="366921"/>
                </a:lnTo>
                <a:lnTo>
                  <a:pt x="660644" y="372471"/>
                </a:lnTo>
                <a:lnTo>
                  <a:pt x="658460" y="377625"/>
                </a:lnTo>
                <a:lnTo>
                  <a:pt x="656277" y="382977"/>
                </a:lnTo>
                <a:lnTo>
                  <a:pt x="653696" y="388131"/>
                </a:lnTo>
                <a:lnTo>
                  <a:pt x="650718" y="393484"/>
                </a:lnTo>
                <a:lnTo>
                  <a:pt x="647741" y="398241"/>
                </a:lnTo>
                <a:lnTo>
                  <a:pt x="644366" y="403197"/>
                </a:lnTo>
                <a:lnTo>
                  <a:pt x="640594" y="407756"/>
                </a:lnTo>
                <a:lnTo>
                  <a:pt x="636823" y="412513"/>
                </a:lnTo>
                <a:lnTo>
                  <a:pt x="632455" y="416874"/>
                </a:lnTo>
                <a:lnTo>
                  <a:pt x="628088" y="421037"/>
                </a:lnTo>
                <a:lnTo>
                  <a:pt x="623522" y="425200"/>
                </a:lnTo>
                <a:lnTo>
                  <a:pt x="618758" y="428768"/>
                </a:lnTo>
                <a:lnTo>
                  <a:pt x="613994" y="431940"/>
                </a:lnTo>
                <a:lnTo>
                  <a:pt x="608833" y="435111"/>
                </a:lnTo>
                <a:lnTo>
                  <a:pt x="603870" y="438085"/>
                </a:lnTo>
                <a:lnTo>
                  <a:pt x="598709" y="440662"/>
                </a:lnTo>
                <a:lnTo>
                  <a:pt x="593349" y="442842"/>
                </a:lnTo>
                <a:lnTo>
                  <a:pt x="587989" y="445023"/>
                </a:lnTo>
                <a:lnTo>
                  <a:pt x="582431" y="446807"/>
                </a:lnTo>
                <a:lnTo>
                  <a:pt x="576872" y="448195"/>
                </a:lnTo>
                <a:lnTo>
                  <a:pt x="571314" y="449582"/>
                </a:lnTo>
                <a:lnTo>
                  <a:pt x="565756" y="450375"/>
                </a:lnTo>
                <a:lnTo>
                  <a:pt x="559999" y="451168"/>
                </a:lnTo>
                <a:lnTo>
                  <a:pt x="554242" y="451366"/>
                </a:lnTo>
                <a:lnTo>
                  <a:pt x="548684" y="451564"/>
                </a:lnTo>
                <a:lnTo>
                  <a:pt x="542927" y="451366"/>
                </a:lnTo>
                <a:lnTo>
                  <a:pt x="537170" y="451168"/>
                </a:lnTo>
                <a:lnTo>
                  <a:pt x="531810" y="450375"/>
                </a:lnTo>
                <a:lnTo>
                  <a:pt x="526054" y="449582"/>
                </a:lnTo>
                <a:lnTo>
                  <a:pt x="520495" y="448195"/>
                </a:lnTo>
                <a:lnTo>
                  <a:pt x="514739" y="446807"/>
                </a:lnTo>
                <a:lnTo>
                  <a:pt x="509379" y="445023"/>
                </a:lnTo>
                <a:lnTo>
                  <a:pt x="504019" y="442842"/>
                </a:lnTo>
                <a:lnTo>
                  <a:pt x="498858" y="440662"/>
                </a:lnTo>
                <a:lnTo>
                  <a:pt x="493498" y="438085"/>
                </a:lnTo>
                <a:lnTo>
                  <a:pt x="488337" y="435111"/>
                </a:lnTo>
                <a:lnTo>
                  <a:pt x="483374" y="431940"/>
                </a:lnTo>
                <a:lnTo>
                  <a:pt x="478610" y="428768"/>
                </a:lnTo>
                <a:lnTo>
                  <a:pt x="473647" y="425200"/>
                </a:lnTo>
                <a:lnTo>
                  <a:pt x="469081" y="421037"/>
                </a:lnTo>
                <a:lnTo>
                  <a:pt x="464714" y="416874"/>
                </a:lnTo>
                <a:lnTo>
                  <a:pt x="452208" y="400223"/>
                </a:lnTo>
                <a:lnTo>
                  <a:pt x="452208" y="634133"/>
                </a:lnTo>
                <a:lnTo>
                  <a:pt x="452009" y="639881"/>
                </a:lnTo>
                <a:lnTo>
                  <a:pt x="451612" y="646225"/>
                </a:lnTo>
                <a:lnTo>
                  <a:pt x="450818" y="651973"/>
                </a:lnTo>
                <a:lnTo>
                  <a:pt x="450024" y="657722"/>
                </a:lnTo>
                <a:lnTo>
                  <a:pt x="448634" y="663471"/>
                </a:lnTo>
                <a:lnTo>
                  <a:pt x="447046" y="669219"/>
                </a:lnTo>
                <a:lnTo>
                  <a:pt x="445260" y="674571"/>
                </a:lnTo>
                <a:lnTo>
                  <a:pt x="442878" y="680122"/>
                </a:lnTo>
                <a:lnTo>
                  <a:pt x="440694" y="685276"/>
                </a:lnTo>
                <a:lnTo>
                  <a:pt x="437915" y="690430"/>
                </a:lnTo>
                <a:lnTo>
                  <a:pt x="435136" y="695385"/>
                </a:lnTo>
                <a:lnTo>
                  <a:pt x="431959" y="700143"/>
                </a:lnTo>
                <a:lnTo>
                  <a:pt x="428783" y="704702"/>
                </a:lnTo>
                <a:lnTo>
                  <a:pt x="425012" y="709261"/>
                </a:lnTo>
                <a:lnTo>
                  <a:pt x="421438" y="713622"/>
                </a:lnTo>
                <a:lnTo>
                  <a:pt x="417468" y="717785"/>
                </a:lnTo>
                <a:lnTo>
                  <a:pt x="413498" y="721551"/>
                </a:lnTo>
                <a:lnTo>
                  <a:pt x="409131" y="725318"/>
                </a:lnTo>
                <a:lnTo>
                  <a:pt x="404764" y="728886"/>
                </a:lnTo>
                <a:lnTo>
                  <a:pt x="399999" y="732058"/>
                </a:lnTo>
                <a:lnTo>
                  <a:pt x="395235" y="735229"/>
                </a:lnTo>
                <a:lnTo>
                  <a:pt x="390074" y="738004"/>
                </a:lnTo>
                <a:lnTo>
                  <a:pt x="385111" y="740780"/>
                </a:lnTo>
                <a:lnTo>
                  <a:pt x="379751" y="742960"/>
                </a:lnTo>
                <a:lnTo>
                  <a:pt x="374391" y="745141"/>
                </a:lnTo>
                <a:lnTo>
                  <a:pt x="368833" y="746925"/>
                </a:lnTo>
                <a:lnTo>
                  <a:pt x="363473" y="748511"/>
                </a:lnTo>
                <a:lnTo>
                  <a:pt x="357518" y="749898"/>
                </a:lnTo>
                <a:lnTo>
                  <a:pt x="351761" y="751088"/>
                </a:lnTo>
                <a:lnTo>
                  <a:pt x="345806" y="751682"/>
                </a:lnTo>
                <a:lnTo>
                  <a:pt x="339850" y="752079"/>
                </a:lnTo>
                <a:lnTo>
                  <a:pt x="333697" y="752475"/>
                </a:lnTo>
                <a:lnTo>
                  <a:pt x="327543" y="752079"/>
                </a:lnTo>
                <a:lnTo>
                  <a:pt x="321587" y="751682"/>
                </a:lnTo>
                <a:lnTo>
                  <a:pt x="315632" y="751088"/>
                </a:lnTo>
                <a:lnTo>
                  <a:pt x="309677" y="749898"/>
                </a:lnTo>
                <a:lnTo>
                  <a:pt x="303920" y="748511"/>
                </a:lnTo>
                <a:lnTo>
                  <a:pt x="298362" y="746925"/>
                </a:lnTo>
                <a:lnTo>
                  <a:pt x="292803" y="745141"/>
                </a:lnTo>
                <a:lnTo>
                  <a:pt x="287642" y="742960"/>
                </a:lnTo>
                <a:lnTo>
                  <a:pt x="282282" y="740780"/>
                </a:lnTo>
                <a:lnTo>
                  <a:pt x="277121" y="738004"/>
                </a:lnTo>
                <a:lnTo>
                  <a:pt x="272357" y="735229"/>
                </a:lnTo>
                <a:lnTo>
                  <a:pt x="267394" y="732058"/>
                </a:lnTo>
                <a:lnTo>
                  <a:pt x="262630" y="728886"/>
                </a:lnTo>
                <a:lnTo>
                  <a:pt x="258262" y="725318"/>
                </a:lnTo>
                <a:lnTo>
                  <a:pt x="253895" y="721551"/>
                </a:lnTo>
                <a:lnTo>
                  <a:pt x="249925" y="717785"/>
                </a:lnTo>
                <a:lnTo>
                  <a:pt x="245955" y="713622"/>
                </a:lnTo>
                <a:lnTo>
                  <a:pt x="242183" y="709261"/>
                </a:lnTo>
                <a:lnTo>
                  <a:pt x="238610" y="704702"/>
                </a:lnTo>
                <a:lnTo>
                  <a:pt x="235235" y="700143"/>
                </a:lnTo>
                <a:lnTo>
                  <a:pt x="232258" y="695385"/>
                </a:lnTo>
                <a:lnTo>
                  <a:pt x="229280" y="690430"/>
                </a:lnTo>
                <a:lnTo>
                  <a:pt x="226898" y="685276"/>
                </a:lnTo>
                <a:lnTo>
                  <a:pt x="224317" y="680122"/>
                </a:lnTo>
                <a:lnTo>
                  <a:pt x="222332" y="674571"/>
                </a:lnTo>
                <a:lnTo>
                  <a:pt x="220347" y="669219"/>
                </a:lnTo>
                <a:lnTo>
                  <a:pt x="218759" y="663471"/>
                </a:lnTo>
                <a:lnTo>
                  <a:pt x="217369" y="657722"/>
                </a:lnTo>
                <a:lnTo>
                  <a:pt x="216575" y="651973"/>
                </a:lnTo>
                <a:lnTo>
                  <a:pt x="215583" y="646225"/>
                </a:lnTo>
                <a:lnTo>
                  <a:pt x="215186" y="639881"/>
                </a:lnTo>
                <a:lnTo>
                  <a:pt x="215186" y="634133"/>
                </a:lnTo>
                <a:lnTo>
                  <a:pt x="215186" y="400223"/>
                </a:lnTo>
                <a:lnTo>
                  <a:pt x="202679" y="416874"/>
                </a:lnTo>
                <a:lnTo>
                  <a:pt x="198114" y="421037"/>
                </a:lnTo>
                <a:lnTo>
                  <a:pt x="193548" y="425200"/>
                </a:lnTo>
                <a:lnTo>
                  <a:pt x="188982" y="428768"/>
                </a:lnTo>
                <a:lnTo>
                  <a:pt x="183821" y="431940"/>
                </a:lnTo>
                <a:lnTo>
                  <a:pt x="178858" y="435111"/>
                </a:lnTo>
                <a:lnTo>
                  <a:pt x="173895" y="438085"/>
                </a:lnTo>
                <a:lnTo>
                  <a:pt x="168536" y="440662"/>
                </a:lnTo>
                <a:lnTo>
                  <a:pt x="163374" y="442842"/>
                </a:lnTo>
                <a:lnTo>
                  <a:pt x="157816" y="445023"/>
                </a:lnTo>
                <a:lnTo>
                  <a:pt x="152258" y="446807"/>
                </a:lnTo>
                <a:lnTo>
                  <a:pt x="146898" y="448195"/>
                </a:lnTo>
                <a:lnTo>
                  <a:pt x="141340" y="449582"/>
                </a:lnTo>
                <a:lnTo>
                  <a:pt x="135583" y="450375"/>
                </a:lnTo>
                <a:lnTo>
                  <a:pt x="130024" y="451168"/>
                </a:lnTo>
                <a:lnTo>
                  <a:pt x="124268" y="451366"/>
                </a:lnTo>
                <a:lnTo>
                  <a:pt x="118709" y="451564"/>
                </a:lnTo>
                <a:lnTo>
                  <a:pt x="113151" y="451366"/>
                </a:lnTo>
                <a:lnTo>
                  <a:pt x="107394" y="451168"/>
                </a:lnTo>
                <a:lnTo>
                  <a:pt x="101637" y="450375"/>
                </a:lnTo>
                <a:lnTo>
                  <a:pt x="95881" y="449582"/>
                </a:lnTo>
                <a:lnTo>
                  <a:pt x="90521" y="448195"/>
                </a:lnTo>
                <a:lnTo>
                  <a:pt x="84963" y="446807"/>
                </a:lnTo>
                <a:lnTo>
                  <a:pt x="79404" y="445023"/>
                </a:lnTo>
                <a:lnTo>
                  <a:pt x="74044" y="442842"/>
                </a:lnTo>
                <a:lnTo>
                  <a:pt x="68685" y="440662"/>
                </a:lnTo>
                <a:lnTo>
                  <a:pt x="63523" y="438085"/>
                </a:lnTo>
                <a:lnTo>
                  <a:pt x="58561" y="435111"/>
                </a:lnTo>
                <a:lnTo>
                  <a:pt x="53399" y="431940"/>
                </a:lnTo>
                <a:lnTo>
                  <a:pt x="48635" y="428768"/>
                </a:lnTo>
                <a:lnTo>
                  <a:pt x="43871" y="425200"/>
                </a:lnTo>
                <a:lnTo>
                  <a:pt x="39305" y="421037"/>
                </a:lnTo>
                <a:lnTo>
                  <a:pt x="34739" y="416874"/>
                </a:lnTo>
                <a:lnTo>
                  <a:pt x="30571" y="412513"/>
                </a:lnTo>
                <a:lnTo>
                  <a:pt x="26799" y="407756"/>
                </a:lnTo>
                <a:lnTo>
                  <a:pt x="23027" y="403197"/>
                </a:lnTo>
                <a:lnTo>
                  <a:pt x="19652" y="398241"/>
                </a:lnTo>
                <a:lnTo>
                  <a:pt x="16476" y="393484"/>
                </a:lnTo>
                <a:lnTo>
                  <a:pt x="13697" y="388131"/>
                </a:lnTo>
                <a:lnTo>
                  <a:pt x="10918" y="382977"/>
                </a:lnTo>
                <a:lnTo>
                  <a:pt x="8734" y="377625"/>
                </a:lnTo>
                <a:lnTo>
                  <a:pt x="6551" y="372471"/>
                </a:lnTo>
                <a:lnTo>
                  <a:pt x="4963" y="366921"/>
                </a:lnTo>
                <a:lnTo>
                  <a:pt x="3375" y="361371"/>
                </a:lnTo>
                <a:lnTo>
                  <a:pt x="2382" y="355820"/>
                </a:lnTo>
                <a:lnTo>
                  <a:pt x="1389" y="350071"/>
                </a:lnTo>
                <a:lnTo>
                  <a:pt x="794" y="344719"/>
                </a:lnTo>
                <a:lnTo>
                  <a:pt x="198" y="338971"/>
                </a:lnTo>
                <a:lnTo>
                  <a:pt x="0" y="333222"/>
                </a:lnTo>
                <a:lnTo>
                  <a:pt x="198" y="327473"/>
                </a:lnTo>
                <a:lnTo>
                  <a:pt x="794" y="321923"/>
                </a:lnTo>
                <a:lnTo>
                  <a:pt x="1389" y="316174"/>
                </a:lnTo>
                <a:lnTo>
                  <a:pt x="2382" y="310624"/>
                </a:lnTo>
                <a:lnTo>
                  <a:pt x="3375" y="304875"/>
                </a:lnTo>
                <a:lnTo>
                  <a:pt x="4963" y="299523"/>
                </a:lnTo>
                <a:lnTo>
                  <a:pt x="6551" y="293973"/>
                </a:lnTo>
                <a:lnTo>
                  <a:pt x="8734" y="288621"/>
                </a:lnTo>
                <a:lnTo>
                  <a:pt x="10918" y="283269"/>
                </a:lnTo>
                <a:lnTo>
                  <a:pt x="13697" y="278115"/>
                </a:lnTo>
                <a:lnTo>
                  <a:pt x="16476" y="272961"/>
                </a:lnTo>
                <a:lnTo>
                  <a:pt x="19652" y="268005"/>
                </a:lnTo>
                <a:lnTo>
                  <a:pt x="23027" y="263247"/>
                </a:lnTo>
                <a:lnTo>
                  <a:pt x="26799" y="258490"/>
                </a:lnTo>
                <a:lnTo>
                  <a:pt x="30571" y="253931"/>
                </a:lnTo>
                <a:lnTo>
                  <a:pt x="34739" y="249570"/>
                </a:lnTo>
                <a:lnTo>
                  <a:pt x="249925" y="34690"/>
                </a:lnTo>
                <a:lnTo>
                  <a:pt x="253895" y="30924"/>
                </a:lnTo>
                <a:lnTo>
                  <a:pt x="258262" y="27157"/>
                </a:lnTo>
                <a:lnTo>
                  <a:pt x="262630" y="23589"/>
                </a:lnTo>
                <a:lnTo>
                  <a:pt x="267394" y="20418"/>
                </a:lnTo>
                <a:lnTo>
                  <a:pt x="272357" y="17246"/>
                </a:lnTo>
                <a:lnTo>
                  <a:pt x="277121" y="14471"/>
                </a:lnTo>
                <a:lnTo>
                  <a:pt x="282282" y="11894"/>
                </a:lnTo>
                <a:lnTo>
                  <a:pt x="287642" y="9317"/>
                </a:lnTo>
                <a:lnTo>
                  <a:pt x="292803" y="7335"/>
                </a:lnTo>
                <a:lnTo>
                  <a:pt x="298362" y="5551"/>
                </a:lnTo>
                <a:lnTo>
                  <a:pt x="303920" y="3965"/>
                </a:lnTo>
                <a:lnTo>
                  <a:pt x="309677" y="2577"/>
                </a:lnTo>
                <a:lnTo>
                  <a:pt x="315632" y="1388"/>
                </a:lnTo>
                <a:lnTo>
                  <a:pt x="321587" y="793"/>
                </a:lnTo>
                <a:lnTo>
                  <a:pt x="327543" y="198"/>
                </a:lnTo>
                <a:close/>
              </a:path>
            </a:pathLst>
          </a:custGeom>
          <a:solidFill>
            <a:srgbClr val="99CB38"/>
          </a:solidFill>
          <a:ln>
            <a:noFill/>
          </a:ln>
        </p:spPr>
        <p:style>
          <a:lnRef idx="2">
            <a:srgbClr val="99CB38">
              <a:shade val="50000"/>
            </a:srgbClr>
          </a:lnRef>
          <a:fillRef idx="1">
            <a:srgbClr val="99CB38"/>
          </a:fillRef>
          <a:effectRef idx="0">
            <a:srgbClr val="99CB38"/>
          </a:effectRef>
          <a:fontRef idx="minor">
            <a:sysClr val="window" lastClr="FFFFFF"/>
          </a:fontRef>
        </p:style>
        <p:txBody>
          <a:bodyPr anchor="ctr"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1" i="0" u="none" strike="noStrike" kern="1200" cap="none" spc="0" normalizeH="0" baseline="0" noProof="1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n-lt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564" name="任意多边形 563"/>
          <p:cNvSpPr/>
          <p:nvPr>
            <p:custDataLst>
              <p:tags r:id="rId5"/>
            </p:custDataLst>
          </p:nvPr>
        </p:nvSpPr>
        <p:spPr>
          <a:xfrm rot="12897220">
            <a:off x="3798888" y="4781550"/>
            <a:ext cx="830263" cy="935038"/>
          </a:xfrm>
          <a:custGeom>
            <a:avLst/>
            <a:gdLst>
              <a:gd name="connsiteX0" fmla="*/ 333697 w 667195"/>
              <a:gd name="connsiteY0" fmla="*/ 0 h 752475"/>
              <a:gd name="connsiteX1" fmla="*/ 339850 w 667195"/>
              <a:gd name="connsiteY1" fmla="*/ 198 h 752475"/>
              <a:gd name="connsiteX2" fmla="*/ 345806 w 667195"/>
              <a:gd name="connsiteY2" fmla="*/ 793 h 752475"/>
              <a:gd name="connsiteX3" fmla="*/ 351761 w 667195"/>
              <a:gd name="connsiteY3" fmla="*/ 1388 h 752475"/>
              <a:gd name="connsiteX4" fmla="*/ 357518 w 667195"/>
              <a:gd name="connsiteY4" fmla="*/ 2577 h 752475"/>
              <a:gd name="connsiteX5" fmla="*/ 363473 w 667195"/>
              <a:gd name="connsiteY5" fmla="*/ 3965 h 752475"/>
              <a:gd name="connsiteX6" fmla="*/ 368833 w 667195"/>
              <a:gd name="connsiteY6" fmla="*/ 5551 h 752475"/>
              <a:gd name="connsiteX7" fmla="*/ 374391 w 667195"/>
              <a:gd name="connsiteY7" fmla="*/ 7335 h 752475"/>
              <a:gd name="connsiteX8" fmla="*/ 379751 w 667195"/>
              <a:gd name="connsiteY8" fmla="*/ 9317 h 752475"/>
              <a:gd name="connsiteX9" fmla="*/ 385111 w 667195"/>
              <a:gd name="connsiteY9" fmla="*/ 11894 h 752475"/>
              <a:gd name="connsiteX10" fmla="*/ 390074 w 667195"/>
              <a:gd name="connsiteY10" fmla="*/ 14471 h 752475"/>
              <a:gd name="connsiteX11" fmla="*/ 395235 w 667195"/>
              <a:gd name="connsiteY11" fmla="*/ 17246 h 752475"/>
              <a:gd name="connsiteX12" fmla="*/ 399999 w 667195"/>
              <a:gd name="connsiteY12" fmla="*/ 20418 h 752475"/>
              <a:gd name="connsiteX13" fmla="*/ 404764 w 667195"/>
              <a:gd name="connsiteY13" fmla="*/ 23589 h 752475"/>
              <a:gd name="connsiteX14" fmla="*/ 409131 w 667195"/>
              <a:gd name="connsiteY14" fmla="*/ 27157 h 752475"/>
              <a:gd name="connsiteX15" fmla="*/ 413498 w 667195"/>
              <a:gd name="connsiteY15" fmla="*/ 30924 h 752475"/>
              <a:gd name="connsiteX16" fmla="*/ 417468 w 667195"/>
              <a:gd name="connsiteY16" fmla="*/ 34690 h 752475"/>
              <a:gd name="connsiteX17" fmla="*/ 632455 w 667195"/>
              <a:gd name="connsiteY17" fmla="*/ 249570 h 752475"/>
              <a:gd name="connsiteX18" fmla="*/ 636823 w 667195"/>
              <a:gd name="connsiteY18" fmla="*/ 253931 h 752475"/>
              <a:gd name="connsiteX19" fmla="*/ 640594 w 667195"/>
              <a:gd name="connsiteY19" fmla="*/ 258490 h 752475"/>
              <a:gd name="connsiteX20" fmla="*/ 644366 w 667195"/>
              <a:gd name="connsiteY20" fmla="*/ 263247 h 752475"/>
              <a:gd name="connsiteX21" fmla="*/ 647741 w 667195"/>
              <a:gd name="connsiteY21" fmla="*/ 268005 h 752475"/>
              <a:gd name="connsiteX22" fmla="*/ 650718 w 667195"/>
              <a:gd name="connsiteY22" fmla="*/ 272961 h 752475"/>
              <a:gd name="connsiteX23" fmla="*/ 653696 w 667195"/>
              <a:gd name="connsiteY23" fmla="*/ 278115 h 752475"/>
              <a:gd name="connsiteX24" fmla="*/ 656277 w 667195"/>
              <a:gd name="connsiteY24" fmla="*/ 283269 h 752475"/>
              <a:gd name="connsiteX25" fmla="*/ 658460 w 667195"/>
              <a:gd name="connsiteY25" fmla="*/ 288621 h 752475"/>
              <a:gd name="connsiteX26" fmla="*/ 660644 w 667195"/>
              <a:gd name="connsiteY26" fmla="*/ 293973 h 752475"/>
              <a:gd name="connsiteX27" fmla="*/ 662431 w 667195"/>
              <a:gd name="connsiteY27" fmla="*/ 299523 h 752475"/>
              <a:gd name="connsiteX28" fmla="*/ 664019 w 667195"/>
              <a:gd name="connsiteY28" fmla="*/ 304875 h 752475"/>
              <a:gd name="connsiteX29" fmla="*/ 665210 w 667195"/>
              <a:gd name="connsiteY29" fmla="*/ 310624 h 752475"/>
              <a:gd name="connsiteX30" fmla="*/ 666004 w 667195"/>
              <a:gd name="connsiteY30" fmla="*/ 316174 h 752475"/>
              <a:gd name="connsiteX31" fmla="*/ 666798 w 667195"/>
              <a:gd name="connsiteY31" fmla="*/ 321923 h 752475"/>
              <a:gd name="connsiteX32" fmla="*/ 667195 w 667195"/>
              <a:gd name="connsiteY32" fmla="*/ 327473 h 752475"/>
              <a:gd name="connsiteX33" fmla="*/ 667195 w 667195"/>
              <a:gd name="connsiteY33" fmla="*/ 333222 h 752475"/>
              <a:gd name="connsiteX34" fmla="*/ 667195 w 667195"/>
              <a:gd name="connsiteY34" fmla="*/ 338971 h 752475"/>
              <a:gd name="connsiteX35" fmla="*/ 666798 w 667195"/>
              <a:gd name="connsiteY35" fmla="*/ 344719 h 752475"/>
              <a:gd name="connsiteX36" fmla="*/ 666004 w 667195"/>
              <a:gd name="connsiteY36" fmla="*/ 350071 h 752475"/>
              <a:gd name="connsiteX37" fmla="*/ 665210 w 667195"/>
              <a:gd name="connsiteY37" fmla="*/ 355820 h 752475"/>
              <a:gd name="connsiteX38" fmla="*/ 664019 w 667195"/>
              <a:gd name="connsiteY38" fmla="*/ 361371 h 752475"/>
              <a:gd name="connsiteX39" fmla="*/ 662431 w 667195"/>
              <a:gd name="connsiteY39" fmla="*/ 366921 h 752475"/>
              <a:gd name="connsiteX40" fmla="*/ 660644 w 667195"/>
              <a:gd name="connsiteY40" fmla="*/ 372471 h 752475"/>
              <a:gd name="connsiteX41" fmla="*/ 658460 w 667195"/>
              <a:gd name="connsiteY41" fmla="*/ 377625 h 752475"/>
              <a:gd name="connsiteX42" fmla="*/ 656277 w 667195"/>
              <a:gd name="connsiteY42" fmla="*/ 382977 h 752475"/>
              <a:gd name="connsiteX43" fmla="*/ 653696 w 667195"/>
              <a:gd name="connsiteY43" fmla="*/ 388131 h 752475"/>
              <a:gd name="connsiteX44" fmla="*/ 650718 w 667195"/>
              <a:gd name="connsiteY44" fmla="*/ 393484 h 752475"/>
              <a:gd name="connsiteX45" fmla="*/ 647741 w 667195"/>
              <a:gd name="connsiteY45" fmla="*/ 398241 h 752475"/>
              <a:gd name="connsiteX46" fmla="*/ 644366 w 667195"/>
              <a:gd name="connsiteY46" fmla="*/ 403197 h 752475"/>
              <a:gd name="connsiteX47" fmla="*/ 640594 w 667195"/>
              <a:gd name="connsiteY47" fmla="*/ 407756 h 752475"/>
              <a:gd name="connsiteX48" fmla="*/ 636823 w 667195"/>
              <a:gd name="connsiteY48" fmla="*/ 412513 h 752475"/>
              <a:gd name="connsiteX49" fmla="*/ 632455 w 667195"/>
              <a:gd name="connsiteY49" fmla="*/ 416874 h 752475"/>
              <a:gd name="connsiteX50" fmla="*/ 628088 w 667195"/>
              <a:gd name="connsiteY50" fmla="*/ 421037 h 752475"/>
              <a:gd name="connsiteX51" fmla="*/ 623522 w 667195"/>
              <a:gd name="connsiteY51" fmla="*/ 425200 h 752475"/>
              <a:gd name="connsiteX52" fmla="*/ 618758 w 667195"/>
              <a:gd name="connsiteY52" fmla="*/ 428768 h 752475"/>
              <a:gd name="connsiteX53" fmla="*/ 613994 w 667195"/>
              <a:gd name="connsiteY53" fmla="*/ 431940 h 752475"/>
              <a:gd name="connsiteX54" fmla="*/ 608833 w 667195"/>
              <a:gd name="connsiteY54" fmla="*/ 435111 h 752475"/>
              <a:gd name="connsiteX55" fmla="*/ 603870 w 667195"/>
              <a:gd name="connsiteY55" fmla="*/ 438085 h 752475"/>
              <a:gd name="connsiteX56" fmla="*/ 598709 w 667195"/>
              <a:gd name="connsiteY56" fmla="*/ 440662 h 752475"/>
              <a:gd name="connsiteX57" fmla="*/ 593349 w 667195"/>
              <a:gd name="connsiteY57" fmla="*/ 442842 h 752475"/>
              <a:gd name="connsiteX58" fmla="*/ 587989 w 667195"/>
              <a:gd name="connsiteY58" fmla="*/ 445023 h 752475"/>
              <a:gd name="connsiteX59" fmla="*/ 582431 w 667195"/>
              <a:gd name="connsiteY59" fmla="*/ 446807 h 752475"/>
              <a:gd name="connsiteX60" fmla="*/ 576872 w 667195"/>
              <a:gd name="connsiteY60" fmla="*/ 448195 h 752475"/>
              <a:gd name="connsiteX61" fmla="*/ 571314 w 667195"/>
              <a:gd name="connsiteY61" fmla="*/ 449582 h 752475"/>
              <a:gd name="connsiteX62" fmla="*/ 565756 w 667195"/>
              <a:gd name="connsiteY62" fmla="*/ 450375 h 752475"/>
              <a:gd name="connsiteX63" fmla="*/ 559999 w 667195"/>
              <a:gd name="connsiteY63" fmla="*/ 451168 h 752475"/>
              <a:gd name="connsiteX64" fmla="*/ 554242 w 667195"/>
              <a:gd name="connsiteY64" fmla="*/ 451366 h 752475"/>
              <a:gd name="connsiteX65" fmla="*/ 548684 w 667195"/>
              <a:gd name="connsiteY65" fmla="*/ 451564 h 752475"/>
              <a:gd name="connsiteX66" fmla="*/ 542927 w 667195"/>
              <a:gd name="connsiteY66" fmla="*/ 451366 h 752475"/>
              <a:gd name="connsiteX67" fmla="*/ 537170 w 667195"/>
              <a:gd name="connsiteY67" fmla="*/ 451168 h 752475"/>
              <a:gd name="connsiteX68" fmla="*/ 531810 w 667195"/>
              <a:gd name="connsiteY68" fmla="*/ 450375 h 752475"/>
              <a:gd name="connsiteX69" fmla="*/ 526054 w 667195"/>
              <a:gd name="connsiteY69" fmla="*/ 449582 h 752475"/>
              <a:gd name="connsiteX70" fmla="*/ 520495 w 667195"/>
              <a:gd name="connsiteY70" fmla="*/ 448195 h 752475"/>
              <a:gd name="connsiteX71" fmla="*/ 514739 w 667195"/>
              <a:gd name="connsiteY71" fmla="*/ 446807 h 752475"/>
              <a:gd name="connsiteX72" fmla="*/ 509379 w 667195"/>
              <a:gd name="connsiteY72" fmla="*/ 445023 h 752475"/>
              <a:gd name="connsiteX73" fmla="*/ 504019 w 667195"/>
              <a:gd name="connsiteY73" fmla="*/ 442842 h 752475"/>
              <a:gd name="connsiteX74" fmla="*/ 498858 w 667195"/>
              <a:gd name="connsiteY74" fmla="*/ 440662 h 752475"/>
              <a:gd name="connsiteX75" fmla="*/ 493498 w 667195"/>
              <a:gd name="connsiteY75" fmla="*/ 438085 h 752475"/>
              <a:gd name="connsiteX76" fmla="*/ 488337 w 667195"/>
              <a:gd name="connsiteY76" fmla="*/ 435111 h 752475"/>
              <a:gd name="connsiteX77" fmla="*/ 483374 w 667195"/>
              <a:gd name="connsiteY77" fmla="*/ 431940 h 752475"/>
              <a:gd name="connsiteX78" fmla="*/ 478610 w 667195"/>
              <a:gd name="connsiteY78" fmla="*/ 428768 h 752475"/>
              <a:gd name="connsiteX79" fmla="*/ 473647 w 667195"/>
              <a:gd name="connsiteY79" fmla="*/ 425200 h 752475"/>
              <a:gd name="connsiteX80" fmla="*/ 469081 w 667195"/>
              <a:gd name="connsiteY80" fmla="*/ 421037 h 752475"/>
              <a:gd name="connsiteX81" fmla="*/ 464714 w 667195"/>
              <a:gd name="connsiteY81" fmla="*/ 416874 h 752475"/>
              <a:gd name="connsiteX82" fmla="*/ 452208 w 667195"/>
              <a:gd name="connsiteY82" fmla="*/ 400223 h 752475"/>
              <a:gd name="connsiteX83" fmla="*/ 452208 w 667195"/>
              <a:gd name="connsiteY83" fmla="*/ 634133 h 752475"/>
              <a:gd name="connsiteX84" fmla="*/ 452009 w 667195"/>
              <a:gd name="connsiteY84" fmla="*/ 639881 h 752475"/>
              <a:gd name="connsiteX85" fmla="*/ 451612 w 667195"/>
              <a:gd name="connsiteY85" fmla="*/ 646225 h 752475"/>
              <a:gd name="connsiteX86" fmla="*/ 450818 w 667195"/>
              <a:gd name="connsiteY86" fmla="*/ 651973 h 752475"/>
              <a:gd name="connsiteX87" fmla="*/ 450024 w 667195"/>
              <a:gd name="connsiteY87" fmla="*/ 657722 h 752475"/>
              <a:gd name="connsiteX88" fmla="*/ 448634 w 667195"/>
              <a:gd name="connsiteY88" fmla="*/ 663471 h 752475"/>
              <a:gd name="connsiteX89" fmla="*/ 447046 w 667195"/>
              <a:gd name="connsiteY89" fmla="*/ 669219 h 752475"/>
              <a:gd name="connsiteX90" fmla="*/ 445260 w 667195"/>
              <a:gd name="connsiteY90" fmla="*/ 674571 h 752475"/>
              <a:gd name="connsiteX91" fmla="*/ 442878 w 667195"/>
              <a:gd name="connsiteY91" fmla="*/ 680122 h 752475"/>
              <a:gd name="connsiteX92" fmla="*/ 440694 w 667195"/>
              <a:gd name="connsiteY92" fmla="*/ 685276 h 752475"/>
              <a:gd name="connsiteX93" fmla="*/ 437915 w 667195"/>
              <a:gd name="connsiteY93" fmla="*/ 690430 h 752475"/>
              <a:gd name="connsiteX94" fmla="*/ 435136 w 667195"/>
              <a:gd name="connsiteY94" fmla="*/ 695385 h 752475"/>
              <a:gd name="connsiteX95" fmla="*/ 431959 w 667195"/>
              <a:gd name="connsiteY95" fmla="*/ 700143 h 752475"/>
              <a:gd name="connsiteX96" fmla="*/ 428783 w 667195"/>
              <a:gd name="connsiteY96" fmla="*/ 704702 h 752475"/>
              <a:gd name="connsiteX97" fmla="*/ 425012 w 667195"/>
              <a:gd name="connsiteY97" fmla="*/ 709261 h 752475"/>
              <a:gd name="connsiteX98" fmla="*/ 421438 w 667195"/>
              <a:gd name="connsiteY98" fmla="*/ 713622 h 752475"/>
              <a:gd name="connsiteX99" fmla="*/ 417468 w 667195"/>
              <a:gd name="connsiteY99" fmla="*/ 717785 h 752475"/>
              <a:gd name="connsiteX100" fmla="*/ 413498 w 667195"/>
              <a:gd name="connsiteY100" fmla="*/ 721551 h 752475"/>
              <a:gd name="connsiteX101" fmla="*/ 409131 w 667195"/>
              <a:gd name="connsiteY101" fmla="*/ 725318 h 752475"/>
              <a:gd name="connsiteX102" fmla="*/ 404764 w 667195"/>
              <a:gd name="connsiteY102" fmla="*/ 728886 h 752475"/>
              <a:gd name="connsiteX103" fmla="*/ 399999 w 667195"/>
              <a:gd name="connsiteY103" fmla="*/ 732058 h 752475"/>
              <a:gd name="connsiteX104" fmla="*/ 395235 w 667195"/>
              <a:gd name="connsiteY104" fmla="*/ 735229 h 752475"/>
              <a:gd name="connsiteX105" fmla="*/ 390074 w 667195"/>
              <a:gd name="connsiteY105" fmla="*/ 738004 h 752475"/>
              <a:gd name="connsiteX106" fmla="*/ 385111 w 667195"/>
              <a:gd name="connsiteY106" fmla="*/ 740780 h 752475"/>
              <a:gd name="connsiteX107" fmla="*/ 379751 w 667195"/>
              <a:gd name="connsiteY107" fmla="*/ 742960 h 752475"/>
              <a:gd name="connsiteX108" fmla="*/ 374391 w 667195"/>
              <a:gd name="connsiteY108" fmla="*/ 745141 h 752475"/>
              <a:gd name="connsiteX109" fmla="*/ 368833 w 667195"/>
              <a:gd name="connsiteY109" fmla="*/ 746925 h 752475"/>
              <a:gd name="connsiteX110" fmla="*/ 363473 w 667195"/>
              <a:gd name="connsiteY110" fmla="*/ 748511 h 752475"/>
              <a:gd name="connsiteX111" fmla="*/ 357518 w 667195"/>
              <a:gd name="connsiteY111" fmla="*/ 749898 h 752475"/>
              <a:gd name="connsiteX112" fmla="*/ 351761 w 667195"/>
              <a:gd name="connsiteY112" fmla="*/ 751088 h 752475"/>
              <a:gd name="connsiteX113" fmla="*/ 345806 w 667195"/>
              <a:gd name="connsiteY113" fmla="*/ 751682 h 752475"/>
              <a:gd name="connsiteX114" fmla="*/ 339850 w 667195"/>
              <a:gd name="connsiteY114" fmla="*/ 752079 h 752475"/>
              <a:gd name="connsiteX115" fmla="*/ 333697 w 667195"/>
              <a:gd name="connsiteY115" fmla="*/ 752475 h 752475"/>
              <a:gd name="connsiteX116" fmla="*/ 327543 w 667195"/>
              <a:gd name="connsiteY116" fmla="*/ 752079 h 752475"/>
              <a:gd name="connsiteX117" fmla="*/ 321587 w 667195"/>
              <a:gd name="connsiteY117" fmla="*/ 751682 h 752475"/>
              <a:gd name="connsiteX118" fmla="*/ 315632 w 667195"/>
              <a:gd name="connsiteY118" fmla="*/ 751088 h 752475"/>
              <a:gd name="connsiteX119" fmla="*/ 309677 w 667195"/>
              <a:gd name="connsiteY119" fmla="*/ 749898 h 752475"/>
              <a:gd name="connsiteX120" fmla="*/ 303920 w 667195"/>
              <a:gd name="connsiteY120" fmla="*/ 748511 h 752475"/>
              <a:gd name="connsiteX121" fmla="*/ 298362 w 667195"/>
              <a:gd name="connsiteY121" fmla="*/ 746925 h 752475"/>
              <a:gd name="connsiteX122" fmla="*/ 292803 w 667195"/>
              <a:gd name="connsiteY122" fmla="*/ 745141 h 752475"/>
              <a:gd name="connsiteX123" fmla="*/ 287642 w 667195"/>
              <a:gd name="connsiteY123" fmla="*/ 742960 h 752475"/>
              <a:gd name="connsiteX124" fmla="*/ 282282 w 667195"/>
              <a:gd name="connsiteY124" fmla="*/ 740780 h 752475"/>
              <a:gd name="connsiteX125" fmla="*/ 277121 w 667195"/>
              <a:gd name="connsiteY125" fmla="*/ 738004 h 752475"/>
              <a:gd name="connsiteX126" fmla="*/ 272357 w 667195"/>
              <a:gd name="connsiteY126" fmla="*/ 735229 h 752475"/>
              <a:gd name="connsiteX127" fmla="*/ 267394 w 667195"/>
              <a:gd name="connsiteY127" fmla="*/ 732058 h 752475"/>
              <a:gd name="connsiteX128" fmla="*/ 262630 w 667195"/>
              <a:gd name="connsiteY128" fmla="*/ 728886 h 752475"/>
              <a:gd name="connsiteX129" fmla="*/ 258262 w 667195"/>
              <a:gd name="connsiteY129" fmla="*/ 725318 h 752475"/>
              <a:gd name="connsiteX130" fmla="*/ 253895 w 667195"/>
              <a:gd name="connsiteY130" fmla="*/ 721551 h 752475"/>
              <a:gd name="connsiteX131" fmla="*/ 249925 w 667195"/>
              <a:gd name="connsiteY131" fmla="*/ 717785 h 752475"/>
              <a:gd name="connsiteX132" fmla="*/ 245955 w 667195"/>
              <a:gd name="connsiteY132" fmla="*/ 713622 h 752475"/>
              <a:gd name="connsiteX133" fmla="*/ 242183 w 667195"/>
              <a:gd name="connsiteY133" fmla="*/ 709261 h 752475"/>
              <a:gd name="connsiteX134" fmla="*/ 238610 w 667195"/>
              <a:gd name="connsiteY134" fmla="*/ 704702 h 752475"/>
              <a:gd name="connsiteX135" fmla="*/ 235235 w 667195"/>
              <a:gd name="connsiteY135" fmla="*/ 700143 h 752475"/>
              <a:gd name="connsiteX136" fmla="*/ 232258 w 667195"/>
              <a:gd name="connsiteY136" fmla="*/ 695385 h 752475"/>
              <a:gd name="connsiteX137" fmla="*/ 229280 w 667195"/>
              <a:gd name="connsiteY137" fmla="*/ 690430 h 752475"/>
              <a:gd name="connsiteX138" fmla="*/ 226898 w 667195"/>
              <a:gd name="connsiteY138" fmla="*/ 685276 h 752475"/>
              <a:gd name="connsiteX139" fmla="*/ 224317 w 667195"/>
              <a:gd name="connsiteY139" fmla="*/ 680122 h 752475"/>
              <a:gd name="connsiteX140" fmla="*/ 222332 w 667195"/>
              <a:gd name="connsiteY140" fmla="*/ 674571 h 752475"/>
              <a:gd name="connsiteX141" fmla="*/ 220347 w 667195"/>
              <a:gd name="connsiteY141" fmla="*/ 669219 h 752475"/>
              <a:gd name="connsiteX142" fmla="*/ 218759 w 667195"/>
              <a:gd name="connsiteY142" fmla="*/ 663471 h 752475"/>
              <a:gd name="connsiteX143" fmla="*/ 217369 w 667195"/>
              <a:gd name="connsiteY143" fmla="*/ 657722 h 752475"/>
              <a:gd name="connsiteX144" fmla="*/ 216575 w 667195"/>
              <a:gd name="connsiteY144" fmla="*/ 651973 h 752475"/>
              <a:gd name="connsiteX145" fmla="*/ 215583 w 667195"/>
              <a:gd name="connsiteY145" fmla="*/ 646225 h 752475"/>
              <a:gd name="connsiteX146" fmla="*/ 215186 w 667195"/>
              <a:gd name="connsiteY146" fmla="*/ 639881 h 752475"/>
              <a:gd name="connsiteX147" fmla="*/ 215186 w 667195"/>
              <a:gd name="connsiteY147" fmla="*/ 634133 h 752475"/>
              <a:gd name="connsiteX148" fmla="*/ 215186 w 667195"/>
              <a:gd name="connsiteY148" fmla="*/ 400223 h 752475"/>
              <a:gd name="connsiteX149" fmla="*/ 202679 w 667195"/>
              <a:gd name="connsiteY149" fmla="*/ 416874 h 752475"/>
              <a:gd name="connsiteX150" fmla="*/ 198114 w 667195"/>
              <a:gd name="connsiteY150" fmla="*/ 421037 h 752475"/>
              <a:gd name="connsiteX151" fmla="*/ 193548 w 667195"/>
              <a:gd name="connsiteY151" fmla="*/ 425200 h 752475"/>
              <a:gd name="connsiteX152" fmla="*/ 188982 w 667195"/>
              <a:gd name="connsiteY152" fmla="*/ 428768 h 752475"/>
              <a:gd name="connsiteX153" fmla="*/ 183821 w 667195"/>
              <a:gd name="connsiteY153" fmla="*/ 431940 h 752475"/>
              <a:gd name="connsiteX154" fmla="*/ 178858 w 667195"/>
              <a:gd name="connsiteY154" fmla="*/ 435111 h 752475"/>
              <a:gd name="connsiteX155" fmla="*/ 173895 w 667195"/>
              <a:gd name="connsiteY155" fmla="*/ 438085 h 752475"/>
              <a:gd name="connsiteX156" fmla="*/ 168536 w 667195"/>
              <a:gd name="connsiteY156" fmla="*/ 440662 h 752475"/>
              <a:gd name="connsiteX157" fmla="*/ 163374 w 667195"/>
              <a:gd name="connsiteY157" fmla="*/ 442842 h 752475"/>
              <a:gd name="connsiteX158" fmla="*/ 157816 w 667195"/>
              <a:gd name="connsiteY158" fmla="*/ 445023 h 752475"/>
              <a:gd name="connsiteX159" fmla="*/ 152258 w 667195"/>
              <a:gd name="connsiteY159" fmla="*/ 446807 h 752475"/>
              <a:gd name="connsiteX160" fmla="*/ 146898 w 667195"/>
              <a:gd name="connsiteY160" fmla="*/ 448195 h 752475"/>
              <a:gd name="connsiteX161" fmla="*/ 141340 w 667195"/>
              <a:gd name="connsiteY161" fmla="*/ 449582 h 752475"/>
              <a:gd name="connsiteX162" fmla="*/ 135583 w 667195"/>
              <a:gd name="connsiteY162" fmla="*/ 450375 h 752475"/>
              <a:gd name="connsiteX163" fmla="*/ 130024 w 667195"/>
              <a:gd name="connsiteY163" fmla="*/ 451168 h 752475"/>
              <a:gd name="connsiteX164" fmla="*/ 124268 w 667195"/>
              <a:gd name="connsiteY164" fmla="*/ 451366 h 752475"/>
              <a:gd name="connsiteX165" fmla="*/ 118709 w 667195"/>
              <a:gd name="connsiteY165" fmla="*/ 451564 h 752475"/>
              <a:gd name="connsiteX166" fmla="*/ 113151 w 667195"/>
              <a:gd name="connsiteY166" fmla="*/ 451366 h 752475"/>
              <a:gd name="connsiteX167" fmla="*/ 107394 w 667195"/>
              <a:gd name="connsiteY167" fmla="*/ 451168 h 752475"/>
              <a:gd name="connsiteX168" fmla="*/ 101637 w 667195"/>
              <a:gd name="connsiteY168" fmla="*/ 450375 h 752475"/>
              <a:gd name="connsiteX169" fmla="*/ 95881 w 667195"/>
              <a:gd name="connsiteY169" fmla="*/ 449582 h 752475"/>
              <a:gd name="connsiteX170" fmla="*/ 90521 w 667195"/>
              <a:gd name="connsiteY170" fmla="*/ 448195 h 752475"/>
              <a:gd name="connsiteX171" fmla="*/ 84963 w 667195"/>
              <a:gd name="connsiteY171" fmla="*/ 446807 h 752475"/>
              <a:gd name="connsiteX172" fmla="*/ 79404 w 667195"/>
              <a:gd name="connsiteY172" fmla="*/ 445023 h 752475"/>
              <a:gd name="connsiteX173" fmla="*/ 74044 w 667195"/>
              <a:gd name="connsiteY173" fmla="*/ 442842 h 752475"/>
              <a:gd name="connsiteX174" fmla="*/ 68685 w 667195"/>
              <a:gd name="connsiteY174" fmla="*/ 440662 h 752475"/>
              <a:gd name="connsiteX175" fmla="*/ 63523 w 667195"/>
              <a:gd name="connsiteY175" fmla="*/ 438085 h 752475"/>
              <a:gd name="connsiteX176" fmla="*/ 58561 w 667195"/>
              <a:gd name="connsiteY176" fmla="*/ 435111 h 752475"/>
              <a:gd name="connsiteX177" fmla="*/ 53399 w 667195"/>
              <a:gd name="connsiteY177" fmla="*/ 431940 h 752475"/>
              <a:gd name="connsiteX178" fmla="*/ 48635 w 667195"/>
              <a:gd name="connsiteY178" fmla="*/ 428768 h 752475"/>
              <a:gd name="connsiteX179" fmla="*/ 43871 w 667195"/>
              <a:gd name="connsiteY179" fmla="*/ 425200 h 752475"/>
              <a:gd name="connsiteX180" fmla="*/ 39305 w 667195"/>
              <a:gd name="connsiteY180" fmla="*/ 421037 h 752475"/>
              <a:gd name="connsiteX181" fmla="*/ 34739 w 667195"/>
              <a:gd name="connsiteY181" fmla="*/ 416874 h 752475"/>
              <a:gd name="connsiteX182" fmla="*/ 30571 w 667195"/>
              <a:gd name="connsiteY182" fmla="*/ 412513 h 752475"/>
              <a:gd name="connsiteX183" fmla="*/ 26799 w 667195"/>
              <a:gd name="connsiteY183" fmla="*/ 407756 h 752475"/>
              <a:gd name="connsiteX184" fmla="*/ 23027 w 667195"/>
              <a:gd name="connsiteY184" fmla="*/ 403197 h 752475"/>
              <a:gd name="connsiteX185" fmla="*/ 19652 w 667195"/>
              <a:gd name="connsiteY185" fmla="*/ 398241 h 752475"/>
              <a:gd name="connsiteX186" fmla="*/ 16476 w 667195"/>
              <a:gd name="connsiteY186" fmla="*/ 393484 h 752475"/>
              <a:gd name="connsiteX187" fmla="*/ 13697 w 667195"/>
              <a:gd name="connsiteY187" fmla="*/ 388131 h 752475"/>
              <a:gd name="connsiteX188" fmla="*/ 10918 w 667195"/>
              <a:gd name="connsiteY188" fmla="*/ 382977 h 752475"/>
              <a:gd name="connsiteX189" fmla="*/ 8734 w 667195"/>
              <a:gd name="connsiteY189" fmla="*/ 377625 h 752475"/>
              <a:gd name="connsiteX190" fmla="*/ 6551 w 667195"/>
              <a:gd name="connsiteY190" fmla="*/ 372471 h 752475"/>
              <a:gd name="connsiteX191" fmla="*/ 4963 w 667195"/>
              <a:gd name="connsiteY191" fmla="*/ 366921 h 752475"/>
              <a:gd name="connsiteX192" fmla="*/ 3375 w 667195"/>
              <a:gd name="connsiteY192" fmla="*/ 361371 h 752475"/>
              <a:gd name="connsiteX193" fmla="*/ 2382 w 667195"/>
              <a:gd name="connsiteY193" fmla="*/ 355820 h 752475"/>
              <a:gd name="connsiteX194" fmla="*/ 1389 w 667195"/>
              <a:gd name="connsiteY194" fmla="*/ 350071 h 752475"/>
              <a:gd name="connsiteX195" fmla="*/ 794 w 667195"/>
              <a:gd name="connsiteY195" fmla="*/ 344719 h 752475"/>
              <a:gd name="connsiteX196" fmla="*/ 198 w 667195"/>
              <a:gd name="connsiteY196" fmla="*/ 338971 h 752475"/>
              <a:gd name="connsiteX197" fmla="*/ 0 w 667195"/>
              <a:gd name="connsiteY197" fmla="*/ 333222 h 752475"/>
              <a:gd name="connsiteX198" fmla="*/ 198 w 667195"/>
              <a:gd name="connsiteY198" fmla="*/ 327473 h 752475"/>
              <a:gd name="connsiteX199" fmla="*/ 794 w 667195"/>
              <a:gd name="connsiteY199" fmla="*/ 321923 h 752475"/>
              <a:gd name="connsiteX200" fmla="*/ 1389 w 667195"/>
              <a:gd name="connsiteY200" fmla="*/ 316174 h 752475"/>
              <a:gd name="connsiteX201" fmla="*/ 2382 w 667195"/>
              <a:gd name="connsiteY201" fmla="*/ 310624 h 752475"/>
              <a:gd name="connsiteX202" fmla="*/ 3375 w 667195"/>
              <a:gd name="connsiteY202" fmla="*/ 304875 h 752475"/>
              <a:gd name="connsiteX203" fmla="*/ 4963 w 667195"/>
              <a:gd name="connsiteY203" fmla="*/ 299523 h 752475"/>
              <a:gd name="connsiteX204" fmla="*/ 6551 w 667195"/>
              <a:gd name="connsiteY204" fmla="*/ 293973 h 752475"/>
              <a:gd name="connsiteX205" fmla="*/ 8734 w 667195"/>
              <a:gd name="connsiteY205" fmla="*/ 288621 h 752475"/>
              <a:gd name="connsiteX206" fmla="*/ 10918 w 667195"/>
              <a:gd name="connsiteY206" fmla="*/ 283269 h 752475"/>
              <a:gd name="connsiteX207" fmla="*/ 13697 w 667195"/>
              <a:gd name="connsiteY207" fmla="*/ 278115 h 752475"/>
              <a:gd name="connsiteX208" fmla="*/ 16476 w 667195"/>
              <a:gd name="connsiteY208" fmla="*/ 272961 h 752475"/>
              <a:gd name="connsiteX209" fmla="*/ 19652 w 667195"/>
              <a:gd name="connsiteY209" fmla="*/ 268005 h 752475"/>
              <a:gd name="connsiteX210" fmla="*/ 23027 w 667195"/>
              <a:gd name="connsiteY210" fmla="*/ 263247 h 752475"/>
              <a:gd name="connsiteX211" fmla="*/ 26799 w 667195"/>
              <a:gd name="connsiteY211" fmla="*/ 258490 h 752475"/>
              <a:gd name="connsiteX212" fmla="*/ 30571 w 667195"/>
              <a:gd name="connsiteY212" fmla="*/ 253931 h 752475"/>
              <a:gd name="connsiteX213" fmla="*/ 34739 w 667195"/>
              <a:gd name="connsiteY213" fmla="*/ 249570 h 752475"/>
              <a:gd name="connsiteX214" fmla="*/ 249925 w 667195"/>
              <a:gd name="connsiteY214" fmla="*/ 34690 h 752475"/>
              <a:gd name="connsiteX215" fmla="*/ 253895 w 667195"/>
              <a:gd name="connsiteY215" fmla="*/ 30924 h 752475"/>
              <a:gd name="connsiteX216" fmla="*/ 258262 w 667195"/>
              <a:gd name="connsiteY216" fmla="*/ 27157 h 752475"/>
              <a:gd name="connsiteX217" fmla="*/ 262630 w 667195"/>
              <a:gd name="connsiteY217" fmla="*/ 23589 h 752475"/>
              <a:gd name="connsiteX218" fmla="*/ 267394 w 667195"/>
              <a:gd name="connsiteY218" fmla="*/ 20418 h 752475"/>
              <a:gd name="connsiteX219" fmla="*/ 272357 w 667195"/>
              <a:gd name="connsiteY219" fmla="*/ 17246 h 752475"/>
              <a:gd name="connsiteX220" fmla="*/ 277121 w 667195"/>
              <a:gd name="connsiteY220" fmla="*/ 14471 h 752475"/>
              <a:gd name="connsiteX221" fmla="*/ 282282 w 667195"/>
              <a:gd name="connsiteY221" fmla="*/ 11894 h 752475"/>
              <a:gd name="connsiteX222" fmla="*/ 287642 w 667195"/>
              <a:gd name="connsiteY222" fmla="*/ 9317 h 752475"/>
              <a:gd name="connsiteX223" fmla="*/ 292803 w 667195"/>
              <a:gd name="connsiteY223" fmla="*/ 7335 h 752475"/>
              <a:gd name="connsiteX224" fmla="*/ 298362 w 667195"/>
              <a:gd name="connsiteY224" fmla="*/ 5551 h 752475"/>
              <a:gd name="connsiteX225" fmla="*/ 303920 w 667195"/>
              <a:gd name="connsiteY225" fmla="*/ 3965 h 752475"/>
              <a:gd name="connsiteX226" fmla="*/ 309677 w 667195"/>
              <a:gd name="connsiteY226" fmla="*/ 2577 h 752475"/>
              <a:gd name="connsiteX227" fmla="*/ 315632 w 667195"/>
              <a:gd name="connsiteY227" fmla="*/ 1388 h 752475"/>
              <a:gd name="connsiteX228" fmla="*/ 321587 w 667195"/>
              <a:gd name="connsiteY228" fmla="*/ 793 h 752475"/>
              <a:gd name="connsiteX229" fmla="*/ 327543 w 667195"/>
              <a:gd name="connsiteY229" fmla="*/ 198 h 752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</a:cxnLst>
            <a:rect l="l" t="t" r="r" b="b"/>
            <a:pathLst>
              <a:path w="667195" h="752475">
                <a:moveTo>
                  <a:pt x="333697" y="0"/>
                </a:moveTo>
                <a:lnTo>
                  <a:pt x="339850" y="198"/>
                </a:lnTo>
                <a:lnTo>
                  <a:pt x="345806" y="793"/>
                </a:lnTo>
                <a:lnTo>
                  <a:pt x="351761" y="1388"/>
                </a:lnTo>
                <a:lnTo>
                  <a:pt x="357518" y="2577"/>
                </a:lnTo>
                <a:lnTo>
                  <a:pt x="363473" y="3965"/>
                </a:lnTo>
                <a:lnTo>
                  <a:pt x="368833" y="5551"/>
                </a:lnTo>
                <a:lnTo>
                  <a:pt x="374391" y="7335"/>
                </a:lnTo>
                <a:lnTo>
                  <a:pt x="379751" y="9317"/>
                </a:lnTo>
                <a:lnTo>
                  <a:pt x="385111" y="11894"/>
                </a:lnTo>
                <a:lnTo>
                  <a:pt x="390074" y="14471"/>
                </a:lnTo>
                <a:lnTo>
                  <a:pt x="395235" y="17246"/>
                </a:lnTo>
                <a:lnTo>
                  <a:pt x="399999" y="20418"/>
                </a:lnTo>
                <a:lnTo>
                  <a:pt x="404764" y="23589"/>
                </a:lnTo>
                <a:lnTo>
                  <a:pt x="409131" y="27157"/>
                </a:lnTo>
                <a:lnTo>
                  <a:pt x="413498" y="30924"/>
                </a:lnTo>
                <a:lnTo>
                  <a:pt x="417468" y="34690"/>
                </a:lnTo>
                <a:lnTo>
                  <a:pt x="632455" y="249570"/>
                </a:lnTo>
                <a:lnTo>
                  <a:pt x="636823" y="253931"/>
                </a:lnTo>
                <a:lnTo>
                  <a:pt x="640594" y="258490"/>
                </a:lnTo>
                <a:lnTo>
                  <a:pt x="644366" y="263247"/>
                </a:lnTo>
                <a:lnTo>
                  <a:pt x="647741" y="268005"/>
                </a:lnTo>
                <a:lnTo>
                  <a:pt x="650718" y="272961"/>
                </a:lnTo>
                <a:lnTo>
                  <a:pt x="653696" y="278115"/>
                </a:lnTo>
                <a:lnTo>
                  <a:pt x="656277" y="283269"/>
                </a:lnTo>
                <a:lnTo>
                  <a:pt x="658460" y="288621"/>
                </a:lnTo>
                <a:lnTo>
                  <a:pt x="660644" y="293973"/>
                </a:lnTo>
                <a:lnTo>
                  <a:pt x="662431" y="299523"/>
                </a:lnTo>
                <a:lnTo>
                  <a:pt x="664019" y="304875"/>
                </a:lnTo>
                <a:lnTo>
                  <a:pt x="665210" y="310624"/>
                </a:lnTo>
                <a:lnTo>
                  <a:pt x="666004" y="316174"/>
                </a:lnTo>
                <a:lnTo>
                  <a:pt x="666798" y="321923"/>
                </a:lnTo>
                <a:lnTo>
                  <a:pt x="667195" y="327473"/>
                </a:lnTo>
                <a:lnTo>
                  <a:pt x="667195" y="333222"/>
                </a:lnTo>
                <a:lnTo>
                  <a:pt x="667195" y="338971"/>
                </a:lnTo>
                <a:lnTo>
                  <a:pt x="666798" y="344719"/>
                </a:lnTo>
                <a:lnTo>
                  <a:pt x="666004" y="350071"/>
                </a:lnTo>
                <a:lnTo>
                  <a:pt x="665210" y="355820"/>
                </a:lnTo>
                <a:lnTo>
                  <a:pt x="664019" y="361371"/>
                </a:lnTo>
                <a:lnTo>
                  <a:pt x="662431" y="366921"/>
                </a:lnTo>
                <a:lnTo>
                  <a:pt x="660644" y="372471"/>
                </a:lnTo>
                <a:lnTo>
                  <a:pt x="658460" y="377625"/>
                </a:lnTo>
                <a:lnTo>
                  <a:pt x="656277" y="382977"/>
                </a:lnTo>
                <a:lnTo>
                  <a:pt x="653696" y="388131"/>
                </a:lnTo>
                <a:lnTo>
                  <a:pt x="650718" y="393484"/>
                </a:lnTo>
                <a:lnTo>
                  <a:pt x="647741" y="398241"/>
                </a:lnTo>
                <a:lnTo>
                  <a:pt x="644366" y="403197"/>
                </a:lnTo>
                <a:lnTo>
                  <a:pt x="640594" y="407756"/>
                </a:lnTo>
                <a:lnTo>
                  <a:pt x="636823" y="412513"/>
                </a:lnTo>
                <a:lnTo>
                  <a:pt x="632455" y="416874"/>
                </a:lnTo>
                <a:lnTo>
                  <a:pt x="628088" y="421037"/>
                </a:lnTo>
                <a:lnTo>
                  <a:pt x="623522" y="425200"/>
                </a:lnTo>
                <a:lnTo>
                  <a:pt x="618758" y="428768"/>
                </a:lnTo>
                <a:lnTo>
                  <a:pt x="613994" y="431940"/>
                </a:lnTo>
                <a:lnTo>
                  <a:pt x="608833" y="435111"/>
                </a:lnTo>
                <a:lnTo>
                  <a:pt x="603870" y="438085"/>
                </a:lnTo>
                <a:lnTo>
                  <a:pt x="598709" y="440662"/>
                </a:lnTo>
                <a:lnTo>
                  <a:pt x="593349" y="442842"/>
                </a:lnTo>
                <a:lnTo>
                  <a:pt x="587989" y="445023"/>
                </a:lnTo>
                <a:lnTo>
                  <a:pt x="582431" y="446807"/>
                </a:lnTo>
                <a:lnTo>
                  <a:pt x="576872" y="448195"/>
                </a:lnTo>
                <a:lnTo>
                  <a:pt x="571314" y="449582"/>
                </a:lnTo>
                <a:lnTo>
                  <a:pt x="565756" y="450375"/>
                </a:lnTo>
                <a:lnTo>
                  <a:pt x="559999" y="451168"/>
                </a:lnTo>
                <a:lnTo>
                  <a:pt x="554242" y="451366"/>
                </a:lnTo>
                <a:lnTo>
                  <a:pt x="548684" y="451564"/>
                </a:lnTo>
                <a:lnTo>
                  <a:pt x="542927" y="451366"/>
                </a:lnTo>
                <a:lnTo>
                  <a:pt x="537170" y="451168"/>
                </a:lnTo>
                <a:lnTo>
                  <a:pt x="531810" y="450375"/>
                </a:lnTo>
                <a:lnTo>
                  <a:pt x="526054" y="449582"/>
                </a:lnTo>
                <a:lnTo>
                  <a:pt x="520495" y="448195"/>
                </a:lnTo>
                <a:lnTo>
                  <a:pt x="514739" y="446807"/>
                </a:lnTo>
                <a:lnTo>
                  <a:pt x="509379" y="445023"/>
                </a:lnTo>
                <a:lnTo>
                  <a:pt x="504019" y="442842"/>
                </a:lnTo>
                <a:lnTo>
                  <a:pt x="498858" y="440662"/>
                </a:lnTo>
                <a:lnTo>
                  <a:pt x="493498" y="438085"/>
                </a:lnTo>
                <a:lnTo>
                  <a:pt x="488337" y="435111"/>
                </a:lnTo>
                <a:lnTo>
                  <a:pt x="483374" y="431940"/>
                </a:lnTo>
                <a:lnTo>
                  <a:pt x="478610" y="428768"/>
                </a:lnTo>
                <a:lnTo>
                  <a:pt x="473647" y="425200"/>
                </a:lnTo>
                <a:lnTo>
                  <a:pt x="469081" y="421037"/>
                </a:lnTo>
                <a:lnTo>
                  <a:pt x="464714" y="416874"/>
                </a:lnTo>
                <a:lnTo>
                  <a:pt x="452208" y="400223"/>
                </a:lnTo>
                <a:lnTo>
                  <a:pt x="452208" y="634133"/>
                </a:lnTo>
                <a:lnTo>
                  <a:pt x="452009" y="639881"/>
                </a:lnTo>
                <a:lnTo>
                  <a:pt x="451612" y="646225"/>
                </a:lnTo>
                <a:lnTo>
                  <a:pt x="450818" y="651973"/>
                </a:lnTo>
                <a:lnTo>
                  <a:pt x="450024" y="657722"/>
                </a:lnTo>
                <a:lnTo>
                  <a:pt x="448634" y="663471"/>
                </a:lnTo>
                <a:lnTo>
                  <a:pt x="447046" y="669219"/>
                </a:lnTo>
                <a:lnTo>
                  <a:pt x="445260" y="674571"/>
                </a:lnTo>
                <a:lnTo>
                  <a:pt x="442878" y="680122"/>
                </a:lnTo>
                <a:lnTo>
                  <a:pt x="440694" y="685276"/>
                </a:lnTo>
                <a:lnTo>
                  <a:pt x="437915" y="690430"/>
                </a:lnTo>
                <a:lnTo>
                  <a:pt x="435136" y="695385"/>
                </a:lnTo>
                <a:lnTo>
                  <a:pt x="431959" y="700143"/>
                </a:lnTo>
                <a:lnTo>
                  <a:pt x="428783" y="704702"/>
                </a:lnTo>
                <a:lnTo>
                  <a:pt x="425012" y="709261"/>
                </a:lnTo>
                <a:lnTo>
                  <a:pt x="421438" y="713622"/>
                </a:lnTo>
                <a:lnTo>
                  <a:pt x="417468" y="717785"/>
                </a:lnTo>
                <a:lnTo>
                  <a:pt x="413498" y="721551"/>
                </a:lnTo>
                <a:lnTo>
                  <a:pt x="409131" y="725318"/>
                </a:lnTo>
                <a:lnTo>
                  <a:pt x="404764" y="728886"/>
                </a:lnTo>
                <a:lnTo>
                  <a:pt x="399999" y="732058"/>
                </a:lnTo>
                <a:lnTo>
                  <a:pt x="395235" y="735229"/>
                </a:lnTo>
                <a:lnTo>
                  <a:pt x="390074" y="738004"/>
                </a:lnTo>
                <a:lnTo>
                  <a:pt x="385111" y="740780"/>
                </a:lnTo>
                <a:lnTo>
                  <a:pt x="379751" y="742960"/>
                </a:lnTo>
                <a:lnTo>
                  <a:pt x="374391" y="745141"/>
                </a:lnTo>
                <a:lnTo>
                  <a:pt x="368833" y="746925"/>
                </a:lnTo>
                <a:lnTo>
                  <a:pt x="363473" y="748511"/>
                </a:lnTo>
                <a:lnTo>
                  <a:pt x="357518" y="749898"/>
                </a:lnTo>
                <a:lnTo>
                  <a:pt x="351761" y="751088"/>
                </a:lnTo>
                <a:lnTo>
                  <a:pt x="345806" y="751682"/>
                </a:lnTo>
                <a:lnTo>
                  <a:pt x="339850" y="752079"/>
                </a:lnTo>
                <a:lnTo>
                  <a:pt x="333697" y="752475"/>
                </a:lnTo>
                <a:lnTo>
                  <a:pt x="327543" y="752079"/>
                </a:lnTo>
                <a:lnTo>
                  <a:pt x="321587" y="751682"/>
                </a:lnTo>
                <a:lnTo>
                  <a:pt x="315632" y="751088"/>
                </a:lnTo>
                <a:lnTo>
                  <a:pt x="309677" y="749898"/>
                </a:lnTo>
                <a:lnTo>
                  <a:pt x="303920" y="748511"/>
                </a:lnTo>
                <a:lnTo>
                  <a:pt x="298362" y="746925"/>
                </a:lnTo>
                <a:lnTo>
                  <a:pt x="292803" y="745141"/>
                </a:lnTo>
                <a:lnTo>
                  <a:pt x="287642" y="742960"/>
                </a:lnTo>
                <a:lnTo>
                  <a:pt x="282282" y="740780"/>
                </a:lnTo>
                <a:lnTo>
                  <a:pt x="277121" y="738004"/>
                </a:lnTo>
                <a:lnTo>
                  <a:pt x="272357" y="735229"/>
                </a:lnTo>
                <a:lnTo>
                  <a:pt x="267394" y="732058"/>
                </a:lnTo>
                <a:lnTo>
                  <a:pt x="262630" y="728886"/>
                </a:lnTo>
                <a:lnTo>
                  <a:pt x="258262" y="725318"/>
                </a:lnTo>
                <a:lnTo>
                  <a:pt x="253895" y="721551"/>
                </a:lnTo>
                <a:lnTo>
                  <a:pt x="249925" y="717785"/>
                </a:lnTo>
                <a:lnTo>
                  <a:pt x="245955" y="713622"/>
                </a:lnTo>
                <a:lnTo>
                  <a:pt x="242183" y="709261"/>
                </a:lnTo>
                <a:lnTo>
                  <a:pt x="238610" y="704702"/>
                </a:lnTo>
                <a:lnTo>
                  <a:pt x="235235" y="700143"/>
                </a:lnTo>
                <a:lnTo>
                  <a:pt x="232258" y="695385"/>
                </a:lnTo>
                <a:lnTo>
                  <a:pt x="229280" y="690430"/>
                </a:lnTo>
                <a:lnTo>
                  <a:pt x="226898" y="685276"/>
                </a:lnTo>
                <a:lnTo>
                  <a:pt x="224317" y="680122"/>
                </a:lnTo>
                <a:lnTo>
                  <a:pt x="222332" y="674571"/>
                </a:lnTo>
                <a:lnTo>
                  <a:pt x="220347" y="669219"/>
                </a:lnTo>
                <a:lnTo>
                  <a:pt x="218759" y="663471"/>
                </a:lnTo>
                <a:lnTo>
                  <a:pt x="217369" y="657722"/>
                </a:lnTo>
                <a:lnTo>
                  <a:pt x="216575" y="651973"/>
                </a:lnTo>
                <a:lnTo>
                  <a:pt x="215583" y="646225"/>
                </a:lnTo>
                <a:lnTo>
                  <a:pt x="215186" y="639881"/>
                </a:lnTo>
                <a:lnTo>
                  <a:pt x="215186" y="634133"/>
                </a:lnTo>
                <a:lnTo>
                  <a:pt x="215186" y="400223"/>
                </a:lnTo>
                <a:lnTo>
                  <a:pt x="202679" y="416874"/>
                </a:lnTo>
                <a:lnTo>
                  <a:pt x="198114" y="421037"/>
                </a:lnTo>
                <a:lnTo>
                  <a:pt x="193548" y="425200"/>
                </a:lnTo>
                <a:lnTo>
                  <a:pt x="188982" y="428768"/>
                </a:lnTo>
                <a:lnTo>
                  <a:pt x="183821" y="431940"/>
                </a:lnTo>
                <a:lnTo>
                  <a:pt x="178858" y="435111"/>
                </a:lnTo>
                <a:lnTo>
                  <a:pt x="173895" y="438085"/>
                </a:lnTo>
                <a:lnTo>
                  <a:pt x="168536" y="440662"/>
                </a:lnTo>
                <a:lnTo>
                  <a:pt x="163374" y="442842"/>
                </a:lnTo>
                <a:lnTo>
                  <a:pt x="157816" y="445023"/>
                </a:lnTo>
                <a:lnTo>
                  <a:pt x="152258" y="446807"/>
                </a:lnTo>
                <a:lnTo>
                  <a:pt x="146898" y="448195"/>
                </a:lnTo>
                <a:lnTo>
                  <a:pt x="141340" y="449582"/>
                </a:lnTo>
                <a:lnTo>
                  <a:pt x="135583" y="450375"/>
                </a:lnTo>
                <a:lnTo>
                  <a:pt x="130024" y="451168"/>
                </a:lnTo>
                <a:lnTo>
                  <a:pt x="124268" y="451366"/>
                </a:lnTo>
                <a:lnTo>
                  <a:pt x="118709" y="451564"/>
                </a:lnTo>
                <a:lnTo>
                  <a:pt x="113151" y="451366"/>
                </a:lnTo>
                <a:lnTo>
                  <a:pt x="107394" y="451168"/>
                </a:lnTo>
                <a:lnTo>
                  <a:pt x="101637" y="450375"/>
                </a:lnTo>
                <a:lnTo>
                  <a:pt x="95881" y="449582"/>
                </a:lnTo>
                <a:lnTo>
                  <a:pt x="90521" y="448195"/>
                </a:lnTo>
                <a:lnTo>
                  <a:pt x="84963" y="446807"/>
                </a:lnTo>
                <a:lnTo>
                  <a:pt x="79404" y="445023"/>
                </a:lnTo>
                <a:lnTo>
                  <a:pt x="74044" y="442842"/>
                </a:lnTo>
                <a:lnTo>
                  <a:pt x="68685" y="440662"/>
                </a:lnTo>
                <a:lnTo>
                  <a:pt x="63523" y="438085"/>
                </a:lnTo>
                <a:lnTo>
                  <a:pt x="58561" y="435111"/>
                </a:lnTo>
                <a:lnTo>
                  <a:pt x="53399" y="431940"/>
                </a:lnTo>
                <a:lnTo>
                  <a:pt x="48635" y="428768"/>
                </a:lnTo>
                <a:lnTo>
                  <a:pt x="43871" y="425200"/>
                </a:lnTo>
                <a:lnTo>
                  <a:pt x="39305" y="421037"/>
                </a:lnTo>
                <a:lnTo>
                  <a:pt x="34739" y="416874"/>
                </a:lnTo>
                <a:lnTo>
                  <a:pt x="30571" y="412513"/>
                </a:lnTo>
                <a:lnTo>
                  <a:pt x="26799" y="407756"/>
                </a:lnTo>
                <a:lnTo>
                  <a:pt x="23027" y="403197"/>
                </a:lnTo>
                <a:lnTo>
                  <a:pt x="19652" y="398241"/>
                </a:lnTo>
                <a:lnTo>
                  <a:pt x="16476" y="393484"/>
                </a:lnTo>
                <a:lnTo>
                  <a:pt x="13697" y="388131"/>
                </a:lnTo>
                <a:lnTo>
                  <a:pt x="10918" y="382977"/>
                </a:lnTo>
                <a:lnTo>
                  <a:pt x="8734" y="377625"/>
                </a:lnTo>
                <a:lnTo>
                  <a:pt x="6551" y="372471"/>
                </a:lnTo>
                <a:lnTo>
                  <a:pt x="4963" y="366921"/>
                </a:lnTo>
                <a:lnTo>
                  <a:pt x="3375" y="361371"/>
                </a:lnTo>
                <a:lnTo>
                  <a:pt x="2382" y="355820"/>
                </a:lnTo>
                <a:lnTo>
                  <a:pt x="1389" y="350071"/>
                </a:lnTo>
                <a:lnTo>
                  <a:pt x="794" y="344719"/>
                </a:lnTo>
                <a:lnTo>
                  <a:pt x="198" y="338971"/>
                </a:lnTo>
                <a:lnTo>
                  <a:pt x="0" y="333222"/>
                </a:lnTo>
                <a:lnTo>
                  <a:pt x="198" y="327473"/>
                </a:lnTo>
                <a:lnTo>
                  <a:pt x="794" y="321923"/>
                </a:lnTo>
                <a:lnTo>
                  <a:pt x="1389" y="316174"/>
                </a:lnTo>
                <a:lnTo>
                  <a:pt x="2382" y="310624"/>
                </a:lnTo>
                <a:lnTo>
                  <a:pt x="3375" y="304875"/>
                </a:lnTo>
                <a:lnTo>
                  <a:pt x="4963" y="299523"/>
                </a:lnTo>
                <a:lnTo>
                  <a:pt x="6551" y="293973"/>
                </a:lnTo>
                <a:lnTo>
                  <a:pt x="8734" y="288621"/>
                </a:lnTo>
                <a:lnTo>
                  <a:pt x="10918" y="283269"/>
                </a:lnTo>
                <a:lnTo>
                  <a:pt x="13697" y="278115"/>
                </a:lnTo>
                <a:lnTo>
                  <a:pt x="16476" y="272961"/>
                </a:lnTo>
                <a:lnTo>
                  <a:pt x="19652" y="268005"/>
                </a:lnTo>
                <a:lnTo>
                  <a:pt x="23027" y="263247"/>
                </a:lnTo>
                <a:lnTo>
                  <a:pt x="26799" y="258490"/>
                </a:lnTo>
                <a:lnTo>
                  <a:pt x="30571" y="253931"/>
                </a:lnTo>
                <a:lnTo>
                  <a:pt x="34739" y="249570"/>
                </a:lnTo>
                <a:lnTo>
                  <a:pt x="249925" y="34690"/>
                </a:lnTo>
                <a:lnTo>
                  <a:pt x="253895" y="30924"/>
                </a:lnTo>
                <a:lnTo>
                  <a:pt x="258262" y="27157"/>
                </a:lnTo>
                <a:lnTo>
                  <a:pt x="262630" y="23589"/>
                </a:lnTo>
                <a:lnTo>
                  <a:pt x="267394" y="20418"/>
                </a:lnTo>
                <a:lnTo>
                  <a:pt x="272357" y="17246"/>
                </a:lnTo>
                <a:lnTo>
                  <a:pt x="277121" y="14471"/>
                </a:lnTo>
                <a:lnTo>
                  <a:pt x="282282" y="11894"/>
                </a:lnTo>
                <a:lnTo>
                  <a:pt x="287642" y="9317"/>
                </a:lnTo>
                <a:lnTo>
                  <a:pt x="292803" y="7335"/>
                </a:lnTo>
                <a:lnTo>
                  <a:pt x="298362" y="5551"/>
                </a:lnTo>
                <a:lnTo>
                  <a:pt x="303920" y="3965"/>
                </a:lnTo>
                <a:lnTo>
                  <a:pt x="309677" y="2577"/>
                </a:lnTo>
                <a:lnTo>
                  <a:pt x="315632" y="1388"/>
                </a:lnTo>
                <a:lnTo>
                  <a:pt x="321587" y="793"/>
                </a:lnTo>
                <a:lnTo>
                  <a:pt x="327543" y="198"/>
                </a:lnTo>
                <a:close/>
              </a:path>
            </a:pathLst>
          </a:custGeom>
          <a:solidFill>
            <a:srgbClr val="99CB38"/>
          </a:solidFill>
          <a:ln>
            <a:noFill/>
          </a:ln>
        </p:spPr>
        <p:style>
          <a:lnRef idx="2">
            <a:srgbClr val="99CB38">
              <a:shade val="50000"/>
            </a:srgbClr>
          </a:lnRef>
          <a:fillRef idx="1">
            <a:srgbClr val="99CB38"/>
          </a:fillRef>
          <a:effectRef idx="0">
            <a:srgbClr val="99CB38"/>
          </a:effectRef>
          <a:fontRef idx="minor">
            <a:sysClr val="window" lastClr="FFFFFF"/>
          </a:fontRef>
        </p:style>
        <p:txBody>
          <a:bodyPr anchor="ctr"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1" i="0" u="none" strike="noStrike" kern="1200" cap="none" spc="0" normalizeH="0" baseline="0" noProof="1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n-lt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577" name="矩形 576"/>
          <p:cNvSpPr/>
          <p:nvPr>
            <p:custDataLst>
              <p:tags r:id="rId6"/>
            </p:custDataLst>
          </p:nvPr>
        </p:nvSpPr>
        <p:spPr>
          <a:xfrm>
            <a:off x="3792538" y="1960563"/>
            <a:ext cx="2236787" cy="6175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algn="ctr">
              <a:lnSpc>
                <a:spcPct val="110000"/>
              </a:lnSpc>
              <a:buFont typeface="Arial" panose="020B0604020202020204" pitchFamily="34" charset="0"/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拟人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78" name="矩形 577"/>
          <p:cNvSpPr/>
          <p:nvPr>
            <p:custDataLst>
              <p:tags r:id="rId7"/>
            </p:custDataLst>
          </p:nvPr>
        </p:nvSpPr>
        <p:spPr>
          <a:xfrm>
            <a:off x="6229350" y="3429000"/>
            <a:ext cx="2238375" cy="6159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algn="ctr">
              <a:lnSpc>
                <a:spcPct val="110000"/>
              </a:lnSpc>
              <a:buFont typeface="Arial" panose="020B0604020202020204" pitchFamily="34" charset="0"/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对比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79" name="矩形 578"/>
          <p:cNvSpPr/>
          <p:nvPr>
            <p:custDataLst>
              <p:tags r:id="rId8"/>
            </p:custDataLst>
          </p:nvPr>
        </p:nvSpPr>
        <p:spPr>
          <a:xfrm>
            <a:off x="5843588" y="5549900"/>
            <a:ext cx="2238375" cy="617538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algn="ctr">
              <a:lnSpc>
                <a:spcPct val="110000"/>
              </a:lnSpc>
              <a:buFont typeface="Arial" panose="020B0604020202020204" pitchFamily="34" charset="0"/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衬托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80" name="矩形 579"/>
          <p:cNvSpPr/>
          <p:nvPr>
            <p:custDataLst>
              <p:tags r:id="rId9"/>
            </p:custDataLst>
          </p:nvPr>
        </p:nvSpPr>
        <p:spPr>
          <a:xfrm>
            <a:off x="1752600" y="5561013"/>
            <a:ext cx="2238375" cy="6175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algn="ctr">
              <a:lnSpc>
                <a:spcPct val="110000"/>
              </a:lnSpc>
              <a:buFont typeface="Arial" panose="020B0604020202020204" pitchFamily="34" charset="0"/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远近结合法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81" name="矩形 580"/>
          <p:cNvSpPr/>
          <p:nvPr>
            <p:custDataLst>
              <p:tags r:id="rId10"/>
            </p:custDataLst>
          </p:nvPr>
        </p:nvSpPr>
        <p:spPr>
          <a:xfrm>
            <a:off x="2035175" y="3484563"/>
            <a:ext cx="1214438" cy="6159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algn="ctr">
              <a:lnSpc>
                <a:spcPct val="110000"/>
              </a:lnSpc>
              <a:buFont typeface="Arial" panose="020B0604020202020204" pitchFamily="34" charset="0"/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比喻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PA_文本框 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52041" y="665173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anose="02000500000000000000" pitchFamily="2" charset="0"/>
                <a:ea typeface="幼圆" panose="02010509060101010101" pitchFamily="49" charset="-122"/>
                <a:cs typeface="+mn-cs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anose="02000500000000000000" pitchFamily="2" charset="0"/>
              <a:ea typeface="幼圆" panose="02010509060101010101" pitchFamily="49" charset="-122"/>
              <a:cs typeface="+mn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2000"/>
                                        <p:tgtEl>
                                          <p:spTgt spid="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2000"/>
                                        <p:tgtEl>
                                          <p:spTgt spid="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2000"/>
                                        <p:tgtEl>
                                          <p:spTgt spid="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2000"/>
                                        <p:tgtEl>
                                          <p:spTgt spid="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7" grpId="0"/>
      <p:bldP spid="578" grpId="0"/>
      <p:bldP spid="579" grpId="0"/>
      <p:bldP spid="580" grpId="0"/>
      <p:bldP spid="58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5" name="流程图: 资料带 4"/>
          <p:cNvSpPr/>
          <p:nvPr/>
        </p:nvSpPr>
        <p:spPr>
          <a:xfrm>
            <a:off x="396875" y="131763"/>
            <a:ext cx="2138363" cy="839788"/>
          </a:xfrm>
          <a:prstGeom prst="flowChartPunchedTap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写作构思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grpSp>
        <p:nvGrpSpPr>
          <p:cNvPr id="2" name="组合 8"/>
          <p:cNvGrpSpPr/>
          <p:nvPr/>
        </p:nvGrpSpPr>
        <p:grpSpPr>
          <a:xfrm>
            <a:off x="1320800" y="1135063"/>
            <a:ext cx="6461125" cy="649287"/>
            <a:chOff x="403849" y="2440033"/>
            <a:chExt cx="6461606" cy="649440"/>
          </a:xfrm>
        </p:grpSpPr>
        <p:sp>
          <p:nvSpPr>
            <p:cNvPr id="10" name="圆角矩形 9"/>
            <p:cNvSpPr/>
            <p:nvPr/>
          </p:nvSpPr>
          <p:spPr>
            <a:xfrm>
              <a:off x="403849" y="2440033"/>
              <a:ext cx="6461606" cy="64944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楷体" panose="02010609060101010101" pitchFamily="49" charset="-122"/>
                <a:cs typeface="+mn-cs"/>
              </a:endParaRPr>
            </a:p>
          </p:txBody>
        </p:sp>
        <p:sp>
          <p:nvSpPr>
            <p:cNvPr id="11" name="圆角矩形 4"/>
            <p:cNvSpPr txBox="1"/>
            <p:nvPr/>
          </p:nvSpPr>
          <p:spPr>
            <a:xfrm>
              <a:off x="435601" y="2471790"/>
              <a:ext cx="6398101" cy="5859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13704" tIns="0" rIns="213704" bIns="0" spcCol="1270" anchor="ctr"/>
            <a:lstStyle/>
            <a:p>
              <a:pPr marL="0" marR="0" lvl="0" indent="0" algn="l" defTabSz="1422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  <a:sym typeface="+mn-ea"/>
                </a:rPr>
                <a:t>学以致用，用上好词佳句。</a:t>
              </a:r>
              <a:endPara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endParaRPr>
            </a:p>
          </p:txBody>
        </p:sp>
      </p:grpSp>
      <p:sp>
        <p:nvSpPr>
          <p:cNvPr id="13" name="流程图: 可选过程 12"/>
          <p:cNvSpPr/>
          <p:nvPr/>
        </p:nvSpPr>
        <p:spPr>
          <a:xfrm>
            <a:off x="406400" y="1947863"/>
            <a:ext cx="1946275" cy="762000"/>
          </a:xfrm>
          <a:prstGeom prst="flowChartAlternateProcess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关于春天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14" name="流程图: 可选过程 13"/>
          <p:cNvSpPr/>
          <p:nvPr/>
        </p:nvSpPr>
        <p:spPr>
          <a:xfrm>
            <a:off x="2589213" y="1947863"/>
            <a:ext cx="1839913" cy="762000"/>
          </a:xfrm>
          <a:prstGeom prst="flowChartAlternateProcess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春光明媚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15" name="流程图: 可选过程 14"/>
          <p:cNvSpPr/>
          <p:nvPr/>
        </p:nvSpPr>
        <p:spPr>
          <a:xfrm>
            <a:off x="4640263" y="1947863"/>
            <a:ext cx="1846263" cy="762000"/>
          </a:xfrm>
          <a:prstGeom prst="flowChartAlternateProcess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莺歌燕舞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16" name="流程图: 可选过程 15"/>
          <p:cNvSpPr/>
          <p:nvPr/>
        </p:nvSpPr>
        <p:spPr>
          <a:xfrm>
            <a:off x="6753225" y="1947863"/>
            <a:ext cx="1905000" cy="762000"/>
          </a:xfrm>
          <a:prstGeom prst="flowChartAlternateProcess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桃红柳绿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17" name="流程图: 可选过程 16"/>
          <p:cNvSpPr/>
          <p:nvPr/>
        </p:nvSpPr>
        <p:spPr>
          <a:xfrm>
            <a:off x="406400" y="2967038"/>
            <a:ext cx="1946275" cy="762000"/>
          </a:xfrm>
          <a:prstGeom prst="flowChartAlternateProcess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关于花朵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18" name="流程图: 可选过程 17"/>
          <p:cNvSpPr/>
          <p:nvPr/>
        </p:nvSpPr>
        <p:spPr>
          <a:xfrm>
            <a:off x="2598738" y="2967038"/>
            <a:ext cx="1820863" cy="762000"/>
          </a:xfrm>
          <a:prstGeom prst="flowChartAlternateProcess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繁花似锦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19" name="流程图: 可选过程 18"/>
          <p:cNvSpPr/>
          <p:nvPr/>
        </p:nvSpPr>
        <p:spPr>
          <a:xfrm>
            <a:off x="4640263" y="2967038"/>
            <a:ext cx="1846263" cy="762000"/>
          </a:xfrm>
          <a:prstGeom prst="flowChartAlternateProcess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百花齐放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20" name="流程图: 可选过程 19"/>
          <p:cNvSpPr/>
          <p:nvPr/>
        </p:nvSpPr>
        <p:spPr>
          <a:xfrm>
            <a:off x="6811963" y="2967038"/>
            <a:ext cx="1874838" cy="762000"/>
          </a:xfrm>
          <a:prstGeom prst="flowChartAlternateProcess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花枝招展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21" name="流程图: 可选过程 20"/>
          <p:cNvSpPr/>
          <p:nvPr/>
        </p:nvSpPr>
        <p:spPr>
          <a:xfrm>
            <a:off x="436563" y="3987800"/>
            <a:ext cx="2001838" cy="762000"/>
          </a:xfrm>
          <a:prstGeom prst="flowChartAlternateProcess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关于绿叶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22" name="流程图: 可选过程 21"/>
          <p:cNvSpPr/>
          <p:nvPr/>
        </p:nvSpPr>
        <p:spPr>
          <a:xfrm>
            <a:off x="436563" y="5006975"/>
            <a:ext cx="2001838" cy="762000"/>
          </a:xfrm>
          <a:prstGeom prst="flowChartAlternateProcess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关于喜爱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23" name="流程图: 可选过程 22"/>
          <p:cNvSpPr/>
          <p:nvPr/>
        </p:nvSpPr>
        <p:spPr>
          <a:xfrm>
            <a:off x="2598738" y="3987800"/>
            <a:ext cx="1820863" cy="762000"/>
          </a:xfrm>
          <a:prstGeom prst="flowChartAlternateProcess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枝繁叶茂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24" name="流程图: 可选过程 23"/>
          <p:cNvSpPr/>
          <p:nvPr/>
        </p:nvSpPr>
        <p:spPr>
          <a:xfrm>
            <a:off x="2589213" y="5006975"/>
            <a:ext cx="1839913" cy="762000"/>
          </a:xfrm>
          <a:prstGeom prst="flowChartAlternateProcess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爱不释手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25" name="流程图: 可选过程 24"/>
          <p:cNvSpPr/>
          <p:nvPr/>
        </p:nvSpPr>
        <p:spPr>
          <a:xfrm>
            <a:off x="4654550" y="3987800"/>
            <a:ext cx="1817688" cy="762000"/>
          </a:xfrm>
          <a:prstGeom prst="flowChartAlternateProcess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根深叶茂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26" name="流程图: 可选过程 25"/>
          <p:cNvSpPr/>
          <p:nvPr/>
        </p:nvSpPr>
        <p:spPr>
          <a:xfrm>
            <a:off x="4651375" y="5006975"/>
            <a:ext cx="1822450" cy="762000"/>
          </a:xfrm>
          <a:prstGeom prst="flowChartAlternateProcess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依依不舍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27" name="流程图: 可选过程 26"/>
          <p:cNvSpPr/>
          <p:nvPr/>
        </p:nvSpPr>
        <p:spPr>
          <a:xfrm>
            <a:off x="6784975" y="3987800"/>
            <a:ext cx="1839913" cy="762000"/>
          </a:xfrm>
          <a:prstGeom prst="flowChartAlternateProcess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绿叶成阴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28" name="流程图: 可选过程 27"/>
          <p:cNvSpPr/>
          <p:nvPr/>
        </p:nvSpPr>
        <p:spPr>
          <a:xfrm>
            <a:off x="6791325" y="5006975"/>
            <a:ext cx="1828800" cy="762000"/>
          </a:xfrm>
          <a:prstGeom prst="flowChartAlternateProcess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流连忘返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29" name="PA_文本框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52041" y="665173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anose="02000500000000000000" pitchFamily="2" charset="0"/>
                <a:ea typeface="幼圆" panose="02010509060101010101" pitchFamily="49" charset="-122"/>
                <a:cs typeface="+mn-cs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anose="02000500000000000000" pitchFamily="2" charset="0"/>
              <a:ea typeface="幼圆" panose="02010509060101010101" pitchFamily="49" charset="-122"/>
              <a:cs typeface="+mn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2247900" y="860425"/>
            <a:ext cx="3810000" cy="68580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总结提纲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3" name="流程图: 资料带 2"/>
          <p:cNvSpPr/>
          <p:nvPr/>
        </p:nvSpPr>
        <p:spPr>
          <a:xfrm>
            <a:off x="396875" y="131763"/>
            <a:ext cx="2138363" cy="839788"/>
          </a:xfrm>
          <a:prstGeom prst="flowChartPunchedTap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写作构思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9" name="空心弧 8"/>
          <p:cNvSpPr/>
          <p:nvPr/>
        </p:nvSpPr>
        <p:spPr>
          <a:xfrm>
            <a:off x="-3671887" y="1019175"/>
            <a:ext cx="5473700" cy="5473700"/>
          </a:xfrm>
          <a:prstGeom prst="blockArc">
            <a:avLst>
              <a:gd name="adj1" fmla="val 18900000"/>
              <a:gd name="adj2" fmla="val 2700000"/>
              <a:gd name="adj3" fmla="val 395"/>
            </a:avLst>
          </a:prstGeom>
        </p:spPr>
        <p:style>
          <a:lnRef idx="2">
            <a:schemeClr val="accent4">
              <a:hueOff val="0"/>
              <a:satOff val="0"/>
              <a:lumOff val="0"/>
              <a:alphaOff val="0"/>
            </a:schemeClr>
          </a:lnRef>
          <a:fillRef idx="0">
            <a:schemeClr val="accent2">
              <a:tint val="9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tx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+mn-lt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1535113" y="2139950"/>
            <a:ext cx="7151688" cy="812800"/>
          </a:xfrm>
          <a:custGeom>
            <a:avLst/>
            <a:gdLst>
              <a:gd name="connsiteX0" fmla="*/ 0 w 7152029"/>
              <a:gd name="connsiteY0" fmla="*/ 0 h 812800"/>
              <a:gd name="connsiteX1" fmla="*/ 7152029 w 7152029"/>
              <a:gd name="connsiteY1" fmla="*/ 0 h 812800"/>
              <a:gd name="connsiteX2" fmla="*/ 7152029 w 7152029"/>
              <a:gd name="connsiteY2" fmla="*/ 812800 h 812800"/>
              <a:gd name="connsiteX3" fmla="*/ 0 w 7152029"/>
              <a:gd name="connsiteY3" fmla="*/ 812800 h 812800"/>
              <a:gd name="connsiteX4" fmla="*/ 0 w 7152029"/>
              <a:gd name="connsiteY4" fmla="*/ 0 h 81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52029" h="812800">
                <a:moveTo>
                  <a:pt x="0" y="0"/>
                </a:moveTo>
                <a:lnTo>
                  <a:pt x="7152029" y="0"/>
                </a:lnTo>
                <a:lnTo>
                  <a:pt x="7152029" y="812800"/>
                </a:lnTo>
                <a:lnTo>
                  <a:pt x="0" y="812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645160" tIns="81280" rIns="81280" bIns="81280" spcCol="1270" anchor="ctr"/>
          <a:lstStyle/>
          <a:p>
            <a:pPr marL="0" marR="0" lvl="0" indent="0" algn="l" defTabSz="1422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怎么引出你要写的对象。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849313" y="1997075"/>
            <a:ext cx="1374775" cy="1016000"/>
          </a:xfrm>
          <a:prstGeom prst="ellipse">
            <a:avLst/>
          </a:prstGeom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+mn-lt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1830388" y="3349625"/>
            <a:ext cx="6856413" cy="812800"/>
          </a:xfrm>
          <a:custGeom>
            <a:avLst/>
            <a:gdLst>
              <a:gd name="connsiteX0" fmla="*/ 0 w 6856576"/>
              <a:gd name="connsiteY0" fmla="*/ 0 h 812800"/>
              <a:gd name="connsiteX1" fmla="*/ 6856576 w 6856576"/>
              <a:gd name="connsiteY1" fmla="*/ 0 h 812800"/>
              <a:gd name="connsiteX2" fmla="*/ 6856576 w 6856576"/>
              <a:gd name="connsiteY2" fmla="*/ 812800 h 812800"/>
              <a:gd name="connsiteX3" fmla="*/ 0 w 6856576"/>
              <a:gd name="connsiteY3" fmla="*/ 812800 h 812800"/>
              <a:gd name="connsiteX4" fmla="*/ 0 w 6856576"/>
              <a:gd name="connsiteY4" fmla="*/ 0 h 81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6576" h="812800">
                <a:moveTo>
                  <a:pt x="0" y="0"/>
                </a:moveTo>
                <a:lnTo>
                  <a:pt x="6856576" y="0"/>
                </a:lnTo>
                <a:lnTo>
                  <a:pt x="6856576" y="812800"/>
                </a:lnTo>
                <a:lnTo>
                  <a:pt x="0" y="812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-3644992"/>
              <a:satOff val="4665"/>
              <a:lumOff val="6275"/>
              <a:alphaOff val="0"/>
            </a:schemeClr>
          </a:fillRef>
          <a:effectRef idx="0">
            <a:schemeClr val="accent3">
              <a:hueOff val="-3644992"/>
              <a:satOff val="4665"/>
              <a:lumOff val="6275"/>
              <a:alphaOff val="0"/>
            </a:schemeClr>
          </a:effectRef>
          <a:fontRef idx="minor">
            <a:schemeClr val="lt1"/>
          </a:fontRef>
        </p:style>
        <p:txBody>
          <a:bodyPr lIns="645160" tIns="81280" rIns="81280" bIns="81280" spcCol="1270" anchor="ctr"/>
          <a:lstStyle/>
          <a:p>
            <a:pPr marL="0" marR="0" lvl="0" indent="0" algn="l" defTabSz="1422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交代清楚该对象的主要特点。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1171575" y="3248025"/>
            <a:ext cx="1223963" cy="1016000"/>
          </a:xfrm>
          <a:prstGeom prst="ellipse">
            <a:avLst/>
          </a:prstGeom>
        </p:spPr>
        <p:style>
          <a:lnRef idx="2">
            <a:schemeClr val="accent3">
              <a:hueOff val="-3644992"/>
              <a:satOff val="4665"/>
              <a:lumOff val="6275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+mn-lt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1327150" y="4568825"/>
            <a:ext cx="7473950" cy="812800"/>
          </a:xfrm>
          <a:custGeom>
            <a:avLst/>
            <a:gdLst>
              <a:gd name="connsiteX0" fmla="*/ 0 w 7474586"/>
              <a:gd name="connsiteY0" fmla="*/ 0 h 812800"/>
              <a:gd name="connsiteX1" fmla="*/ 7474586 w 7474586"/>
              <a:gd name="connsiteY1" fmla="*/ 0 h 812800"/>
              <a:gd name="connsiteX2" fmla="*/ 7474586 w 7474586"/>
              <a:gd name="connsiteY2" fmla="*/ 812800 h 812800"/>
              <a:gd name="connsiteX3" fmla="*/ 0 w 7474586"/>
              <a:gd name="connsiteY3" fmla="*/ 812800 h 812800"/>
              <a:gd name="connsiteX4" fmla="*/ 0 w 7474586"/>
              <a:gd name="connsiteY4" fmla="*/ 0 h 81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74586" h="812800">
                <a:moveTo>
                  <a:pt x="0" y="0"/>
                </a:moveTo>
                <a:lnTo>
                  <a:pt x="7474586" y="0"/>
                </a:lnTo>
                <a:lnTo>
                  <a:pt x="7474586" y="812800"/>
                </a:lnTo>
                <a:lnTo>
                  <a:pt x="0" y="812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-7289984"/>
              <a:satOff val="9330"/>
              <a:lumOff val="12549"/>
              <a:alphaOff val="0"/>
            </a:schemeClr>
          </a:fillRef>
          <a:effectRef idx="0">
            <a:schemeClr val="accent3">
              <a:hueOff val="-7289984"/>
              <a:satOff val="9330"/>
              <a:lumOff val="12549"/>
              <a:alphaOff val="0"/>
            </a:schemeClr>
          </a:effectRef>
          <a:fontRef idx="minor">
            <a:schemeClr val="lt1"/>
          </a:fontRef>
        </p:style>
        <p:txBody>
          <a:bodyPr lIns="645160" tIns="81280" rIns="81280" bIns="81280" spcCol="1270" anchor="ctr"/>
          <a:lstStyle/>
          <a:p>
            <a:pPr marL="0" marR="0" lvl="0" indent="0" algn="l" defTabSz="1422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   表现人与植物的感情，升华主题。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900113" y="4418013"/>
            <a:ext cx="1174750" cy="1016000"/>
          </a:xfrm>
          <a:prstGeom prst="ellipse">
            <a:avLst/>
          </a:prstGeom>
        </p:spPr>
        <p:style>
          <a:lnRef idx="2">
            <a:schemeClr val="accent3">
              <a:hueOff val="-7289984"/>
              <a:satOff val="9330"/>
              <a:lumOff val="12549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+mn-lt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52513" y="2136775"/>
            <a:ext cx="1195387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  <a:buFont typeface="Arial" panose="020B0604020202020204" pitchFamily="34" charset="0"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开头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16038" y="3433763"/>
            <a:ext cx="12192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  <a:buFont typeface="Arial" panose="020B0604020202020204" pitchFamily="34" charset="0"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正文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23938" y="4579938"/>
            <a:ext cx="1468437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  <a:buFont typeface="Arial" panose="020B0604020202020204" pitchFamily="34" charset="0"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结尾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PA_文本框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52041" y="665173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anose="02000500000000000000" pitchFamily="2" charset="0"/>
                <a:ea typeface="幼圆" panose="02010509060101010101" pitchFamily="49" charset="-122"/>
                <a:cs typeface="+mn-cs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anose="02000500000000000000" pitchFamily="2" charset="0"/>
              <a:ea typeface="幼圆" panose="02010509060101010101" pitchFamily="49" charset="-122"/>
              <a:cs typeface="+mn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  <p:bldP spid="12" grpId="0" animBg="1"/>
      <p:bldP spid="14" grpId="0" animBg="1"/>
      <p:bldP spid="5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7410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6061"/>
          <a:stretch>
            <a:fillRect/>
          </a:stretch>
        </p:blipFill>
        <p:spPr>
          <a:xfrm>
            <a:off x="2362200" y="4433888"/>
            <a:ext cx="4760913" cy="1895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流程图: 资料带 1"/>
          <p:cNvSpPr/>
          <p:nvPr/>
        </p:nvSpPr>
        <p:spPr>
          <a:xfrm>
            <a:off x="396875" y="131763"/>
            <a:ext cx="2138363" cy="839788"/>
          </a:xfrm>
          <a:prstGeom prst="flowChartPunchedTap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写作修改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25713" y="1139825"/>
            <a:ext cx="3810000" cy="68580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40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小组修改</a:t>
            </a:r>
            <a:endParaRPr kumimoji="0" lang="zh-CN" altLang="zh-CN" sz="40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5" name="对话气泡: 圆角矩形 4"/>
          <p:cNvSpPr/>
          <p:nvPr/>
        </p:nvSpPr>
        <p:spPr>
          <a:xfrm>
            <a:off x="914400" y="2225675"/>
            <a:ext cx="7772400" cy="1663700"/>
          </a:xfrm>
          <a:prstGeom prst="wedgeRoundRectCallout">
            <a:avLst>
              <a:gd name="adj1" fmla="val -20956"/>
              <a:gd name="adj2" fmla="val 69370"/>
              <a:gd name="adj3" fmla="val 1666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分小组修改，读给同学听一听。句子通不通，有没有错字，标点是不是正确。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6" name="PA_文本框 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2041" y="665173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anose="02000500000000000000" pitchFamily="2" charset="0"/>
                <a:ea typeface="幼圆" panose="02010509060101010101" pitchFamily="49" charset="-122"/>
                <a:cs typeface="+mn-cs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anose="02000500000000000000" pitchFamily="2" charset="0"/>
              <a:ea typeface="幼圆" panose="02010509060101010101" pitchFamily="49" charset="-122"/>
              <a:cs typeface="+mn-cs"/>
            </a:endParaRPr>
          </a:p>
        </p:txBody>
      </p:sp>
    </p:spTree>
  </p:cSld>
  <p:clrMapOvr>
    <a:masterClrMapping/>
  </p:clrMapOvr>
  <p:transition>
    <p:zo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流程图: 资料带 1"/>
          <p:cNvSpPr/>
          <p:nvPr/>
        </p:nvSpPr>
        <p:spPr>
          <a:xfrm>
            <a:off x="396875" y="131763"/>
            <a:ext cx="2138363" cy="839788"/>
          </a:xfrm>
          <a:prstGeom prst="flowChartPunchedTap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作品展示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86200" y="3733800"/>
            <a:ext cx="2971800" cy="2971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流程图: 可选过程 3"/>
          <p:cNvSpPr/>
          <p:nvPr/>
        </p:nvSpPr>
        <p:spPr>
          <a:xfrm>
            <a:off x="762000" y="1905000"/>
            <a:ext cx="7772400" cy="762000"/>
          </a:xfrm>
          <a:prstGeom prst="flowChartAlternateProcess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你们小组谁写得最美，请上来读一读吧！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5" name="PA_文本框 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2041" y="665173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anose="02000500000000000000" pitchFamily="2" charset="0"/>
                <a:ea typeface="幼圆" panose="02010509060101010101" pitchFamily="49" charset="-122"/>
                <a:cs typeface="+mn-cs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anose="02000500000000000000" pitchFamily="2" charset="0"/>
              <a:ea typeface="幼圆" panose="02010509060101010101" pitchFamily="49" charset="-122"/>
              <a:cs typeface="+mn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流程图: 资料带 1"/>
          <p:cNvSpPr/>
          <p:nvPr/>
        </p:nvSpPr>
        <p:spPr>
          <a:xfrm>
            <a:off x="396875" y="131763"/>
            <a:ext cx="2138363" cy="839788"/>
          </a:xfrm>
          <a:prstGeom prst="flowChartPunchedTap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学生写作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rcRect l="25005" t="39682" r="32343" b="9525"/>
          <a:stretch>
            <a:fillRect/>
          </a:stretch>
        </p:blipFill>
        <p:spPr>
          <a:xfrm>
            <a:off x="2362200" y="3810000"/>
            <a:ext cx="3276600" cy="2438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云形标注 3"/>
          <p:cNvSpPr/>
          <p:nvPr/>
        </p:nvSpPr>
        <p:spPr>
          <a:xfrm>
            <a:off x="2362200" y="838200"/>
            <a:ext cx="5465763" cy="2590800"/>
          </a:xfrm>
          <a:prstGeom prst="cloudCallou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    请同学规范书写，词句优美，书写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工整。 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5" name="PA_文本框 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2041" y="665173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anose="02000500000000000000" pitchFamily="2" charset="0"/>
                <a:ea typeface="幼圆" panose="02010509060101010101" pitchFamily="49" charset="-122"/>
                <a:cs typeface="+mn-cs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anose="02000500000000000000" pitchFamily="2" charset="0"/>
              <a:ea typeface="幼圆" panose="02010509060101010101" pitchFamily="49" charset="-122"/>
              <a:cs typeface="+mn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流程图: 资料带 1"/>
          <p:cNvSpPr/>
          <p:nvPr/>
        </p:nvSpPr>
        <p:spPr>
          <a:xfrm>
            <a:off x="396875" y="131763"/>
            <a:ext cx="2138363" cy="839788"/>
          </a:xfrm>
          <a:prstGeom prst="flowChartPunchedTap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导入新课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43000" y="1219200"/>
            <a:ext cx="6704013" cy="1892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hangingPunct="1">
              <a:lnSpc>
                <a:spcPct val="130000"/>
              </a:lnSpc>
              <a:buClrTx/>
              <a:buSzTx/>
              <a:buFontTx/>
              <a:defRPr/>
            </a:pPr>
            <a:r>
              <a:rPr kumimoji="0" lang="zh-CN" altLang="en-US" sz="3000" b="1" kern="1200" cap="none" spc="0" normalizeH="0" baseline="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    春回大地，万物复苏，我们可以在春季里，欣赏最美的景物。我们在这一单元一起欣赏了哪些春天的景物？</a:t>
            </a:r>
            <a:endParaRPr kumimoji="0" lang="zh-CN" altLang="en-US" sz="3000" b="1" kern="1200" cap="none" spc="0" normalizeH="0" baseline="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pic>
        <p:nvPicPr>
          <p:cNvPr id="5" name="图片 4" descr="荷花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63713" y="3665538"/>
            <a:ext cx="5738812" cy="33766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图片 7" descr="qt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2133600"/>
            <a:ext cx="3238500" cy="23542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图片 8" descr="maz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3300" y="4940300"/>
            <a:ext cx="2838450" cy="28368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PA_文本框 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52041" y="665173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anose="02000500000000000000" pitchFamily="2" charset="0"/>
                <a:ea typeface="幼圆" panose="02010509060101010101" pitchFamily="49" charset="-122"/>
                <a:cs typeface="+mn-cs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anose="02000500000000000000" pitchFamily="2" charset="0"/>
              <a:ea typeface="幼圆" panose="02010509060101010101" pitchFamily="49" charset="-122"/>
              <a:cs typeface="+mn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流程图: 资料带 1"/>
          <p:cNvSpPr/>
          <p:nvPr/>
        </p:nvSpPr>
        <p:spPr>
          <a:xfrm>
            <a:off x="396875" y="131763"/>
            <a:ext cx="2138363" cy="839788"/>
          </a:xfrm>
          <a:prstGeom prst="flowChartPunchedTap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导入新课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pic>
        <p:nvPicPr>
          <p:cNvPr id="4" name="图片 3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65263" y="3752850"/>
            <a:ext cx="2133600" cy="2133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云形标注 4"/>
          <p:cNvSpPr/>
          <p:nvPr/>
        </p:nvSpPr>
        <p:spPr>
          <a:xfrm>
            <a:off x="838200" y="971550"/>
            <a:ext cx="8153400" cy="2686050"/>
          </a:xfrm>
          <a:prstGeom prst="cloudCallout">
            <a:avLst>
              <a:gd name="adj1" fmla="val -23333"/>
              <a:gd name="adj2" fmla="val 65094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    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让我们去植物园参观一下，看看有哪些植物朋友，把它们介绍给你的伙伴。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6" name="PA_文本框 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2041" y="665173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anose="02000500000000000000" pitchFamily="2" charset="0"/>
                <a:ea typeface="幼圆" panose="02010509060101010101" pitchFamily="49" charset="-122"/>
                <a:cs typeface="+mn-cs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anose="02000500000000000000" pitchFamily="2" charset="0"/>
              <a:ea typeface="幼圆" panose="02010509060101010101" pitchFamily="49" charset="-122"/>
              <a:cs typeface="+mn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7" name="流程图: 可选过程 6"/>
          <p:cNvSpPr/>
          <p:nvPr/>
        </p:nvSpPr>
        <p:spPr>
          <a:xfrm>
            <a:off x="2535238" y="938213"/>
            <a:ext cx="6380163" cy="5403850"/>
          </a:xfrm>
          <a:prstGeom prst="flowChartAlternate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名称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：桃花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样子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：花骨朵儿胀鼓鼓的。已    经绽放的花朵，一个花瓣儿挨着一个花瓣儿，围成圆形。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颜色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：粉红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气味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：淡淡的清香。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其他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：春天开放，结出的果实就是桃子。也有只开花不结果的观赏桃花。颜色还有鲜红的、纯白的。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楷体" panose="02010609060101010101" pitchFamily="49" charset="-122"/>
                <a:cs typeface="+mn-cs"/>
                <a:sym typeface="+mn-ea"/>
              </a:rPr>
              <a:t>                                                                                                                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14" name="流程图: 资料带 13"/>
          <p:cNvSpPr/>
          <p:nvPr/>
        </p:nvSpPr>
        <p:spPr>
          <a:xfrm>
            <a:off x="396875" y="131763"/>
            <a:ext cx="2138363" cy="839788"/>
          </a:xfrm>
          <a:prstGeom prst="flowChartPunchedTap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明确要求                                                     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pic>
        <p:nvPicPr>
          <p:cNvPr id="6148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9525" y="938213"/>
            <a:ext cx="2825750" cy="44211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PA_文本框 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2041" y="665173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anose="02000500000000000000" pitchFamily="2" charset="0"/>
                <a:ea typeface="幼圆" panose="02010509060101010101" pitchFamily="49" charset="-122"/>
                <a:cs typeface="+mn-cs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anose="02000500000000000000" pitchFamily="2" charset="0"/>
              <a:ea typeface="幼圆" panose="02010509060101010101" pitchFamily="49" charset="-122"/>
              <a:cs typeface="+mn-cs"/>
            </a:endParaRPr>
          </a:p>
        </p:txBody>
      </p:sp>
    </p:spTree>
  </p:cSld>
  <p:clrMapOvr>
    <a:masterClrMapping/>
  </p:clrMapOvr>
  <p:transition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3313" name="任意多边形 4"/>
          <p:cNvSpPr/>
          <p:nvPr>
            <p:custDataLst>
              <p:tags r:id="rId1"/>
            </p:custDataLst>
          </p:nvPr>
        </p:nvSpPr>
        <p:spPr>
          <a:xfrm>
            <a:off x="207963" y="1268413"/>
            <a:ext cx="2462212" cy="4824412"/>
          </a:xfrm>
          <a:custGeom>
            <a:avLst/>
            <a:gdLst>
              <a:gd name="txL" fmla="*/ 0 w 1784838"/>
              <a:gd name="txT" fmla="*/ 0 h 3288322"/>
              <a:gd name="txR" fmla="*/ 1784838 w 1784838"/>
              <a:gd name="txB" fmla="*/ 3288322 h 3288322"/>
            </a:gdLst>
            <a:ahLst/>
            <a:cxnLst>
              <a:cxn ang="0">
                <a:pos x="19848593" y="0"/>
              </a:cxn>
              <a:cxn ang="0">
                <a:pos x="251829744" y="516401848"/>
              </a:cxn>
              <a:cxn ang="0">
                <a:pos x="19848593" y="1032803695"/>
              </a:cxn>
              <a:cxn ang="0">
                <a:pos x="0" y="1030572712"/>
              </a:cxn>
              <a:cxn ang="0">
                <a:pos x="3869865" y="1030137783"/>
              </a:cxn>
              <a:cxn ang="0">
                <a:pos x="212132194" y="516401848"/>
              </a:cxn>
              <a:cxn ang="0">
                <a:pos x="3869865" y="2666130"/>
              </a:cxn>
              <a:cxn ang="0">
                <a:pos x="0" y="2231082"/>
              </a:cxn>
            </a:cxnLst>
            <a:rect l="txL" t="txT" r="txR" b="txB"/>
            <a:pathLst>
              <a:path w="1784838" h="3288322">
                <a:moveTo>
                  <a:pt x="140677" y="0"/>
                </a:moveTo>
                <a:cubicBezTo>
                  <a:pt x="1048722" y="0"/>
                  <a:pt x="1784838" y="736116"/>
                  <a:pt x="1784838" y="1644161"/>
                </a:cubicBezTo>
                <a:cubicBezTo>
                  <a:pt x="1784838" y="2552206"/>
                  <a:pt x="1048722" y="3288322"/>
                  <a:pt x="140677" y="3288322"/>
                </a:cubicBezTo>
                <a:lnTo>
                  <a:pt x="0" y="3281219"/>
                </a:lnTo>
                <a:lnTo>
                  <a:pt x="27428" y="3279834"/>
                </a:lnTo>
                <a:cubicBezTo>
                  <a:pt x="856506" y="3195636"/>
                  <a:pt x="1503483" y="2495453"/>
                  <a:pt x="1503483" y="1644161"/>
                </a:cubicBezTo>
                <a:cubicBezTo>
                  <a:pt x="1503483" y="792869"/>
                  <a:pt x="856506" y="92686"/>
                  <a:pt x="27428" y="8489"/>
                </a:cubicBezTo>
                <a:lnTo>
                  <a:pt x="0" y="7104"/>
                </a:lnTo>
                <a:lnTo>
                  <a:pt x="140677" y="0"/>
                </a:lnTo>
                <a:close/>
              </a:path>
            </a:pathLst>
          </a:custGeom>
          <a:solidFill>
            <a:srgbClr val="92D050"/>
          </a:solidFill>
          <a:ln w="9525">
            <a:noFill/>
          </a:ln>
        </p:spPr>
        <p:txBody>
          <a:bodyPr rIns="432000" anchor="ctr"/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</a:pPr>
            <a:r>
              <a:rPr lang="zh-CN" altLang="da-DK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写作</a:t>
            </a:r>
            <a:endParaRPr lang="zh-CN" altLang="da-DK" sz="4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</a:pPr>
            <a:r>
              <a:rPr lang="zh-CN" altLang="da-DK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要求</a:t>
            </a:r>
            <a:endParaRPr lang="zh-CN" altLang="da-DK" sz="4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grpSp>
        <p:nvGrpSpPr>
          <p:cNvPr id="2" name="组合 26"/>
          <p:cNvGrpSpPr/>
          <p:nvPr/>
        </p:nvGrpSpPr>
        <p:grpSpPr>
          <a:xfrm>
            <a:off x="1790700" y="1446213"/>
            <a:ext cx="4494213" cy="536575"/>
            <a:chOff x="3756887" y="1435798"/>
            <a:chExt cx="4350195" cy="536330"/>
          </a:xfrm>
        </p:grpSpPr>
        <p:sp>
          <p:nvSpPr>
            <p:cNvPr id="7186" name="椭圆 6"/>
            <p:cNvSpPr/>
            <p:nvPr>
              <p:custDataLst>
                <p:tags r:id="rId2"/>
              </p:custDataLst>
            </p:nvPr>
          </p:nvSpPr>
          <p:spPr>
            <a:xfrm>
              <a:off x="3756887" y="1435798"/>
              <a:ext cx="536330" cy="536330"/>
            </a:xfrm>
            <a:prstGeom prst="ellipse">
              <a:avLst/>
            </a:prstGeom>
            <a:solidFill>
              <a:srgbClr val="BEE396"/>
            </a:solidFill>
            <a:ln w="9525">
              <a:noFill/>
            </a:ln>
          </p:spPr>
          <p:txBody>
            <a:bodyPr tIns="0" rIns="0" bIns="0" anchor="ctr"/>
            <a:p>
              <a:pPr algn="just" eaLnBrk="1" hangingPunct="1">
                <a:buFont typeface="Arial" panose="020B0604020202020204" pitchFamily="34" charset="0"/>
              </a:pPr>
              <a:r>
                <a:rPr lang="en-US" altLang="zh-CN" sz="4000" b="1" dirty="0">
                  <a:solidFill>
                    <a:srgbClr val="FFFFFF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 pitchFamily="34" charset="0"/>
                </a:rPr>
                <a:t>1</a:t>
              </a:r>
              <a:endParaRPr lang="en-US" altLang="zh-CN" sz="4000" b="1" dirty="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7187" name="矩形 7"/>
            <p:cNvSpPr/>
            <p:nvPr>
              <p:custDataLst>
                <p:tags r:id="rId3"/>
              </p:custDataLst>
            </p:nvPr>
          </p:nvSpPr>
          <p:spPr>
            <a:xfrm>
              <a:off x="4293217" y="1519297"/>
              <a:ext cx="3813865" cy="36933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/>
            <a:p>
              <a:pPr algn="just" eaLnBrk="1" hangingPunct="1">
                <a:buFont typeface="Arial" panose="020B0604020202020204" pitchFamily="34" charset="0"/>
              </a:pPr>
              <a:r>
                <a:rPr lang="zh-CN" altLang="da-DK" sz="3000" b="1" dirty="0"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 pitchFamily="34" charset="0"/>
                </a:rPr>
                <a:t>照样子，为植物朋友制作观察记录卡</a:t>
              </a:r>
              <a:r>
                <a:rPr lang="zh-CN" altLang="en-US" sz="3000" b="1" dirty="0"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 pitchFamily="34" charset="0"/>
                </a:rPr>
                <a:t>。</a:t>
              </a:r>
              <a:endParaRPr lang="zh-CN" altLang="da-DK" sz="3000" b="1" dirty="0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7"/>
          <p:cNvGrpSpPr/>
          <p:nvPr/>
        </p:nvGrpSpPr>
        <p:grpSpPr>
          <a:xfrm>
            <a:off x="2671763" y="2262188"/>
            <a:ext cx="4349750" cy="536575"/>
            <a:chOff x="3756887" y="2305142"/>
            <a:chExt cx="4350195" cy="536330"/>
          </a:xfrm>
        </p:grpSpPr>
        <p:sp>
          <p:nvSpPr>
            <p:cNvPr id="7184" name="椭圆 10"/>
            <p:cNvSpPr/>
            <p:nvPr>
              <p:custDataLst>
                <p:tags r:id="rId4"/>
              </p:custDataLst>
            </p:nvPr>
          </p:nvSpPr>
          <p:spPr>
            <a:xfrm>
              <a:off x="3756887" y="2305142"/>
              <a:ext cx="536330" cy="536330"/>
            </a:xfrm>
            <a:prstGeom prst="ellipse">
              <a:avLst/>
            </a:prstGeom>
            <a:solidFill>
              <a:srgbClr val="BEE396"/>
            </a:solidFill>
            <a:ln w="9525">
              <a:noFill/>
            </a:ln>
          </p:spPr>
          <p:txBody>
            <a:bodyPr tIns="0" rIns="0" bIns="0" anchor="ctr"/>
            <a:p>
              <a:pPr algn="just" eaLnBrk="1" hangingPunct="1">
                <a:buFont typeface="Arial" panose="020B0604020202020204" pitchFamily="34" charset="0"/>
              </a:pPr>
              <a:r>
                <a:rPr lang="en-US" altLang="zh-CN" sz="4000" b="1" dirty="0">
                  <a:solidFill>
                    <a:srgbClr val="FFFFFF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 pitchFamily="34" charset="0"/>
                </a:rPr>
                <a:t>2</a:t>
              </a:r>
              <a:endParaRPr lang="en-US" altLang="zh-CN" sz="4000" b="1" dirty="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7185" name="矩形 11"/>
            <p:cNvSpPr/>
            <p:nvPr>
              <p:custDataLst>
                <p:tags r:id="rId5"/>
              </p:custDataLst>
            </p:nvPr>
          </p:nvSpPr>
          <p:spPr>
            <a:xfrm>
              <a:off x="4293217" y="2388641"/>
              <a:ext cx="3813865" cy="36933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/>
            <a:p>
              <a:pPr algn="just" eaLnBrk="1" hangingPunct="1">
                <a:buFont typeface="Arial" panose="020B0604020202020204" pitchFamily="34" charset="0"/>
              </a:pPr>
              <a:r>
                <a:rPr lang="zh-CN" altLang="da-DK" sz="3000" b="1" dirty="0"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 pitchFamily="34" charset="0"/>
                </a:rPr>
                <a:t>写之前，观察一下</a:t>
              </a:r>
              <a:r>
                <a:rPr lang="zh-CN" altLang="en-US" sz="3000" b="1" dirty="0"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 pitchFamily="34" charset="0"/>
                </a:rPr>
                <a:t>。</a:t>
              </a:r>
              <a:endParaRPr lang="zh-CN" altLang="da-DK" sz="3000" b="1" dirty="0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28"/>
          <p:cNvGrpSpPr/>
          <p:nvPr/>
        </p:nvGrpSpPr>
        <p:grpSpPr>
          <a:xfrm>
            <a:off x="2982913" y="3162300"/>
            <a:ext cx="4349750" cy="536575"/>
            <a:chOff x="3756887" y="3174486"/>
            <a:chExt cx="4350195" cy="536330"/>
          </a:xfrm>
        </p:grpSpPr>
        <p:sp>
          <p:nvSpPr>
            <p:cNvPr id="7182" name="椭圆 13"/>
            <p:cNvSpPr/>
            <p:nvPr>
              <p:custDataLst>
                <p:tags r:id="rId6"/>
              </p:custDataLst>
            </p:nvPr>
          </p:nvSpPr>
          <p:spPr>
            <a:xfrm>
              <a:off x="3756887" y="3174486"/>
              <a:ext cx="536330" cy="536330"/>
            </a:xfrm>
            <a:prstGeom prst="ellipse">
              <a:avLst/>
            </a:prstGeom>
            <a:solidFill>
              <a:srgbClr val="BEE396"/>
            </a:solidFill>
            <a:ln w="9525">
              <a:noFill/>
            </a:ln>
          </p:spPr>
          <p:txBody>
            <a:bodyPr tIns="0" rIns="0" bIns="0" anchor="ctr"/>
            <a:p>
              <a:pPr algn="just" eaLnBrk="1" hangingPunct="1">
                <a:buFont typeface="Arial" panose="020B0604020202020204" pitchFamily="34" charset="0"/>
              </a:pPr>
              <a:r>
                <a:rPr lang="en-US" altLang="zh-CN" sz="4000" b="1" dirty="0">
                  <a:solidFill>
                    <a:srgbClr val="FFFFFF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 pitchFamily="34" charset="0"/>
                </a:rPr>
                <a:t>3</a:t>
              </a:r>
              <a:endParaRPr lang="en-US" altLang="zh-CN" sz="4000" b="1" dirty="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7183" name="矩形 14"/>
            <p:cNvSpPr/>
            <p:nvPr>
              <p:custDataLst>
                <p:tags r:id="rId7"/>
              </p:custDataLst>
            </p:nvPr>
          </p:nvSpPr>
          <p:spPr>
            <a:xfrm>
              <a:off x="4293217" y="3257985"/>
              <a:ext cx="3813865" cy="36933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/>
            <a:p>
              <a:pPr algn="just" eaLnBrk="1" hangingPunct="1">
                <a:buFont typeface="Arial" panose="020B0604020202020204" pitchFamily="34" charset="0"/>
              </a:pPr>
              <a:r>
                <a:rPr lang="zh-CN" altLang="da-DK" sz="3000" b="1" dirty="0"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 pitchFamily="34" charset="0"/>
                </a:rPr>
                <a:t>写清观察</a:t>
              </a:r>
              <a:r>
                <a:rPr lang="zh-CN" altLang="en-US" sz="3000" b="1" dirty="0"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 pitchFamily="34" charset="0"/>
                </a:rPr>
                <a:t>过程</a:t>
              </a:r>
              <a:r>
                <a:rPr lang="zh-CN" altLang="da-DK" sz="3000" b="1" dirty="0"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 pitchFamily="34" charset="0"/>
                </a:rPr>
                <a:t>和感受</a:t>
              </a:r>
              <a:r>
                <a:rPr lang="zh-CN" altLang="en-US" sz="3000" b="1" dirty="0"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 pitchFamily="34" charset="0"/>
                </a:rPr>
                <a:t>。</a:t>
              </a:r>
              <a:endParaRPr lang="zh-CN" altLang="da-DK" sz="3000" b="1" dirty="0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29"/>
          <p:cNvGrpSpPr/>
          <p:nvPr/>
        </p:nvGrpSpPr>
        <p:grpSpPr>
          <a:xfrm>
            <a:off x="2982913" y="4019550"/>
            <a:ext cx="4349750" cy="536575"/>
            <a:chOff x="3756887" y="4043830"/>
            <a:chExt cx="4350195" cy="536330"/>
          </a:xfrm>
        </p:grpSpPr>
        <p:sp>
          <p:nvSpPr>
            <p:cNvPr id="7180" name="椭圆 16"/>
            <p:cNvSpPr/>
            <p:nvPr>
              <p:custDataLst>
                <p:tags r:id="rId8"/>
              </p:custDataLst>
            </p:nvPr>
          </p:nvSpPr>
          <p:spPr>
            <a:xfrm>
              <a:off x="3756887" y="4043830"/>
              <a:ext cx="536330" cy="536330"/>
            </a:xfrm>
            <a:prstGeom prst="ellipse">
              <a:avLst/>
            </a:prstGeom>
            <a:solidFill>
              <a:srgbClr val="BEE396"/>
            </a:solidFill>
            <a:ln w="9525">
              <a:noFill/>
            </a:ln>
          </p:spPr>
          <p:txBody>
            <a:bodyPr tIns="0" rIns="0" bIns="0" anchor="ctr"/>
            <a:p>
              <a:pPr algn="just" eaLnBrk="1" hangingPunct="1">
                <a:buFont typeface="Arial" panose="020B0604020202020204" pitchFamily="34" charset="0"/>
              </a:pPr>
              <a:r>
                <a:rPr lang="en-US" altLang="zh-CN" sz="4000" b="1" dirty="0">
                  <a:solidFill>
                    <a:srgbClr val="FFFFFF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 pitchFamily="34" charset="0"/>
                </a:rPr>
                <a:t>4</a:t>
              </a:r>
              <a:endParaRPr lang="en-US" altLang="zh-CN" sz="4000" b="1" dirty="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7181" name="矩形 17"/>
            <p:cNvSpPr/>
            <p:nvPr>
              <p:custDataLst>
                <p:tags r:id="rId9"/>
              </p:custDataLst>
            </p:nvPr>
          </p:nvSpPr>
          <p:spPr>
            <a:xfrm>
              <a:off x="4293217" y="4127329"/>
              <a:ext cx="3813865" cy="36933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/>
            <a:p>
              <a:pPr algn="just" eaLnBrk="1" hangingPunct="1">
                <a:buFont typeface="Arial" panose="020B0604020202020204" pitchFamily="34" charset="0"/>
              </a:pPr>
              <a:r>
                <a:rPr lang="zh-CN" altLang="da-DK" sz="3000" b="1" dirty="0"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 pitchFamily="34" charset="0"/>
                </a:rPr>
                <a:t>运用新的词语和写作方法</a:t>
              </a:r>
              <a:r>
                <a:rPr lang="zh-CN" altLang="en-US" sz="3000" b="1" dirty="0"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 pitchFamily="34" charset="0"/>
                </a:rPr>
                <a:t>。</a:t>
              </a:r>
              <a:endParaRPr lang="zh-CN" altLang="da-DK" sz="3000" b="1" dirty="0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30"/>
          <p:cNvGrpSpPr/>
          <p:nvPr/>
        </p:nvGrpSpPr>
        <p:grpSpPr>
          <a:xfrm>
            <a:off x="2670175" y="4876800"/>
            <a:ext cx="4351338" cy="536575"/>
            <a:chOff x="3756887" y="4913174"/>
            <a:chExt cx="4350195" cy="536330"/>
          </a:xfrm>
        </p:grpSpPr>
        <p:sp>
          <p:nvSpPr>
            <p:cNvPr id="7178" name="椭圆 19"/>
            <p:cNvSpPr/>
            <p:nvPr>
              <p:custDataLst>
                <p:tags r:id="rId10"/>
              </p:custDataLst>
            </p:nvPr>
          </p:nvSpPr>
          <p:spPr>
            <a:xfrm>
              <a:off x="3756887" y="4913174"/>
              <a:ext cx="536330" cy="536330"/>
            </a:xfrm>
            <a:prstGeom prst="ellipse">
              <a:avLst/>
            </a:prstGeom>
            <a:solidFill>
              <a:srgbClr val="BEE396"/>
            </a:solidFill>
            <a:ln w="9525">
              <a:noFill/>
            </a:ln>
          </p:spPr>
          <p:txBody>
            <a:bodyPr tIns="0" rIns="0" bIns="0" anchor="ctr"/>
            <a:p>
              <a:pPr algn="just" eaLnBrk="1" hangingPunct="1">
                <a:buFont typeface="Arial" panose="020B0604020202020204" pitchFamily="34" charset="0"/>
              </a:pPr>
              <a:r>
                <a:rPr lang="en-US" altLang="zh-CN" sz="4000" b="1" dirty="0">
                  <a:solidFill>
                    <a:srgbClr val="FFFFFF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 pitchFamily="34" charset="0"/>
                </a:rPr>
                <a:t>5</a:t>
              </a:r>
              <a:endParaRPr lang="en-US" altLang="zh-CN" sz="4000" b="1" dirty="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7179" name="矩形 20"/>
            <p:cNvSpPr/>
            <p:nvPr>
              <p:custDataLst>
                <p:tags r:id="rId11"/>
              </p:custDataLst>
            </p:nvPr>
          </p:nvSpPr>
          <p:spPr>
            <a:xfrm>
              <a:off x="4293217" y="4996673"/>
              <a:ext cx="3813865" cy="36933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/>
            <a:p>
              <a:pPr algn="just" eaLnBrk="1" hangingPunct="1">
                <a:buFont typeface="Arial" panose="020B0604020202020204" pitchFamily="34" charset="0"/>
              </a:pPr>
              <a:r>
                <a:rPr lang="zh-CN" altLang="da-DK" sz="3000" b="1" dirty="0"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 pitchFamily="34" charset="0"/>
                </a:rPr>
                <a:t>小组之间相互学习，修改提高</a:t>
              </a:r>
              <a:r>
                <a:rPr lang="zh-CN" altLang="en-US" sz="3000" b="1" dirty="0"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 pitchFamily="34" charset="0"/>
                </a:rPr>
                <a:t>。</a:t>
              </a:r>
              <a:endParaRPr lang="zh-CN" altLang="da-DK" sz="3000" b="1" dirty="0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4" name="流程图: 资料带 13"/>
          <p:cNvSpPr/>
          <p:nvPr/>
        </p:nvSpPr>
        <p:spPr>
          <a:xfrm>
            <a:off x="396875" y="131763"/>
            <a:ext cx="2138363" cy="839788"/>
          </a:xfrm>
          <a:prstGeom prst="flowChartPunchedTap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明确要求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19" name="PA_文本框 1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52041" y="665173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anose="02000500000000000000" pitchFamily="2" charset="0"/>
                <a:ea typeface="幼圆" panose="02010509060101010101" pitchFamily="49" charset="-122"/>
                <a:cs typeface="+mn-cs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anose="02000500000000000000" pitchFamily="2" charset="0"/>
              <a:ea typeface="幼圆" panose="02010509060101010101" pitchFamily="49" charset="-122"/>
              <a:cs typeface="+mn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4" name="流程图: 资料带 13"/>
          <p:cNvSpPr/>
          <p:nvPr/>
        </p:nvSpPr>
        <p:spPr>
          <a:xfrm>
            <a:off x="396875" y="131763"/>
            <a:ext cx="2138363" cy="839788"/>
          </a:xfrm>
          <a:prstGeom prst="flowChartPunchedTap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选择材料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 l="1787" t="-11031" r="-1787" b="11031"/>
          <a:stretch>
            <a:fillRect/>
          </a:stretch>
        </p:blipFill>
        <p:spPr>
          <a:xfrm>
            <a:off x="1016000" y="914400"/>
            <a:ext cx="3305175" cy="22050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rcRect l="749" t="-8211" r="-749" b="8211"/>
          <a:stretch>
            <a:fillRect/>
          </a:stretch>
        </p:blipFill>
        <p:spPr>
          <a:xfrm>
            <a:off x="939800" y="3698875"/>
            <a:ext cx="3305175" cy="2071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9" name=" 219"/>
          <p:cNvSpPr/>
          <p:nvPr/>
        </p:nvSpPr>
        <p:spPr>
          <a:xfrm>
            <a:off x="4713288" y="3179763"/>
            <a:ext cx="3811588" cy="62706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气度不凡的迎春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7" name=" 219"/>
          <p:cNvSpPr/>
          <p:nvPr/>
        </p:nvSpPr>
        <p:spPr>
          <a:xfrm>
            <a:off x="776288" y="3179763"/>
            <a:ext cx="3811588" cy="62706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花荣秀美的月季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8" name=" 219"/>
          <p:cNvSpPr/>
          <p:nvPr/>
        </p:nvSpPr>
        <p:spPr>
          <a:xfrm>
            <a:off x="685800" y="5838825"/>
            <a:ext cx="3811588" cy="62547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形态各异的多肉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10" name=" 219"/>
          <p:cNvSpPr/>
          <p:nvPr/>
        </p:nvSpPr>
        <p:spPr>
          <a:xfrm>
            <a:off x="4849813" y="5838825"/>
            <a:ext cx="3811588" cy="62547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沁人心脾的玉兰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6488" y="1165225"/>
            <a:ext cx="2957512" cy="19859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rcRect t="-7430" b="7430"/>
          <a:stretch>
            <a:fillRect/>
          </a:stretch>
        </p:blipFill>
        <p:spPr>
          <a:xfrm>
            <a:off x="5029200" y="3698875"/>
            <a:ext cx="3074988" cy="2051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PA_文本框 1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52041" y="665173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anose="02000500000000000000" pitchFamily="2" charset="0"/>
                <a:ea typeface="幼圆" panose="02010509060101010101" pitchFamily="49" charset="-122"/>
                <a:cs typeface="+mn-cs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anose="02000500000000000000" pitchFamily="2" charset="0"/>
              <a:ea typeface="幼圆" panose="02010509060101010101" pitchFamily="49" charset="-122"/>
              <a:cs typeface="+mn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" grpId="0" animBg="1"/>
      <p:bldP spid="7" grpId="0" animBg="1"/>
      <p:bldP spid="8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4" name="流程图: 资料带 13"/>
          <p:cNvSpPr/>
          <p:nvPr/>
        </p:nvSpPr>
        <p:spPr>
          <a:xfrm>
            <a:off x="396875" y="131763"/>
            <a:ext cx="2138363" cy="839788"/>
          </a:xfrm>
          <a:prstGeom prst="flowChartPunchedTap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选择材料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6" name="流程图: 可选过程 5"/>
          <p:cNvSpPr/>
          <p:nvPr/>
        </p:nvSpPr>
        <p:spPr>
          <a:xfrm>
            <a:off x="914400" y="1219200"/>
            <a:ext cx="914400" cy="2971800"/>
          </a:xfrm>
          <a:prstGeom prst="flowChartAlternate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小组讨论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7" name="云形标注 6"/>
          <p:cNvSpPr/>
          <p:nvPr/>
        </p:nvSpPr>
        <p:spPr>
          <a:xfrm>
            <a:off x="3009900" y="1219200"/>
            <a:ext cx="5219700" cy="2520950"/>
          </a:xfrm>
          <a:prstGeom prst="cloudCallout">
            <a:avLst/>
          </a:prstGeom>
          <a:solidFill>
            <a:srgbClr val="00B0F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你选择的植物是什么？小组成员交流一下经验。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8" name="PA_文本框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52041" y="665173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anose="02000500000000000000" pitchFamily="2" charset="0"/>
                <a:ea typeface="幼圆" panose="02010509060101010101" pitchFamily="49" charset="-122"/>
                <a:cs typeface="+mn-cs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anose="02000500000000000000" pitchFamily="2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9222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3213" y="4113213"/>
            <a:ext cx="2859087" cy="31638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流程图: 资料带 1"/>
          <p:cNvSpPr/>
          <p:nvPr/>
        </p:nvSpPr>
        <p:spPr>
          <a:xfrm>
            <a:off x="396875" y="131763"/>
            <a:ext cx="2138363" cy="839788"/>
          </a:xfrm>
          <a:prstGeom prst="flowChartPunchedTap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写作构思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1066892" y="2058925"/>
            <a:ext cx="1315443" cy="1221482"/>
          </a:xfrm>
          <a:custGeom>
            <a:avLst/>
            <a:gdLst>
              <a:gd name="connsiteX0" fmla="*/ 0 w 1879203"/>
              <a:gd name="connsiteY0" fmla="*/ 0 h 1315442"/>
              <a:gd name="connsiteX1" fmla="*/ 1221482 w 1879203"/>
              <a:gd name="connsiteY1" fmla="*/ 0 h 1315442"/>
              <a:gd name="connsiteX2" fmla="*/ 1879203 w 1879203"/>
              <a:gd name="connsiteY2" fmla="*/ 657721 h 1315442"/>
              <a:gd name="connsiteX3" fmla="*/ 1221482 w 1879203"/>
              <a:gd name="connsiteY3" fmla="*/ 1315442 h 1315442"/>
              <a:gd name="connsiteX4" fmla="*/ 0 w 1879203"/>
              <a:gd name="connsiteY4" fmla="*/ 1315442 h 1315442"/>
              <a:gd name="connsiteX5" fmla="*/ 657721 w 1879203"/>
              <a:gd name="connsiteY5" fmla="*/ 657721 h 1315442"/>
              <a:gd name="connsiteX6" fmla="*/ 0 w 1879203"/>
              <a:gd name="connsiteY6" fmla="*/ 0 h 131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79203" h="1315442">
                <a:moveTo>
                  <a:pt x="1879202" y="0"/>
                </a:moveTo>
                <a:lnTo>
                  <a:pt x="1879202" y="855037"/>
                </a:lnTo>
                <a:lnTo>
                  <a:pt x="939602" y="1315442"/>
                </a:lnTo>
                <a:lnTo>
                  <a:pt x="1" y="855037"/>
                </a:lnTo>
                <a:lnTo>
                  <a:pt x="1" y="0"/>
                </a:lnTo>
                <a:lnTo>
                  <a:pt x="939602" y="460405"/>
                </a:lnTo>
                <a:lnTo>
                  <a:pt x="1879202" y="0"/>
                </a:lnTo>
                <a:close/>
              </a:path>
            </a:pathLst>
          </a:custGeom>
          <a:scene3d>
            <a:camera prst="isometricOffAxis2Left" zoom="95000">
              <a:rot lat="1961445" lon="870233" rev="380653"/>
            </a:camera>
            <a:lightRig rig="flat" dir="t"/>
          </a:scene3d>
          <a:sp3d extrusionH="381000" contourW="38100" prstMaterial="matte">
            <a:contourClr>
              <a:schemeClr val="lt1"/>
            </a:contourClr>
          </a:sp3d>
        </p:spPr>
        <p:style>
          <a:lnRef idx="1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20321" tIns="678041" rIns="20320" bIns="678042" spcCol="1270" anchor="ctr"/>
          <a:lstStyle/>
          <a:p>
            <a:pPr marL="0" marR="0" lvl="0" indent="0" algn="ctr" defTabSz="1422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1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2382333" y="2058924"/>
            <a:ext cx="6228159" cy="1221483"/>
          </a:xfrm>
          <a:custGeom>
            <a:avLst/>
            <a:gdLst>
              <a:gd name="connsiteX0" fmla="*/ 203584 w 1221482"/>
              <a:gd name="connsiteY0" fmla="*/ 0 h 6228159"/>
              <a:gd name="connsiteX1" fmla="*/ 1017898 w 1221482"/>
              <a:gd name="connsiteY1" fmla="*/ 0 h 6228159"/>
              <a:gd name="connsiteX2" fmla="*/ 1221482 w 1221482"/>
              <a:gd name="connsiteY2" fmla="*/ 203584 h 6228159"/>
              <a:gd name="connsiteX3" fmla="*/ 1221482 w 1221482"/>
              <a:gd name="connsiteY3" fmla="*/ 6228159 h 6228159"/>
              <a:gd name="connsiteX4" fmla="*/ 1221482 w 1221482"/>
              <a:gd name="connsiteY4" fmla="*/ 6228159 h 6228159"/>
              <a:gd name="connsiteX5" fmla="*/ 0 w 1221482"/>
              <a:gd name="connsiteY5" fmla="*/ 6228159 h 6228159"/>
              <a:gd name="connsiteX6" fmla="*/ 0 w 1221482"/>
              <a:gd name="connsiteY6" fmla="*/ 6228159 h 6228159"/>
              <a:gd name="connsiteX7" fmla="*/ 0 w 1221482"/>
              <a:gd name="connsiteY7" fmla="*/ 203584 h 6228159"/>
              <a:gd name="connsiteX8" fmla="*/ 203584 w 1221482"/>
              <a:gd name="connsiteY8" fmla="*/ 0 h 6228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1482" h="6228159">
                <a:moveTo>
                  <a:pt x="1221482" y="1038047"/>
                </a:moveTo>
                <a:lnTo>
                  <a:pt x="1221482" y="5190112"/>
                </a:lnTo>
                <a:cubicBezTo>
                  <a:pt x="1221482" y="5763406"/>
                  <a:pt x="1203606" y="6228156"/>
                  <a:pt x="1181555" y="6228156"/>
                </a:cubicBezTo>
                <a:lnTo>
                  <a:pt x="0" y="6228156"/>
                </a:lnTo>
                <a:lnTo>
                  <a:pt x="0" y="6228156"/>
                </a:lnTo>
                <a:lnTo>
                  <a:pt x="0" y="3"/>
                </a:lnTo>
                <a:lnTo>
                  <a:pt x="0" y="3"/>
                </a:lnTo>
                <a:lnTo>
                  <a:pt x="1181555" y="3"/>
                </a:lnTo>
                <a:cubicBezTo>
                  <a:pt x="1203606" y="3"/>
                  <a:pt x="1221482" y="464753"/>
                  <a:pt x="1221482" y="1038047"/>
                </a:cubicBezTo>
                <a:close/>
              </a:path>
            </a:pathLst>
          </a:custGeom>
          <a:scene3d>
            <a:camera prst="isometricOffAxis2Left" zoom="95000">
              <a:rot lat="1961445" lon="870233" rev="380653"/>
            </a:camera>
            <a:lightRig rig="flat" dir="t"/>
          </a:scene3d>
          <a:sp3d z="-60000" extrusionH="63500" prstMaterial="matte"/>
        </p:spPr>
        <p:style>
          <a:lnRef idx="1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227585" tIns="79948" rIns="79948" bIns="79949" spcCol="1270" anchor="ctr"/>
          <a:lstStyle/>
          <a:p>
            <a:pPr marL="285750" marR="0" lvl="1" indent="-285750" algn="l" defTabSz="1422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可以同学之间交流获取。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1066892" y="3619692"/>
            <a:ext cx="1315443" cy="1221482"/>
          </a:xfrm>
          <a:custGeom>
            <a:avLst/>
            <a:gdLst>
              <a:gd name="connsiteX0" fmla="*/ 0 w 1879203"/>
              <a:gd name="connsiteY0" fmla="*/ 0 h 1315442"/>
              <a:gd name="connsiteX1" fmla="*/ 1221482 w 1879203"/>
              <a:gd name="connsiteY1" fmla="*/ 0 h 1315442"/>
              <a:gd name="connsiteX2" fmla="*/ 1879203 w 1879203"/>
              <a:gd name="connsiteY2" fmla="*/ 657721 h 1315442"/>
              <a:gd name="connsiteX3" fmla="*/ 1221482 w 1879203"/>
              <a:gd name="connsiteY3" fmla="*/ 1315442 h 1315442"/>
              <a:gd name="connsiteX4" fmla="*/ 0 w 1879203"/>
              <a:gd name="connsiteY4" fmla="*/ 1315442 h 1315442"/>
              <a:gd name="connsiteX5" fmla="*/ 657721 w 1879203"/>
              <a:gd name="connsiteY5" fmla="*/ 657721 h 1315442"/>
              <a:gd name="connsiteX6" fmla="*/ 0 w 1879203"/>
              <a:gd name="connsiteY6" fmla="*/ 0 h 131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79203" h="1315442">
                <a:moveTo>
                  <a:pt x="1879202" y="0"/>
                </a:moveTo>
                <a:lnTo>
                  <a:pt x="1879202" y="855037"/>
                </a:lnTo>
                <a:lnTo>
                  <a:pt x="939602" y="1315442"/>
                </a:lnTo>
                <a:lnTo>
                  <a:pt x="1" y="855037"/>
                </a:lnTo>
                <a:lnTo>
                  <a:pt x="1" y="0"/>
                </a:lnTo>
                <a:lnTo>
                  <a:pt x="939602" y="460405"/>
                </a:lnTo>
                <a:lnTo>
                  <a:pt x="1879202" y="0"/>
                </a:lnTo>
                <a:close/>
              </a:path>
            </a:pathLst>
          </a:custGeom>
          <a:scene3d>
            <a:camera prst="isometricOffAxis2Left" zoom="95000">
              <a:rot lat="1961445" lon="870233" rev="380653"/>
            </a:camera>
            <a:lightRig rig="flat" dir="t"/>
          </a:scene3d>
          <a:sp3d extrusionH="381000" contourW="38100" prstMaterial="matte">
            <a:contourClr>
              <a:schemeClr val="lt1"/>
            </a:contourClr>
          </a:sp3d>
        </p:spPr>
        <p:style>
          <a:lnRef idx="1">
            <a:schemeClr val="accent3">
              <a:hueOff val="-3644992"/>
              <a:satOff val="4665"/>
              <a:lumOff val="6275"/>
              <a:alphaOff val="0"/>
            </a:schemeClr>
          </a:lnRef>
          <a:fillRef idx="1">
            <a:schemeClr val="accent3">
              <a:hueOff val="-3644992"/>
              <a:satOff val="4665"/>
              <a:lumOff val="6275"/>
              <a:alphaOff val="0"/>
            </a:schemeClr>
          </a:fillRef>
          <a:effectRef idx="0">
            <a:schemeClr val="accent3">
              <a:hueOff val="-3644992"/>
              <a:satOff val="4665"/>
              <a:lumOff val="6275"/>
              <a:alphaOff val="0"/>
            </a:schemeClr>
          </a:effectRef>
          <a:fontRef idx="minor">
            <a:schemeClr val="lt1"/>
          </a:fontRef>
        </p:style>
        <p:txBody>
          <a:bodyPr lIns="20321" tIns="678041" rIns="20320" bIns="678042" spcCol="1270" anchor="ctr"/>
          <a:lstStyle/>
          <a:p>
            <a:pPr marL="0" marR="0" lvl="0" indent="0" algn="ctr" defTabSz="1422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2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2382333" y="3746664"/>
            <a:ext cx="6228160" cy="1221483"/>
          </a:xfrm>
          <a:custGeom>
            <a:avLst/>
            <a:gdLst>
              <a:gd name="connsiteX0" fmla="*/ 203584 w 1221482"/>
              <a:gd name="connsiteY0" fmla="*/ 0 h 6228159"/>
              <a:gd name="connsiteX1" fmla="*/ 1017898 w 1221482"/>
              <a:gd name="connsiteY1" fmla="*/ 0 h 6228159"/>
              <a:gd name="connsiteX2" fmla="*/ 1221482 w 1221482"/>
              <a:gd name="connsiteY2" fmla="*/ 203584 h 6228159"/>
              <a:gd name="connsiteX3" fmla="*/ 1221482 w 1221482"/>
              <a:gd name="connsiteY3" fmla="*/ 6228159 h 6228159"/>
              <a:gd name="connsiteX4" fmla="*/ 1221482 w 1221482"/>
              <a:gd name="connsiteY4" fmla="*/ 6228159 h 6228159"/>
              <a:gd name="connsiteX5" fmla="*/ 0 w 1221482"/>
              <a:gd name="connsiteY5" fmla="*/ 6228159 h 6228159"/>
              <a:gd name="connsiteX6" fmla="*/ 0 w 1221482"/>
              <a:gd name="connsiteY6" fmla="*/ 6228159 h 6228159"/>
              <a:gd name="connsiteX7" fmla="*/ 0 w 1221482"/>
              <a:gd name="connsiteY7" fmla="*/ 203584 h 6228159"/>
              <a:gd name="connsiteX8" fmla="*/ 203584 w 1221482"/>
              <a:gd name="connsiteY8" fmla="*/ 0 h 6228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1482" h="6228159">
                <a:moveTo>
                  <a:pt x="1221482" y="1038047"/>
                </a:moveTo>
                <a:lnTo>
                  <a:pt x="1221482" y="5190112"/>
                </a:lnTo>
                <a:cubicBezTo>
                  <a:pt x="1221482" y="5763406"/>
                  <a:pt x="1203606" y="6228156"/>
                  <a:pt x="1181555" y="6228156"/>
                </a:cubicBezTo>
                <a:lnTo>
                  <a:pt x="0" y="6228156"/>
                </a:lnTo>
                <a:lnTo>
                  <a:pt x="0" y="6228156"/>
                </a:lnTo>
                <a:lnTo>
                  <a:pt x="0" y="3"/>
                </a:lnTo>
                <a:lnTo>
                  <a:pt x="0" y="3"/>
                </a:lnTo>
                <a:lnTo>
                  <a:pt x="1181555" y="3"/>
                </a:lnTo>
                <a:cubicBezTo>
                  <a:pt x="1203606" y="3"/>
                  <a:pt x="1221482" y="464753"/>
                  <a:pt x="1221482" y="1038047"/>
                </a:cubicBezTo>
                <a:close/>
              </a:path>
            </a:pathLst>
          </a:custGeom>
          <a:scene3d>
            <a:camera prst="isometricOffAxis2Left" zoom="95000">
              <a:rot lat="1961445" lon="870233" rev="380653"/>
            </a:camera>
            <a:lightRig rig="flat" dir="t"/>
          </a:scene3d>
          <a:sp3d z="-60000" extrusionH="63500" prstMaterial="matte"/>
        </p:spPr>
        <p:style>
          <a:lnRef idx="1">
            <a:schemeClr val="accent3">
              <a:hueOff val="-3644992"/>
              <a:satOff val="4665"/>
              <a:lumOff val="6275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227585" tIns="79948" rIns="79948" bIns="79949" spcCol="1270" anchor="ctr"/>
          <a:lstStyle/>
          <a:p>
            <a:pPr marL="285750" marR="0" lvl="1" indent="-285750" algn="l" defTabSz="1422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可以通过日常观察获得。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L="285750" marR="0" lvl="1" indent="-285750" algn="l" defTabSz="1422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Char char="•"/>
              <a:defRPr/>
            </a:pP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1066892" y="5180459"/>
            <a:ext cx="1315443" cy="1221482"/>
          </a:xfrm>
          <a:custGeom>
            <a:avLst/>
            <a:gdLst>
              <a:gd name="connsiteX0" fmla="*/ 0 w 1879203"/>
              <a:gd name="connsiteY0" fmla="*/ 0 h 1315442"/>
              <a:gd name="connsiteX1" fmla="*/ 1221482 w 1879203"/>
              <a:gd name="connsiteY1" fmla="*/ 0 h 1315442"/>
              <a:gd name="connsiteX2" fmla="*/ 1879203 w 1879203"/>
              <a:gd name="connsiteY2" fmla="*/ 657721 h 1315442"/>
              <a:gd name="connsiteX3" fmla="*/ 1221482 w 1879203"/>
              <a:gd name="connsiteY3" fmla="*/ 1315442 h 1315442"/>
              <a:gd name="connsiteX4" fmla="*/ 0 w 1879203"/>
              <a:gd name="connsiteY4" fmla="*/ 1315442 h 1315442"/>
              <a:gd name="connsiteX5" fmla="*/ 657721 w 1879203"/>
              <a:gd name="connsiteY5" fmla="*/ 657721 h 1315442"/>
              <a:gd name="connsiteX6" fmla="*/ 0 w 1879203"/>
              <a:gd name="connsiteY6" fmla="*/ 0 h 131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79203" h="1315442">
                <a:moveTo>
                  <a:pt x="1879202" y="0"/>
                </a:moveTo>
                <a:lnTo>
                  <a:pt x="1879202" y="855037"/>
                </a:lnTo>
                <a:lnTo>
                  <a:pt x="939602" y="1315442"/>
                </a:lnTo>
                <a:lnTo>
                  <a:pt x="1" y="855037"/>
                </a:lnTo>
                <a:lnTo>
                  <a:pt x="1" y="0"/>
                </a:lnTo>
                <a:lnTo>
                  <a:pt x="939602" y="460405"/>
                </a:lnTo>
                <a:lnTo>
                  <a:pt x="1879202" y="0"/>
                </a:lnTo>
                <a:close/>
              </a:path>
            </a:pathLst>
          </a:custGeom>
          <a:scene3d>
            <a:camera prst="isometricOffAxis2Left" zoom="95000">
              <a:rot lat="1961445" lon="870233" rev="380653"/>
            </a:camera>
            <a:lightRig rig="flat" dir="t"/>
          </a:scene3d>
          <a:sp3d extrusionH="381000" contourW="38100" prstMaterial="matte">
            <a:contourClr>
              <a:schemeClr val="lt1"/>
            </a:contourClr>
          </a:sp3d>
        </p:spPr>
        <p:style>
          <a:lnRef idx="1">
            <a:schemeClr val="accent3">
              <a:hueOff val="-7289984"/>
              <a:satOff val="9330"/>
              <a:lumOff val="12549"/>
              <a:alphaOff val="0"/>
            </a:schemeClr>
          </a:lnRef>
          <a:fillRef idx="1">
            <a:schemeClr val="accent3">
              <a:hueOff val="-7289984"/>
              <a:satOff val="9330"/>
              <a:lumOff val="12549"/>
              <a:alphaOff val="0"/>
            </a:schemeClr>
          </a:fillRef>
          <a:effectRef idx="0">
            <a:schemeClr val="accent3">
              <a:hueOff val="-7289984"/>
              <a:satOff val="9330"/>
              <a:lumOff val="12549"/>
              <a:alphaOff val="0"/>
            </a:schemeClr>
          </a:effectRef>
          <a:fontRef idx="minor">
            <a:schemeClr val="lt1"/>
          </a:fontRef>
        </p:style>
        <p:txBody>
          <a:bodyPr lIns="20321" tIns="678041" rIns="20320" bIns="678042" spcCol="1270" anchor="ctr"/>
          <a:lstStyle/>
          <a:p>
            <a:pPr marL="0" marR="0" lvl="0" indent="0" algn="ctr" defTabSz="1422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3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2382333" y="5180459"/>
            <a:ext cx="6228159" cy="1221482"/>
          </a:xfrm>
          <a:custGeom>
            <a:avLst/>
            <a:gdLst>
              <a:gd name="connsiteX0" fmla="*/ 203584 w 1221482"/>
              <a:gd name="connsiteY0" fmla="*/ 0 h 6228159"/>
              <a:gd name="connsiteX1" fmla="*/ 1017898 w 1221482"/>
              <a:gd name="connsiteY1" fmla="*/ 0 h 6228159"/>
              <a:gd name="connsiteX2" fmla="*/ 1221482 w 1221482"/>
              <a:gd name="connsiteY2" fmla="*/ 203584 h 6228159"/>
              <a:gd name="connsiteX3" fmla="*/ 1221482 w 1221482"/>
              <a:gd name="connsiteY3" fmla="*/ 6228159 h 6228159"/>
              <a:gd name="connsiteX4" fmla="*/ 1221482 w 1221482"/>
              <a:gd name="connsiteY4" fmla="*/ 6228159 h 6228159"/>
              <a:gd name="connsiteX5" fmla="*/ 0 w 1221482"/>
              <a:gd name="connsiteY5" fmla="*/ 6228159 h 6228159"/>
              <a:gd name="connsiteX6" fmla="*/ 0 w 1221482"/>
              <a:gd name="connsiteY6" fmla="*/ 6228159 h 6228159"/>
              <a:gd name="connsiteX7" fmla="*/ 0 w 1221482"/>
              <a:gd name="connsiteY7" fmla="*/ 203584 h 6228159"/>
              <a:gd name="connsiteX8" fmla="*/ 203584 w 1221482"/>
              <a:gd name="connsiteY8" fmla="*/ 0 h 6228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1482" h="6228159">
                <a:moveTo>
                  <a:pt x="1221482" y="1038047"/>
                </a:moveTo>
                <a:lnTo>
                  <a:pt x="1221482" y="5190112"/>
                </a:lnTo>
                <a:cubicBezTo>
                  <a:pt x="1221482" y="5763406"/>
                  <a:pt x="1203606" y="6228156"/>
                  <a:pt x="1181555" y="6228156"/>
                </a:cubicBezTo>
                <a:lnTo>
                  <a:pt x="0" y="6228156"/>
                </a:lnTo>
                <a:lnTo>
                  <a:pt x="0" y="6228156"/>
                </a:lnTo>
                <a:lnTo>
                  <a:pt x="0" y="3"/>
                </a:lnTo>
                <a:lnTo>
                  <a:pt x="0" y="3"/>
                </a:lnTo>
                <a:lnTo>
                  <a:pt x="1181555" y="3"/>
                </a:lnTo>
                <a:cubicBezTo>
                  <a:pt x="1203606" y="3"/>
                  <a:pt x="1221482" y="464753"/>
                  <a:pt x="1221482" y="1038047"/>
                </a:cubicBezTo>
                <a:close/>
              </a:path>
            </a:pathLst>
          </a:custGeom>
          <a:scene3d>
            <a:camera prst="isometricOffAxis2Left" zoom="95000">
              <a:rot lat="1961445" lon="870233" rev="380653"/>
            </a:camera>
            <a:lightRig rig="flat" dir="t"/>
          </a:scene3d>
          <a:sp3d z="-60000" extrusionH="63500" prstMaterial="matte"/>
        </p:spPr>
        <p:style>
          <a:lnRef idx="1">
            <a:schemeClr val="accent3">
              <a:hueOff val="-7289984"/>
              <a:satOff val="9330"/>
              <a:lumOff val="12549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227585" tIns="79948" rIns="79948" bIns="79949" spcCol="1270" anchor="ctr"/>
          <a:lstStyle/>
          <a:p>
            <a:pPr marL="285750" marR="0" lvl="1" indent="-285750" algn="l" defTabSz="1422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可以让教师、家长提供参考。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600200" y="1066800"/>
            <a:ext cx="6781800" cy="83820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明确写哪种植物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12" name="PA_文本框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52041" y="665173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anose="02000500000000000000" pitchFamily="2" charset="0"/>
                <a:ea typeface="幼圆" panose="02010509060101010101" pitchFamily="49" charset="-122"/>
                <a:cs typeface="+mn-cs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anose="02000500000000000000" pitchFamily="2" charset="0"/>
              <a:ea typeface="幼圆" panose="02010509060101010101" pitchFamily="49" charset="-122"/>
              <a:cs typeface="+mn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1600200" y="1066800"/>
            <a:ext cx="6781800" cy="83820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抓住植物的主要特点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3" name="流程图: 资料带 2"/>
          <p:cNvSpPr/>
          <p:nvPr/>
        </p:nvSpPr>
        <p:spPr>
          <a:xfrm>
            <a:off x="396875" y="131763"/>
            <a:ext cx="2138363" cy="839788"/>
          </a:xfrm>
          <a:prstGeom prst="flowChartPunchedTap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写作构思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6" name="空心弧 5"/>
          <p:cNvSpPr/>
          <p:nvPr/>
        </p:nvSpPr>
        <p:spPr>
          <a:xfrm>
            <a:off x="2894155" y="2724860"/>
            <a:ext cx="3453533" cy="3453534"/>
          </a:xfrm>
          <a:prstGeom prst="blockArc">
            <a:avLst>
              <a:gd name="adj1" fmla="val 11069279"/>
              <a:gd name="adj2" fmla="val 16334789"/>
              <a:gd name="adj3" fmla="val 4639"/>
            </a:avLst>
          </a:pr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z="-182000"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2710599"/>
              <a:satOff val="0"/>
              <a:lumOff val="12353"/>
              <a:alphaOff val="0"/>
            </a:schemeClr>
          </a:fillRef>
          <a:effectRef idx="0">
            <a:schemeClr val="accent5">
              <a:hueOff val="2710599"/>
              <a:satOff val="0"/>
              <a:lumOff val="12353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" name="空心弧 6"/>
          <p:cNvSpPr/>
          <p:nvPr/>
        </p:nvSpPr>
        <p:spPr>
          <a:xfrm>
            <a:off x="2899326" y="2592873"/>
            <a:ext cx="3453533" cy="3453532"/>
          </a:xfrm>
          <a:prstGeom prst="blockArc">
            <a:avLst>
              <a:gd name="adj1" fmla="val 5400000"/>
              <a:gd name="adj2" fmla="val 10800000"/>
              <a:gd name="adj3" fmla="val 4639"/>
            </a:avLst>
          </a:pr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z="-182000"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1807066"/>
              <a:satOff val="0"/>
              <a:lumOff val="8235"/>
              <a:alphaOff val="0"/>
            </a:schemeClr>
          </a:fillRef>
          <a:effectRef idx="0">
            <a:schemeClr val="accent5">
              <a:hueOff val="1807066"/>
              <a:satOff val="0"/>
              <a:lumOff val="8235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8" name="空心弧 7"/>
          <p:cNvSpPr/>
          <p:nvPr/>
        </p:nvSpPr>
        <p:spPr>
          <a:xfrm>
            <a:off x="2960823" y="2593995"/>
            <a:ext cx="3453532" cy="3453532"/>
          </a:xfrm>
          <a:prstGeom prst="blockArc">
            <a:avLst>
              <a:gd name="adj1" fmla="val 21597714"/>
              <a:gd name="adj2" fmla="val 5525369"/>
              <a:gd name="adj3" fmla="val 4639"/>
            </a:avLst>
          </a:pr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z="-182000"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903533"/>
              <a:satOff val="0"/>
              <a:lumOff val="4118"/>
              <a:alphaOff val="0"/>
            </a:schemeClr>
          </a:fillRef>
          <a:effectRef idx="0">
            <a:schemeClr val="accent5">
              <a:hueOff val="903533"/>
              <a:satOff val="0"/>
              <a:lumOff val="4118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9" name="空心弧 8"/>
          <p:cNvSpPr/>
          <p:nvPr/>
        </p:nvSpPr>
        <p:spPr>
          <a:xfrm>
            <a:off x="2966096" y="2726146"/>
            <a:ext cx="3453532" cy="3453534"/>
          </a:xfrm>
          <a:prstGeom prst="blockArc">
            <a:avLst>
              <a:gd name="adj1" fmla="val 16188126"/>
              <a:gd name="adj2" fmla="val 21328091"/>
              <a:gd name="adj3" fmla="val 4639"/>
            </a:avLst>
          </a:pr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z="-182000"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3831417" y="3524965"/>
            <a:ext cx="1589350" cy="1589350"/>
          </a:xfrm>
          <a:custGeom>
            <a:avLst/>
            <a:gdLst>
              <a:gd name="connsiteX0" fmla="*/ 0 w 1589350"/>
              <a:gd name="connsiteY0" fmla="*/ 794675 h 1589350"/>
              <a:gd name="connsiteX1" fmla="*/ 794675 w 1589350"/>
              <a:gd name="connsiteY1" fmla="*/ 0 h 1589350"/>
              <a:gd name="connsiteX2" fmla="*/ 1589350 w 1589350"/>
              <a:gd name="connsiteY2" fmla="*/ 794675 h 1589350"/>
              <a:gd name="connsiteX3" fmla="*/ 794675 w 1589350"/>
              <a:gd name="connsiteY3" fmla="*/ 1589350 h 1589350"/>
              <a:gd name="connsiteX4" fmla="*/ 0 w 1589350"/>
              <a:gd name="connsiteY4" fmla="*/ 794675 h 1589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9350" h="1589350">
                <a:moveTo>
                  <a:pt x="0" y="794675"/>
                </a:moveTo>
                <a:cubicBezTo>
                  <a:pt x="0" y="355788"/>
                  <a:pt x="355788" y="0"/>
                  <a:pt x="794675" y="0"/>
                </a:cubicBezTo>
                <a:cubicBezTo>
                  <a:pt x="1233562" y="0"/>
                  <a:pt x="1589350" y="355788"/>
                  <a:pt x="1589350" y="794675"/>
                </a:cubicBezTo>
                <a:cubicBezTo>
                  <a:pt x="1589350" y="1233562"/>
                  <a:pt x="1233562" y="1589350"/>
                  <a:pt x="794675" y="1589350"/>
                </a:cubicBezTo>
                <a:cubicBezTo>
                  <a:pt x="355788" y="1589350"/>
                  <a:pt x="0" y="1233562"/>
                  <a:pt x="0" y="794675"/>
                </a:cubicBezTo>
                <a:close/>
              </a:path>
            </a:pathLst>
          </a:cu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1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283555" tIns="283555" rIns="283555" bIns="283555" spcCol="1270" anchor="ctr"/>
          <a:lstStyle/>
          <a:p>
            <a:pPr marL="0" marR="0" lvl="0" indent="0" algn="ctr" defTabSz="17780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植物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3810020" y="1981238"/>
            <a:ext cx="1712932" cy="1417738"/>
          </a:xfrm>
          <a:custGeom>
            <a:avLst/>
            <a:gdLst>
              <a:gd name="connsiteX0" fmla="*/ 0 w 1369999"/>
              <a:gd name="connsiteY0" fmla="*/ 708869 h 1417738"/>
              <a:gd name="connsiteX1" fmla="*/ 685000 w 1369999"/>
              <a:gd name="connsiteY1" fmla="*/ 0 h 1417738"/>
              <a:gd name="connsiteX2" fmla="*/ 1370000 w 1369999"/>
              <a:gd name="connsiteY2" fmla="*/ 708869 h 1417738"/>
              <a:gd name="connsiteX3" fmla="*/ 685000 w 1369999"/>
              <a:gd name="connsiteY3" fmla="*/ 1417738 h 1417738"/>
              <a:gd name="connsiteX4" fmla="*/ 0 w 1369999"/>
              <a:gd name="connsiteY4" fmla="*/ 708869 h 1417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9999" h="1417738">
                <a:moveTo>
                  <a:pt x="0" y="708869"/>
                </a:moveTo>
                <a:cubicBezTo>
                  <a:pt x="0" y="317371"/>
                  <a:pt x="306685" y="0"/>
                  <a:pt x="685000" y="0"/>
                </a:cubicBezTo>
                <a:cubicBezTo>
                  <a:pt x="1063315" y="0"/>
                  <a:pt x="1370000" y="317371"/>
                  <a:pt x="1370000" y="708869"/>
                </a:cubicBezTo>
                <a:cubicBezTo>
                  <a:pt x="1370000" y="1100367"/>
                  <a:pt x="1063315" y="1417738"/>
                  <a:pt x="685000" y="1417738"/>
                </a:cubicBezTo>
                <a:cubicBezTo>
                  <a:pt x="306685" y="1417738"/>
                  <a:pt x="0" y="1100367"/>
                  <a:pt x="0" y="708869"/>
                </a:cubicBezTo>
                <a:close/>
              </a:path>
            </a:pathLst>
          </a:cu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2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241272" tIns="248263" rIns="241272" bIns="248263" spcCol="1270" anchor="ctr"/>
          <a:lstStyle/>
          <a:p>
            <a:pPr marL="0" marR="0" lvl="0" indent="0" algn="ctr" defTabSz="1422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看一看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5718390" y="3733792"/>
            <a:ext cx="1749134" cy="1247895"/>
          </a:xfrm>
          <a:custGeom>
            <a:avLst/>
            <a:gdLst>
              <a:gd name="connsiteX0" fmla="*/ 0 w 1311824"/>
              <a:gd name="connsiteY0" fmla="*/ 662048 h 1324095"/>
              <a:gd name="connsiteX1" fmla="*/ 655912 w 1311824"/>
              <a:gd name="connsiteY1" fmla="*/ 0 h 1324095"/>
              <a:gd name="connsiteX2" fmla="*/ 1311824 w 1311824"/>
              <a:gd name="connsiteY2" fmla="*/ 662048 h 1324095"/>
              <a:gd name="connsiteX3" fmla="*/ 655912 w 1311824"/>
              <a:gd name="connsiteY3" fmla="*/ 1324096 h 1324095"/>
              <a:gd name="connsiteX4" fmla="*/ 0 w 1311824"/>
              <a:gd name="connsiteY4" fmla="*/ 662048 h 1324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1824" h="1324095">
                <a:moveTo>
                  <a:pt x="0" y="662048"/>
                </a:moveTo>
                <a:cubicBezTo>
                  <a:pt x="0" y="296409"/>
                  <a:pt x="293662" y="0"/>
                  <a:pt x="655912" y="0"/>
                </a:cubicBezTo>
                <a:cubicBezTo>
                  <a:pt x="1018162" y="0"/>
                  <a:pt x="1311824" y="296409"/>
                  <a:pt x="1311824" y="662048"/>
                </a:cubicBezTo>
                <a:cubicBezTo>
                  <a:pt x="1311824" y="1027687"/>
                  <a:pt x="1018162" y="1324096"/>
                  <a:pt x="655912" y="1324096"/>
                </a:cubicBezTo>
                <a:cubicBezTo>
                  <a:pt x="293662" y="1324096"/>
                  <a:pt x="0" y="1027687"/>
                  <a:pt x="0" y="662048"/>
                </a:cubicBezTo>
                <a:close/>
              </a:path>
            </a:pathLst>
          </a:cu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903533"/>
              <a:satOff val="0"/>
              <a:lumOff val="4118"/>
              <a:alphaOff val="0"/>
            </a:schemeClr>
          </a:fillRef>
          <a:effectRef idx="2">
            <a:schemeClr val="accent5">
              <a:hueOff val="903533"/>
              <a:satOff val="0"/>
              <a:lumOff val="4118"/>
              <a:alphaOff val="0"/>
            </a:schemeClr>
          </a:effectRef>
          <a:fontRef idx="minor">
            <a:schemeClr val="lt1"/>
          </a:fontRef>
        </p:style>
        <p:txBody>
          <a:bodyPr lIns="232752" tIns="234549" rIns="232752" bIns="234549" spcCol="1270" anchor="ctr"/>
          <a:lstStyle/>
          <a:p>
            <a:pPr marL="0" marR="0" lvl="0" indent="0" algn="ctr" defTabSz="1422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摸一摸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4069820" y="5450082"/>
            <a:ext cx="1112545" cy="1112545"/>
          </a:xfrm>
          <a:custGeom>
            <a:avLst/>
            <a:gdLst>
              <a:gd name="connsiteX0" fmla="*/ 0 w 1112545"/>
              <a:gd name="connsiteY0" fmla="*/ 556273 h 1112545"/>
              <a:gd name="connsiteX1" fmla="*/ 556273 w 1112545"/>
              <a:gd name="connsiteY1" fmla="*/ 0 h 1112545"/>
              <a:gd name="connsiteX2" fmla="*/ 1112546 w 1112545"/>
              <a:gd name="connsiteY2" fmla="*/ 556273 h 1112545"/>
              <a:gd name="connsiteX3" fmla="*/ 556273 w 1112545"/>
              <a:gd name="connsiteY3" fmla="*/ 1112546 h 1112545"/>
              <a:gd name="connsiteX4" fmla="*/ 0 w 1112545"/>
              <a:gd name="connsiteY4" fmla="*/ 556273 h 1112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2545" h="1112545">
                <a:moveTo>
                  <a:pt x="0" y="556273"/>
                </a:moveTo>
                <a:cubicBezTo>
                  <a:pt x="0" y="249052"/>
                  <a:pt x="249052" y="0"/>
                  <a:pt x="556273" y="0"/>
                </a:cubicBezTo>
                <a:cubicBezTo>
                  <a:pt x="863494" y="0"/>
                  <a:pt x="1112546" y="249052"/>
                  <a:pt x="1112546" y="556273"/>
                </a:cubicBezTo>
                <a:cubicBezTo>
                  <a:pt x="1112546" y="863494"/>
                  <a:pt x="863494" y="1112546"/>
                  <a:pt x="556273" y="1112546"/>
                </a:cubicBezTo>
                <a:cubicBezTo>
                  <a:pt x="249052" y="1112546"/>
                  <a:pt x="0" y="863494"/>
                  <a:pt x="0" y="556273"/>
                </a:cubicBezTo>
                <a:close/>
              </a:path>
            </a:pathLst>
          </a:cu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1807066"/>
              <a:satOff val="0"/>
              <a:lumOff val="8235"/>
              <a:alphaOff val="0"/>
            </a:schemeClr>
          </a:fillRef>
          <a:effectRef idx="2">
            <a:schemeClr val="accent5">
              <a:hueOff val="1807066"/>
              <a:satOff val="0"/>
              <a:lumOff val="8235"/>
              <a:alphaOff val="0"/>
            </a:schemeClr>
          </a:effectRef>
          <a:fontRef idx="minor">
            <a:schemeClr val="lt1"/>
          </a:fontRef>
        </p:style>
        <p:txBody>
          <a:bodyPr lIns="198488" tIns="198488" rIns="198488" bIns="198488" spcCol="1270" anchor="ctr"/>
          <a:lstStyle/>
          <a:p>
            <a:pPr marL="0" marR="0" lvl="0" indent="0" algn="ctr" defTabSz="12446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……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1905070" y="3657594"/>
            <a:ext cx="1722127" cy="1341862"/>
          </a:xfrm>
          <a:custGeom>
            <a:avLst/>
            <a:gdLst>
              <a:gd name="connsiteX0" fmla="*/ 0 w 1375639"/>
              <a:gd name="connsiteY0" fmla="*/ 670931 h 1341862"/>
              <a:gd name="connsiteX1" fmla="*/ 687820 w 1375639"/>
              <a:gd name="connsiteY1" fmla="*/ 0 h 1341862"/>
              <a:gd name="connsiteX2" fmla="*/ 1375640 w 1375639"/>
              <a:gd name="connsiteY2" fmla="*/ 670931 h 1341862"/>
              <a:gd name="connsiteX3" fmla="*/ 687820 w 1375639"/>
              <a:gd name="connsiteY3" fmla="*/ 1341862 h 1341862"/>
              <a:gd name="connsiteX4" fmla="*/ 0 w 1375639"/>
              <a:gd name="connsiteY4" fmla="*/ 670931 h 1341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5639" h="1341862">
                <a:moveTo>
                  <a:pt x="0" y="670931"/>
                </a:moveTo>
                <a:cubicBezTo>
                  <a:pt x="0" y="300386"/>
                  <a:pt x="307948" y="0"/>
                  <a:pt x="687820" y="0"/>
                </a:cubicBezTo>
                <a:cubicBezTo>
                  <a:pt x="1067692" y="0"/>
                  <a:pt x="1375640" y="300386"/>
                  <a:pt x="1375640" y="670931"/>
                </a:cubicBezTo>
                <a:cubicBezTo>
                  <a:pt x="1375640" y="1041476"/>
                  <a:pt x="1067692" y="1341862"/>
                  <a:pt x="687820" y="1341862"/>
                </a:cubicBezTo>
                <a:cubicBezTo>
                  <a:pt x="307948" y="1341862"/>
                  <a:pt x="0" y="1041476"/>
                  <a:pt x="0" y="670931"/>
                </a:cubicBezTo>
                <a:close/>
              </a:path>
            </a:pathLst>
          </a:cu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2710599"/>
              <a:satOff val="0"/>
              <a:lumOff val="12353"/>
              <a:alphaOff val="0"/>
            </a:schemeClr>
          </a:fillRef>
          <a:effectRef idx="2">
            <a:schemeClr val="accent5">
              <a:hueOff val="2710599"/>
              <a:satOff val="0"/>
              <a:lumOff val="12353"/>
              <a:alphaOff val="0"/>
            </a:schemeClr>
          </a:effectRef>
          <a:fontRef idx="minor">
            <a:schemeClr val="lt1"/>
          </a:fontRef>
        </p:style>
        <p:txBody>
          <a:bodyPr lIns="242098" tIns="237151" rIns="242098" bIns="237151" spcCol="1270" anchor="ctr"/>
          <a:lstStyle/>
          <a:p>
            <a:pPr marL="0" marR="0" lvl="0" indent="0" algn="ctr" defTabSz="1422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闻一闻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15" name="PA_文本框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52041" y="665173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anose="02000500000000000000" pitchFamily="2" charset="0"/>
                <a:ea typeface="幼圆" panose="02010509060101010101" pitchFamily="49" charset="-122"/>
                <a:cs typeface="+mn-cs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anose="02000500000000000000" pitchFamily="2" charset="0"/>
              <a:ea typeface="幼圆" panose="02010509060101010101" pitchFamily="49" charset="-122"/>
              <a:cs typeface="+mn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ags/tag1.xml><?xml version="1.0" encoding="utf-8"?>
<p:tagLst xmlns:p="http://schemas.openxmlformats.org/presentationml/2006/main">
  <p:tag name="ISLIDE.ADDREMOVEWATERMARK" val="Gw8CCV8qnR"/>
</p:tagLst>
</file>

<file path=ppt/tags/tag10.xml><?xml version="1.0" encoding="utf-8"?>
<p:tagLst xmlns:p="http://schemas.openxmlformats.org/presentationml/2006/main">
  <p:tag name="KSO_WM_TEMPLATE_CATEGORY" val="diagram"/>
  <p:tag name="KSO_WM_TEMPLATE_INDEX" val="524"/>
  <p:tag name="KSO_WM_TAG_VERSION" val="1.0"/>
  <p:tag name="KSO_WM_BEAUTIFY_FLAG" val="#wm#"/>
  <p:tag name="KSO_WM_UNIT_TYPE" val="n_h_f"/>
  <p:tag name="KSO_WM_UNIT_INDEX" val="1_2_2"/>
  <p:tag name="KSO_WM_UNIT_ID" val="diagram524_1*n_h_f*1_2_2"/>
  <p:tag name="KSO_WM_UNIT_CLEAR" val="1"/>
  <p:tag name="KSO_WM_UNIT_LAYERLEVEL" val="1_1_1"/>
  <p:tag name="KSO_WM_UNIT_VALUE" val="15"/>
  <p:tag name="KSO_WM_UNIT_HIGHLIGHT" val="0"/>
  <p:tag name="KSO_WM_UNIT_COMPATIBLE" val="0"/>
  <p:tag name="KSO_WM_DIAGRAM_GROUP_CODE" val="n1-1"/>
  <p:tag name="KSO_WM_UNIT_PRESET_TEXT" val="LOREM IPSUM DOLOR SIT AMET"/>
  <p:tag name="KSO_WM_UNIT_TEXT_FILL_FORE_SCHEMECOLOR_INDEX" val="13"/>
  <p:tag name="KSO_WM_UNIT_TEXT_FILL_TYPE" val="1"/>
</p:tagLst>
</file>

<file path=ppt/tags/tag11.xml><?xml version="1.0" encoding="utf-8"?>
<p:tagLst xmlns:p="http://schemas.openxmlformats.org/presentationml/2006/main">
  <p:tag name="KSO_WM_UNIT_CLEAR" val="1"/>
  <p:tag name="KSO_WM_TEMPLATE_CATEGORY" val="diagram"/>
  <p:tag name="KSO_WM_TEMPLATE_INDEX" val="524"/>
  <p:tag name="KSO_WM_UNIT_TYPE" val="n_h_i"/>
  <p:tag name="KSO_WM_UNIT_INDEX" val="1_2_3"/>
  <p:tag name="KSO_WM_UNIT_ID" val="diagram524_1*n_h_i*1_2_3"/>
  <p:tag name="KSO_WM_UNIT_LAYERLEVEL" val="1_1_1"/>
  <p:tag name="KSO_WM_BEAUTIFY_FLAG" val="#wm#"/>
  <p:tag name="KSO_WM_TAG_VERSION" val="1.0"/>
  <p:tag name="KSO_WM_DIAGRAM_GROUP_CODE" val="n1-1"/>
  <p:tag name="KSO_WM_UNIT_FILL_FORE_SCHEMECOLOR_INDEX" val="5"/>
  <p:tag name="KSO_WM_UNIT_FILL_TYPE" val="1"/>
  <p:tag name="KSO_WM_UNIT_TEXT_FILL_FORE_SCHEMECOLOR_INDEX" val="14"/>
  <p:tag name="KSO_WM_UNIT_TEXT_FILL_TYPE" val="1"/>
</p:tagLst>
</file>

<file path=ppt/tags/tag12.xml><?xml version="1.0" encoding="utf-8"?>
<p:tagLst xmlns:p="http://schemas.openxmlformats.org/presentationml/2006/main">
  <p:tag name="KSO_WM_TEMPLATE_CATEGORY" val="diagram"/>
  <p:tag name="KSO_WM_TEMPLATE_INDEX" val="524"/>
  <p:tag name="KSO_WM_TAG_VERSION" val="1.0"/>
  <p:tag name="KSO_WM_BEAUTIFY_FLAG" val="#wm#"/>
  <p:tag name="KSO_WM_UNIT_TYPE" val="n_h_f"/>
  <p:tag name="KSO_WM_UNIT_INDEX" val="1_2_3"/>
  <p:tag name="KSO_WM_UNIT_ID" val="diagram524_1*n_h_f*1_2_3"/>
  <p:tag name="KSO_WM_UNIT_CLEAR" val="1"/>
  <p:tag name="KSO_WM_UNIT_LAYERLEVEL" val="1_1_1"/>
  <p:tag name="KSO_WM_UNIT_VALUE" val="15"/>
  <p:tag name="KSO_WM_UNIT_HIGHLIGHT" val="0"/>
  <p:tag name="KSO_WM_UNIT_COMPATIBLE" val="0"/>
  <p:tag name="KSO_WM_DIAGRAM_GROUP_CODE" val="n1-1"/>
  <p:tag name="KSO_WM_UNIT_PRESET_TEXT" val="LOREM IPSUM DOLOR SIT AMET"/>
  <p:tag name="KSO_WM_UNIT_TEXT_FILL_FORE_SCHEMECOLOR_INDEX" val="13"/>
  <p:tag name="KSO_WM_UNIT_TEXT_FILL_TYPE" val="1"/>
</p:tagLst>
</file>

<file path=ppt/tags/tag13.xml><?xml version="1.0" encoding="utf-8"?>
<p:tagLst xmlns:p="http://schemas.openxmlformats.org/presentationml/2006/main">
  <p:tag name="KSO_WM_UNIT_CLEAR" val="1"/>
  <p:tag name="KSO_WM_TEMPLATE_CATEGORY" val="diagram"/>
  <p:tag name="KSO_WM_TEMPLATE_INDEX" val="524"/>
  <p:tag name="KSO_WM_UNIT_TYPE" val="n_h_i"/>
  <p:tag name="KSO_WM_UNIT_INDEX" val="1_2_4"/>
  <p:tag name="KSO_WM_UNIT_ID" val="diagram524_1*n_h_i*1_2_4"/>
  <p:tag name="KSO_WM_UNIT_LAYERLEVEL" val="1_1_1"/>
  <p:tag name="KSO_WM_BEAUTIFY_FLAG" val="#wm#"/>
  <p:tag name="KSO_WM_TAG_VERSION" val="1.0"/>
  <p:tag name="KSO_WM_DIAGRAM_GROUP_CODE" val="n1-1"/>
  <p:tag name="KSO_WM_UNIT_FILL_FORE_SCHEMECOLOR_INDEX" val="5"/>
  <p:tag name="KSO_WM_UNIT_FILL_TYPE" val="1"/>
  <p:tag name="KSO_WM_UNIT_TEXT_FILL_FORE_SCHEMECOLOR_INDEX" val="14"/>
  <p:tag name="KSO_WM_UNIT_TEXT_FILL_TYPE" val="1"/>
</p:tagLst>
</file>

<file path=ppt/tags/tag14.xml><?xml version="1.0" encoding="utf-8"?>
<p:tagLst xmlns:p="http://schemas.openxmlformats.org/presentationml/2006/main">
  <p:tag name="KSO_WM_TEMPLATE_CATEGORY" val="diagram"/>
  <p:tag name="KSO_WM_TEMPLATE_INDEX" val="524"/>
  <p:tag name="KSO_WM_TAG_VERSION" val="1.0"/>
  <p:tag name="KSO_WM_BEAUTIFY_FLAG" val="#wm#"/>
  <p:tag name="KSO_WM_UNIT_TYPE" val="n_h_f"/>
  <p:tag name="KSO_WM_UNIT_INDEX" val="1_2_4"/>
  <p:tag name="KSO_WM_UNIT_ID" val="diagram524_1*n_h_f*1_2_4"/>
  <p:tag name="KSO_WM_UNIT_CLEAR" val="1"/>
  <p:tag name="KSO_WM_UNIT_LAYERLEVEL" val="1_1_1"/>
  <p:tag name="KSO_WM_UNIT_VALUE" val="15"/>
  <p:tag name="KSO_WM_UNIT_HIGHLIGHT" val="0"/>
  <p:tag name="KSO_WM_UNIT_COMPATIBLE" val="0"/>
  <p:tag name="KSO_WM_DIAGRAM_GROUP_CODE" val="n1-1"/>
  <p:tag name="KSO_WM_UNIT_PRESET_TEXT" val="LOREM IPSUM DOLOR SIT AMET"/>
  <p:tag name="KSO_WM_UNIT_TEXT_FILL_FORE_SCHEMECOLOR_INDEX" val="13"/>
  <p:tag name="KSO_WM_UNIT_TEXT_FILL_TYPE" val="1"/>
</p:tagLst>
</file>

<file path=ppt/tags/tag15.xml><?xml version="1.0" encoding="utf-8"?>
<p:tagLst xmlns:p="http://schemas.openxmlformats.org/presentationml/2006/main">
  <p:tag name="KSO_WM_UNIT_CLEAR" val="1"/>
  <p:tag name="KSO_WM_TEMPLATE_CATEGORY" val="diagram"/>
  <p:tag name="KSO_WM_TEMPLATE_INDEX" val="524"/>
  <p:tag name="KSO_WM_UNIT_TYPE" val="n_h_i"/>
  <p:tag name="KSO_WM_UNIT_INDEX" val="1_2_5"/>
  <p:tag name="KSO_WM_UNIT_ID" val="diagram524_1*n_h_i*1_2_5"/>
  <p:tag name="KSO_WM_UNIT_LAYERLEVEL" val="1_1_1"/>
  <p:tag name="KSO_WM_BEAUTIFY_FLAG" val="#wm#"/>
  <p:tag name="KSO_WM_TAG_VERSION" val="1.0"/>
  <p:tag name="KSO_WM_DIAGRAM_GROUP_CODE" val="n1-1"/>
  <p:tag name="KSO_WM_UNIT_FILL_FORE_SCHEMECOLOR_INDEX" val="5"/>
  <p:tag name="KSO_WM_UNIT_FILL_TYPE" val="1"/>
  <p:tag name="KSO_WM_UNIT_TEXT_FILL_FORE_SCHEMECOLOR_INDEX" val="14"/>
  <p:tag name="KSO_WM_UNIT_TEXT_FILL_TYPE" val="1"/>
</p:tagLst>
</file>

<file path=ppt/tags/tag16.xml><?xml version="1.0" encoding="utf-8"?>
<p:tagLst xmlns:p="http://schemas.openxmlformats.org/presentationml/2006/main">
  <p:tag name="KSO_WM_TEMPLATE_CATEGORY" val="diagram"/>
  <p:tag name="KSO_WM_TEMPLATE_INDEX" val="524"/>
  <p:tag name="KSO_WM_TAG_VERSION" val="1.0"/>
  <p:tag name="KSO_WM_BEAUTIFY_FLAG" val="#wm#"/>
  <p:tag name="KSO_WM_UNIT_TYPE" val="n_h_f"/>
  <p:tag name="KSO_WM_UNIT_INDEX" val="1_2_5"/>
  <p:tag name="KSO_WM_UNIT_ID" val="diagram524_1*n_h_f*1_2_5"/>
  <p:tag name="KSO_WM_UNIT_CLEAR" val="1"/>
  <p:tag name="KSO_WM_UNIT_LAYERLEVEL" val="1_1_1"/>
  <p:tag name="KSO_WM_UNIT_VALUE" val="15"/>
  <p:tag name="KSO_WM_UNIT_HIGHLIGHT" val="0"/>
  <p:tag name="KSO_WM_UNIT_COMPATIBLE" val="0"/>
  <p:tag name="KSO_WM_DIAGRAM_GROUP_CODE" val="n1-1"/>
  <p:tag name="KSO_WM_UNIT_PRESET_TEXT" val="LOREM IPSUM DOLOR SIT AMET"/>
  <p:tag name="KSO_WM_UNIT_TEXT_FILL_FORE_SCHEMECOLOR_INDEX" val="13"/>
  <p:tag name="KSO_WM_UNIT_TEXT_FILL_TYPE" val="1"/>
</p:tagLst>
</file>

<file path=ppt/tags/tag17.xml><?xml version="1.0" encoding="utf-8"?>
<p:tagLst xmlns:p="http://schemas.openxmlformats.org/presentationml/2006/main">
  <p:tag name="ISLIDE.ADDREMOVEWATERMARK" val="Gw8CCV8qnR"/>
</p:tagLst>
</file>

<file path=ppt/tags/tag18.xml><?xml version="1.0" encoding="utf-8"?>
<p:tagLst xmlns:p="http://schemas.openxmlformats.org/presentationml/2006/main">
  <p:tag name="ISLIDE.ADDREMOVEWATERMARK" val="Gw8CCV8qnR"/>
</p:tagLst>
</file>

<file path=ppt/tags/tag19.xml><?xml version="1.0" encoding="utf-8"?>
<p:tagLst xmlns:p="http://schemas.openxmlformats.org/presentationml/2006/main">
  <p:tag name="ISLIDE.ADDREMOVEWATERMARK" val="Gw8CCV8qnR"/>
</p:tagLst>
</file>

<file path=ppt/tags/tag2.xml><?xml version="1.0" encoding="utf-8"?>
<p:tagLst xmlns:p="http://schemas.openxmlformats.org/presentationml/2006/main">
  <p:tag name="KSO_WM_SLIDE_ID" val="custom141_1"/>
  <p:tag name="KSO_WM_SLIDE_INDEX" val="1"/>
  <p:tag name="KSO_WM_SLIDE_LAYOUT" val="a_b"/>
  <p:tag name="KSO_WM_SLIDE_LAYOUT_CNT" val="1_1"/>
  <p:tag name="KSO_WM_SLIDE_TYPE" val="title"/>
  <p:tag name="KSO_WM_BEAUTIFY_FLAG" val="#wm#"/>
  <p:tag name="KSO_WM_SLIDE_ITEM_CNT" val="2"/>
  <p:tag name="KSO_WM_TEMPLATE_CATEGORY" val="custom"/>
  <p:tag name="KSO_WM_TEMPLATE_INDEX" val="141"/>
  <p:tag name="KSO_WM_TAG_VERSION" val="1.0"/>
  <p:tag name="KSO_WM_TEMPLATE_THUMBS_INDEX" val="1、9、12、16、20、26、28、29"/>
</p:tagLst>
</file>

<file path=ppt/tags/tag20.xml><?xml version="1.0" encoding="utf-8"?>
<p:tagLst xmlns:p="http://schemas.openxmlformats.org/presentationml/2006/main">
  <p:tag name="ISLIDE.ADDREMOVEWATERMARK" val="Gw8CCV8qnR"/>
</p:tagLst>
</file>

<file path=ppt/tags/tag21.xml><?xml version="1.0" encoding="utf-8"?>
<p:tagLst xmlns:p="http://schemas.openxmlformats.org/presentationml/2006/main">
  <p:tag name="ISLIDE.ADDREMOVEWATERMARK" val="Gw8CCV8qnR"/>
</p:tagLst>
</file>

<file path=ppt/tags/tag22.xml><?xml version="1.0" encoding="utf-8"?>
<p:tagLst xmlns:p="http://schemas.openxmlformats.org/presentationml/2006/main">
  <p:tag name="ISLIDE.ADDREMOVEWATERMARK" val="Gw8CCV8qnR"/>
</p:tagLst>
</file>

<file path=ppt/tags/tag23.xml><?xml version="1.0" encoding="utf-8"?>
<p:tagLst xmlns:p="http://schemas.openxmlformats.org/presentationml/2006/main">
  <p:tag name="ISLIDE.ADDREMOVEWATERMARK" val="Gw8CCV8qnR"/>
</p:tagLst>
</file>

<file path=ppt/tags/tag24.xml><?xml version="1.0" encoding="utf-8"?>
<p:tagLst xmlns:p="http://schemas.openxmlformats.org/presentationml/2006/main">
  <p:tag name="KSO_WM_UNIT_CLEAR" val="1"/>
  <p:tag name="KSO_WM_TEMPLATE_CATEGORY" val="diagram"/>
  <p:tag name="KSO_WM_TEMPLATE_INDEX" val="252"/>
  <p:tag name="KSO_WM_UNIT_TYPE" val="n_h_i"/>
  <p:tag name="KSO_WM_UNIT_INDEX" val="1_2_4"/>
  <p:tag name="KSO_WM_UNIT_ID" val="diagram252_5*n_h_i*1_2_4"/>
  <p:tag name="KSO_WM_UNIT_LAYERLEVEL" val="1_1_1"/>
  <p:tag name="KSO_WM_BEAUTIFY_FLAG" val="#wm#"/>
  <p:tag name="KSO_WM_TAG_VERSION" val="1.0"/>
  <p:tag name="KSO_WM_DIAGRAM_GROUP_CODE" val="n1-1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25.xml><?xml version="1.0" encoding="utf-8"?>
<p:tagLst xmlns:p="http://schemas.openxmlformats.org/presentationml/2006/main">
  <p:tag name="KSO_WM_UNIT_CLEAR" val="1"/>
  <p:tag name="KSO_WM_TEMPLATE_CATEGORY" val="diagram"/>
  <p:tag name="KSO_WM_TEMPLATE_INDEX" val="252"/>
  <p:tag name="KSO_WM_UNIT_TYPE" val="n_h_i"/>
  <p:tag name="KSO_WM_UNIT_INDEX" val="1_2_5"/>
  <p:tag name="KSO_WM_UNIT_ID" val="diagram252_5*n_h_i*1_2_5"/>
  <p:tag name="KSO_WM_UNIT_LAYERLEVEL" val="1_1_1"/>
  <p:tag name="KSO_WM_BEAUTIFY_FLAG" val="#wm#"/>
  <p:tag name="KSO_WM_TAG_VERSION" val="1.0"/>
  <p:tag name="KSO_WM_DIAGRAM_GROUP_CODE" val="n1-1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26.xml><?xml version="1.0" encoding="utf-8"?>
<p:tagLst xmlns:p="http://schemas.openxmlformats.org/presentationml/2006/main">
  <p:tag name="KSO_WM_UNIT_CLEAR" val="1"/>
  <p:tag name="KSO_WM_TEMPLATE_CATEGORY" val="diagram"/>
  <p:tag name="KSO_WM_TEMPLATE_INDEX" val="252"/>
  <p:tag name="KSO_WM_UNIT_TYPE" val="n_h_i"/>
  <p:tag name="KSO_WM_UNIT_INDEX" val="1_2_1"/>
  <p:tag name="KSO_WM_UNIT_ID" val="diagram252_5*n_h_i*1_2_1"/>
  <p:tag name="KSO_WM_UNIT_LAYERLEVEL" val="1_1_1"/>
  <p:tag name="KSO_WM_BEAUTIFY_FLAG" val="#wm#"/>
  <p:tag name="KSO_WM_TAG_VERSION" val="1.0"/>
  <p:tag name="KSO_WM_DIAGRAM_GROUP_CODE" val="n1-1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27.xml><?xml version="1.0" encoding="utf-8"?>
<p:tagLst xmlns:p="http://schemas.openxmlformats.org/presentationml/2006/main">
  <p:tag name="KSO_WM_UNIT_CLEAR" val="1"/>
  <p:tag name="KSO_WM_TEMPLATE_CATEGORY" val="diagram"/>
  <p:tag name="KSO_WM_TEMPLATE_INDEX" val="252"/>
  <p:tag name="KSO_WM_UNIT_TYPE" val="n_h_i"/>
  <p:tag name="KSO_WM_UNIT_INDEX" val="1_2_2"/>
  <p:tag name="KSO_WM_UNIT_ID" val="diagram252_5*n_h_i*1_2_2"/>
  <p:tag name="KSO_WM_UNIT_LAYERLEVEL" val="1_1_1"/>
  <p:tag name="KSO_WM_BEAUTIFY_FLAG" val="#wm#"/>
  <p:tag name="KSO_WM_TAG_VERSION" val="1.0"/>
  <p:tag name="KSO_WM_DIAGRAM_GROUP_CODE" val="n1-1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28.xml><?xml version="1.0" encoding="utf-8"?>
<p:tagLst xmlns:p="http://schemas.openxmlformats.org/presentationml/2006/main">
  <p:tag name="KSO_WM_UNIT_CLEAR" val="1"/>
  <p:tag name="KSO_WM_TEMPLATE_CATEGORY" val="diagram"/>
  <p:tag name="KSO_WM_TEMPLATE_INDEX" val="252"/>
  <p:tag name="KSO_WM_UNIT_TYPE" val="n_h_i"/>
  <p:tag name="KSO_WM_UNIT_INDEX" val="1_2_3"/>
  <p:tag name="KSO_WM_UNIT_ID" val="diagram252_5*n_h_i*1_2_3"/>
  <p:tag name="KSO_WM_UNIT_LAYERLEVEL" val="1_1_1"/>
  <p:tag name="KSO_WM_BEAUTIFY_FLAG" val="#wm#"/>
  <p:tag name="KSO_WM_TAG_VERSION" val="1.0"/>
  <p:tag name="KSO_WM_DIAGRAM_GROUP_CODE" val="n1-1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29.xml><?xml version="1.0" encoding="utf-8"?>
<p:tagLst xmlns:p="http://schemas.openxmlformats.org/presentationml/2006/main">
  <p:tag name="KSO_WM_TEMPLATE_CATEGORY" val="diagram"/>
  <p:tag name="KSO_WM_TEMPLATE_INDEX" val="252"/>
  <p:tag name="KSO_WM_TAG_VERSION" val="1.0"/>
  <p:tag name="KSO_WM_BEAUTIFY_FLAG" val="#wm#"/>
  <p:tag name="KSO_WM_UNIT_TYPE" val="n_h_f"/>
  <p:tag name="KSO_WM_UNIT_INDEX" val="1_2_1"/>
  <p:tag name="KSO_WM_UNIT_ID" val="diagram252_5*n_h_f*1_2_1"/>
  <p:tag name="KSO_WM_UNIT_CLEAR" val="1"/>
  <p:tag name="KSO_WM_UNIT_LAYERLEVEL" val="1_1_1"/>
  <p:tag name="KSO_WM_UNIT_VALUE" val="9"/>
  <p:tag name="KSO_WM_UNIT_HIGHLIGHT" val="0"/>
  <p:tag name="KSO_WM_UNIT_COMPATIBLE" val="0"/>
  <p:tag name="KSO_WM_UNIT_PRESET_TEXT_INDEX" val="4"/>
  <p:tag name="KSO_WM_UNIT_PRESET_TEXT_LEN" val="11"/>
  <p:tag name="KSO_WM_DIAGRAM_GROUP_CODE" val="n1-1"/>
  <p:tag name="KSO_WM_UNIT_TEXT_FILL_FORE_SCHEMECOLOR_INDEX" val="5"/>
  <p:tag name="KSO_WM_UNIT_TEXT_FILL_TYPE" val="1"/>
</p:tagLst>
</file>

<file path=ppt/tags/tag3.xml><?xml version="1.0" encoding="utf-8"?>
<p:tagLst xmlns:p="http://schemas.openxmlformats.org/presentationml/2006/main">
  <p:tag name="ISLIDE.ADDREMOVEWATERMARK" val="Gw8CCV8qnR"/>
</p:tagLst>
</file>

<file path=ppt/tags/tag30.xml><?xml version="1.0" encoding="utf-8"?>
<p:tagLst xmlns:p="http://schemas.openxmlformats.org/presentationml/2006/main">
  <p:tag name="KSO_WM_TEMPLATE_CATEGORY" val="diagram"/>
  <p:tag name="KSO_WM_TEMPLATE_INDEX" val="252"/>
  <p:tag name="KSO_WM_TAG_VERSION" val="1.0"/>
  <p:tag name="KSO_WM_BEAUTIFY_FLAG" val="#wm#"/>
  <p:tag name="KSO_WM_UNIT_TYPE" val="n_h_f"/>
  <p:tag name="KSO_WM_UNIT_INDEX" val="1_2_2"/>
  <p:tag name="KSO_WM_UNIT_ID" val="diagram252_5*n_h_f*1_2_2"/>
  <p:tag name="KSO_WM_UNIT_CLEAR" val="1"/>
  <p:tag name="KSO_WM_UNIT_LAYERLEVEL" val="1_1_1"/>
  <p:tag name="KSO_WM_UNIT_VALUE" val="9"/>
  <p:tag name="KSO_WM_UNIT_HIGHLIGHT" val="0"/>
  <p:tag name="KSO_WM_UNIT_COMPATIBLE" val="0"/>
  <p:tag name="KSO_WM_UNIT_PRESET_TEXT_INDEX" val="4"/>
  <p:tag name="KSO_WM_UNIT_PRESET_TEXT_LEN" val="11"/>
  <p:tag name="KSO_WM_DIAGRAM_GROUP_CODE" val="n1-1"/>
  <p:tag name="KSO_WM_UNIT_TEXT_FILL_FORE_SCHEMECOLOR_INDEX" val="5"/>
  <p:tag name="KSO_WM_UNIT_TEXT_FILL_TYPE" val="1"/>
</p:tagLst>
</file>

<file path=ppt/tags/tag31.xml><?xml version="1.0" encoding="utf-8"?>
<p:tagLst xmlns:p="http://schemas.openxmlformats.org/presentationml/2006/main">
  <p:tag name="KSO_WM_TEMPLATE_CATEGORY" val="diagram"/>
  <p:tag name="KSO_WM_TEMPLATE_INDEX" val="252"/>
  <p:tag name="KSO_WM_TAG_VERSION" val="1.0"/>
  <p:tag name="KSO_WM_BEAUTIFY_FLAG" val="#wm#"/>
  <p:tag name="KSO_WM_UNIT_TYPE" val="n_h_f"/>
  <p:tag name="KSO_WM_UNIT_INDEX" val="1_2_3"/>
  <p:tag name="KSO_WM_UNIT_ID" val="diagram252_5*n_h_f*1_2_3"/>
  <p:tag name="KSO_WM_UNIT_CLEAR" val="1"/>
  <p:tag name="KSO_WM_UNIT_LAYERLEVEL" val="1_1_1"/>
  <p:tag name="KSO_WM_UNIT_VALUE" val="9"/>
  <p:tag name="KSO_WM_UNIT_HIGHLIGHT" val="0"/>
  <p:tag name="KSO_WM_UNIT_COMPATIBLE" val="0"/>
  <p:tag name="KSO_WM_UNIT_PRESET_TEXT_INDEX" val="4"/>
  <p:tag name="KSO_WM_UNIT_PRESET_TEXT_LEN" val="11"/>
  <p:tag name="KSO_WM_DIAGRAM_GROUP_CODE" val="n1-1"/>
  <p:tag name="KSO_WM_UNIT_TEXT_FILL_FORE_SCHEMECOLOR_INDEX" val="5"/>
  <p:tag name="KSO_WM_UNIT_TEXT_FILL_TYPE" val="1"/>
</p:tagLst>
</file>

<file path=ppt/tags/tag32.xml><?xml version="1.0" encoding="utf-8"?>
<p:tagLst xmlns:p="http://schemas.openxmlformats.org/presentationml/2006/main">
  <p:tag name="KSO_WM_TEMPLATE_CATEGORY" val="diagram"/>
  <p:tag name="KSO_WM_TEMPLATE_INDEX" val="252"/>
  <p:tag name="KSO_WM_TAG_VERSION" val="1.0"/>
  <p:tag name="KSO_WM_BEAUTIFY_FLAG" val="#wm#"/>
  <p:tag name="KSO_WM_UNIT_TYPE" val="n_h_f"/>
  <p:tag name="KSO_WM_UNIT_INDEX" val="1_2_4"/>
  <p:tag name="KSO_WM_UNIT_ID" val="diagram252_5*n_h_f*1_2_4"/>
  <p:tag name="KSO_WM_UNIT_CLEAR" val="1"/>
  <p:tag name="KSO_WM_UNIT_LAYERLEVEL" val="1_1_1"/>
  <p:tag name="KSO_WM_UNIT_VALUE" val="9"/>
  <p:tag name="KSO_WM_UNIT_HIGHLIGHT" val="0"/>
  <p:tag name="KSO_WM_UNIT_COMPATIBLE" val="0"/>
  <p:tag name="KSO_WM_UNIT_PRESET_TEXT_INDEX" val="4"/>
  <p:tag name="KSO_WM_UNIT_PRESET_TEXT_LEN" val="11"/>
  <p:tag name="KSO_WM_DIAGRAM_GROUP_CODE" val="n1-1"/>
  <p:tag name="KSO_WM_UNIT_TEXT_FILL_FORE_SCHEMECOLOR_INDEX" val="5"/>
  <p:tag name="KSO_WM_UNIT_TEXT_FILL_TYPE" val="1"/>
</p:tagLst>
</file>

<file path=ppt/tags/tag33.xml><?xml version="1.0" encoding="utf-8"?>
<p:tagLst xmlns:p="http://schemas.openxmlformats.org/presentationml/2006/main">
  <p:tag name="KSO_WM_TEMPLATE_CATEGORY" val="diagram"/>
  <p:tag name="KSO_WM_TEMPLATE_INDEX" val="252"/>
  <p:tag name="KSO_WM_TAG_VERSION" val="1.0"/>
  <p:tag name="KSO_WM_BEAUTIFY_FLAG" val="#wm#"/>
  <p:tag name="KSO_WM_UNIT_TYPE" val="n_h_f"/>
  <p:tag name="KSO_WM_UNIT_INDEX" val="1_2_5"/>
  <p:tag name="KSO_WM_UNIT_ID" val="diagram252_5*n_h_f*1_2_5"/>
  <p:tag name="KSO_WM_UNIT_CLEAR" val="1"/>
  <p:tag name="KSO_WM_UNIT_LAYERLEVEL" val="1_1_1"/>
  <p:tag name="KSO_WM_UNIT_VALUE" val="9"/>
  <p:tag name="KSO_WM_UNIT_HIGHLIGHT" val="0"/>
  <p:tag name="KSO_WM_UNIT_COMPATIBLE" val="0"/>
  <p:tag name="KSO_WM_UNIT_PRESET_TEXT_INDEX" val="4"/>
  <p:tag name="KSO_WM_UNIT_PRESET_TEXT_LEN" val="11"/>
  <p:tag name="KSO_WM_DIAGRAM_GROUP_CODE" val="n1-1"/>
  <p:tag name="KSO_WM_UNIT_TEXT_FILL_FORE_SCHEMECOLOR_INDEX" val="5"/>
  <p:tag name="KSO_WM_UNIT_TEXT_FILL_TYPE" val="1"/>
</p:tagLst>
</file>

<file path=ppt/tags/tag34.xml><?xml version="1.0" encoding="utf-8"?>
<p:tagLst xmlns:p="http://schemas.openxmlformats.org/presentationml/2006/main">
  <p:tag name="ISLIDE.ADDREMOVEWATERMARK" val="Gw8CCV8qnR"/>
</p:tagLst>
</file>

<file path=ppt/tags/tag35.xml><?xml version="1.0" encoding="utf-8"?>
<p:tagLst xmlns:p="http://schemas.openxmlformats.org/presentationml/2006/main">
  <p:tag name="ISLIDE.ADDREMOVEWATERMARK" val="Gw8CCV8qnR"/>
</p:tagLst>
</file>

<file path=ppt/tags/tag36.xml><?xml version="1.0" encoding="utf-8"?>
<p:tagLst xmlns:p="http://schemas.openxmlformats.org/presentationml/2006/main">
  <p:tag name="ISLIDE.ADDREMOVEWATERMARK" val="Gw8CCV8qnR"/>
</p:tagLst>
</file>

<file path=ppt/tags/tag37.xml><?xml version="1.0" encoding="utf-8"?>
<p:tagLst xmlns:p="http://schemas.openxmlformats.org/presentationml/2006/main">
  <p:tag name="ISLIDE.ADDREMOVEWATERMARK" val="Gw8CCV8qnR"/>
</p:tagLst>
</file>

<file path=ppt/tags/tag38.xml><?xml version="1.0" encoding="utf-8"?>
<p:tagLst xmlns:p="http://schemas.openxmlformats.org/presentationml/2006/main">
  <p:tag name="ISLIDE.ADDREMOVEWATERMARK" val="Gw8CCV8qnR"/>
</p:tagLst>
</file>

<file path=ppt/tags/tag39.xml><?xml version="1.0" encoding="utf-8"?>
<p:tagLst xmlns:p="http://schemas.openxmlformats.org/presentationml/2006/main">
  <p:tag name="ISLIDE.ADDREMOVEWATERMARK" val="Gw8CCV8qnR"/>
</p:tagLst>
</file>

<file path=ppt/tags/tag4.xml><?xml version="1.0" encoding="utf-8"?>
<p:tagLst xmlns:p="http://schemas.openxmlformats.org/presentationml/2006/main">
  <p:tag name="ISLIDE.ADDREMOVEWATERMARK" val="Gw8CCV8qnR"/>
</p:tagLst>
</file>

<file path=ppt/tags/tag5.xml><?xml version="1.0" encoding="utf-8"?>
<p:tagLst xmlns:p="http://schemas.openxmlformats.org/presentationml/2006/main">
  <p:tag name="ISLIDE.ADDREMOVEWATERMARK" val="Gw8CCV8qnR"/>
</p:tagLst>
</file>

<file path=ppt/tags/tag6.xml><?xml version="1.0" encoding="utf-8"?>
<p:tagLst xmlns:p="http://schemas.openxmlformats.org/presentationml/2006/main">
  <p:tag name="KSO_WM_TEMPLATE_CATEGORY" val="diagram"/>
  <p:tag name="KSO_WM_TEMPLATE_INDEX" val="524"/>
  <p:tag name="KSO_WM_TAG_VERSION" val="1.0"/>
  <p:tag name="KSO_WM_BEAUTIFY_FLAG" val="#wm#"/>
  <p:tag name="KSO_WM_UNIT_TYPE" val="n_h_f"/>
  <p:tag name="KSO_WM_UNIT_INDEX" val="1_1_1"/>
  <p:tag name="KSO_WM_UNIT_ID" val="diagram524_1*n_h_f*1_1_1"/>
  <p:tag name="KSO_WM_UNIT_CLEAR" val="1"/>
  <p:tag name="KSO_WM_UNIT_LAYERLEVEL" val="1_1_1"/>
  <p:tag name="KSO_WM_UNIT_VALUE" val="35"/>
  <p:tag name="KSO_WM_UNIT_HIGHLIGHT" val="0"/>
  <p:tag name="KSO_WM_UNIT_COMPATIBLE" val="0"/>
  <p:tag name="KSO_WM_DIAGRAM_GROUP_CODE" val="n1-1"/>
  <p:tag name="KSO_WM_UNIT_PRESET_TEXT" val="LOREM &#10;IPSUM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7.xml><?xml version="1.0" encoding="utf-8"?>
<p:tagLst xmlns:p="http://schemas.openxmlformats.org/presentationml/2006/main">
  <p:tag name="KSO_WM_UNIT_CLEAR" val="1"/>
  <p:tag name="KSO_WM_TEMPLATE_CATEGORY" val="diagram"/>
  <p:tag name="KSO_WM_TEMPLATE_INDEX" val="524"/>
  <p:tag name="KSO_WM_UNIT_TYPE" val="n_h_i"/>
  <p:tag name="KSO_WM_UNIT_INDEX" val="1_2_2"/>
  <p:tag name="KSO_WM_UNIT_ID" val="diagram524_1*n_h_i*1_2_2"/>
  <p:tag name="KSO_WM_UNIT_LAYERLEVEL" val="1_1_1"/>
  <p:tag name="KSO_WM_BEAUTIFY_FLAG" val="#wm#"/>
  <p:tag name="KSO_WM_TAG_VERSION" val="1.0"/>
  <p:tag name="KSO_WM_DIAGRAM_GROUP_CODE" val="n1-1"/>
  <p:tag name="KSO_WM_UNIT_FILL_FORE_SCHEMECOLOR_INDEX" val="5"/>
  <p:tag name="KSO_WM_UNIT_FILL_TYPE" val="1"/>
  <p:tag name="KSO_WM_UNIT_TEXT_FILL_FORE_SCHEMECOLOR_INDEX" val="14"/>
  <p:tag name="KSO_WM_UNIT_TEXT_FILL_TYPE" val="1"/>
</p:tagLst>
</file>

<file path=ppt/tags/tag8.xml><?xml version="1.0" encoding="utf-8"?>
<p:tagLst xmlns:p="http://schemas.openxmlformats.org/presentationml/2006/main">
  <p:tag name="KSO_WM_TEMPLATE_CATEGORY" val="diagram"/>
  <p:tag name="KSO_WM_TEMPLATE_INDEX" val="524"/>
  <p:tag name="KSO_WM_TAG_VERSION" val="1.0"/>
  <p:tag name="KSO_WM_BEAUTIFY_FLAG" val="#wm#"/>
  <p:tag name="KSO_WM_UNIT_TYPE" val="n_h_f"/>
  <p:tag name="KSO_WM_UNIT_INDEX" val="1_2_1"/>
  <p:tag name="KSO_WM_UNIT_ID" val="diagram524_1*n_h_f*1_2_1"/>
  <p:tag name="KSO_WM_UNIT_CLEAR" val="1"/>
  <p:tag name="KSO_WM_UNIT_LAYERLEVEL" val="1_1_1"/>
  <p:tag name="KSO_WM_UNIT_VALUE" val="15"/>
  <p:tag name="KSO_WM_UNIT_HIGHLIGHT" val="0"/>
  <p:tag name="KSO_WM_UNIT_COMPATIBLE" val="0"/>
  <p:tag name="KSO_WM_DIAGRAM_GROUP_CODE" val="n1-1"/>
  <p:tag name="KSO_WM_UNIT_PRESET_TEXT" val="LOREM IPSUM DOLOR SIT AMET"/>
  <p:tag name="KSO_WM_UNIT_TEXT_FILL_FORE_SCHEMECOLOR_INDEX" val="13"/>
  <p:tag name="KSO_WM_UNIT_TEXT_FILL_TYPE" val="1"/>
</p:tagLst>
</file>

<file path=ppt/tags/tag9.xml><?xml version="1.0" encoding="utf-8"?>
<p:tagLst xmlns:p="http://schemas.openxmlformats.org/presentationml/2006/main">
  <p:tag name="KSO_WM_UNIT_CLEAR" val="1"/>
  <p:tag name="KSO_WM_TEMPLATE_CATEGORY" val="diagram"/>
  <p:tag name="KSO_WM_TEMPLATE_INDEX" val="524"/>
  <p:tag name="KSO_WM_UNIT_TYPE" val="n_h_i"/>
  <p:tag name="KSO_WM_UNIT_INDEX" val="1_2_1"/>
  <p:tag name="KSO_WM_UNIT_ID" val="diagram524_1*n_h_i*1_2_1"/>
  <p:tag name="KSO_WM_UNIT_LAYERLEVEL" val="1_1_1"/>
  <p:tag name="KSO_WM_BEAUTIFY_FLAG" val="#wm#"/>
  <p:tag name="KSO_WM_TAG_VERSION" val="1.0"/>
  <p:tag name="KSO_WM_DIAGRAM_GROUP_CODE" val="n1-1"/>
  <p:tag name="KSO_WM_UNIT_FILL_FORE_SCHEMECOLOR_INDEX" val="5"/>
  <p:tag name="KSO_WM_UNIT_FILL_TYPE" val="1"/>
  <p:tag name="KSO_WM_UNIT_TEXT_FILL_FORE_SCHEMECOLOR_INDEX" val="14"/>
  <p:tag name="KSO_WM_UNIT_TEXT_FILL_TYPE" val="1"/>
</p:tagLst>
</file>

<file path=ppt/theme/theme1.xml><?xml version="1.0" encoding="utf-8"?>
<a:theme xmlns:a="http://schemas.openxmlformats.org/drawingml/2006/main" name="主题1">
  <a:themeElements>
    <a:clrScheme name="1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8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8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主题1">
  <a:themeElements>
    <a:clrScheme name="1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8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8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主题1</Template>
  <TotalTime>0</TotalTime>
  <Words>1039</Words>
  <Application>WPS 演示</Application>
  <PresentationFormat>全屏显示(4:3)</PresentationFormat>
  <Paragraphs>230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35" baseType="lpstr">
      <vt:lpstr>Arial</vt:lpstr>
      <vt:lpstr>宋体</vt:lpstr>
      <vt:lpstr>Wingdings</vt:lpstr>
      <vt:lpstr>PMingLiU</vt:lpstr>
      <vt:lpstr>MingLiU-ExtB</vt:lpstr>
      <vt:lpstr>Calibri</vt:lpstr>
      <vt:lpstr>楷体</vt:lpstr>
      <vt:lpstr>+mn-ea</vt:lpstr>
      <vt:lpstr>Segoe Print</vt:lpstr>
      <vt:lpstr>黑体</vt:lpstr>
      <vt:lpstr>Times New Roman</vt:lpstr>
      <vt:lpstr>幼圆</vt:lpstr>
      <vt:lpstr>优教通专用字体logo</vt:lpstr>
      <vt:lpstr>Sitka Text</vt:lpstr>
      <vt:lpstr>微软雅黑</vt:lpstr>
      <vt:lpstr>Arial Unicode MS</vt:lpstr>
      <vt:lpstr>主题1</vt:lpstr>
      <vt:lpstr>1_主题1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qwe</cp:lastModifiedBy>
  <cp:revision>112</cp:revision>
  <dcterms:created xsi:type="dcterms:W3CDTF">2016-02-28T17:18:00Z</dcterms:created>
  <dcterms:modified xsi:type="dcterms:W3CDTF">2021-09-06T13:07:01Z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