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 removePersonalInfoOnSave="1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1150" r:id="rId3"/>
    <p:sldId id="1185" r:id="rId5"/>
    <p:sldId id="1176" r:id="rId6"/>
    <p:sldId id="1172" r:id="rId7"/>
    <p:sldId id="1045" r:id="rId8"/>
    <p:sldId id="1082" r:id="rId9"/>
    <p:sldId id="1098" r:id="rId10"/>
    <p:sldId id="1048" r:id="rId11"/>
    <p:sldId id="1102" r:id="rId12"/>
    <p:sldId id="1173" r:id="rId13"/>
    <p:sldId id="1178" r:id="rId14"/>
    <p:sldId id="1196" r:id="rId15"/>
    <p:sldId id="1174" r:id="rId16"/>
    <p:sldId id="1214" r:id="rId17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97" d="100"/>
          <a:sy n="97" d="100"/>
        </p:scale>
        <p:origin x="840" y="84"/>
      </p:cViewPr>
      <p:guideLst>
        <p:guide orient="horz" pos="3217"/>
        <p:guide pos="5754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946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01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40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47DD77E-017F-4C7B-BEE7-E588B8A391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D053278-53B6-46D0-A5CF-BE788DFD5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576B012-FAF9-43C7-96ED-8EBAD009A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351B36-C810-497E-B3B6-27E4348CA5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B9C1C0-B43E-4937-9A86-7552D7FE4F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EB6ADC4-A720-4D3F-A63B-5A5FAE8E10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29AFEB-E8B6-4A12-A6BB-14FD6D479F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18C9D83-B07C-42F0-940B-AB3C7F5F50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4E309AB-4AAA-41A9-87EC-9216A072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FB646BA-4B73-4435-AF5E-0D6E8CB2A1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402CB48-C4AD-4AD4-8972-96A9D6C19C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9" Type="http://schemas.openxmlformats.org/officeDocument/2006/relationships/tags" Target="../tags/tag39.xml"/><Relationship Id="rId48" Type="http://schemas.openxmlformats.org/officeDocument/2006/relationships/image" Target="../media/image1.png"/><Relationship Id="rId47" Type="http://schemas.openxmlformats.org/officeDocument/2006/relationships/tags" Target="../tags/tag38.xml"/><Relationship Id="rId46" Type="http://schemas.openxmlformats.org/officeDocument/2006/relationships/tags" Target="../tags/tag37.xml"/><Relationship Id="rId45" Type="http://schemas.openxmlformats.org/officeDocument/2006/relationships/tags" Target="../tags/tag36.xml"/><Relationship Id="rId44" Type="http://schemas.openxmlformats.org/officeDocument/2006/relationships/tags" Target="../tags/tag35.xml"/><Relationship Id="rId43" Type="http://schemas.openxmlformats.org/officeDocument/2006/relationships/tags" Target="../tags/tag34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3"/>
            </p:custDataLst>
          </p:nvPr>
        </p:nvSpPr>
        <p:spPr bwMode="auto">
          <a:xfrm>
            <a:off x="456010" y="456010"/>
            <a:ext cx="82272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44"/>
            </p:custDataLst>
          </p:nvPr>
        </p:nvSpPr>
        <p:spPr bwMode="auto">
          <a:xfrm>
            <a:off x="456010" y="1117998"/>
            <a:ext cx="8227219" cy="35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5"/>
            </p:custDataLst>
          </p:nvPr>
        </p:nvSpPr>
        <p:spPr>
          <a:xfrm>
            <a:off x="459581" y="4736307"/>
            <a:ext cx="2024063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6"/>
            </p:custDataLst>
          </p:nvPr>
        </p:nvSpPr>
        <p:spPr>
          <a:xfrm>
            <a:off x="3087291" y="4736307"/>
            <a:ext cx="2969419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7"/>
            </p:custDataLst>
          </p:nvPr>
        </p:nvSpPr>
        <p:spPr>
          <a:xfrm>
            <a:off x="6657975" y="4736307"/>
            <a:ext cx="2025254" cy="23693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54F4EA2D-1300-40E2-9898-B0CACC51DF67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10"/>
          <p:cNvSpPr txBox="1"/>
          <p:nvPr userDrawn="1"/>
        </p:nvSpPr>
        <p:spPr>
          <a:xfrm>
            <a:off x="193237" y="92978"/>
            <a:ext cx="106235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>
                <a:latin typeface="Heiti SC Light" panose="02000000000000000000" pitchFamily="2" charset="-128"/>
                <a:ea typeface="Heiti SC Light" panose="02000000000000000000" pitchFamily="2" charset="-128"/>
              </a:rPr>
              <a:t>5   </a:t>
            </a:r>
            <a:r>
              <a:rPr kumimoji="1" lang="zh-CN" altLang="en-US" sz="1200">
                <a:latin typeface="Heiti SC Light" panose="02000000000000000000" pitchFamily="2" charset="-128"/>
                <a:ea typeface="Heiti SC Light" panose="02000000000000000000" pitchFamily="2" charset="-128"/>
              </a:rPr>
              <a:t>守株待兔</a:t>
            </a:r>
            <a:r>
              <a:rPr kumimoji="1" lang="en-US" altLang="zh-CN" sz="1200">
                <a:latin typeface="Heiti SC Light" panose="02000000000000000000" pitchFamily="2" charset="-128"/>
                <a:ea typeface="Heiti SC Light" panose="02000000000000000000" pitchFamily="2" charset="-128"/>
              </a:rPr>
              <a:t> </a:t>
            </a:r>
            <a:endParaRPr kumimoji="1" lang="zh-CN" altLang="en-US" sz="120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48">
            <a:lum contrast="10000"/>
          </a:blip>
          <a:srcRect b="32872"/>
          <a:stretch>
            <a:fillRect/>
          </a:stretch>
        </p:blipFill>
        <p:spPr bwMode="auto">
          <a:xfrm flipH="1">
            <a:off x="2857488" y="4286244"/>
            <a:ext cx="628651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4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759569" y="471165"/>
            <a:ext cx="5168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边看边想</a:t>
            </a:r>
            <a:r>
              <a:rPr lang="zh-CN" altLang="en-US" sz="2800">
                <a:solidFill>
                  <a:srgbClr val="FF0000"/>
                </a:solidFill>
              </a:rPr>
              <a:t>：</a:t>
            </a:r>
            <a:r>
              <a:rPr lang="zh-CN" altLang="en-US" sz="2800"/>
              <a:t>这个故事讲了什么？</a:t>
            </a:r>
            <a:endParaRPr lang="zh-CN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折角形 1"/>
          <p:cNvSpPr/>
          <p:nvPr/>
        </p:nvSpPr>
        <p:spPr>
          <a:xfrm>
            <a:off x="5868035" y="627380"/>
            <a:ext cx="2376170" cy="3384550"/>
          </a:xfrm>
          <a:prstGeom prst="foldedCorne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12" name="TextBox 8"/>
          <p:cNvSpPr txBox="1"/>
          <p:nvPr/>
        </p:nvSpPr>
        <p:spPr>
          <a:xfrm>
            <a:off x="222885" y="434975"/>
            <a:ext cx="624205" cy="50158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看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插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图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，对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应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/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3555" name="图片 4" descr="QQ图片2002010103493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1930" y="2487930"/>
            <a:ext cx="2897505" cy="2018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5" descr="QQ图片200201010350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170" y="2488565"/>
            <a:ext cx="2896235" cy="20173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588135" y="2150745"/>
            <a:ext cx="27228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宋人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有耕者。田中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有株。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59705" y="2150745"/>
            <a:ext cx="24180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兔走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触株，折颈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而死。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71930" y="4505325"/>
            <a:ext cx="31292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因</a:t>
            </a:r>
            <a:r>
              <a:rPr lang="en-US" altLang="zh-CN" sz="1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释其耒</a:t>
            </a:r>
            <a:r>
              <a:rPr lang="en-US" altLang="zh-CN" sz="1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而守株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，冀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复得兔。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20311" y="4298950"/>
            <a:ext cx="3129280" cy="603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indent="0" algn="just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兔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不可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复得，而</a:t>
            </a:r>
            <a:r>
              <a:rPr lang="en-US" altLang="zh-CN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身为宋国笑。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2" name="图片 9" descr="00248v08zy73le8uvi169&amp;690iii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145" y="81915"/>
            <a:ext cx="2896870" cy="20688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4" descr="QQ图片200201010348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805" y="81280"/>
            <a:ext cx="2895600" cy="20694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166370" y="162560"/>
            <a:ext cx="2703830" cy="4908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8" name="文本框 36"/>
          <p:cNvSpPr txBox="1"/>
          <p:nvPr/>
        </p:nvSpPr>
        <p:spPr>
          <a:xfrm>
            <a:off x="621665" y="116205"/>
            <a:ext cx="23463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古今大比拼</a:t>
            </a:r>
            <a:endParaRPr lang="zh-CN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38" descr="2列2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005" y="148273"/>
            <a:ext cx="519113" cy="519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图片 9" descr="00248v08zy73le8uvi169&amp;690iii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803910"/>
            <a:ext cx="2896870" cy="20497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4" descr="QQ图片200201010348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125" y="803910"/>
            <a:ext cx="2895600" cy="2122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4" descr="QQ图片2002010103493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240" y="2925445"/>
            <a:ext cx="2951480" cy="2096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5" descr="QQ图片200201010350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490" y="3010535"/>
            <a:ext cx="2896235" cy="2011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折角形 1"/>
          <p:cNvSpPr/>
          <p:nvPr/>
        </p:nvSpPr>
        <p:spPr>
          <a:xfrm>
            <a:off x="5868035" y="627380"/>
            <a:ext cx="2376170" cy="3384550"/>
          </a:xfrm>
          <a:prstGeom prst="foldedCorne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082" name="Rectangle 4"/>
          <p:cNvSpPr txBox="1"/>
          <p:nvPr/>
        </p:nvSpPr>
        <p:spPr>
          <a:xfrm>
            <a:off x="1329690" y="2004060"/>
            <a:ext cx="7236460" cy="49720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读了这则寓言，你懂得了什么道理？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83820" y="720090"/>
            <a:ext cx="2381250" cy="4908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8" name="文本框 36"/>
          <p:cNvSpPr txBox="1"/>
          <p:nvPr/>
        </p:nvSpPr>
        <p:spPr>
          <a:xfrm>
            <a:off x="615315" y="673735"/>
            <a:ext cx="16579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悟与结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38" descr="2列2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85" y="705803"/>
            <a:ext cx="519113" cy="519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折角形 1"/>
          <p:cNvSpPr/>
          <p:nvPr/>
        </p:nvSpPr>
        <p:spPr>
          <a:xfrm>
            <a:off x="5868035" y="627380"/>
            <a:ext cx="2376170" cy="3384550"/>
          </a:xfrm>
          <a:prstGeom prst="foldedCorne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082" name="Rectangle 4"/>
          <p:cNvSpPr txBox="1"/>
          <p:nvPr/>
        </p:nvSpPr>
        <p:spPr>
          <a:xfrm>
            <a:off x="1979930" y="1726565"/>
            <a:ext cx="4948555" cy="49720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用自己的话说说这个故事。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6083" name="Rectangle 4"/>
          <p:cNvSpPr txBox="1"/>
          <p:nvPr/>
        </p:nvSpPr>
        <p:spPr>
          <a:xfrm>
            <a:off x="1819275" y="2223770"/>
            <a:ext cx="6424930" cy="73469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背诵《守株待兔》，后进生熟读课文。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Rectangle 4"/>
          <p:cNvSpPr txBox="1"/>
          <p:nvPr/>
        </p:nvSpPr>
        <p:spPr>
          <a:xfrm>
            <a:off x="1819275" y="2904808"/>
            <a:ext cx="6264275" cy="735012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读阅读链接的《南辕北辙》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66370" y="797560"/>
            <a:ext cx="2533650" cy="4908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8" name="文本框 36"/>
          <p:cNvSpPr txBox="1"/>
          <p:nvPr/>
        </p:nvSpPr>
        <p:spPr>
          <a:xfrm>
            <a:off x="685800" y="797560"/>
            <a:ext cx="18370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布置作业</a:t>
            </a:r>
            <a:endParaRPr lang="zh-CN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38" descr="2列2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797243"/>
            <a:ext cx="519113" cy="519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520190" y="2018030"/>
            <a:ext cx="6739255" cy="1108075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7200" b="1">
                <a:ln w="190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同学们，再见！</a:t>
            </a:r>
            <a:endParaRPr lang="zh-CN" altLang="en-US" sz="7200" b="1">
              <a:ln w="19050">
                <a:solidFill>
                  <a:schemeClr val="bg1"/>
                </a:solidFill>
              </a:ln>
              <a:solidFill>
                <a:srgbClr val="1F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16510"/>
            <a:ext cx="2548890" cy="363220"/>
          </a:xfrm>
          <a:prstGeom prst="rect">
            <a:avLst/>
          </a:prstGeom>
        </p:spPr>
      </p:pic>
      <p:pic>
        <p:nvPicPr>
          <p:cNvPr id="1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611100" y="12611100"/>
            <a:ext cx="3302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3139440" y="1419225"/>
          <a:ext cx="2581910" cy="2305685"/>
        </p:xfrm>
        <a:graphic>
          <a:graphicData uri="http://schemas.openxmlformats.org/drawingml/2006/table">
            <a:tbl>
              <a:tblPr/>
              <a:tblGrid>
                <a:gridCol w="1290955"/>
                <a:gridCol w="1290955"/>
              </a:tblGrid>
              <a:tr h="1175385">
                <a:tc>
                  <a:txBody>
                    <a:bodyPr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vert="horz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0300">
                <a:tc>
                  <a:txBody>
                    <a:bodyPr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vert="horz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线形标注 2 3"/>
          <p:cNvSpPr/>
          <p:nvPr/>
        </p:nvSpPr>
        <p:spPr>
          <a:xfrm>
            <a:off x="4176395" y="3833495"/>
            <a:ext cx="2780665" cy="540385"/>
          </a:xfrm>
          <a:prstGeom prst="borderCallout2">
            <a:avLst>
              <a:gd name="adj1" fmla="val -4230"/>
              <a:gd name="adj2" fmla="val 43982"/>
              <a:gd name="adj3" fmla="val -1762"/>
              <a:gd name="adj4" fmla="val 44941"/>
              <a:gd name="adj5" fmla="val -92479"/>
              <a:gd name="adj6" fmla="val 19525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不要写成一提。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16730" y="3206115"/>
            <a:ext cx="344170" cy="255905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6" name="TextBox 24"/>
          <p:cNvSpPr txBox="1"/>
          <p:nvPr/>
        </p:nvSpPr>
        <p:spPr>
          <a:xfrm>
            <a:off x="3657600" y="448206"/>
            <a:ext cx="1485720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shǒu</a:t>
            </a:r>
            <a:endParaRPr lang="zh-CN" altLang="en-US" sz="5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10600030101010101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25400"/>
            <a:ext cx="2503805" cy="594995"/>
          </a:xfrm>
          <a:prstGeom prst="rect">
            <a:avLst/>
          </a:prstGeom>
        </p:spPr>
      </p:pic>
      <p:sp>
        <p:nvSpPr>
          <p:cNvPr id="36" name="圆角矩形 35"/>
          <p:cNvSpPr/>
          <p:nvPr/>
        </p:nvSpPr>
        <p:spPr>
          <a:xfrm>
            <a:off x="75565" y="71755"/>
            <a:ext cx="2664460" cy="4908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8" name="文本框 36"/>
          <p:cNvSpPr txBox="1"/>
          <p:nvPr/>
        </p:nvSpPr>
        <p:spPr>
          <a:xfrm>
            <a:off x="381566" y="25559"/>
            <a:ext cx="23583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我来写一写</a:t>
            </a:r>
            <a:endParaRPr lang="zh-CN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38" descr="2列2行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71438"/>
            <a:ext cx="519113" cy="519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Freeform 5"/>
          <p:cNvSpPr/>
          <p:nvPr/>
        </p:nvSpPr>
        <p:spPr>
          <a:xfrm>
            <a:off x="3657283" y="1915795"/>
            <a:ext cx="177800" cy="481013"/>
          </a:xfrm>
          <a:custGeom>
            <a:avLst/>
            <a:gdLst>
              <a:gd name="txL" fmla="*/ 0 w 112"/>
              <a:gd name="txT" fmla="*/ 0 h 303"/>
              <a:gd name="txR" fmla="*/ 112 w 112"/>
              <a:gd name="txB" fmla="*/ 303 h 303"/>
            </a:gdLst>
            <a:ahLst/>
            <a:cxnLst>
              <a:cxn ang="0">
                <a:pos x="72" y="303"/>
              </a:cxn>
              <a:cxn ang="0">
                <a:pos x="40" y="303"/>
              </a:cxn>
              <a:cxn ang="0">
                <a:pos x="0" y="208"/>
              </a:cxn>
              <a:cxn ang="0">
                <a:pos x="8" y="192"/>
              </a:cxn>
              <a:cxn ang="0">
                <a:pos x="16" y="176"/>
              </a:cxn>
              <a:cxn ang="0">
                <a:pos x="24" y="152"/>
              </a:cxn>
              <a:cxn ang="0">
                <a:pos x="32" y="128"/>
              </a:cxn>
              <a:cxn ang="0">
                <a:pos x="40" y="96"/>
              </a:cxn>
              <a:cxn ang="0">
                <a:pos x="48" y="72"/>
              </a:cxn>
              <a:cxn ang="0">
                <a:pos x="56" y="32"/>
              </a:cxn>
              <a:cxn ang="0">
                <a:pos x="56" y="0"/>
              </a:cxn>
              <a:cxn ang="0">
                <a:pos x="112" y="0"/>
              </a:cxn>
              <a:cxn ang="0">
                <a:pos x="112" y="32"/>
              </a:cxn>
              <a:cxn ang="0">
                <a:pos x="112" y="64"/>
              </a:cxn>
              <a:cxn ang="0">
                <a:pos x="112" y="96"/>
              </a:cxn>
              <a:cxn ang="0">
                <a:pos x="112" y="120"/>
              </a:cxn>
              <a:cxn ang="0">
                <a:pos x="112" y="136"/>
              </a:cxn>
              <a:cxn ang="0">
                <a:pos x="104" y="160"/>
              </a:cxn>
              <a:cxn ang="0">
                <a:pos x="104" y="168"/>
              </a:cxn>
              <a:cxn ang="0">
                <a:pos x="104" y="184"/>
              </a:cxn>
              <a:cxn ang="0">
                <a:pos x="104" y="192"/>
              </a:cxn>
              <a:cxn ang="0">
                <a:pos x="104" y="208"/>
              </a:cxn>
              <a:cxn ang="0">
                <a:pos x="104" y="216"/>
              </a:cxn>
              <a:cxn ang="0">
                <a:pos x="96" y="232"/>
              </a:cxn>
              <a:cxn ang="0">
                <a:pos x="96" y="247"/>
              </a:cxn>
              <a:cxn ang="0">
                <a:pos x="88" y="263"/>
              </a:cxn>
              <a:cxn ang="0">
                <a:pos x="80" y="287"/>
              </a:cxn>
              <a:cxn ang="0">
                <a:pos x="72" y="303"/>
              </a:cxn>
              <a:cxn ang="0">
                <a:pos x="72" y="303"/>
              </a:cxn>
              <a:cxn ang="0">
                <a:pos x="72" y="303"/>
              </a:cxn>
            </a:cxnLst>
            <a:rect l="txL" t="txT" r="txR" b="txB"/>
            <a:pathLst>
              <a:path w="112" h="303">
                <a:moveTo>
                  <a:pt x="72" y="303"/>
                </a:moveTo>
                <a:lnTo>
                  <a:pt x="40" y="303"/>
                </a:lnTo>
                <a:lnTo>
                  <a:pt x="0" y="208"/>
                </a:lnTo>
                <a:lnTo>
                  <a:pt x="8" y="192"/>
                </a:lnTo>
                <a:lnTo>
                  <a:pt x="16" y="176"/>
                </a:lnTo>
                <a:lnTo>
                  <a:pt x="24" y="152"/>
                </a:lnTo>
                <a:lnTo>
                  <a:pt x="32" y="128"/>
                </a:lnTo>
                <a:lnTo>
                  <a:pt x="40" y="96"/>
                </a:lnTo>
                <a:lnTo>
                  <a:pt x="48" y="72"/>
                </a:lnTo>
                <a:lnTo>
                  <a:pt x="56" y="32"/>
                </a:lnTo>
                <a:lnTo>
                  <a:pt x="56" y="0"/>
                </a:lnTo>
                <a:lnTo>
                  <a:pt x="112" y="0"/>
                </a:lnTo>
                <a:lnTo>
                  <a:pt x="112" y="32"/>
                </a:lnTo>
                <a:lnTo>
                  <a:pt x="112" y="64"/>
                </a:lnTo>
                <a:lnTo>
                  <a:pt x="112" y="96"/>
                </a:lnTo>
                <a:lnTo>
                  <a:pt x="112" y="120"/>
                </a:lnTo>
                <a:lnTo>
                  <a:pt x="112" y="136"/>
                </a:lnTo>
                <a:lnTo>
                  <a:pt x="104" y="160"/>
                </a:lnTo>
                <a:lnTo>
                  <a:pt x="104" y="168"/>
                </a:lnTo>
                <a:lnTo>
                  <a:pt x="104" y="184"/>
                </a:lnTo>
                <a:lnTo>
                  <a:pt x="104" y="192"/>
                </a:lnTo>
                <a:lnTo>
                  <a:pt x="104" y="208"/>
                </a:lnTo>
                <a:lnTo>
                  <a:pt x="104" y="216"/>
                </a:lnTo>
                <a:lnTo>
                  <a:pt x="96" y="232"/>
                </a:lnTo>
                <a:lnTo>
                  <a:pt x="96" y="247"/>
                </a:lnTo>
                <a:lnTo>
                  <a:pt x="88" y="263"/>
                </a:lnTo>
                <a:lnTo>
                  <a:pt x="80" y="287"/>
                </a:lnTo>
                <a:lnTo>
                  <a:pt x="72" y="303"/>
                </a:lnTo>
                <a:lnTo>
                  <a:pt x="72" y="303"/>
                </a:lnTo>
                <a:lnTo>
                  <a:pt x="72" y="303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6"/>
          <p:cNvSpPr/>
          <p:nvPr/>
        </p:nvSpPr>
        <p:spPr>
          <a:xfrm>
            <a:off x="3985895" y="2612708"/>
            <a:ext cx="241300" cy="366712"/>
          </a:xfrm>
          <a:custGeom>
            <a:avLst/>
            <a:gdLst>
              <a:gd name="txL" fmla="*/ 0 w 152"/>
              <a:gd name="txT" fmla="*/ 0 h 231"/>
              <a:gd name="txR" fmla="*/ 152 w 152"/>
              <a:gd name="txB" fmla="*/ 231 h 231"/>
            </a:gdLst>
            <a:ahLst/>
            <a:cxnLst>
              <a:cxn ang="0">
                <a:pos x="120" y="88"/>
              </a:cxn>
              <a:cxn ang="0">
                <a:pos x="128" y="104"/>
              </a:cxn>
              <a:cxn ang="0">
                <a:pos x="136" y="112"/>
              </a:cxn>
              <a:cxn ang="0">
                <a:pos x="144" y="120"/>
              </a:cxn>
              <a:cxn ang="0">
                <a:pos x="152" y="128"/>
              </a:cxn>
              <a:cxn ang="0">
                <a:pos x="152" y="136"/>
              </a:cxn>
              <a:cxn ang="0">
                <a:pos x="144" y="144"/>
              </a:cxn>
              <a:cxn ang="0">
                <a:pos x="144" y="152"/>
              </a:cxn>
              <a:cxn ang="0">
                <a:pos x="144" y="168"/>
              </a:cxn>
              <a:cxn ang="0">
                <a:pos x="136" y="176"/>
              </a:cxn>
              <a:cxn ang="0">
                <a:pos x="136" y="192"/>
              </a:cxn>
              <a:cxn ang="0">
                <a:pos x="128" y="216"/>
              </a:cxn>
              <a:cxn ang="0">
                <a:pos x="120" y="231"/>
              </a:cxn>
              <a:cxn ang="0">
                <a:pos x="80" y="231"/>
              </a:cxn>
              <a:cxn ang="0">
                <a:pos x="72" y="216"/>
              </a:cxn>
              <a:cxn ang="0">
                <a:pos x="64" y="192"/>
              </a:cxn>
              <a:cxn ang="0">
                <a:pos x="56" y="160"/>
              </a:cxn>
              <a:cxn ang="0">
                <a:pos x="48" y="136"/>
              </a:cxn>
              <a:cxn ang="0">
                <a:pos x="40" y="112"/>
              </a:cxn>
              <a:cxn ang="0">
                <a:pos x="24" y="80"/>
              </a:cxn>
              <a:cxn ang="0">
                <a:pos x="16" y="56"/>
              </a:cxn>
              <a:cxn ang="0">
                <a:pos x="0" y="24"/>
              </a:cxn>
              <a:cxn ang="0">
                <a:pos x="24" y="0"/>
              </a:cxn>
              <a:cxn ang="0">
                <a:pos x="40" y="16"/>
              </a:cxn>
              <a:cxn ang="0">
                <a:pos x="56" y="32"/>
              </a:cxn>
              <a:cxn ang="0">
                <a:pos x="72" y="40"/>
              </a:cxn>
              <a:cxn ang="0">
                <a:pos x="88" y="56"/>
              </a:cxn>
              <a:cxn ang="0">
                <a:pos x="96" y="64"/>
              </a:cxn>
              <a:cxn ang="0">
                <a:pos x="104" y="72"/>
              </a:cxn>
              <a:cxn ang="0">
                <a:pos x="112" y="80"/>
              </a:cxn>
              <a:cxn ang="0">
                <a:pos x="120" y="88"/>
              </a:cxn>
              <a:cxn ang="0">
                <a:pos x="120" y="88"/>
              </a:cxn>
              <a:cxn ang="0">
                <a:pos x="120" y="88"/>
              </a:cxn>
            </a:cxnLst>
            <a:rect l="txL" t="txT" r="txR" b="txB"/>
            <a:pathLst>
              <a:path w="152" h="231">
                <a:moveTo>
                  <a:pt x="120" y="88"/>
                </a:moveTo>
                <a:lnTo>
                  <a:pt x="128" y="104"/>
                </a:lnTo>
                <a:lnTo>
                  <a:pt x="136" y="112"/>
                </a:lnTo>
                <a:lnTo>
                  <a:pt x="144" y="120"/>
                </a:lnTo>
                <a:lnTo>
                  <a:pt x="152" y="128"/>
                </a:lnTo>
                <a:lnTo>
                  <a:pt x="152" y="136"/>
                </a:lnTo>
                <a:lnTo>
                  <a:pt x="144" y="144"/>
                </a:lnTo>
                <a:lnTo>
                  <a:pt x="144" y="152"/>
                </a:lnTo>
                <a:lnTo>
                  <a:pt x="144" y="168"/>
                </a:lnTo>
                <a:lnTo>
                  <a:pt x="136" y="176"/>
                </a:lnTo>
                <a:lnTo>
                  <a:pt x="136" y="192"/>
                </a:lnTo>
                <a:lnTo>
                  <a:pt x="128" y="216"/>
                </a:lnTo>
                <a:lnTo>
                  <a:pt x="120" y="231"/>
                </a:lnTo>
                <a:lnTo>
                  <a:pt x="80" y="231"/>
                </a:lnTo>
                <a:lnTo>
                  <a:pt x="72" y="216"/>
                </a:lnTo>
                <a:lnTo>
                  <a:pt x="64" y="192"/>
                </a:lnTo>
                <a:lnTo>
                  <a:pt x="56" y="160"/>
                </a:lnTo>
                <a:lnTo>
                  <a:pt x="48" y="136"/>
                </a:lnTo>
                <a:lnTo>
                  <a:pt x="40" y="112"/>
                </a:lnTo>
                <a:lnTo>
                  <a:pt x="24" y="80"/>
                </a:lnTo>
                <a:lnTo>
                  <a:pt x="16" y="56"/>
                </a:lnTo>
                <a:lnTo>
                  <a:pt x="0" y="24"/>
                </a:lnTo>
                <a:lnTo>
                  <a:pt x="24" y="0"/>
                </a:lnTo>
                <a:lnTo>
                  <a:pt x="40" y="16"/>
                </a:lnTo>
                <a:lnTo>
                  <a:pt x="56" y="32"/>
                </a:lnTo>
                <a:lnTo>
                  <a:pt x="72" y="40"/>
                </a:lnTo>
                <a:lnTo>
                  <a:pt x="88" y="56"/>
                </a:lnTo>
                <a:lnTo>
                  <a:pt x="96" y="64"/>
                </a:lnTo>
                <a:lnTo>
                  <a:pt x="104" y="72"/>
                </a:lnTo>
                <a:lnTo>
                  <a:pt x="112" y="80"/>
                </a:lnTo>
                <a:lnTo>
                  <a:pt x="120" y="88"/>
                </a:lnTo>
                <a:lnTo>
                  <a:pt x="120" y="88"/>
                </a:lnTo>
                <a:lnTo>
                  <a:pt x="120" y="88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7"/>
          <p:cNvSpPr/>
          <p:nvPr/>
        </p:nvSpPr>
        <p:spPr>
          <a:xfrm>
            <a:off x="3657283" y="2409508"/>
            <a:ext cx="1393825" cy="241300"/>
          </a:xfrm>
          <a:custGeom>
            <a:avLst/>
            <a:gdLst>
              <a:gd name="txL" fmla="*/ 0 w 878"/>
              <a:gd name="txT" fmla="*/ 0 h 152"/>
              <a:gd name="txR" fmla="*/ 878 w 878"/>
              <a:gd name="txB" fmla="*/ 152 h 152"/>
            </a:gdLst>
            <a:ahLst/>
            <a:cxnLst>
              <a:cxn ang="0">
                <a:pos x="718" y="24"/>
              </a:cxn>
              <a:cxn ang="0">
                <a:pos x="726" y="24"/>
              </a:cxn>
              <a:cxn ang="0">
                <a:pos x="734" y="24"/>
              </a:cxn>
              <a:cxn ang="0">
                <a:pos x="742" y="16"/>
              </a:cxn>
              <a:cxn ang="0">
                <a:pos x="750" y="16"/>
              </a:cxn>
              <a:cxn ang="0">
                <a:pos x="758" y="16"/>
              </a:cxn>
              <a:cxn ang="0">
                <a:pos x="774" y="8"/>
              </a:cxn>
              <a:cxn ang="0">
                <a:pos x="790" y="8"/>
              </a:cxn>
              <a:cxn ang="0">
                <a:pos x="806" y="0"/>
              </a:cxn>
              <a:cxn ang="0">
                <a:pos x="878" y="40"/>
              </a:cxn>
              <a:cxn ang="0">
                <a:pos x="878" y="80"/>
              </a:cxn>
              <a:cxn ang="0">
                <a:pos x="128" y="136"/>
              </a:cxn>
              <a:cxn ang="0">
                <a:pos x="120" y="144"/>
              </a:cxn>
              <a:cxn ang="0">
                <a:pos x="104" y="144"/>
              </a:cxn>
              <a:cxn ang="0">
                <a:pos x="88" y="144"/>
              </a:cxn>
              <a:cxn ang="0">
                <a:pos x="64" y="152"/>
              </a:cxn>
              <a:cxn ang="0">
                <a:pos x="0" y="80"/>
              </a:cxn>
              <a:cxn ang="0">
                <a:pos x="718" y="24"/>
              </a:cxn>
              <a:cxn ang="0">
                <a:pos x="718" y="24"/>
              </a:cxn>
            </a:cxnLst>
            <a:rect l="txL" t="txT" r="txR" b="txB"/>
            <a:pathLst>
              <a:path w="878" h="152">
                <a:moveTo>
                  <a:pt x="718" y="24"/>
                </a:moveTo>
                <a:lnTo>
                  <a:pt x="726" y="24"/>
                </a:lnTo>
                <a:lnTo>
                  <a:pt x="734" y="24"/>
                </a:lnTo>
                <a:lnTo>
                  <a:pt x="742" y="16"/>
                </a:lnTo>
                <a:lnTo>
                  <a:pt x="750" y="16"/>
                </a:lnTo>
                <a:lnTo>
                  <a:pt x="758" y="16"/>
                </a:lnTo>
                <a:lnTo>
                  <a:pt x="774" y="8"/>
                </a:lnTo>
                <a:lnTo>
                  <a:pt x="790" y="8"/>
                </a:lnTo>
                <a:lnTo>
                  <a:pt x="806" y="0"/>
                </a:lnTo>
                <a:lnTo>
                  <a:pt x="878" y="40"/>
                </a:lnTo>
                <a:lnTo>
                  <a:pt x="878" y="80"/>
                </a:lnTo>
                <a:lnTo>
                  <a:pt x="128" y="136"/>
                </a:lnTo>
                <a:lnTo>
                  <a:pt x="120" y="144"/>
                </a:lnTo>
                <a:lnTo>
                  <a:pt x="104" y="144"/>
                </a:lnTo>
                <a:lnTo>
                  <a:pt x="88" y="144"/>
                </a:lnTo>
                <a:lnTo>
                  <a:pt x="64" y="152"/>
                </a:lnTo>
                <a:lnTo>
                  <a:pt x="0" y="80"/>
                </a:lnTo>
                <a:lnTo>
                  <a:pt x="718" y="24"/>
                </a:lnTo>
                <a:lnTo>
                  <a:pt x="718" y="24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8"/>
          <p:cNvSpPr/>
          <p:nvPr/>
        </p:nvSpPr>
        <p:spPr>
          <a:xfrm>
            <a:off x="4214495" y="2030095"/>
            <a:ext cx="444500" cy="1431925"/>
          </a:xfrm>
          <a:custGeom>
            <a:avLst/>
            <a:gdLst>
              <a:gd name="txL" fmla="*/ 0 w 280"/>
              <a:gd name="txT" fmla="*/ 0 h 902"/>
              <a:gd name="txR" fmla="*/ 280 w 280"/>
              <a:gd name="txB" fmla="*/ 902 h 902"/>
            </a:gdLst>
            <a:ahLst/>
            <a:cxnLst>
              <a:cxn ang="0">
                <a:pos x="248" y="790"/>
              </a:cxn>
              <a:cxn ang="0">
                <a:pos x="232" y="870"/>
              </a:cxn>
              <a:cxn ang="0">
                <a:pos x="0" y="726"/>
              </a:cxn>
              <a:cxn ang="0">
                <a:pos x="176" y="782"/>
              </a:cxn>
              <a:cxn ang="0">
                <a:pos x="176" y="734"/>
              </a:cxn>
              <a:cxn ang="0">
                <a:pos x="184" y="694"/>
              </a:cxn>
              <a:cxn ang="0">
                <a:pos x="184" y="136"/>
              </a:cxn>
              <a:cxn ang="0">
                <a:pos x="176" y="104"/>
              </a:cxn>
              <a:cxn ang="0">
                <a:pos x="176" y="80"/>
              </a:cxn>
              <a:cxn ang="0">
                <a:pos x="168" y="40"/>
              </a:cxn>
              <a:cxn ang="0">
                <a:pos x="192" y="0"/>
              </a:cxn>
              <a:cxn ang="0">
                <a:pos x="272" y="136"/>
              </a:cxn>
              <a:cxn ang="0">
                <a:pos x="264" y="160"/>
              </a:cxn>
              <a:cxn ang="0">
                <a:pos x="256" y="175"/>
              </a:cxn>
              <a:cxn ang="0">
                <a:pos x="256" y="183"/>
              </a:cxn>
              <a:cxn ang="0">
                <a:pos x="256" y="191"/>
              </a:cxn>
              <a:cxn ang="0">
                <a:pos x="256" y="199"/>
              </a:cxn>
              <a:cxn ang="0">
                <a:pos x="256" y="207"/>
              </a:cxn>
              <a:cxn ang="0">
                <a:pos x="256" y="223"/>
              </a:cxn>
              <a:cxn ang="0">
                <a:pos x="256" y="239"/>
              </a:cxn>
              <a:cxn ang="0">
                <a:pos x="256" y="263"/>
              </a:cxn>
              <a:cxn ang="0">
                <a:pos x="256" y="287"/>
              </a:cxn>
              <a:cxn ang="0">
                <a:pos x="256" y="319"/>
              </a:cxn>
              <a:cxn ang="0">
                <a:pos x="256" y="359"/>
              </a:cxn>
              <a:cxn ang="0">
                <a:pos x="256" y="391"/>
              </a:cxn>
              <a:cxn ang="0">
                <a:pos x="256" y="439"/>
              </a:cxn>
              <a:cxn ang="0">
                <a:pos x="256" y="487"/>
              </a:cxn>
              <a:cxn ang="0">
                <a:pos x="256" y="535"/>
              </a:cxn>
              <a:cxn ang="0">
                <a:pos x="256" y="590"/>
              </a:cxn>
              <a:cxn ang="0">
                <a:pos x="256" y="646"/>
              </a:cxn>
              <a:cxn ang="0">
                <a:pos x="256" y="710"/>
              </a:cxn>
              <a:cxn ang="0">
                <a:pos x="256" y="742"/>
              </a:cxn>
            </a:cxnLst>
            <a:rect l="txL" t="txT" r="txR" b="txB"/>
            <a:pathLst>
              <a:path w="280" h="902">
                <a:moveTo>
                  <a:pt x="256" y="742"/>
                </a:moveTo>
                <a:lnTo>
                  <a:pt x="248" y="790"/>
                </a:lnTo>
                <a:lnTo>
                  <a:pt x="240" y="830"/>
                </a:lnTo>
                <a:lnTo>
                  <a:pt x="232" y="870"/>
                </a:lnTo>
                <a:lnTo>
                  <a:pt x="216" y="902"/>
                </a:lnTo>
                <a:lnTo>
                  <a:pt x="0" y="726"/>
                </a:lnTo>
                <a:lnTo>
                  <a:pt x="24" y="694"/>
                </a:lnTo>
                <a:lnTo>
                  <a:pt x="176" y="782"/>
                </a:lnTo>
                <a:lnTo>
                  <a:pt x="176" y="758"/>
                </a:lnTo>
                <a:lnTo>
                  <a:pt x="176" y="734"/>
                </a:lnTo>
                <a:lnTo>
                  <a:pt x="184" y="718"/>
                </a:lnTo>
                <a:lnTo>
                  <a:pt x="184" y="694"/>
                </a:lnTo>
                <a:lnTo>
                  <a:pt x="184" y="144"/>
                </a:lnTo>
                <a:lnTo>
                  <a:pt x="184" y="136"/>
                </a:lnTo>
                <a:lnTo>
                  <a:pt x="176" y="120"/>
                </a:lnTo>
                <a:lnTo>
                  <a:pt x="176" y="104"/>
                </a:lnTo>
                <a:lnTo>
                  <a:pt x="176" y="88"/>
                </a:lnTo>
                <a:lnTo>
                  <a:pt x="176" y="80"/>
                </a:lnTo>
                <a:lnTo>
                  <a:pt x="168" y="56"/>
                </a:lnTo>
                <a:lnTo>
                  <a:pt x="168" y="40"/>
                </a:lnTo>
                <a:lnTo>
                  <a:pt x="160" y="24"/>
                </a:lnTo>
                <a:lnTo>
                  <a:pt x="192" y="0"/>
                </a:lnTo>
                <a:lnTo>
                  <a:pt x="280" y="128"/>
                </a:lnTo>
                <a:lnTo>
                  <a:pt x="272" y="136"/>
                </a:lnTo>
                <a:lnTo>
                  <a:pt x="272" y="152"/>
                </a:lnTo>
                <a:lnTo>
                  <a:pt x="264" y="160"/>
                </a:lnTo>
                <a:lnTo>
                  <a:pt x="264" y="168"/>
                </a:lnTo>
                <a:lnTo>
                  <a:pt x="256" y="175"/>
                </a:lnTo>
                <a:lnTo>
                  <a:pt x="256" y="183"/>
                </a:lnTo>
                <a:lnTo>
                  <a:pt x="256" y="183"/>
                </a:lnTo>
                <a:lnTo>
                  <a:pt x="256" y="191"/>
                </a:lnTo>
                <a:lnTo>
                  <a:pt x="256" y="191"/>
                </a:lnTo>
                <a:lnTo>
                  <a:pt x="256" y="199"/>
                </a:lnTo>
                <a:lnTo>
                  <a:pt x="256" y="199"/>
                </a:lnTo>
                <a:lnTo>
                  <a:pt x="256" y="207"/>
                </a:lnTo>
                <a:lnTo>
                  <a:pt x="256" y="207"/>
                </a:lnTo>
                <a:lnTo>
                  <a:pt x="256" y="215"/>
                </a:lnTo>
                <a:lnTo>
                  <a:pt x="256" y="223"/>
                </a:lnTo>
                <a:lnTo>
                  <a:pt x="256" y="231"/>
                </a:lnTo>
                <a:lnTo>
                  <a:pt x="256" y="239"/>
                </a:lnTo>
                <a:lnTo>
                  <a:pt x="256" y="255"/>
                </a:lnTo>
                <a:lnTo>
                  <a:pt x="256" y="263"/>
                </a:lnTo>
                <a:lnTo>
                  <a:pt x="256" y="279"/>
                </a:lnTo>
                <a:lnTo>
                  <a:pt x="256" y="287"/>
                </a:lnTo>
                <a:lnTo>
                  <a:pt x="256" y="303"/>
                </a:lnTo>
                <a:lnTo>
                  <a:pt x="256" y="319"/>
                </a:lnTo>
                <a:lnTo>
                  <a:pt x="256" y="335"/>
                </a:lnTo>
                <a:lnTo>
                  <a:pt x="256" y="359"/>
                </a:lnTo>
                <a:lnTo>
                  <a:pt x="256" y="375"/>
                </a:lnTo>
                <a:lnTo>
                  <a:pt x="256" y="391"/>
                </a:lnTo>
                <a:lnTo>
                  <a:pt x="256" y="415"/>
                </a:lnTo>
                <a:lnTo>
                  <a:pt x="256" y="439"/>
                </a:lnTo>
                <a:lnTo>
                  <a:pt x="256" y="463"/>
                </a:lnTo>
                <a:lnTo>
                  <a:pt x="256" y="487"/>
                </a:lnTo>
                <a:lnTo>
                  <a:pt x="256" y="511"/>
                </a:lnTo>
                <a:lnTo>
                  <a:pt x="256" y="535"/>
                </a:lnTo>
                <a:lnTo>
                  <a:pt x="256" y="559"/>
                </a:lnTo>
                <a:lnTo>
                  <a:pt x="256" y="590"/>
                </a:lnTo>
                <a:lnTo>
                  <a:pt x="256" y="614"/>
                </a:lnTo>
                <a:lnTo>
                  <a:pt x="256" y="646"/>
                </a:lnTo>
                <a:lnTo>
                  <a:pt x="256" y="678"/>
                </a:lnTo>
                <a:lnTo>
                  <a:pt x="256" y="710"/>
                </a:lnTo>
                <a:lnTo>
                  <a:pt x="256" y="742"/>
                </a:lnTo>
                <a:lnTo>
                  <a:pt x="256" y="742"/>
                </a:lnTo>
                <a:lnTo>
                  <a:pt x="256" y="742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9"/>
          <p:cNvSpPr/>
          <p:nvPr/>
        </p:nvSpPr>
        <p:spPr>
          <a:xfrm>
            <a:off x="3746183" y="1903095"/>
            <a:ext cx="1368425" cy="393700"/>
          </a:xfrm>
          <a:custGeom>
            <a:avLst/>
            <a:gdLst>
              <a:gd name="txL" fmla="*/ 0 w 862"/>
              <a:gd name="txT" fmla="*/ 0 h 248"/>
              <a:gd name="txR" fmla="*/ 862 w 862"/>
              <a:gd name="txB" fmla="*/ 248 h 248"/>
            </a:gdLst>
            <a:ahLst/>
            <a:cxnLst>
              <a:cxn ang="0">
                <a:pos x="654" y="232"/>
              </a:cxn>
              <a:cxn ang="0">
                <a:pos x="726" y="104"/>
              </a:cxn>
              <a:cxn ang="0">
                <a:pos x="0" y="168"/>
              </a:cxn>
              <a:cxn ang="0">
                <a:pos x="16" y="104"/>
              </a:cxn>
              <a:cxn ang="0">
                <a:pos x="718" y="40"/>
              </a:cxn>
              <a:cxn ang="0">
                <a:pos x="718" y="40"/>
              </a:cxn>
              <a:cxn ang="0">
                <a:pos x="726" y="40"/>
              </a:cxn>
              <a:cxn ang="0">
                <a:pos x="734" y="40"/>
              </a:cxn>
              <a:cxn ang="0">
                <a:pos x="742" y="32"/>
              </a:cxn>
              <a:cxn ang="0">
                <a:pos x="750" y="24"/>
              </a:cxn>
              <a:cxn ang="0">
                <a:pos x="758" y="16"/>
              </a:cxn>
              <a:cxn ang="0">
                <a:pos x="766" y="8"/>
              </a:cxn>
              <a:cxn ang="0">
                <a:pos x="782" y="0"/>
              </a:cxn>
              <a:cxn ang="0">
                <a:pos x="862" y="72"/>
              </a:cxn>
              <a:cxn ang="0">
                <a:pos x="846" y="80"/>
              </a:cxn>
              <a:cxn ang="0">
                <a:pos x="838" y="88"/>
              </a:cxn>
              <a:cxn ang="0">
                <a:pos x="830" y="96"/>
              </a:cxn>
              <a:cxn ang="0">
                <a:pos x="822" y="104"/>
              </a:cxn>
              <a:cxn ang="0">
                <a:pos x="814" y="112"/>
              </a:cxn>
              <a:cxn ang="0">
                <a:pos x="806" y="112"/>
              </a:cxn>
              <a:cxn ang="0">
                <a:pos x="798" y="120"/>
              </a:cxn>
              <a:cxn ang="0">
                <a:pos x="798" y="120"/>
              </a:cxn>
              <a:cxn ang="0">
                <a:pos x="790" y="128"/>
              </a:cxn>
              <a:cxn ang="0">
                <a:pos x="782" y="136"/>
              </a:cxn>
              <a:cxn ang="0">
                <a:pos x="774" y="152"/>
              </a:cxn>
              <a:cxn ang="0">
                <a:pos x="766" y="160"/>
              </a:cxn>
              <a:cxn ang="0">
                <a:pos x="750" y="184"/>
              </a:cxn>
              <a:cxn ang="0">
                <a:pos x="734" y="200"/>
              </a:cxn>
              <a:cxn ang="0">
                <a:pos x="718" y="224"/>
              </a:cxn>
              <a:cxn ang="0">
                <a:pos x="694" y="248"/>
              </a:cxn>
              <a:cxn ang="0">
                <a:pos x="654" y="232"/>
              </a:cxn>
              <a:cxn ang="0">
                <a:pos x="654" y="232"/>
              </a:cxn>
            </a:cxnLst>
            <a:rect l="txL" t="txT" r="txR" b="txB"/>
            <a:pathLst>
              <a:path w="862" h="248">
                <a:moveTo>
                  <a:pt x="654" y="232"/>
                </a:moveTo>
                <a:lnTo>
                  <a:pt x="726" y="104"/>
                </a:lnTo>
                <a:lnTo>
                  <a:pt x="0" y="168"/>
                </a:lnTo>
                <a:lnTo>
                  <a:pt x="16" y="104"/>
                </a:lnTo>
                <a:lnTo>
                  <a:pt x="718" y="40"/>
                </a:lnTo>
                <a:lnTo>
                  <a:pt x="718" y="40"/>
                </a:lnTo>
                <a:lnTo>
                  <a:pt x="726" y="40"/>
                </a:lnTo>
                <a:lnTo>
                  <a:pt x="734" y="40"/>
                </a:lnTo>
                <a:lnTo>
                  <a:pt x="742" y="32"/>
                </a:lnTo>
                <a:lnTo>
                  <a:pt x="750" y="24"/>
                </a:lnTo>
                <a:lnTo>
                  <a:pt x="758" y="16"/>
                </a:lnTo>
                <a:lnTo>
                  <a:pt x="766" y="8"/>
                </a:lnTo>
                <a:lnTo>
                  <a:pt x="782" y="0"/>
                </a:lnTo>
                <a:lnTo>
                  <a:pt x="862" y="72"/>
                </a:lnTo>
                <a:lnTo>
                  <a:pt x="846" y="80"/>
                </a:lnTo>
                <a:lnTo>
                  <a:pt x="838" y="88"/>
                </a:lnTo>
                <a:lnTo>
                  <a:pt x="830" y="96"/>
                </a:lnTo>
                <a:lnTo>
                  <a:pt x="822" y="104"/>
                </a:lnTo>
                <a:lnTo>
                  <a:pt x="814" y="112"/>
                </a:lnTo>
                <a:lnTo>
                  <a:pt x="806" y="112"/>
                </a:lnTo>
                <a:lnTo>
                  <a:pt x="798" y="120"/>
                </a:lnTo>
                <a:lnTo>
                  <a:pt x="798" y="120"/>
                </a:lnTo>
                <a:lnTo>
                  <a:pt x="790" y="128"/>
                </a:lnTo>
                <a:lnTo>
                  <a:pt x="782" y="136"/>
                </a:lnTo>
                <a:lnTo>
                  <a:pt x="774" y="152"/>
                </a:lnTo>
                <a:lnTo>
                  <a:pt x="766" y="160"/>
                </a:lnTo>
                <a:lnTo>
                  <a:pt x="750" y="184"/>
                </a:lnTo>
                <a:lnTo>
                  <a:pt x="734" y="200"/>
                </a:lnTo>
                <a:lnTo>
                  <a:pt x="718" y="224"/>
                </a:lnTo>
                <a:lnTo>
                  <a:pt x="694" y="248"/>
                </a:lnTo>
                <a:lnTo>
                  <a:pt x="654" y="232"/>
                </a:lnTo>
                <a:lnTo>
                  <a:pt x="654" y="232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10"/>
          <p:cNvSpPr/>
          <p:nvPr/>
        </p:nvSpPr>
        <p:spPr>
          <a:xfrm>
            <a:off x="4176395" y="1625283"/>
            <a:ext cx="279400" cy="366712"/>
          </a:xfrm>
          <a:custGeom>
            <a:avLst/>
            <a:gdLst>
              <a:gd name="txL" fmla="*/ 0 w 176"/>
              <a:gd name="txT" fmla="*/ 0 h 231"/>
              <a:gd name="txR" fmla="*/ 176 w 176"/>
              <a:gd name="txB" fmla="*/ 231 h 231"/>
            </a:gdLst>
            <a:ahLst/>
            <a:cxnLst>
              <a:cxn ang="0">
                <a:pos x="112" y="231"/>
              </a:cxn>
              <a:cxn ang="0">
                <a:pos x="104" y="207"/>
              </a:cxn>
              <a:cxn ang="0">
                <a:pos x="96" y="175"/>
              </a:cxn>
              <a:cxn ang="0">
                <a:pos x="80" y="151"/>
              </a:cxn>
              <a:cxn ang="0">
                <a:pos x="64" y="127"/>
              </a:cxn>
              <a:cxn ang="0">
                <a:pos x="56" y="95"/>
              </a:cxn>
              <a:cxn ang="0">
                <a:pos x="40" y="71"/>
              </a:cxn>
              <a:cxn ang="0">
                <a:pos x="24" y="47"/>
              </a:cxn>
              <a:cxn ang="0">
                <a:pos x="0" y="23"/>
              </a:cxn>
              <a:cxn ang="0">
                <a:pos x="24" y="0"/>
              </a:cxn>
              <a:cxn ang="0">
                <a:pos x="48" y="16"/>
              </a:cxn>
              <a:cxn ang="0">
                <a:pos x="72" y="23"/>
              </a:cxn>
              <a:cxn ang="0">
                <a:pos x="88" y="39"/>
              </a:cxn>
              <a:cxn ang="0">
                <a:pos x="104" y="47"/>
              </a:cxn>
              <a:cxn ang="0">
                <a:pos x="112" y="63"/>
              </a:cxn>
              <a:cxn ang="0">
                <a:pos x="128" y="71"/>
              </a:cxn>
              <a:cxn ang="0">
                <a:pos x="136" y="79"/>
              </a:cxn>
              <a:cxn ang="0">
                <a:pos x="144" y="87"/>
              </a:cxn>
              <a:cxn ang="0">
                <a:pos x="152" y="95"/>
              </a:cxn>
              <a:cxn ang="0">
                <a:pos x="160" y="111"/>
              </a:cxn>
              <a:cxn ang="0">
                <a:pos x="168" y="119"/>
              </a:cxn>
              <a:cxn ang="0">
                <a:pos x="176" y="127"/>
              </a:cxn>
              <a:cxn ang="0">
                <a:pos x="176" y="127"/>
              </a:cxn>
              <a:cxn ang="0">
                <a:pos x="176" y="135"/>
              </a:cxn>
              <a:cxn ang="0">
                <a:pos x="176" y="143"/>
              </a:cxn>
              <a:cxn ang="0">
                <a:pos x="168" y="159"/>
              </a:cxn>
              <a:cxn ang="0">
                <a:pos x="168" y="175"/>
              </a:cxn>
              <a:cxn ang="0">
                <a:pos x="160" y="191"/>
              </a:cxn>
              <a:cxn ang="0">
                <a:pos x="152" y="207"/>
              </a:cxn>
              <a:cxn ang="0">
                <a:pos x="144" y="231"/>
              </a:cxn>
              <a:cxn ang="0">
                <a:pos x="112" y="231"/>
              </a:cxn>
              <a:cxn ang="0">
                <a:pos x="112" y="231"/>
              </a:cxn>
              <a:cxn ang="0">
                <a:pos x="112" y="231"/>
              </a:cxn>
            </a:cxnLst>
            <a:rect l="txL" t="txT" r="txR" b="txB"/>
            <a:pathLst>
              <a:path w="176" h="231">
                <a:moveTo>
                  <a:pt x="112" y="231"/>
                </a:moveTo>
                <a:lnTo>
                  <a:pt x="104" y="207"/>
                </a:lnTo>
                <a:lnTo>
                  <a:pt x="96" y="175"/>
                </a:lnTo>
                <a:lnTo>
                  <a:pt x="80" y="151"/>
                </a:lnTo>
                <a:lnTo>
                  <a:pt x="64" y="127"/>
                </a:lnTo>
                <a:lnTo>
                  <a:pt x="56" y="95"/>
                </a:lnTo>
                <a:lnTo>
                  <a:pt x="40" y="71"/>
                </a:lnTo>
                <a:lnTo>
                  <a:pt x="24" y="47"/>
                </a:lnTo>
                <a:lnTo>
                  <a:pt x="0" y="23"/>
                </a:lnTo>
                <a:lnTo>
                  <a:pt x="24" y="0"/>
                </a:lnTo>
                <a:lnTo>
                  <a:pt x="48" y="16"/>
                </a:lnTo>
                <a:lnTo>
                  <a:pt x="72" y="23"/>
                </a:lnTo>
                <a:lnTo>
                  <a:pt x="88" y="39"/>
                </a:lnTo>
                <a:lnTo>
                  <a:pt x="104" y="47"/>
                </a:lnTo>
                <a:lnTo>
                  <a:pt x="112" y="63"/>
                </a:lnTo>
                <a:lnTo>
                  <a:pt x="128" y="71"/>
                </a:lnTo>
                <a:lnTo>
                  <a:pt x="136" y="79"/>
                </a:lnTo>
                <a:lnTo>
                  <a:pt x="144" y="87"/>
                </a:lnTo>
                <a:lnTo>
                  <a:pt x="152" y="95"/>
                </a:lnTo>
                <a:lnTo>
                  <a:pt x="160" y="111"/>
                </a:lnTo>
                <a:lnTo>
                  <a:pt x="168" y="119"/>
                </a:lnTo>
                <a:lnTo>
                  <a:pt x="176" y="127"/>
                </a:lnTo>
                <a:lnTo>
                  <a:pt x="176" y="127"/>
                </a:lnTo>
                <a:lnTo>
                  <a:pt x="176" y="135"/>
                </a:lnTo>
                <a:lnTo>
                  <a:pt x="176" y="143"/>
                </a:lnTo>
                <a:lnTo>
                  <a:pt x="168" y="159"/>
                </a:lnTo>
                <a:lnTo>
                  <a:pt x="168" y="175"/>
                </a:lnTo>
                <a:lnTo>
                  <a:pt x="160" y="191"/>
                </a:lnTo>
                <a:lnTo>
                  <a:pt x="152" y="207"/>
                </a:lnTo>
                <a:lnTo>
                  <a:pt x="144" y="231"/>
                </a:lnTo>
                <a:lnTo>
                  <a:pt x="112" y="231"/>
                </a:lnTo>
                <a:lnTo>
                  <a:pt x="112" y="231"/>
                </a:lnTo>
                <a:lnTo>
                  <a:pt x="112" y="231"/>
                </a:lnTo>
              </a:path>
            </a:pathLst>
          </a:custGeom>
          <a:noFill/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5"/>
          <p:cNvSpPr/>
          <p:nvPr/>
        </p:nvSpPr>
        <p:spPr>
          <a:xfrm>
            <a:off x="3658870" y="1912620"/>
            <a:ext cx="177800" cy="481013"/>
          </a:xfrm>
          <a:custGeom>
            <a:avLst/>
            <a:gdLst>
              <a:gd name="txL" fmla="*/ 0 w 112"/>
              <a:gd name="txT" fmla="*/ 0 h 303"/>
              <a:gd name="txR" fmla="*/ 112 w 112"/>
              <a:gd name="txB" fmla="*/ 303 h 303"/>
            </a:gdLst>
            <a:ahLst/>
            <a:cxnLst>
              <a:cxn ang="0">
                <a:pos x="72" y="303"/>
              </a:cxn>
              <a:cxn ang="0">
                <a:pos x="40" y="303"/>
              </a:cxn>
              <a:cxn ang="0">
                <a:pos x="0" y="208"/>
              </a:cxn>
              <a:cxn ang="0">
                <a:pos x="8" y="192"/>
              </a:cxn>
              <a:cxn ang="0">
                <a:pos x="16" y="176"/>
              </a:cxn>
              <a:cxn ang="0">
                <a:pos x="24" y="152"/>
              </a:cxn>
              <a:cxn ang="0">
                <a:pos x="32" y="128"/>
              </a:cxn>
              <a:cxn ang="0">
                <a:pos x="40" y="96"/>
              </a:cxn>
              <a:cxn ang="0">
                <a:pos x="48" y="72"/>
              </a:cxn>
              <a:cxn ang="0">
                <a:pos x="56" y="32"/>
              </a:cxn>
              <a:cxn ang="0">
                <a:pos x="56" y="0"/>
              </a:cxn>
              <a:cxn ang="0">
                <a:pos x="112" y="0"/>
              </a:cxn>
              <a:cxn ang="0">
                <a:pos x="112" y="32"/>
              </a:cxn>
              <a:cxn ang="0">
                <a:pos x="112" y="64"/>
              </a:cxn>
              <a:cxn ang="0">
                <a:pos x="112" y="96"/>
              </a:cxn>
              <a:cxn ang="0">
                <a:pos x="112" y="120"/>
              </a:cxn>
              <a:cxn ang="0">
                <a:pos x="112" y="136"/>
              </a:cxn>
              <a:cxn ang="0">
                <a:pos x="104" y="160"/>
              </a:cxn>
              <a:cxn ang="0">
                <a:pos x="104" y="168"/>
              </a:cxn>
              <a:cxn ang="0">
                <a:pos x="104" y="184"/>
              </a:cxn>
              <a:cxn ang="0">
                <a:pos x="104" y="192"/>
              </a:cxn>
              <a:cxn ang="0">
                <a:pos x="104" y="208"/>
              </a:cxn>
              <a:cxn ang="0">
                <a:pos x="104" y="216"/>
              </a:cxn>
              <a:cxn ang="0">
                <a:pos x="96" y="232"/>
              </a:cxn>
              <a:cxn ang="0">
                <a:pos x="96" y="247"/>
              </a:cxn>
              <a:cxn ang="0">
                <a:pos x="88" y="263"/>
              </a:cxn>
              <a:cxn ang="0">
                <a:pos x="80" y="287"/>
              </a:cxn>
              <a:cxn ang="0">
                <a:pos x="72" y="303"/>
              </a:cxn>
              <a:cxn ang="0">
                <a:pos x="72" y="303"/>
              </a:cxn>
              <a:cxn ang="0">
                <a:pos x="72" y="303"/>
              </a:cxn>
            </a:cxnLst>
            <a:rect l="txL" t="txT" r="txR" b="txB"/>
            <a:pathLst>
              <a:path w="112" h="303">
                <a:moveTo>
                  <a:pt x="72" y="303"/>
                </a:moveTo>
                <a:lnTo>
                  <a:pt x="40" y="303"/>
                </a:lnTo>
                <a:lnTo>
                  <a:pt x="0" y="208"/>
                </a:lnTo>
                <a:lnTo>
                  <a:pt x="8" y="192"/>
                </a:lnTo>
                <a:lnTo>
                  <a:pt x="16" y="176"/>
                </a:lnTo>
                <a:lnTo>
                  <a:pt x="24" y="152"/>
                </a:lnTo>
                <a:lnTo>
                  <a:pt x="32" y="128"/>
                </a:lnTo>
                <a:lnTo>
                  <a:pt x="40" y="96"/>
                </a:lnTo>
                <a:lnTo>
                  <a:pt x="48" y="72"/>
                </a:lnTo>
                <a:lnTo>
                  <a:pt x="56" y="32"/>
                </a:lnTo>
                <a:lnTo>
                  <a:pt x="56" y="0"/>
                </a:lnTo>
                <a:lnTo>
                  <a:pt x="112" y="0"/>
                </a:lnTo>
                <a:lnTo>
                  <a:pt x="112" y="32"/>
                </a:lnTo>
                <a:lnTo>
                  <a:pt x="112" y="64"/>
                </a:lnTo>
                <a:lnTo>
                  <a:pt x="112" y="96"/>
                </a:lnTo>
                <a:lnTo>
                  <a:pt x="112" y="120"/>
                </a:lnTo>
                <a:lnTo>
                  <a:pt x="112" y="136"/>
                </a:lnTo>
                <a:lnTo>
                  <a:pt x="104" y="160"/>
                </a:lnTo>
                <a:lnTo>
                  <a:pt x="104" y="168"/>
                </a:lnTo>
                <a:lnTo>
                  <a:pt x="104" y="184"/>
                </a:lnTo>
                <a:lnTo>
                  <a:pt x="104" y="192"/>
                </a:lnTo>
                <a:lnTo>
                  <a:pt x="104" y="208"/>
                </a:lnTo>
                <a:lnTo>
                  <a:pt x="104" y="216"/>
                </a:lnTo>
                <a:lnTo>
                  <a:pt x="96" y="232"/>
                </a:lnTo>
                <a:lnTo>
                  <a:pt x="96" y="247"/>
                </a:lnTo>
                <a:lnTo>
                  <a:pt x="88" y="263"/>
                </a:lnTo>
                <a:lnTo>
                  <a:pt x="80" y="287"/>
                </a:lnTo>
                <a:lnTo>
                  <a:pt x="72" y="303"/>
                </a:lnTo>
                <a:lnTo>
                  <a:pt x="72" y="303"/>
                </a:lnTo>
                <a:lnTo>
                  <a:pt x="72" y="303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6"/>
          <p:cNvSpPr/>
          <p:nvPr/>
        </p:nvSpPr>
        <p:spPr>
          <a:xfrm>
            <a:off x="3987483" y="2609533"/>
            <a:ext cx="241300" cy="366712"/>
          </a:xfrm>
          <a:custGeom>
            <a:avLst/>
            <a:gdLst>
              <a:gd name="txL" fmla="*/ 0 w 152"/>
              <a:gd name="txT" fmla="*/ 0 h 231"/>
              <a:gd name="txR" fmla="*/ 152 w 152"/>
              <a:gd name="txB" fmla="*/ 231 h 231"/>
            </a:gdLst>
            <a:ahLst/>
            <a:cxnLst>
              <a:cxn ang="0">
                <a:pos x="120" y="88"/>
              </a:cxn>
              <a:cxn ang="0">
                <a:pos x="128" y="104"/>
              </a:cxn>
              <a:cxn ang="0">
                <a:pos x="136" y="112"/>
              </a:cxn>
              <a:cxn ang="0">
                <a:pos x="144" y="120"/>
              </a:cxn>
              <a:cxn ang="0">
                <a:pos x="152" y="128"/>
              </a:cxn>
              <a:cxn ang="0">
                <a:pos x="152" y="136"/>
              </a:cxn>
              <a:cxn ang="0">
                <a:pos x="144" y="144"/>
              </a:cxn>
              <a:cxn ang="0">
                <a:pos x="144" y="152"/>
              </a:cxn>
              <a:cxn ang="0">
                <a:pos x="144" y="168"/>
              </a:cxn>
              <a:cxn ang="0">
                <a:pos x="136" y="176"/>
              </a:cxn>
              <a:cxn ang="0">
                <a:pos x="136" y="192"/>
              </a:cxn>
              <a:cxn ang="0">
                <a:pos x="128" y="216"/>
              </a:cxn>
              <a:cxn ang="0">
                <a:pos x="120" y="231"/>
              </a:cxn>
              <a:cxn ang="0">
                <a:pos x="80" y="231"/>
              </a:cxn>
              <a:cxn ang="0">
                <a:pos x="72" y="216"/>
              </a:cxn>
              <a:cxn ang="0">
                <a:pos x="64" y="192"/>
              </a:cxn>
              <a:cxn ang="0">
                <a:pos x="56" y="160"/>
              </a:cxn>
              <a:cxn ang="0">
                <a:pos x="48" y="136"/>
              </a:cxn>
              <a:cxn ang="0">
                <a:pos x="40" y="112"/>
              </a:cxn>
              <a:cxn ang="0">
                <a:pos x="24" y="80"/>
              </a:cxn>
              <a:cxn ang="0">
                <a:pos x="16" y="56"/>
              </a:cxn>
              <a:cxn ang="0">
                <a:pos x="0" y="24"/>
              </a:cxn>
              <a:cxn ang="0">
                <a:pos x="24" y="0"/>
              </a:cxn>
              <a:cxn ang="0">
                <a:pos x="40" y="16"/>
              </a:cxn>
              <a:cxn ang="0">
                <a:pos x="56" y="32"/>
              </a:cxn>
              <a:cxn ang="0">
                <a:pos x="72" y="40"/>
              </a:cxn>
              <a:cxn ang="0">
                <a:pos x="88" y="56"/>
              </a:cxn>
              <a:cxn ang="0">
                <a:pos x="96" y="64"/>
              </a:cxn>
              <a:cxn ang="0">
                <a:pos x="104" y="72"/>
              </a:cxn>
              <a:cxn ang="0">
                <a:pos x="112" y="80"/>
              </a:cxn>
              <a:cxn ang="0">
                <a:pos x="120" y="88"/>
              </a:cxn>
              <a:cxn ang="0">
                <a:pos x="120" y="88"/>
              </a:cxn>
              <a:cxn ang="0">
                <a:pos x="120" y="88"/>
              </a:cxn>
            </a:cxnLst>
            <a:rect l="txL" t="txT" r="txR" b="txB"/>
            <a:pathLst>
              <a:path w="152" h="231">
                <a:moveTo>
                  <a:pt x="120" y="88"/>
                </a:moveTo>
                <a:lnTo>
                  <a:pt x="128" y="104"/>
                </a:lnTo>
                <a:lnTo>
                  <a:pt x="136" y="112"/>
                </a:lnTo>
                <a:lnTo>
                  <a:pt x="144" y="120"/>
                </a:lnTo>
                <a:lnTo>
                  <a:pt x="152" y="128"/>
                </a:lnTo>
                <a:lnTo>
                  <a:pt x="152" y="136"/>
                </a:lnTo>
                <a:lnTo>
                  <a:pt x="144" y="144"/>
                </a:lnTo>
                <a:lnTo>
                  <a:pt x="144" y="152"/>
                </a:lnTo>
                <a:lnTo>
                  <a:pt x="144" y="168"/>
                </a:lnTo>
                <a:lnTo>
                  <a:pt x="136" y="176"/>
                </a:lnTo>
                <a:lnTo>
                  <a:pt x="136" y="192"/>
                </a:lnTo>
                <a:lnTo>
                  <a:pt x="128" y="216"/>
                </a:lnTo>
                <a:lnTo>
                  <a:pt x="120" y="231"/>
                </a:lnTo>
                <a:lnTo>
                  <a:pt x="80" y="231"/>
                </a:lnTo>
                <a:lnTo>
                  <a:pt x="72" y="216"/>
                </a:lnTo>
                <a:lnTo>
                  <a:pt x="64" y="192"/>
                </a:lnTo>
                <a:lnTo>
                  <a:pt x="56" y="160"/>
                </a:lnTo>
                <a:lnTo>
                  <a:pt x="48" y="136"/>
                </a:lnTo>
                <a:lnTo>
                  <a:pt x="40" y="112"/>
                </a:lnTo>
                <a:lnTo>
                  <a:pt x="24" y="80"/>
                </a:lnTo>
                <a:lnTo>
                  <a:pt x="16" y="56"/>
                </a:lnTo>
                <a:lnTo>
                  <a:pt x="0" y="24"/>
                </a:lnTo>
                <a:lnTo>
                  <a:pt x="24" y="0"/>
                </a:lnTo>
                <a:lnTo>
                  <a:pt x="40" y="16"/>
                </a:lnTo>
                <a:lnTo>
                  <a:pt x="56" y="32"/>
                </a:lnTo>
                <a:lnTo>
                  <a:pt x="72" y="40"/>
                </a:lnTo>
                <a:lnTo>
                  <a:pt x="88" y="56"/>
                </a:lnTo>
                <a:lnTo>
                  <a:pt x="96" y="64"/>
                </a:lnTo>
                <a:lnTo>
                  <a:pt x="104" y="72"/>
                </a:lnTo>
                <a:lnTo>
                  <a:pt x="112" y="80"/>
                </a:lnTo>
                <a:lnTo>
                  <a:pt x="120" y="88"/>
                </a:lnTo>
                <a:lnTo>
                  <a:pt x="120" y="88"/>
                </a:lnTo>
                <a:lnTo>
                  <a:pt x="120" y="88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7"/>
          <p:cNvSpPr/>
          <p:nvPr/>
        </p:nvSpPr>
        <p:spPr>
          <a:xfrm>
            <a:off x="3658870" y="2406333"/>
            <a:ext cx="1393825" cy="241300"/>
          </a:xfrm>
          <a:custGeom>
            <a:avLst/>
            <a:gdLst>
              <a:gd name="txL" fmla="*/ 0 w 878"/>
              <a:gd name="txT" fmla="*/ 0 h 152"/>
              <a:gd name="txR" fmla="*/ 878 w 878"/>
              <a:gd name="txB" fmla="*/ 152 h 152"/>
            </a:gdLst>
            <a:ahLst/>
            <a:cxnLst>
              <a:cxn ang="0">
                <a:pos x="718" y="24"/>
              </a:cxn>
              <a:cxn ang="0">
                <a:pos x="726" y="24"/>
              </a:cxn>
              <a:cxn ang="0">
                <a:pos x="734" y="24"/>
              </a:cxn>
              <a:cxn ang="0">
                <a:pos x="742" y="16"/>
              </a:cxn>
              <a:cxn ang="0">
                <a:pos x="750" y="16"/>
              </a:cxn>
              <a:cxn ang="0">
                <a:pos x="758" y="16"/>
              </a:cxn>
              <a:cxn ang="0">
                <a:pos x="774" y="8"/>
              </a:cxn>
              <a:cxn ang="0">
                <a:pos x="790" y="8"/>
              </a:cxn>
              <a:cxn ang="0">
                <a:pos x="806" y="0"/>
              </a:cxn>
              <a:cxn ang="0">
                <a:pos x="878" y="40"/>
              </a:cxn>
              <a:cxn ang="0">
                <a:pos x="878" y="80"/>
              </a:cxn>
              <a:cxn ang="0">
                <a:pos x="128" y="136"/>
              </a:cxn>
              <a:cxn ang="0">
                <a:pos x="120" y="144"/>
              </a:cxn>
              <a:cxn ang="0">
                <a:pos x="104" y="144"/>
              </a:cxn>
              <a:cxn ang="0">
                <a:pos x="88" y="144"/>
              </a:cxn>
              <a:cxn ang="0">
                <a:pos x="64" y="152"/>
              </a:cxn>
              <a:cxn ang="0">
                <a:pos x="0" y="80"/>
              </a:cxn>
              <a:cxn ang="0">
                <a:pos x="718" y="24"/>
              </a:cxn>
              <a:cxn ang="0">
                <a:pos x="718" y="24"/>
              </a:cxn>
            </a:cxnLst>
            <a:rect l="txL" t="txT" r="txR" b="txB"/>
            <a:pathLst>
              <a:path w="878" h="152">
                <a:moveTo>
                  <a:pt x="718" y="24"/>
                </a:moveTo>
                <a:lnTo>
                  <a:pt x="726" y="24"/>
                </a:lnTo>
                <a:lnTo>
                  <a:pt x="734" y="24"/>
                </a:lnTo>
                <a:lnTo>
                  <a:pt x="742" y="16"/>
                </a:lnTo>
                <a:lnTo>
                  <a:pt x="750" y="16"/>
                </a:lnTo>
                <a:lnTo>
                  <a:pt x="758" y="16"/>
                </a:lnTo>
                <a:lnTo>
                  <a:pt x="774" y="8"/>
                </a:lnTo>
                <a:lnTo>
                  <a:pt x="790" y="8"/>
                </a:lnTo>
                <a:lnTo>
                  <a:pt x="806" y="0"/>
                </a:lnTo>
                <a:lnTo>
                  <a:pt x="878" y="40"/>
                </a:lnTo>
                <a:lnTo>
                  <a:pt x="878" y="80"/>
                </a:lnTo>
                <a:lnTo>
                  <a:pt x="128" y="136"/>
                </a:lnTo>
                <a:lnTo>
                  <a:pt x="120" y="144"/>
                </a:lnTo>
                <a:lnTo>
                  <a:pt x="104" y="144"/>
                </a:lnTo>
                <a:lnTo>
                  <a:pt x="88" y="144"/>
                </a:lnTo>
                <a:lnTo>
                  <a:pt x="64" y="152"/>
                </a:lnTo>
                <a:lnTo>
                  <a:pt x="0" y="80"/>
                </a:lnTo>
                <a:lnTo>
                  <a:pt x="718" y="24"/>
                </a:lnTo>
                <a:lnTo>
                  <a:pt x="718" y="24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/>
          <p:nvPr/>
        </p:nvSpPr>
        <p:spPr>
          <a:xfrm>
            <a:off x="4216083" y="2026920"/>
            <a:ext cx="444500" cy="1431925"/>
          </a:xfrm>
          <a:custGeom>
            <a:avLst/>
            <a:gdLst>
              <a:gd name="txL" fmla="*/ 0 w 280"/>
              <a:gd name="txT" fmla="*/ 0 h 902"/>
              <a:gd name="txR" fmla="*/ 280 w 280"/>
              <a:gd name="txB" fmla="*/ 902 h 902"/>
            </a:gdLst>
            <a:ahLst/>
            <a:cxnLst>
              <a:cxn ang="0">
                <a:pos x="248" y="790"/>
              </a:cxn>
              <a:cxn ang="0">
                <a:pos x="232" y="870"/>
              </a:cxn>
              <a:cxn ang="0">
                <a:pos x="0" y="726"/>
              </a:cxn>
              <a:cxn ang="0">
                <a:pos x="176" y="782"/>
              </a:cxn>
              <a:cxn ang="0">
                <a:pos x="176" y="734"/>
              </a:cxn>
              <a:cxn ang="0">
                <a:pos x="184" y="694"/>
              </a:cxn>
              <a:cxn ang="0">
                <a:pos x="184" y="136"/>
              </a:cxn>
              <a:cxn ang="0">
                <a:pos x="176" y="104"/>
              </a:cxn>
              <a:cxn ang="0">
                <a:pos x="176" y="80"/>
              </a:cxn>
              <a:cxn ang="0">
                <a:pos x="168" y="40"/>
              </a:cxn>
              <a:cxn ang="0">
                <a:pos x="192" y="0"/>
              </a:cxn>
              <a:cxn ang="0">
                <a:pos x="272" y="136"/>
              </a:cxn>
              <a:cxn ang="0">
                <a:pos x="264" y="160"/>
              </a:cxn>
              <a:cxn ang="0">
                <a:pos x="256" y="175"/>
              </a:cxn>
              <a:cxn ang="0">
                <a:pos x="256" y="183"/>
              </a:cxn>
              <a:cxn ang="0">
                <a:pos x="256" y="191"/>
              </a:cxn>
              <a:cxn ang="0">
                <a:pos x="256" y="199"/>
              </a:cxn>
              <a:cxn ang="0">
                <a:pos x="256" y="207"/>
              </a:cxn>
              <a:cxn ang="0">
                <a:pos x="256" y="223"/>
              </a:cxn>
              <a:cxn ang="0">
                <a:pos x="256" y="239"/>
              </a:cxn>
              <a:cxn ang="0">
                <a:pos x="256" y="263"/>
              </a:cxn>
              <a:cxn ang="0">
                <a:pos x="256" y="287"/>
              </a:cxn>
              <a:cxn ang="0">
                <a:pos x="256" y="319"/>
              </a:cxn>
              <a:cxn ang="0">
                <a:pos x="256" y="359"/>
              </a:cxn>
              <a:cxn ang="0">
                <a:pos x="256" y="391"/>
              </a:cxn>
              <a:cxn ang="0">
                <a:pos x="256" y="439"/>
              </a:cxn>
              <a:cxn ang="0">
                <a:pos x="256" y="487"/>
              </a:cxn>
              <a:cxn ang="0">
                <a:pos x="256" y="535"/>
              </a:cxn>
              <a:cxn ang="0">
                <a:pos x="256" y="590"/>
              </a:cxn>
              <a:cxn ang="0">
                <a:pos x="256" y="646"/>
              </a:cxn>
              <a:cxn ang="0">
                <a:pos x="256" y="710"/>
              </a:cxn>
              <a:cxn ang="0">
                <a:pos x="256" y="742"/>
              </a:cxn>
            </a:cxnLst>
            <a:rect l="txL" t="txT" r="txR" b="txB"/>
            <a:pathLst>
              <a:path w="280" h="902">
                <a:moveTo>
                  <a:pt x="256" y="742"/>
                </a:moveTo>
                <a:lnTo>
                  <a:pt x="248" y="790"/>
                </a:lnTo>
                <a:lnTo>
                  <a:pt x="240" y="830"/>
                </a:lnTo>
                <a:lnTo>
                  <a:pt x="232" y="870"/>
                </a:lnTo>
                <a:lnTo>
                  <a:pt x="216" y="902"/>
                </a:lnTo>
                <a:lnTo>
                  <a:pt x="0" y="726"/>
                </a:lnTo>
                <a:lnTo>
                  <a:pt x="24" y="694"/>
                </a:lnTo>
                <a:lnTo>
                  <a:pt x="176" y="782"/>
                </a:lnTo>
                <a:lnTo>
                  <a:pt x="176" y="758"/>
                </a:lnTo>
                <a:lnTo>
                  <a:pt x="176" y="734"/>
                </a:lnTo>
                <a:lnTo>
                  <a:pt x="184" y="718"/>
                </a:lnTo>
                <a:lnTo>
                  <a:pt x="184" y="694"/>
                </a:lnTo>
                <a:lnTo>
                  <a:pt x="184" y="144"/>
                </a:lnTo>
                <a:lnTo>
                  <a:pt x="184" y="136"/>
                </a:lnTo>
                <a:lnTo>
                  <a:pt x="176" y="120"/>
                </a:lnTo>
                <a:lnTo>
                  <a:pt x="176" y="104"/>
                </a:lnTo>
                <a:lnTo>
                  <a:pt x="176" y="88"/>
                </a:lnTo>
                <a:lnTo>
                  <a:pt x="176" y="80"/>
                </a:lnTo>
                <a:lnTo>
                  <a:pt x="168" y="56"/>
                </a:lnTo>
                <a:lnTo>
                  <a:pt x="168" y="40"/>
                </a:lnTo>
                <a:lnTo>
                  <a:pt x="160" y="24"/>
                </a:lnTo>
                <a:lnTo>
                  <a:pt x="192" y="0"/>
                </a:lnTo>
                <a:lnTo>
                  <a:pt x="280" y="128"/>
                </a:lnTo>
                <a:lnTo>
                  <a:pt x="272" y="136"/>
                </a:lnTo>
                <a:lnTo>
                  <a:pt x="272" y="152"/>
                </a:lnTo>
                <a:lnTo>
                  <a:pt x="264" y="160"/>
                </a:lnTo>
                <a:lnTo>
                  <a:pt x="264" y="168"/>
                </a:lnTo>
                <a:lnTo>
                  <a:pt x="256" y="175"/>
                </a:lnTo>
                <a:lnTo>
                  <a:pt x="256" y="183"/>
                </a:lnTo>
                <a:lnTo>
                  <a:pt x="256" y="183"/>
                </a:lnTo>
                <a:lnTo>
                  <a:pt x="256" y="191"/>
                </a:lnTo>
                <a:lnTo>
                  <a:pt x="256" y="191"/>
                </a:lnTo>
                <a:lnTo>
                  <a:pt x="256" y="199"/>
                </a:lnTo>
                <a:lnTo>
                  <a:pt x="256" y="199"/>
                </a:lnTo>
                <a:lnTo>
                  <a:pt x="256" y="207"/>
                </a:lnTo>
                <a:lnTo>
                  <a:pt x="256" y="207"/>
                </a:lnTo>
                <a:lnTo>
                  <a:pt x="256" y="215"/>
                </a:lnTo>
                <a:lnTo>
                  <a:pt x="256" y="223"/>
                </a:lnTo>
                <a:lnTo>
                  <a:pt x="256" y="231"/>
                </a:lnTo>
                <a:lnTo>
                  <a:pt x="256" y="239"/>
                </a:lnTo>
                <a:lnTo>
                  <a:pt x="256" y="255"/>
                </a:lnTo>
                <a:lnTo>
                  <a:pt x="256" y="263"/>
                </a:lnTo>
                <a:lnTo>
                  <a:pt x="256" y="279"/>
                </a:lnTo>
                <a:lnTo>
                  <a:pt x="256" y="287"/>
                </a:lnTo>
                <a:lnTo>
                  <a:pt x="256" y="303"/>
                </a:lnTo>
                <a:lnTo>
                  <a:pt x="256" y="319"/>
                </a:lnTo>
                <a:lnTo>
                  <a:pt x="256" y="335"/>
                </a:lnTo>
                <a:lnTo>
                  <a:pt x="256" y="359"/>
                </a:lnTo>
                <a:lnTo>
                  <a:pt x="256" y="375"/>
                </a:lnTo>
                <a:lnTo>
                  <a:pt x="256" y="391"/>
                </a:lnTo>
                <a:lnTo>
                  <a:pt x="256" y="415"/>
                </a:lnTo>
                <a:lnTo>
                  <a:pt x="256" y="439"/>
                </a:lnTo>
                <a:lnTo>
                  <a:pt x="256" y="463"/>
                </a:lnTo>
                <a:lnTo>
                  <a:pt x="256" y="487"/>
                </a:lnTo>
                <a:lnTo>
                  <a:pt x="256" y="511"/>
                </a:lnTo>
                <a:lnTo>
                  <a:pt x="256" y="535"/>
                </a:lnTo>
                <a:lnTo>
                  <a:pt x="256" y="559"/>
                </a:lnTo>
                <a:lnTo>
                  <a:pt x="256" y="590"/>
                </a:lnTo>
                <a:lnTo>
                  <a:pt x="256" y="614"/>
                </a:lnTo>
                <a:lnTo>
                  <a:pt x="256" y="646"/>
                </a:lnTo>
                <a:lnTo>
                  <a:pt x="256" y="678"/>
                </a:lnTo>
                <a:lnTo>
                  <a:pt x="256" y="710"/>
                </a:lnTo>
                <a:lnTo>
                  <a:pt x="256" y="742"/>
                </a:lnTo>
                <a:lnTo>
                  <a:pt x="256" y="742"/>
                </a:lnTo>
                <a:lnTo>
                  <a:pt x="256" y="742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9"/>
          <p:cNvSpPr/>
          <p:nvPr/>
        </p:nvSpPr>
        <p:spPr>
          <a:xfrm>
            <a:off x="3747770" y="1899920"/>
            <a:ext cx="1368425" cy="393700"/>
          </a:xfrm>
          <a:custGeom>
            <a:avLst/>
            <a:gdLst>
              <a:gd name="txL" fmla="*/ 0 w 862"/>
              <a:gd name="txT" fmla="*/ 0 h 248"/>
              <a:gd name="txR" fmla="*/ 862 w 862"/>
              <a:gd name="txB" fmla="*/ 248 h 248"/>
            </a:gdLst>
            <a:ahLst/>
            <a:cxnLst>
              <a:cxn ang="0">
                <a:pos x="654" y="232"/>
              </a:cxn>
              <a:cxn ang="0">
                <a:pos x="726" y="104"/>
              </a:cxn>
              <a:cxn ang="0">
                <a:pos x="0" y="168"/>
              </a:cxn>
              <a:cxn ang="0">
                <a:pos x="16" y="104"/>
              </a:cxn>
              <a:cxn ang="0">
                <a:pos x="718" y="40"/>
              </a:cxn>
              <a:cxn ang="0">
                <a:pos x="718" y="40"/>
              </a:cxn>
              <a:cxn ang="0">
                <a:pos x="726" y="40"/>
              </a:cxn>
              <a:cxn ang="0">
                <a:pos x="734" y="40"/>
              </a:cxn>
              <a:cxn ang="0">
                <a:pos x="742" y="32"/>
              </a:cxn>
              <a:cxn ang="0">
                <a:pos x="750" y="24"/>
              </a:cxn>
              <a:cxn ang="0">
                <a:pos x="758" y="16"/>
              </a:cxn>
              <a:cxn ang="0">
                <a:pos x="766" y="8"/>
              </a:cxn>
              <a:cxn ang="0">
                <a:pos x="782" y="0"/>
              </a:cxn>
              <a:cxn ang="0">
                <a:pos x="862" y="72"/>
              </a:cxn>
              <a:cxn ang="0">
                <a:pos x="846" y="80"/>
              </a:cxn>
              <a:cxn ang="0">
                <a:pos x="838" y="88"/>
              </a:cxn>
              <a:cxn ang="0">
                <a:pos x="830" y="96"/>
              </a:cxn>
              <a:cxn ang="0">
                <a:pos x="822" y="104"/>
              </a:cxn>
              <a:cxn ang="0">
                <a:pos x="814" y="112"/>
              </a:cxn>
              <a:cxn ang="0">
                <a:pos x="806" y="112"/>
              </a:cxn>
              <a:cxn ang="0">
                <a:pos x="798" y="120"/>
              </a:cxn>
              <a:cxn ang="0">
                <a:pos x="798" y="120"/>
              </a:cxn>
              <a:cxn ang="0">
                <a:pos x="790" y="128"/>
              </a:cxn>
              <a:cxn ang="0">
                <a:pos x="782" y="136"/>
              </a:cxn>
              <a:cxn ang="0">
                <a:pos x="774" y="152"/>
              </a:cxn>
              <a:cxn ang="0">
                <a:pos x="766" y="160"/>
              </a:cxn>
              <a:cxn ang="0">
                <a:pos x="750" y="184"/>
              </a:cxn>
              <a:cxn ang="0">
                <a:pos x="734" y="200"/>
              </a:cxn>
              <a:cxn ang="0">
                <a:pos x="718" y="224"/>
              </a:cxn>
              <a:cxn ang="0">
                <a:pos x="694" y="248"/>
              </a:cxn>
              <a:cxn ang="0">
                <a:pos x="654" y="232"/>
              </a:cxn>
              <a:cxn ang="0">
                <a:pos x="654" y="232"/>
              </a:cxn>
            </a:cxnLst>
            <a:rect l="txL" t="txT" r="txR" b="txB"/>
            <a:pathLst>
              <a:path w="862" h="248">
                <a:moveTo>
                  <a:pt x="654" y="232"/>
                </a:moveTo>
                <a:lnTo>
                  <a:pt x="726" y="104"/>
                </a:lnTo>
                <a:lnTo>
                  <a:pt x="0" y="168"/>
                </a:lnTo>
                <a:lnTo>
                  <a:pt x="16" y="104"/>
                </a:lnTo>
                <a:lnTo>
                  <a:pt x="718" y="40"/>
                </a:lnTo>
                <a:lnTo>
                  <a:pt x="718" y="40"/>
                </a:lnTo>
                <a:lnTo>
                  <a:pt x="726" y="40"/>
                </a:lnTo>
                <a:lnTo>
                  <a:pt x="734" y="40"/>
                </a:lnTo>
                <a:lnTo>
                  <a:pt x="742" y="32"/>
                </a:lnTo>
                <a:lnTo>
                  <a:pt x="750" y="24"/>
                </a:lnTo>
                <a:lnTo>
                  <a:pt x="758" y="16"/>
                </a:lnTo>
                <a:lnTo>
                  <a:pt x="766" y="8"/>
                </a:lnTo>
                <a:lnTo>
                  <a:pt x="782" y="0"/>
                </a:lnTo>
                <a:lnTo>
                  <a:pt x="862" y="72"/>
                </a:lnTo>
                <a:lnTo>
                  <a:pt x="846" y="80"/>
                </a:lnTo>
                <a:lnTo>
                  <a:pt x="838" y="88"/>
                </a:lnTo>
                <a:lnTo>
                  <a:pt x="830" y="96"/>
                </a:lnTo>
                <a:lnTo>
                  <a:pt x="822" y="104"/>
                </a:lnTo>
                <a:lnTo>
                  <a:pt x="814" y="112"/>
                </a:lnTo>
                <a:lnTo>
                  <a:pt x="806" y="112"/>
                </a:lnTo>
                <a:lnTo>
                  <a:pt x="798" y="120"/>
                </a:lnTo>
                <a:lnTo>
                  <a:pt x="798" y="120"/>
                </a:lnTo>
                <a:lnTo>
                  <a:pt x="790" y="128"/>
                </a:lnTo>
                <a:lnTo>
                  <a:pt x="782" y="136"/>
                </a:lnTo>
                <a:lnTo>
                  <a:pt x="774" y="152"/>
                </a:lnTo>
                <a:lnTo>
                  <a:pt x="766" y="160"/>
                </a:lnTo>
                <a:lnTo>
                  <a:pt x="750" y="184"/>
                </a:lnTo>
                <a:lnTo>
                  <a:pt x="734" y="200"/>
                </a:lnTo>
                <a:lnTo>
                  <a:pt x="718" y="224"/>
                </a:lnTo>
                <a:lnTo>
                  <a:pt x="694" y="248"/>
                </a:lnTo>
                <a:lnTo>
                  <a:pt x="654" y="232"/>
                </a:lnTo>
                <a:lnTo>
                  <a:pt x="654" y="232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0"/>
          <p:cNvSpPr/>
          <p:nvPr/>
        </p:nvSpPr>
        <p:spPr>
          <a:xfrm>
            <a:off x="4177983" y="1622108"/>
            <a:ext cx="279400" cy="366712"/>
          </a:xfrm>
          <a:custGeom>
            <a:avLst/>
            <a:gdLst>
              <a:gd name="txL" fmla="*/ 0 w 176"/>
              <a:gd name="txT" fmla="*/ 0 h 231"/>
              <a:gd name="txR" fmla="*/ 176 w 176"/>
              <a:gd name="txB" fmla="*/ 231 h 231"/>
            </a:gdLst>
            <a:ahLst/>
            <a:cxnLst>
              <a:cxn ang="0">
                <a:pos x="112" y="231"/>
              </a:cxn>
              <a:cxn ang="0">
                <a:pos x="104" y="207"/>
              </a:cxn>
              <a:cxn ang="0">
                <a:pos x="96" y="175"/>
              </a:cxn>
              <a:cxn ang="0">
                <a:pos x="80" y="151"/>
              </a:cxn>
              <a:cxn ang="0">
                <a:pos x="64" y="127"/>
              </a:cxn>
              <a:cxn ang="0">
                <a:pos x="56" y="95"/>
              </a:cxn>
              <a:cxn ang="0">
                <a:pos x="40" y="71"/>
              </a:cxn>
              <a:cxn ang="0">
                <a:pos x="24" y="47"/>
              </a:cxn>
              <a:cxn ang="0">
                <a:pos x="0" y="23"/>
              </a:cxn>
              <a:cxn ang="0">
                <a:pos x="24" y="0"/>
              </a:cxn>
              <a:cxn ang="0">
                <a:pos x="48" y="16"/>
              </a:cxn>
              <a:cxn ang="0">
                <a:pos x="72" y="23"/>
              </a:cxn>
              <a:cxn ang="0">
                <a:pos x="88" y="39"/>
              </a:cxn>
              <a:cxn ang="0">
                <a:pos x="104" y="47"/>
              </a:cxn>
              <a:cxn ang="0">
                <a:pos x="112" y="63"/>
              </a:cxn>
              <a:cxn ang="0">
                <a:pos x="128" y="71"/>
              </a:cxn>
              <a:cxn ang="0">
                <a:pos x="136" y="79"/>
              </a:cxn>
              <a:cxn ang="0">
                <a:pos x="144" y="87"/>
              </a:cxn>
              <a:cxn ang="0">
                <a:pos x="152" y="95"/>
              </a:cxn>
              <a:cxn ang="0">
                <a:pos x="160" y="111"/>
              </a:cxn>
              <a:cxn ang="0">
                <a:pos x="168" y="119"/>
              </a:cxn>
              <a:cxn ang="0">
                <a:pos x="176" y="127"/>
              </a:cxn>
              <a:cxn ang="0">
                <a:pos x="176" y="127"/>
              </a:cxn>
              <a:cxn ang="0">
                <a:pos x="176" y="135"/>
              </a:cxn>
              <a:cxn ang="0">
                <a:pos x="176" y="143"/>
              </a:cxn>
              <a:cxn ang="0">
                <a:pos x="168" y="159"/>
              </a:cxn>
              <a:cxn ang="0">
                <a:pos x="168" y="175"/>
              </a:cxn>
              <a:cxn ang="0">
                <a:pos x="160" y="191"/>
              </a:cxn>
              <a:cxn ang="0">
                <a:pos x="152" y="207"/>
              </a:cxn>
              <a:cxn ang="0">
                <a:pos x="144" y="231"/>
              </a:cxn>
              <a:cxn ang="0">
                <a:pos x="112" y="231"/>
              </a:cxn>
              <a:cxn ang="0">
                <a:pos x="112" y="231"/>
              </a:cxn>
              <a:cxn ang="0">
                <a:pos x="112" y="231"/>
              </a:cxn>
            </a:cxnLst>
            <a:rect l="txL" t="txT" r="txR" b="txB"/>
            <a:pathLst>
              <a:path w="176" h="231">
                <a:moveTo>
                  <a:pt x="112" y="231"/>
                </a:moveTo>
                <a:lnTo>
                  <a:pt x="104" y="207"/>
                </a:lnTo>
                <a:lnTo>
                  <a:pt x="96" y="175"/>
                </a:lnTo>
                <a:lnTo>
                  <a:pt x="80" y="151"/>
                </a:lnTo>
                <a:lnTo>
                  <a:pt x="64" y="127"/>
                </a:lnTo>
                <a:lnTo>
                  <a:pt x="56" y="95"/>
                </a:lnTo>
                <a:lnTo>
                  <a:pt x="40" y="71"/>
                </a:lnTo>
                <a:lnTo>
                  <a:pt x="24" y="47"/>
                </a:lnTo>
                <a:lnTo>
                  <a:pt x="0" y="23"/>
                </a:lnTo>
                <a:lnTo>
                  <a:pt x="24" y="0"/>
                </a:lnTo>
                <a:lnTo>
                  <a:pt x="48" y="16"/>
                </a:lnTo>
                <a:lnTo>
                  <a:pt x="72" y="23"/>
                </a:lnTo>
                <a:lnTo>
                  <a:pt x="88" y="39"/>
                </a:lnTo>
                <a:lnTo>
                  <a:pt x="104" y="47"/>
                </a:lnTo>
                <a:lnTo>
                  <a:pt x="112" y="63"/>
                </a:lnTo>
                <a:lnTo>
                  <a:pt x="128" y="71"/>
                </a:lnTo>
                <a:lnTo>
                  <a:pt x="136" y="79"/>
                </a:lnTo>
                <a:lnTo>
                  <a:pt x="144" y="87"/>
                </a:lnTo>
                <a:lnTo>
                  <a:pt x="152" y="95"/>
                </a:lnTo>
                <a:lnTo>
                  <a:pt x="160" y="111"/>
                </a:lnTo>
                <a:lnTo>
                  <a:pt x="168" y="119"/>
                </a:lnTo>
                <a:lnTo>
                  <a:pt x="176" y="127"/>
                </a:lnTo>
                <a:lnTo>
                  <a:pt x="176" y="127"/>
                </a:lnTo>
                <a:lnTo>
                  <a:pt x="176" y="135"/>
                </a:lnTo>
                <a:lnTo>
                  <a:pt x="176" y="143"/>
                </a:lnTo>
                <a:lnTo>
                  <a:pt x="168" y="159"/>
                </a:lnTo>
                <a:lnTo>
                  <a:pt x="168" y="175"/>
                </a:lnTo>
                <a:lnTo>
                  <a:pt x="160" y="191"/>
                </a:lnTo>
                <a:lnTo>
                  <a:pt x="152" y="207"/>
                </a:lnTo>
                <a:lnTo>
                  <a:pt x="144" y="231"/>
                </a:lnTo>
                <a:lnTo>
                  <a:pt x="112" y="231"/>
                </a:lnTo>
                <a:lnTo>
                  <a:pt x="112" y="231"/>
                </a:lnTo>
                <a:lnTo>
                  <a:pt x="112" y="231"/>
                </a:lnTo>
              </a:path>
            </a:pathLst>
          </a:custGeom>
          <a:solidFill>
            <a:srgbClr val="FF0000">
              <a:alpha val="100000"/>
            </a:srgbClr>
          </a:solidFill>
          <a:ln w="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Picture 4" descr="https://timgsa.baidu.com/timg?image&amp;quality=80&amp;size=b9999_10000&amp;sec=1537979932873&amp;di=5bf1295989b4659a04061414166be52c&amp;imgtype=0&amp;src=http%3A%2F%2Fimg1.ph.126.net%2F3mkE5gvWQS65tYF6_KuPMg%3D%3D%2F1013028441199691713.jpg"/>
          <p:cNvPicPr>
            <a:picLocks noChangeAspect="1" noChangeArrowheads="1"/>
          </p:cNvPicPr>
          <p:nvPr/>
        </p:nvPicPr>
        <p:blipFill>
          <a:blip r:embed="rId1">
            <a:lum contrast="12000"/>
          </a:blip>
          <a:srcRect b="7467"/>
          <a:stretch>
            <a:fillRect/>
          </a:stretch>
        </p:blipFill>
        <p:spPr bwMode="auto">
          <a:xfrm>
            <a:off x="1044136" y="982334"/>
            <a:ext cx="6542142" cy="4143386"/>
          </a:xfrm>
          <a:prstGeom prst="rect">
            <a:avLst/>
          </a:prstGeom>
          <a:noFill/>
        </p:spPr>
      </p:pic>
      <p:sp>
        <p:nvSpPr>
          <p:cNvPr id="3" name="圆角矩形标注 2"/>
          <p:cNvSpPr/>
          <p:nvPr/>
        </p:nvSpPr>
        <p:spPr>
          <a:xfrm>
            <a:off x="6215380" y="1419860"/>
            <a:ext cx="2277110" cy="1143000"/>
          </a:xfrm>
          <a:prstGeom prst="wedgeRoundRectCallout">
            <a:avLst>
              <a:gd name="adj1" fmla="val -111309"/>
              <a:gd name="adj2" fmla="val 82500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株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的意思是</a:t>
            </a:r>
            <a:r>
              <a:rPr lang="zh-CN" altLang="en-US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树桩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412750" y="2419985"/>
            <a:ext cx="2087245" cy="1143000"/>
          </a:xfrm>
          <a:prstGeom prst="wedgeRoundRectCallout">
            <a:avLst>
              <a:gd name="adj1" fmla="val 85832"/>
              <a:gd name="adj2" fmla="val 35833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守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就是</a:t>
            </a:r>
            <a:r>
              <a:rPr lang="zh-CN" altLang="en-US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守着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的意思。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5786755" y="3277235"/>
            <a:ext cx="2820670" cy="929005"/>
          </a:xfrm>
          <a:prstGeom prst="wedgeRoundRectCallout">
            <a:avLst>
              <a:gd name="adj1" fmla="val -156071"/>
              <a:gd name="adj2" fmla="val 34166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待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就是</a:t>
            </a:r>
            <a:r>
              <a:rPr lang="zh-CN" altLang="en-US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等待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1151255" y="368300"/>
            <a:ext cx="6840855" cy="7308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守株待兔</a:t>
            </a:r>
            <a:r>
              <a:rPr lang="en-US" altLang="zh-CN" sz="32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：守着树桩，等待兔子。</a:t>
            </a:r>
            <a:endParaRPr lang="en-US" altLang="zh-CN" sz="320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1492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483" name="内容占位符 2"/>
          <p:cNvSpPr>
            <a:spLocks noGrp="1"/>
          </p:cNvSpPr>
          <p:nvPr/>
        </p:nvSpPr>
        <p:spPr>
          <a:xfrm>
            <a:off x="714058" y="1326198"/>
            <a:ext cx="7715250" cy="36591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ct val="0"/>
              </a:spcBef>
              <a:spcAft>
                <a:spcPts val="1500"/>
              </a:spcAft>
              <a:buNone/>
            </a:pPr>
            <a:r>
              <a:rPr lang="zh-CN" altLang="en-US"/>
              <a:t>     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朗读文言文时，一定要注意断句。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 algn="just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宋人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有耕者。田中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有株。兔走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触株，折颈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而死。</a:t>
            </a:r>
            <a:r>
              <a: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冀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复得兔。兔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不可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复得，而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身为宋国笑。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60338" y="722313"/>
            <a:ext cx="22701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32"/>
          <p:cNvSpPr txBox="1"/>
          <p:nvPr/>
        </p:nvSpPr>
        <p:spPr>
          <a:xfrm>
            <a:off x="633413" y="675958"/>
            <a:ext cx="19034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朗读指导</a:t>
            </a:r>
            <a:endParaRPr lang="zh-CN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4" descr="的声音_voice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950" y="722630"/>
            <a:ext cx="479425" cy="4813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8"/>
          <p:cNvSpPr txBox="1"/>
          <p:nvPr/>
        </p:nvSpPr>
        <p:spPr>
          <a:xfrm>
            <a:off x="6586220" y="3595370"/>
            <a:ext cx="1530985" cy="5607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>
                <a:ln w="0"/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韩非子</a:t>
            </a:r>
            <a:endParaRPr lang="en-US" altLang="zh-CN" sz="3200">
              <a:ln w="0"/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50135" y="2625090"/>
            <a:ext cx="3034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因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释其耒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而守株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3339465" y="1638300"/>
            <a:ext cx="877570" cy="50038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761990" y="1638300"/>
            <a:ext cx="450850" cy="50038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058007" y="1638605"/>
            <a:ext cx="467423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宋人有耕者，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田中有株。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Freeform 24"/>
          <p:cNvSpPr/>
          <p:nvPr/>
        </p:nvSpPr>
        <p:spPr bwMode="gray">
          <a:xfrm rot="1214872">
            <a:off x="3689707" y="1120395"/>
            <a:ext cx="522393" cy="56926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云形 59"/>
          <p:cNvSpPr/>
          <p:nvPr/>
        </p:nvSpPr>
        <p:spPr>
          <a:xfrm>
            <a:off x="4217035" y="436245"/>
            <a:ext cx="1544955" cy="1118235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农民</a:t>
            </a:r>
            <a:endParaRPr lang="zh-CN" altLang="en-US" sz="280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云形 60"/>
          <p:cNvSpPr/>
          <p:nvPr/>
        </p:nvSpPr>
        <p:spPr>
          <a:xfrm>
            <a:off x="6487464" y="482911"/>
            <a:ext cx="1571636" cy="1071570"/>
          </a:xfrm>
          <a:prstGeom prst="cloud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树桩</a:t>
            </a:r>
            <a:endParaRPr lang="zh-CN" altLang="zh-CN" sz="280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Freeform 24"/>
          <p:cNvSpPr/>
          <p:nvPr/>
        </p:nvSpPr>
        <p:spPr bwMode="gray">
          <a:xfrm rot="780000">
            <a:off x="5986195" y="1141667"/>
            <a:ext cx="522393" cy="56926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318" y="28575"/>
            <a:ext cx="23463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8" name="文本框 36"/>
          <p:cNvSpPr txBox="1"/>
          <p:nvPr/>
        </p:nvSpPr>
        <p:spPr>
          <a:xfrm>
            <a:off x="489268" y="-17780"/>
            <a:ext cx="18573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知课文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38" descr="2列2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65" y="28258"/>
            <a:ext cx="519113" cy="519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1154430" y="2683510"/>
            <a:ext cx="2787650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宋国有个农民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942386" y="2952114"/>
            <a:ext cx="428628" cy="21431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4445635" y="2683510"/>
            <a:ext cx="3726815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他的田中有个树桩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49" grpId="0"/>
      <p:bldP spid="48" grpId="0"/>
      <p:bldP spid="51" grpId="0"/>
      <p:bldP spid="60" grpId="0"/>
      <p:bldP spid="61" grpId="0"/>
      <p:bldP spid="62" grpId="0"/>
      <p:bldP spid="8" grpId="0"/>
      <p:bldP spid="11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34310" y="1675130"/>
            <a:ext cx="360045" cy="47371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88720" y="923925"/>
            <a:ext cx="549846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兔走触株，折颈而死。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995170" y="923925"/>
            <a:ext cx="739140" cy="499745"/>
          </a:xfrm>
          <a:prstGeom prst="wedgeRoundRectCallout">
            <a:avLst>
              <a:gd name="adj1" fmla="val 67549"/>
              <a:gd name="adj2" fmla="val 90434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跑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25400"/>
            <a:ext cx="2503805" cy="59499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822325" y="2469515"/>
            <a:ext cx="2072005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兔跑得快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422325" y="2469513"/>
            <a:ext cx="2071702" cy="64294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撞到树桩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033146" y="2469513"/>
            <a:ext cx="2071702" cy="64294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所以死了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2993696" y="2684144"/>
            <a:ext cx="428628" cy="21431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5604518" y="2684462"/>
            <a:ext cx="428628" cy="21431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16510"/>
            <a:ext cx="2548890" cy="3632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87900" y="1093470"/>
            <a:ext cx="417195" cy="483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07005" y="1094105"/>
            <a:ext cx="419735" cy="50101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95475" y="1094105"/>
            <a:ext cx="408940" cy="492125"/>
          </a:xfrm>
          <a:prstGeom prst="rect">
            <a:avLst/>
          </a:prstGeom>
          <a:solidFill>
            <a:srgbClr val="D600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20190" y="1094105"/>
            <a:ext cx="375920" cy="483235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429993" y="1094092"/>
            <a:ext cx="549084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因释其耒而守株，冀复得兔。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14325" y="1577340"/>
            <a:ext cx="1205865" cy="499745"/>
          </a:xfrm>
          <a:prstGeom prst="wedgeRoundRectCallout">
            <a:avLst>
              <a:gd name="adj1" fmla="val 49631"/>
              <a:gd name="adj2" fmla="val -85959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073275" y="314960"/>
            <a:ext cx="1045210" cy="499745"/>
          </a:xfrm>
          <a:prstGeom prst="wedgeRoundRectCallout">
            <a:avLst>
              <a:gd name="adj1" fmla="val -51336"/>
              <a:gd name="adj2" fmla="val 106925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放下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3188989" y="448294"/>
            <a:ext cx="1000100" cy="500048"/>
          </a:xfrm>
          <a:prstGeom prst="wedgeRoundRectCallout">
            <a:avLst>
              <a:gd name="adj1" fmla="val -55208"/>
              <a:gd name="adj2" fmla="val 81943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农具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4995545" y="379730"/>
            <a:ext cx="1377950" cy="499745"/>
          </a:xfrm>
          <a:prstGeom prst="wedgeRoundRectCallout">
            <a:avLst>
              <a:gd name="adj1" fmla="val -44455"/>
              <a:gd name="adj2" fmla="val 67577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希望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1865" name="Picture 9" descr="https://ss0.bdstatic.com/70cFvHSh_Q1YnxGkpoWK1HF6hhy/it/u=3681748790,3049618046&amp;fm=26&amp;gp=0.jpg"/>
          <p:cNvPicPr>
            <a:picLocks noChangeAspect="1" noChangeArrowheads="1"/>
          </p:cNvPicPr>
          <p:nvPr/>
        </p:nvPicPr>
        <p:blipFill>
          <a:blip r:embed="rId2"/>
          <a:srcRect l="22500" r="18999"/>
          <a:stretch>
            <a:fillRect/>
          </a:stretch>
        </p:blipFill>
        <p:spPr bwMode="auto">
          <a:xfrm>
            <a:off x="51435" y="3735705"/>
            <a:ext cx="1234440" cy="1410335"/>
          </a:xfrm>
          <a:prstGeom prst="round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1520480" y="3213725"/>
            <a:ext cx="51841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耒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古代用来耕田的一种农具。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21866" name="Picture 1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57630" y="3982085"/>
            <a:ext cx="7818120" cy="121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圆角矩形 16"/>
          <p:cNvSpPr/>
          <p:nvPr/>
        </p:nvSpPr>
        <p:spPr>
          <a:xfrm>
            <a:off x="135255" y="2250440"/>
            <a:ext cx="4920615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于是放下农具守在树桩旁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571490" y="2249805"/>
            <a:ext cx="3385185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希望在得到兔子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5143171" y="2465069"/>
            <a:ext cx="428628" cy="21431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3" grpId="0"/>
      <p:bldP spid="4" grpId="0"/>
      <p:bldP spid="5" grpId="0"/>
      <p:bldP spid="6" grpId="0"/>
      <p:bldP spid="8" grpId="0"/>
      <p:bldP spid="10" grpId="0"/>
      <p:bldP spid="16" grpId="0"/>
      <p:bldP spid="17" grpId="0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518025" y="1457960"/>
            <a:ext cx="461010" cy="6172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83349" y="1565264"/>
            <a:ext cx="549084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兔不可复得，而身为宋国笑。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5039995" y="807085"/>
            <a:ext cx="1249680" cy="499745"/>
          </a:xfrm>
          <a:prstGeom prst="wedgeRoundRectCallout">
            <a:avLst>
              <a:gd name="adj1" fmla="val -54471"/>
              <a:gd name="adj2" fmla="val 79987"/>
              <a:gd name="adj3" fmla="val 16667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25400"/>
            <a:ext cx="2503805" cy="59499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315" y="2594610"/>
            <a:ext cx="4025900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农夫没有在得到兔子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857750" y="2594610"/>
            <a:ext cx="4196715" cy="6432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自己却被宋国人嘲笑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4358311" y="2809239"/>
            <a:ext cx="428628" cy="21431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3" grpId="0"/>
      <p:bldP spid="4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http://img.bimg.126.net/photo/sEO2MUkUmS_A-HoN8mB0QQ==/4526399100484845146.jpg"/>
          <p:cNvPicPr>
            <a:picLocks noChangeAspect="1" noChangeArrowheads="1"/>
          </p:cNvPicPr>
          <p:nvPr/>
        </p:nvPicPr>
        <p:blipFill>
          <a:blip r:embed="rId1">
            <a:lum bright="-6000" contrast="6000"/>
          </a:blip>
          <a:srcRect l="2293" t="3538" b="29108"/>
          <a:stretch>
            <a:fillRect/>
          </a:stretch>
        </p:blipFill>
        <p:spPr bwMode="auto">
          <a:xfrm>
            <a:off x="1090295" y="895350"/>
            <a:ext cx="3734435" cy="3427095"/>
          </a:xfrm>
          <a:prstGeom prst="roundRect">
            <a:avLst/>
          </a:prstGeom>
          <a:noFill/>
        </p:spPr>
      </p:pic>
      <p:sp>
        <p:nvSpPr>
          <p:cNvPr id="3" name="矩形标注 2"/>
          <p:cNvSpPr/>
          <p:nvPr/>
        </p:nvSpPr>
        <p:spPr>
          <a:xfrm>
            <a:off x="5360670" y="3287395"/>
            <a:ext cx="3027045" cy="839470"/>
          </a:xfrm>
          <a:prstGeom prst="wedgeRectCallout">
            <a:avLst>
              <a:gd name="adj1" fmla="val -90192"/>
              <a:gd name="adj2" fmla="val -162602"/>
            </a:avLst>
          </a:prstGeom>
          <a:noFill/>
          <a:ln>
            <a:solidFill>
              <a:schemeClr val="accent3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75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对意外怎么能心存侥幸呢？</a:t>
            </a:r>
            <a:endParaRPr lang="zh-CN" altLang="en-US" sz="280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5118735" y="705485"/>
            <a:ext cx="3037205" cy="910590"/>
          </a:xfrm>
          <a:prstGeom prst="wedgeRectCallout">
            <a:avLst>
              <a:gd name="adj1" fmla="val -116675"/>
              <a:gd name="adj2" fmla="val 82362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怎么还有你这样笨的人啊。</a:t>
            </a:r>
            <a:endParaRPr lang="zh-CN" altLang="en-US" sz="280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17795" y="1965325"/>
            <a:ext cx="2938145" cy="714375"/>
          </a:xfrm>
          <a:prstGeom prst="wedgeRectCallout">
            <a:avLst>
              <a:gd name="adj1" fmla="val -163335"/>
              <a:gd name="adj2" fmla="val 40431"/>
            </a:avLst>
          </a:prstGeom>
          <a:grpFill/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给宋国人丢脸啊！</a:t>
            </a:r>
            <a:endParaRPr lang="zh-CN" altLang="en-US" sz="280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25400"/>
            <a:ext cx="2503805" cy="594995"/>
          </a:xfrm>
          <a:prstGeom prst="rect">
            <a:avLst/>
          </a:prstGeom>
        </p:spPr>
      </p:pic>
      <p:sp>
        <p:nvSpPr>
          <p:cNvPr id="21512" name="TextBox 8"/>
          <p:cNvSpPr txBox="1"/>
          <p:nvPr/>
        </p:nvSpPr>
        <p:spPr>
          <a:xfrm>
            <a:off x="-273050" y="121920"/>
            <a:ext cx="9291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同学们现在农夫很伤心，你们一起来安慰一下他。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151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80a695e2-ccc8-40ed-aab5-69e1ce86493d}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544</Words>
  <Application>WPS 演示</Application>
  <PresentationFormat>On-screen Show (16:9)</PresentationFormat>
  <Paragraphs>114</Paragraphs>
  <Slides>14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Heiti SC Light</vt:lpstr>
      <vt:lpstr>黑体</vt:lpstr>
      <vt:lpstr>华文楷体</vt:lpstr>
      <vt:lpstr>汉语拼音</vt:lpstr>
      <vt:lpstr>Verdana</vt:lpstr>
      <vt:lpstr>楷体</vt:lpstr>
      <vt:lpstr>华康海报体W12(P)</vt:lpstr>
      <vt:lpstr>Arial Unicode MS</vt:lpstr>
      <vt:lpstr>Calibri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2021-04-10T11:57:00Z</cp:lastPrinted>
  <dcterms:created xsi:type="dcterms:W3CDTF">2021-04-10T11:57:00Z</dcterms:created>
  <dcterms:modified xsi:type="dcterms:W3CDTF">2021-09-06T13:14:31Z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