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26"/>
  </p:handoutMasterIdLst>
  <p:sldIdLst>
    <p:sldId id="380" r:id="rId4"/>
    <p:sldId id="406" r:id="rId6"/>
    <p:sldId id="315" r:id="rId7"/>
    <p:sldId id="316" r:id="rId8"/>
    <p:sldId id="360" r:id="rId9"/>
    <p:sldId id="372" r:id="rId10"/>
    <p:sldId id="382" r:id="rId11"/>
    <p:sldId id="366" r:id="rId12"/>
    <p:sldId id="367" r:id="rId13"/>
    <p:sldId id="340" r:id="rId14"/>
    <p:sldId id="276" r:id="rId15"/>
    <p:sldId id="426" r:id="rId16"/>
    <p:sldId id="350" r:id="rId17"/>
    <p:sldId id="384" r:id="rId18"/>
    <p:sldId id="341" r:id="rId19"/>
    <p:sldId id="369" r:id="rId20"/>
    <p:sldId id="375" r:id="rId21"/>
    <p:sldId id="404" r:id="rId22"/>
    <p:sldId id="353" r:id="rId23"/>
    <p:sldId id="405" r:id="rId24"/>
    <p:sldId id="365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17"/>
    <p:restoredTop sz="85006"/>
  </p:normalViewPr>
  <p:slideViewPr>
    <p:cSldViewPr showGuides="1">
      <p:cViewPr varScale="1">
        <p:scale>
          <a:sx n="98" d="100"/>
          <a:sy n="98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1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zh-CN" altLang="en-US" sz="1200"/>
          </a:p>
        </p:txBody>
      </p:sp>
      <p:sp>
        <p:nvSpPr>
          <p:cNvPr id="2560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4579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4581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4582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0" hangingPunct="0"/>
            <a:endParaRPr lang="zh-CN" altLang="en-US" sz="1200"/>
          </a:p>
        </p:txBody>
      </p:sp>
      <p:sp>
        <p:nvSpPr>
          <p:cNvPr id="2458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0" hangingPunct="0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1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11.emf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20" descr="4fc96aa2-bebc-4941-a238-74866af52ab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45725" y="-139700"/>
            <a:ext cx="1978025" cy="944563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</p:pic>
      <p:sp>
        <p:nvSpPr>
          <p:cNvPr id="3075" name="弧形 3"/>
          <p:cNvSpPr/>
          <p:nvPr/>
        </p:nvSpPr>
        <p:spPr>
          <a:xfrm rot="7020000">
            <a:off x="1646238" y="1446213"/>
            <a:ext cx="5040312" cy="5040312"/>
          </a:xfrm>
          <a:noFill/>
          <a:ln w="6350" cap="flat" cmpd="sng">
            <a:solidFill>
              <a:srgbClr val="D8BE8C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6" name="弧形 4"/>
          <p:cNvSpPr/>
          <p:nvPr/>
        </p:nvSpPr>
        <p:spPr>
          <a:xfrm rot="15420000">
            <a:off x="1590675" y="1423988"/>
            <a:ext cx="5038725" cy="5038725"/>
          </a:xfrm>
          <a:noFill/>
          <a:ln w="6350" cap="flat" cmpd="sng">
            <a:solidFill>
              <a:srgbClr val="D8BE8C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7" name="文本框 5"/>
          <p:cNvSpPr/>
          <p:nvPr/>
        </p:nvSpPr>
        <p:spPr>
          <a:xfrm>
            <a:off x="2205038" y="1412875"/>
            <a:ext cx="3262312" cy="68802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8000">
                <a:latin typeface="Vladimir Script" panose="03050402040407070305" pitchFamily="66" charset="0"/>
              </a:rPr>
              <a:t>九</a:t>
            </a:r>
            <a:r>
              <a:rPr lang="zh-CN" altLang="en-US" sz="6000">
                <a:latin typeface="Vladimir Script" panose="03050402040407070305" pitchFamily="66" charset="0"/>
              </a:rPr>
              <a:t>月</a:t>
            </a:r>
            <a:r>
              <a:rPr lang="zh-CN" altLang="en-US" sz="8000">
                <a:latin typeface="Vladimir Script" panose="03050402040407070305" pitchFamily="66" charset="0"/>
              </a:rPr>
              <a:t>九</a:t>
            </a:r>
            <a:r>
              <a:rPr lang="zh-CN" altLang="en-US" sz="6000">
                <a:latin typeface="Vladimir Script" panose="03050402040407070305" pitchFamily="66" charset="0"/>
              </a:rPr>
              <a:t>日</a:t>
            </a:r>
            <a:endParaRPr lang="en-US" altLang="zh-CN" sz="6000">
              <a:latin typeface="Vladimir Script" panose="03050402040407070305" pitchFamily="66" charset="0"/>
            </a:endParaRPr>
          </a:p>
          <a:p>
            <a:pPr defTabSz="914400" eaLnBrk="0" hangingPunct="0">
              <a:buClrTx/>
              <a:buSzPct val="100000"/>
              <a:buFontTx/>
            </a:pPr>
            <a:r>
              <a:rPr lang="en-US" altLang="zh-CN" sz="6000">
                <a:latin typeface="Vladimir Script" panose="03050402040407070305" pitchFamily="66" charset="0"/>
              </a:rPr>
              <a:t>  </a:t>
            </a:r>
            <a:r>
              <a:rPr lang="zh-CN" altLang="en-US" sz="6000">
                <a:latin typeface="Vladimir Script" panose="03050402040407070305" pitchFamily="66" charset="0"/>
              </a:rPr>
              <a:t>忆山东兄弟</a:t>
            </a:r>
            <a:endParaRPr lang="en-US" altLang="zh-CN" sz="7200"/>
          </a:p>
          <a:p>
            <a:pPr defTabSz="914400" eaLnBrk="0" hangingPunct="0">
              <a:buClrTx/>
              <a:buSzPct val="100000"/>
              <a:buFontTx/>
            </a:pPr>
            <a:r>
              <a:rPr lang="zh-CN" altLang="en-US" sz="6000"/>
              <a:t>     </a:t>
            </a:r>
            <a:endParaRPr lang="zh-CN" altLang="en-US" sz="6000"/>
          </a:p>
        </p:txBody>
      </p:sp>
      <p:sp>
        <p:nvSpPr>
          <p:cNvPr id="3078" name="任意多边形 15"/>
          <p:cNvSpPr/>
          <p:nvPr/>
        </p:nvSpPr>
        <p:spPr>
          <a:xfrm flipH="1" flipV="1">
            <a:off x="1127125" y="5408613"/>
            <a:ext cx="2173288" cy="285750"/>
          </a:xfrm>
          <a:solidFill>
            <a:srgbClr val="BFBFB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9" name="任意多边形 15"/>
          <p:cNvSpPr/>
          <p:nvPr/>
        </p:nvSpPr>
        <p:spPr>
          <a:xfrm flipV="1">
            <a:off x="5500688" y="1962150"/>
            <a:ext cx="1522412" cy="200025"/>
          </a:xfrm>
          <a:solidFill>
            <a:srgbClr val="BFBFB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3080" name="图片 13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6213" y="1285875"/>
            <a:ext cx="2708275" cy="5895975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sp>
        <p:nvSpPr>
          <p:cNvPr id="3081" name="矩形 11"/>
          <p:cNvSpPr/>
          <p:nvPr/>
        </p:nvSpPr>
        <p:spPr>
          <a:xfrm>
            <a:off x="238125" y="123825"/>
            <a:ext cx="7856538" cy="846138"/>
          </a:xfrm>
          <a:prstGeom prst="rect">
            <a:avLst/>
          </a:prstGeom>
          <a:solidFill>
            <a:srgbClr val="E4D2AE"/>
          </a:solidFill>
          <a:ln w="4127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algn="ctr" eaLnBrk="0" hangingPunct="0"/>
            <a:r>
              <a:rPr lang="zh-CN" altLang="en-US" sz="3600">
                <a:solidFill>
                  <a:srgbClr val="082D5E"/>
                </a:solidFill>
              </a:rPr>
              <a:t>部编版小学语文三年级下册第三单元</a:t>
            </a:r>
            <a:endParaRPr lang="zh-CN" altLang="en-US" sz="3600">
              <a:solidFill>
                <a:srgbClr val="082D5E"/>
              </a:solidFill>
            </a:endParaRPr>
          </a:p>
        </p:txBody>
      </p:sp>
      <p:grpSp>
        <p:nvGrpSpPr>
          <p:cNvPr id="3082" name="光"/>
          <p:cNvGrpSpPr/>
          <p:nvPr/>
        </p:nvGrpSpPr>
        <p:grpSpPr>
          <a:xfrm>
            <a:off x="5278438" y="5480050"/>
            <a:ext cx="823912" cy="828675"/>
            <a:chOff x="3325" y="3452"/>
            <a:chExt cx="519" cy="522"/>
          </a:xfrm>
        </p:grpSpPr>
        <p:pic>
          <p:nvPicPr>
            <p:cNvPr id="3083" name="光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325" y="3452"/>
              <a:ext cx="519" cy="5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4" name="矩形 3083"/>
            <p:cNvSpPr/>
            <p:nvPr/>
          </p:nvSpPr>
          <p:spPr>
            <a:xfrm>
              <a:off x="3400" y="3528"/>
              <a:ext cx="369" cy="36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085" name="光"/>
          <p:cNvGrpSpPr/>
          <p:nvPr/>
        </p:nvGrpSpPr>
        <p:grpSpPr>
          <a:xfrm>
            <a:off x="2017713" y="1749425"/>
            <a:ext cx="822325" cy="828675"/>
            <a:chOff x="1271" y="1102"/>
            <a:chExt cx="518" cy="522"/>
          </a:xfrm>
        </p:grpSpPr>
        <p:pic>
          <p:nvPicPr>
            <p:cNvPr id="3086" name="光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271" y="1102"/>
              <a:ext cx="518" cy="52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7" name="矩形 3086"/>
            <p:cNvSpPr/>
            <p:nvPr/>
          </p:nvSpPr>
          <p:spPr>
            <a:xfrm>
              <a:off x="1346" y="1177"/>
              <a:ext cx="369" cy="3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 fill="hold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 fill="hold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 fill="hold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6"/>
          <p:cNvSpPr/>
          <p:nvPr/>
        </p:nvSpPr>
        <p:spPr>
          <a:xfrm>
            <a:off x="901700" y="4919663"/>
            <a:ext cx="802640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>
                <a:solidFill>
                  <a:srgbClr val="FFFFFF"/>
                </a:solidFill>
              </a:rPr>
              <a:t>王维</a:t>
            </a:r>
            <a:r>
              <a:rPr lang="en-US" altLang="zh-CN" sz="3200">
                <a:solidFill>
                  <a:srgbClr val="FFFFFF"/>
                </a:solidFill>
              </a:rPr>
              <a:t>15</a:t>
            </a:r>
            <a:r>
              <a:rPr lang="zh-CN" altLang="en-US" sz="3200">
                <a:solidFill>
                  <a:srgbClr val="FFFFFF"/>
                </a:solidFill>
              </a:rPr>
              <a:t>岁离家，开始游历，独自来到洛阳。</a:t>
            </a:r>
            <a:endParaRPr lang="zh-CN" altLang="en-US" sz="3200"/>
          </a:p>
        </p:txBody>
      </p:sp>
      <p:sp>
        <p:nvSpPr>
          <p:cNvPr id="12291" name="文本框 7"/>
          <p:cNvSpPr/>
          <p:nvPr/>
        </p:nvSpPr>
        <p:spPr>
          <a:xfrm>
            <a:off x="3071813" y="2751138"/>
            <a:ext cx="10420350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/>
              <a:t>  </a:t>
            </a:r>
            <a:r>
              <a:rPr lang="en-US" altLang="zh-CN" sz="3200">
                <a:solidFill>
                  <a:srgbClr val="FFFFFF"/>
                </a:solidFill>
              </a:rPr>
              <a:t>17</a:t>
            </a:r>
            <a:r>
              <a:rPr lang="zh-CN" altLang="en-US" sz="3200">
                <a:solidFill>
                  <a:srgbClr val="FFFFFF"/>
                </a:solidFill>
              </a:rPr>
              <a:t>岁又从洛阳来到当时的首都长安。</a:t>
            </a:r>
            <a:endParaRPr lang="en-US" altLang="zh-CN" sz="3200">
              <a:solidFill>
                <a:srgbClr val="FFFFFF"/>
              </a:solidFill>
            </a:endParaRPr>
          </a:p>
          <a:p>
            <a:r>
              <a:rPr lang="zh-CN" altLang="en-US" sz="3200">
                <a:solidFill>
                  <a:srgbClr val="FFFFFF"/>
                </a:solidFill>
              </a:rPr>
              <a:t>《九月九日忆山东兄弟》是王维初到长安时所作。</a:t>
            </a:r>
            <a:endParaRPr lang="zh-CN" altLang="en-US" sz="3200"/>
          </a:p>
        </p:txBody>
      </p:sp>
      <p:pic>
        <p:nvPicPr>
          <p:cNvPr id="12292" name="组合 24"/>
          <p:cNvPicPr/>
          <p:nvPr/>
        </p:nvPicPr>
        <p:blipFill>
          <a:blip r:embed="rId1"/>
          <a:stretch>
            <a:fillRect/>
          </a:stretch>
        </p:blipFill>
        <p:spPr>
          <a:xfrm>
            <a:off x="-23812" y="4273550"/>
            <a:ext cx="3614737" cy="371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2293" name="组合 5"/>
          <p:cNvGrpSpPr/>
          <p:nvPr/>
        </p:nvGrpSpPr>
        <p:grpSpPr>
          <a:xfrm>
            <a:off x="3389313" y="4279900"/>
            <a:ext cx="9039225" cy="358775"/>
            <a:chOff x="3359696" y="4268829"/>
            <a:chExt cx="9038679" cy="358691"/>
          </a:xfrm>
        </p:grpSpPr>
        <p:cxnSp>
          <p:nvCxnSpPr>
            <p:cNvPr id="12294" name="直接连接符 2"/>
            <p:cNvCxnSpPr/>
            <p:nvPr/>
          </p:nvCxnSpPr>
          <p:spPr>
            <a:xfrm flipV="1">
              <a:off x="3359696" y="4448175"/>
              <a:ext cx="9038679" cy="11109"/>
            </a:xfrm>
            <a:prstGeom prst="line">
              <a:avLst/>
            </a:prstGeom>
            <a:ln w="28575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2295" name="椭圆 12"/>
            <p:cNvSpPr/>
            <p:nvPr/>
          </p:nvSpPr>
          <p:spPr>
            <a:xfrm>
              <a:off x="6029710" y="4268829"/>
              <a:ext cx="355579" cy="358691"/>
            </a:xfrm>
            <a:prstGeom prst="ellipse">
              <a:avLst/>
            </a:prstGeom>
            <a:solidFill>
              <a:srgbClr val="CEA066"/>
            </a:solidFill>
            <a:ln w="28575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endParaRPr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2296" name="矩形 9"/>
          <p:cNvSpPr/>
          <p:nvPr/>
        </p:nvSpPr>
        <p:spPr>
          <a:xfrm>
            <a:off x="819150" y="333375"/>
            <a:ext cx="11264900" cy="923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你猜猜为什么十五岁的王维要离家？</a:t>
            </a:r>
            <a:endParaRPr lang="zh-CN" altLang="en-US" sz="5400">
              <a:latin typeface="Vladimir Script" panose="03050402040407070305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533400" y="530225"/>
            <a:ext cx="219075" cy="561975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</p:pic>
      <p:pic>
        <p:nvPicPr>
          <p:cNvPr id="13315" name="组合 9"/>
          <p:cNvPicPr/>
          <p:nvPr/>
        </p:nvPicPr>
        <p:blipFill>
          <a:blip r:embed="rId2"/>
          <a:stretch>
            <a:fillRect/>
          </a:stretch>
        </p:blipFill>
        <p:spPr>
          <a:xfrm>
            <a:off x="755650" y="804863"/>
            <a:ext cx="10625138" cy="4999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1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758825" y="531813"/>
            <a:ext cx="219075" cy="5618162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</p:pic>
      <p:sp>
        <p:nvSpPr>
          <p:cNvPr id="13317" name="文本框 18"/>
          <p:cNvSpPr/>
          <p:nvPr/>
        </p:nvSpPr>
        <p:spPr>
          <a:xfrm>
            <a:off x="4291013" y="4508500"/>
            <a:ext cx="6148387" cy="989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新丰盛产美酒价值万贯，出没都城长安的游侠多是少年。</a:t>
            </a:r>
            <a:endParaRPr lang="zh-CN" altLang="en-US">
              <a:solidFill>
                <a:srgbClr val="FFFFFF"/>
              </a:solidFill>
            </a:endParaRPr>
          </a:p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相逢时意气相投，痛快豪饮，骏马就拴在酒楼下垂柳边。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06 2.96296E-06 L 0.8599 0.00254">
                                      <p:cBhvr>
                                        <p:cTn id="6" dur="5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60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533400" y="530225"/>
            <a:ext cx="219075" cy="561975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</p:pic>
      <p:grpSp>
        <p:nvGrpSpPr>
          <p:cNvPr id="14339" name="组合 5"/>
          <p:cNvGrpSpPr/>
          <p:nvPr/>
        </p:nvGrpSpPr>
        <p:grpSpPr>
          <a:xfrm>
            <a:off x="755650" y="801688"/>
            <a:ext cx="10625138" cy="5003800"/>
            <a:chOff x="1190" y="1262"/>
            <a:chExt cx="16732" cy="7880"/>
          </a:xfrm>
        </p:grpSpPr>
        <p:pic>
          <p:nvPicPr>
            <p:cNvPr id="14340" name="组合 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90" y="1267"/>
              <a:ext cx="16732" cy="787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1" name="文本框 1"/>
            <p:cNvSpPr/>
            <p:nvPr/>
          </p:nvSpPr>
          <p:spPr>
            <a:xfrm>
              <a:off x="6192" y="2224"/>
              <a:ext cx="11427" cy="4120"/>
            </a:xfrm>
            <a:prstGeom prst="rect">
              <a:avLst/>
            </a:prstGeom>
            <a:solidFill>
              <a:srgbClr val="004A7C"/>
            </a:solidFill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3600"/>
                <a:t>          </a:t>
              </a:r>
              <a:r>
                <a:rPr lang="en-US" altLang="en-US" sz="4000">
                  <a:solidFill>
                    <a:srgbClr val="FFFFFF"/>
                  </a:solidFill>
                </a:rPr>
                <a:t>少年行  </a:t>
              </a:r>
              <a:r>
                <a:rPr lang="en-US" altLang="zh-CN" sz="4000">
                  <a:solidFill>
                    <a:srgbClr val="FFFFFF"/>
                  </a:solidFill>
                </a:rPr>
                <a:t>[</a:t>
              </a:r>
              <a:r>
                <a:rPr lang="en-US" altLang="en-US" sz="4000">
                  <a:solidFill>
                    <a:srgbClr val="FFFFFF"/>
                  </a:solidFill>
                  <a:sym typeface="宋体" panose="02010600030101010101" pitchFamily="2" charset="-122"/>
                </a:rPr>
                <a:t>其二</a:t>
              </a:r>
              <a:r>
                <a:rPr lang="en-US" altLang="zh-CN" sz="4000">
                  <a:solidFill>
                    <a:srgbClr val="FFFFFF"/>
                  </a:solidFill>
                </a:rPr>
                <a:t>]</a:t>
              </a:r>
              <a:endParaRPr lang="en-US" altLang="en-US" sz="4000">
                <a:solidFill>
                  <a:srgbClr val="FFFFFF"/>
                </a:solidFill>
              </a:endParaRPr>
            </a:p>
            <a:p>
              <a:r>
                <a:rPr lang="zh-CN" altLang="en-US" sz="3600">
                  <a:solidFill>
                    <a:srgbClr val="FFFFFF"/>
                  </a:solidFill>
                </a:rPr>
                <a:t>       </a:t>
              </a:r>
              <a:r>
                <a:rPr lang="zh-CN" altLang="en-US" sz="2400">
                  <a:solidFill>
                    <a:srgbClr val="FFFFFF"/>
                  </a:solidFill>
                </a:rPr>
                <a:t>shì                                pi</a:t>
              </a:r>
              <a:r>
                <a:rPr lang="zh-CN" altLang="en-US" sz="2400">
                  <a:solidFill>
                    <a:srgbClr val="FFFFFF"/>
                  </a:solidFill>
                  <a:latin typeface="Arial" panose="020B0604020202020204" pitchFamily="34" charset="0"/>
                </a:rPr>
                <a:t>à</a:t>
              </a:r>
              <a:r>
                <a:rPr lang="zh-CN" altLang="en-US" sz="2400">
                  <a:solidFill>
                    <a:srgbClr val="FFFFFF"/>
                  </a:solidFill>
                </a:rPr>
                <a:t>o qí</a:t>
              </a:r>
              <a:endParaRPr lang="en-US" altLang="zh-CN" sz="2400">
                <a:solidFill>
                  <a:srgbClr val="FFFFFF"/>
                </a:solidFill>
              </a:endParaRPr>
            </a:p>
            <a:p>
              <a:r>
                <a:rPr lang="zh-CN" altLang="en-US" sz="3200">
                  <a:solidFill>
                    <a:srgbClr val="FFFFFF"/>
                  </a:solidFill>
                </a:rPr>
                <a:t>出身仕汉羽林郎，初随骠骑战渔阳。</a:t>
              </a:r>
              <a:endParaRPr lang="en-US" altLang="zh-CN" sz="3200">
                <a:solidFill>
                  <a:srgbClr val="FFFFFF"/>
                </a:solidFill>
              </a:endParaRPr>
            </a:p>
            <a:p>
              <a:r>
                <a:rPr lang="zh-CN" altLang="en-US" sz="2400">
                  <a:solidFill>
                    <a:srgbClr val="FFFFFF"/>
                  </a:solidFill>
                </a:rPr>
                <a:t>shú                                          yóu</a:t>
              </a:r>
              <a:endParaRPr lang="en-US" altLang="zh-CN" sz="2400">
                <a:solidFill>
                  <a:srgbClr val="FFFFFF"/>
                </a:solidFill>
              </a:endParaRPr>
            </a:p>
            <a:p>
              <a:r>
                <a:rPr lang="zh-CN" altLang="en-US" sz="3200">
                  <a:solidFill>
                    <a:srgbClr val="FFFFFF"/>
                  </a:solidFill>
                </a:rPr>
                <a:t>孰知不向边庭苦，纵死犹闻侠骨香。</a:t>
              </a:r>
              <a:endParaRPr lang="en-US" altLang="en-US" sz="3200"/>
            </a:p>
          </p:txBody>
        </p:sp>
      </p:grpSp>
      <p:pic>
        <p:nvPicPr>
          <p:cNvPr id="14342" name="图片 1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758825" y="531813"/>
            <a:ext cx="219075" cy="5618162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</p:pic>
      <p:sp>
        <p:nvSpPr>
          <p:cNvPr id="14343" name="文本框 6"/>
          <p:cNvSpPr/>
          <p:nvPr/>
        </p:nvSpPr>
        <p:spPr>
          <a:xfrm>
            <a:off x="3619500" y="4508500"/>
            <a:ext cx="8383588" cy="99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刚离家就当上了皇家禁卫军的军官，后跟从骠骑大将军参加渔阳大战。</a:t>
            </a:r>
            <a:endParaRPr lang="zh-CN" altLang="en-US">
              <a:solidFill>
                <a:srgbClr val="FFFFFF"/>
              </a:solidFill>
            </a:endParaRPr>
          </a:p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谁不知道奔赴边疆从军的艰苦和危险呢，但为国纵然战死也无悔无怨。</a:t>
            </a:r>
            <a:endParaRPr lang="zh-CN" alt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06 2.96296E-06 L 0.8599 0.00254">
                                      <p:cBhvr>
                                        <p:cTn id="6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6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60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组合 1"/>
          <p:cNvPicPr/>
          <p:nvPr/>
        </p:nvPicPr>
        <p:blipFill>
          <a:blip r:embed="rId1"/>
          <a:stretch>
            <a:fillRect/>
          </a:stretch>
        </p:blipFill>
        <p:spPr>
          <a:xfrm>
            <a:off x="639763" y="804863"/>
            <a:ext cx="10747375" cy="4999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533400" y="530225"/>
            <a:ext cx="219075" cy="561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l="7768" t="11212" r="90271" b="6712"/>
          <a:stretch>
            <a:fillRect/>
          </a:stretch>
        </p:blipFill>
        <p:spPr>
          <a:xfrm>
            <a:off x="746125" y="528638"/>
            <a:ext cx="219075" cy="5618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13"/>
          <p:cNvSpPr/>
          <p:nvPr/>
        </p:nvSpPr>
        <p:spPr>
          <a:xfrm>
            <a:off x="3792538" y="4437063"/>
            <a:ext cx="7373937" cy="99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朝廷君臣庆功大宴刚刚结束，就坐在高高云台上谈论战功。</a:t>
            </a:r>
            <a:endParaRPr lang="zh-CN" altLang="en-US">
              <a:solidFill>
                <a:srgbClr val="FFFFFF"/>
              </a:solidFill>
            </a:endParaRPr>
          </a:p>
          <a:p>
            <a:pPr>
              <a:lnSpc>
                <a:spcPts val="3500"/>
              </a:lnSpc>
            </a:pPr>
            <a:r>
              <a:rPr lang="zh-CN" altLang="en-US">
                <a:solidFill>
                  <a:srgbClr val="FFFFFF"/>
                </a:solidFill>
              </a:rPr>
              <a:t>天子亲临轩殿赐给他们以侯爵的印信，让这些将军佩上步出了明光宫。</a:t>
            </a:r>
            <a:endParaRPr lang="zh-CN" alt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06 -4.07407E-06 L 0.86328 0.00301">
                                      <p:cBhvr>
                                        <p:cTn id="6" dur="5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60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矩形 26"/>
          <p:cNvSpPr/>
          <p:nvPr/>
        </p:nvSpPr>
        <p:spPr>
          <a:xfrm>
            <a:off x="8653463" y="1400175"/>
            <a:ext cx="3092450" cy="3900488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r>
              <a:rPr lang="zh-CN" altLang="en-US" sz="6600">
                <a:solidFill>
                  <a:srgbClr val="004A7C"/>
                </a:solidFill>
              </a:rPr>
              <a:t>             </a:t>
            </a:r>
            <a:endParaRPr lang="zh-CN" altLang="en-US" sz="6000">
              <a:solidFill>
                <a:srgbClr val="004A7C"/>
              </a:solidFill>
            </a:endParaRPr>
          </a:p>
        </p:txBody>
      </p:sp>
      <p:sp>
        <p:nvSpPr>
          <p:cNvPr id="16387" name="矩形 25"/>
          <p:cNvSpPr/>
          <p:nvPr/>
        </p:nvSpPr>
        <p:spPr>
          <a:xfrm>
            <a:off x="4511675" y="1400175"/>
            <a:ext cx="3092450" cy="3900488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r>
              <a:rPr lang="zh-CN" altLang="en-US" sz="6600">
                <a:solidFill>
                  <a:srgbClr val="004A7C"/>
                </a:solidFill>
              </a:rPr>
              <a:t>             </a:t>
            </a:r>
            <a:endParaRPr lang="zh-CN" altLang="en-US" sz="6000">
              <a:solidFill>
                <a:srgbClr val="004A7C"/>
              </a:solidFill>
            </a:endParaRPr>
          </a:p>
        </p:txBody>
      </p:sp>
      <p:sp>
        <p:nvSpPr>
          <p:cNvPr id="16388" name="矩形 24"/>
          <p:cNvSpPr/>
          <p:nvPr/>
        </p:nvSpPr>
        <p:spPr>
          <a:xfrm>
            <a:off x="415925" y="1400175"/>
            <a:ext cx="3092450" cy="3900488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r>
              <a:rPr lang="zh-CN" altLang="en-US" sz="6600">
                <a:solidFill>
                  <a:srgbClr val="004A7C"/>
                </a:solidFill>
              </a:rPr>
              <a:t>             </a:t>
            </a:r>
            <a:endParaRPr lang="zh-CN" altLang="en-US" sz="6000">
              <a:solidFill>
                <a:srgbClr val="004A7C"/>
              </a:solidFill>
            </a:endParaRPr>
          </a:p>
        </p:txBody>
      </p:sp>
      <p:sp>
        <p:nvSpPr>
          <p:cNvPr id="16389" name="文本框 1"/>
          <p:cNvSpPr/>
          <p:nvPr/>
        </p:nvSpPr>
        <p:spPr>
          <a:xfrm>
            <a:off x="0" y="-1587"/>
            <a:ext cx="12192000" cy="733425"/>
          </a:xfrm>
          <a:prstGeom prst="rect">
            <a:avLst/>
          </a:prstGeom>
          <a:solidFill>
            <a:srgbClr val="051E3E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ts val="2500"/>
              </a:lnSpc>
            </a:pPr>
            <a:r>
              <a:rPr lang="en-US" altLang="zh-CN" sz="3200">
                <a:solidFill>
                  <a:srgbClr val="FFFFFF"/>
                </a:solidFill>
              </a:rPr>
              <a:t>    </a:t>
            </a:r>
            <a:endParaRPr lang="en-US" altLang="zh-CN" sz="3200">
              <a:solidFill>
                <a:srgbClr val="FFFFFF"/>
              </a:solidFill>
            </a:endParaRPr>
          </a:p>
          <a:p>
            <a:pPr>
              <a:lnSpc>
                <a:spcPts val="2500"/>
              </a:lnSpc>
            </a:pPr>
            <a:endParaRPr lang="zh-CN" altLang="en-US" sz="2000"/>
          </a:p>
        </p:txBody>
      </p:sp>
      <p:sp>
        <p:nvSpPr>
          <p:cNvPr id="16390" name="文本框 1"/>
          <p:cNvSpPr/>
          <p:nvPr/>
        </p:nvSpPr>
        <p:spPr>
          <a:xfrm>
            <a:off x="0" y="6124575"/>
            <a:ext cx="12192000" cy="733425"/>
          </a:xfrm>
          <a:prstGeom prst="rect">
            <a:avLst/>
          </a:prstGeom>
          <a:solidFill>
            <a:srgbClr val="051E3E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ts val="2500"/>
              </a:lnSpc>
            </a:pPr>
            <a:r>
              <a:rPr lang="en-US" altLang="zh-CN" sz="3200">
                <a:solidFill>
                  <a:srgbClr val="FFFFFF"/>
                </a:solidFill>
              </a:rPr>
              <a:t>    </a:t>
            </a:r>
            <a:endParaRPr lang="en-US" altLang="zh-CN" sz="3200">
              <a:solidFill>
                <a:srgbClr val="FFFFFF"/>
              </a:solidFill>
            </a:endParaRPr>
          </a:p>
          <a:p>
            <a:pPr>
              <a:lnSpc>
                <a:spcPts val="2500"/>
              </a:lnSpc>
            </a:pPr>
            <a:endParaRPr lang="zh-CN" altLang="en-US" sz="2000"/>
          </a:p>
        </p:txBody>
      </p:sp>
      <p:sp>
        <p:nvSpPr>
          <p:cNvPr id="16391" name="文本框 7"/>
          <p:cNvSpPr/>
          <p:nvPr/>
        </p:nvSpPr>
        <p:spPr>
          <a:xfrm>
            <a:off x="4437063" y="1744663"/>
            <a:ext cx="3549650" cy="3619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500"/>
              </a:lnSpc>
            </a:pPr>
            <a:r>
              <a:rPr lang="en-US" altLang="en-US" sz="3200">
                <a:solidFill>
                  <a:srgbClr val="0D1740"/>
                </a:solidFill>
              </a:rPr>
              <a:t> </a:t>
            </a:r>
            <a:r>
              <a:rPr lang="en-US" altLang="en-US" sz="3600">
                <a:solidFill>
                  <a:srgbClr val="0D1740"/>
                </a:solidFill>
              </a:rPr>
              <a:t>少年行  </a:t>
            </a:r>
            <a:r>
              <a:rPr lang="en-US" altLang="zh-CN" sz="3600">
                <a:solidFill>
                  <a:srgbClr val="0D1740"/>
                </a:solidFill>
              </a:rPr>
              <a:t>[</a:t>
            </a:r>
            <a:r>
              <a:rPr lang="en-US" altLang="en-US" sz="3600">
                <a:solidFill>
                  <a:srgbClr val="0D1740"/>
                </a:solidFill>
                <a:sym typeface="宋体" panose="02010600030101010101" pitchFamily="2" charset="-122"/>
              </a:rPr>
              <a:t>其二</a:t>
            </a:r>
            <a:r>
              <a:rPr lang="en-US" altLang="zh-CN" sz="3600">
                <a:solidFill>
                  <a:srgbClr val="0D1740"/>
                </a:solidFill>
              </a:rPr>
              <a:t>]</a:t>
            </a:r>
            <a:endParaRPr lang="en-US" altLang="en-US" sz="36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出身仕汉羽林郎，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初随骠骑战渔阳。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孰知不向边庭苦，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纵死犹闻侠骨香。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zh-CN" altLang="en-US"/>
          </a:p>
        </p:txBody>
      </p:sp>
      <p:cxnSp>
        <p:nvCxnSpPr>
          <p:cNvPr id="16392" name="直接连接符 22"/>
          <p:cNvCxnSpPr/>
          <p:nvPr/>
        </p:nvCxnSpPr>
        <p:spPr>
          <a:xfrm rot="-16200000" flipV="1">
            <a:off x="3635375" y="4535488"/>
            <a:ext cx="146843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3" name="直接连接符 35"/>
          <p:cNvCxnSpPr/>
          <p:nvPr/>
        </p:nvCxnSpPr>
        <p:spPr>
          <a:xfrm>
            <a:off x="4230688" y="2060575"/>
            <a:ext cx="0" cy="3363913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4" name="直接连接符 39"/>
          <p:cNvCxnSpPr/>
          <p:nvPr/>
        </p:nvCxnSpPr>
        <p:spPr>
          <a:xfrm>
            <a:off x="4230688" y="5424488"/>
            <a:ext cx="2232025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5" name="直接连接符 44"/>
          <p:cNvCxnSpPr/>
          <p:nvPr/>
        </p:nvCxnSpPr>
        <p:spPr>
          <a:xfrm>
            <a:off x="6248400" y="1247775"/>
            <a:ext cx="146843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6" name="直接连接符 45"/>
          <p:cNvCxnSpPr/>
          <p:nvPr/>
        </p:nvCxnSpPr>
        <p:spPr>
          <a:xfrm flipV="1">
            <a:off x="7904163" y="1125538"/>
            <a:ext cx="0" cy="3362325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7" name="直接连接符 42"/>
          <p:cNvCxnSpPr/>
          <p:nvPr/>
        </p:nvCxnSpPr>
        <p:spPr>
          <a:xfrm flipH="1">
            <a:off x="5095875" y="1125538"/>
            <a:ext cx="280828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398" name="文本框 50"/>
          <p:cNvSpPr/>
          <p:nvPr/>
        </p:nvSpPr>
        <p:spPr>
          <a:xfrm>
            <a:off x="385763" y="1820863"/>
            <a:ext cx="3549650" cy="3619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500"/>
              </a:lnSpc>
            </a:pPr>
            <a:r>
              <a:rPr lang="en-US" altLang="en-US" sz="3200">
                <a:solidFill>
                  <a:srgbClr val="0D1740"/>
                </a:solidFill>
              </a:rPr>
              <a:t> </a:t>
            </a:r>
            <a:r>
              <a:rPr lang="en-US" altLang="en-US" sz="3600">
                <a:solidFill>
                  <a:srgbClr val="0D1740"/>
                </a:solidFill>
              </a:rPr>
              <a:t>少年行  </a:t>
            </a:r>
            <a:r>
              <a:rPr lang="en-US" altLang="zh-CN" sz="3600">
                <a:solidFill>
                  <a:srgbClr val="0D1740"/>
                </a:solidFill>
              </a:rPr>
              <a:t>[</a:t>
            </a:r>
            <a:r>
              <a:rPr lang="en-US" altLang="en-US" sz="3600">
                <a:solidFill>
                  <a:srgbClr val="0D1740"/>
                </a:solidFill>
                <a:sym typeface="宋体" panose="02010600030101010101" pitchFamily="2" charset="-122"/>
              </a:rPr>
              <a:t>其一</a:t>
            </a:r>
            <a:r>
              <a:rPr lang="en-US" altLang="zh-CN" sz="3600">
                <a:solidFill>
                  <a:srgbClr val="0D1740"/>
                </a:solidFill>
              </a:rPr>
              <a:t>]</a:t>
            </a:r>
            <a:endParaRPr lang="en-US" altLang="en-US" sz="36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新丰美酒斗十千，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咸阳游侠多少年。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zh-CN" altLang="en-US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相逢意气为君饮，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系马高楼垂柳边。</a:t>
            </a:r>
            <a:endParaRPr lang="zh-CN" altLang="en-US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zh-CN" altLang="en-US"/>
          </a:p>
        </p:txBody>
      </p:sp>
      <p:cxnSp>
        <p:nvCxnSpPr>
          <p:cNvPr id="16399" name="直接连接符 54"/>
          <p:cNvCxnSpPr/>
          <p:nvPr/>
        </p:nvCxnSpPr>
        <p:spPr>
          <a:xfrm rot="-16200000" flipV="1">
            <a:off x="-449262" y="4556125"/>
            <a:ext cx="1468437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0" name="直接连接符 55"/>
          <p:cNvCxnSpPr/>
          <p:nvPr/>
        </p:nvCxnSpPr>
        <p:spPr>
          <a:xfrm>
            <a:off x="144463" y="2081213"/>
            <a:ext cx="0" cy="3363912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1" name="直接连接符 53"/>
          <p:cNvCxnSpPr/>
          <p:nvPr/>
        </p:nvCxnSpPr>
        <p:spPr>
          <a:xfrm>
            <a:off x="144463" y="5445125"/>
            <a:ext cx="2232025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2" name="直接连接符 57"/>
          <p:cNvCxnSpPr/>
          <p:nvPr/>
        </p:nvCxnSpPr>
        <p:spPr>
          <a:xfrm>
            <a:off x="2162175" y="1247775"/>
            <a:ext cx="146843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3" name="直接连接符 58"/>
          <p:cNvCxnSpPr/>
          <p:nvPr/>
        </p:nvCxnSpPr>
        <p:spPr>
          <a:xfrm flipV="1">
            <a:off x="3817938" y="1125538"/>
            <a:ext cx="0" cy="3362325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4" name="直接连接符 59"/>
          <p:cNvCxnSpPr/>
          <p:nvPr/>
        </p:nvCxnSpPr>
        <p:spPr>
          <a:xfrm flipH="1">
            <a:off x="1009650" y="1125538"/>
            <a:ext cx="280828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05" name="文本框 60"/>
          <p:cNvSpPr/>
          <p:nvPr/>
        </p:nvSpPr>
        <p:spPr>
          <a:xfrm>
            <a:off x="8569325" y="1773238"/>
            <a:ext cx="3549650" cy="361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2500"/>
              </a:lnSpc>
            </a:pPr>
            <a:r>
              <a:rPr lang="en-US" altLang="en-US" sz="3200">
                <a:solidFill>
                  <a:srgbClr val="0D1740"/>
                </a:solidFill>
              </a:rPr>
              <a:t> </a:t>
            </a:r>
            <a:r>
              <a:rPr lang="en-US" altLang="en-US" sz="3600">
                <a:solidFill>
                  <a:srgbClr val="0D1740"/>
                </a:solidFill>
              </a:rPr>
              <a:t>少年行  </a:t>
            </a:r>
            <a:r>
              <a:rPr lang="en-US" altLang="zh-CN" sz="3600">
                <a:solidFill>
                  <a:srgbClr val="0D1740"/>
                </a:solidFill>
              </a:rPr>
              <a:t>[</a:t>
            </a:r>
            <a:r>
              <a:rPr lang="en-US" altLang="en-US" sz="3600">
                <a:solidFill>
                  <a:srgbClr val="0D1740"/>
                </a:solidFill>
                <a:sym typeface="宋体" panose="02010600030101010101" pitchFamily="2" charset="-122"/>
              </a:rPr>
              <a:t>其四</a:t>
            </a:r>
            <a:r>
              <a:rPr lang="en-US" altLang="zh-CN" sz="3600">
                <a:solidFill>
                  <a:srgbClr val="0D1740"/>
                </a:solidFill>
              </a:rPr>
              <a:t>]</a:t>
            </a:r>
            <a:endParaRPr lang="en-US" altLang="en-US" sz="36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汉家君臣欢宴终，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高议云台论战功。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天子临轩赐侯印，</a:t>
            </a: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en-US" altLang="zh-CN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r>
              <a:rPr lang="zh-CN" altLang="en-US" sz="3200">
                <a:solidFill>
                  <a:srgbClr val="0D1740"/>
                </a:solidFill>
              </a:rPr>
              <a:t>将军佩出明光宫。</a:t>
            </a:r>
            <a:endParaRPr lang="zh-CN" altLang="en-US" sz="3200">
              <a:solidFill>
                <a:srgbClr val="0D1740"/>
              </a:solidFill>
            </a:endParaRPr>
          </a:p>
          <a:p>
            <a:pPr>
              <a:lnSpc>
                <a:spcPts val="2500"/>
              </a:lnSpc>
            </a:pPr>
            <a:endParaRPr lang="zh-CN" altLang="en-US"/>
          </a:p>
        </p:txBody>
      </p:sp>
      <p:cxnSp>
        <p:nvCxnSpPr>
          <p:cNvPr id="16406" name="直接连接符 64"/>
          <p:cNvCxnSpPr/>
          <p:nvPr/>
        </p:nvCxnSpPr>
        <p:spPr>
          <a:xfrm rot="-16200000" flipV="1">
            <a:off x="7732713" y="4535488"/>
            <a:ext cx="1468437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7" name="直接连接符 65"/>
          <p:cNvCxnSpPr/>
          <p:nvPr/>
        </p:nvCxnSpPr>
        <p:spPr>
          <a:xfrm>
            <a:off x="8328025" y="2060575"/>
            <a:ext cx="0" cy="3363913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8" name="直接连接符 63"/>
          <p:cNvCxnSpPr/>
          <p:nvPr/>
        </p:nvCxnSpPr>
        <p:spPr>
          <a:xfrm>
            <a:off x="8328025" y="5424488"/>
            <a:ext cx="2232025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9" name="直接连接符 67"/>
          <p:cNvCxnSpPr/>
          <p:nvPr/>
        </p:nvCxnSpPr>
        <p:spPr>
          <a:xfrm>
            <a:off x="10344150" y="1320800"/>
            <a:ext cx="146843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0" name="直接连接符 68"/>
          <p:cNvCxnSpPr/>
          <p:nvPr/>
        </p:nvCxnSpPr>
        <p:spPr>
          <a:xfrm flipV="1">
            <a:off x="11999913" y="1196975"/>
            <a:ext cx="0" cy="3363913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1" name="直接连接符 69"/>
          <p:cNvCxnSpPr/>
          <p:nvPr/>
        </p:nvCxnSpPr>
        <p:spPr>
          <a:xfrm flipH="1">
            <a:off x="9191625" y="1196975"/>
            <a:ext cx="2808288" cy="0"/>
          </a:xfrm>
          <a:prstGeom prst="line">
            <a:avLst/>
          </a:prstGeom>
          <a:ln w="6350" cap="flat" cmpd="sng">
            <a:solidFill>
              <a:srgbClr val="0D174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 fill="hold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 fill="hold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 fill="hold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 fill="hold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 fill="hold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 fill="hold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21025" y="438150"/>
            <a:ext cx="4840288" cy="6969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矩形 4"/>
          <p:cNvSpPr/>
          <p:nvPr/>
        </p:nvSpPr>
        <p:spPr>
          <a:xfrm>
            <a:off x="8566150" y="1360488"/>
            <a:ext cx="19399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200">
                <a:latin typeface="Vladimir Script" panose="03050402040407070305" pitchFamily="66" charset="0"/>
              </a:rPr>
              <a:t>豪迈气概</a:t>
            </a:r>
            <a:r>
              <a:rPr lang="zh-CN" altLang="en-US" sz="3200">
                <a:solidFill>
                  <a:srgbClr val="B84041"/>
                </a:solidFill>
              </a:rPr>
              <a:t> </a:t>
            </a:r>
            <a:endParaRPr lang="zh-CN" altLang="en-US" sz="3200">
              <a:solidFill>
                <a:srgbClr val="B84041"/>
              </a:solidFill>
            </a:endParaRPr>
          </a:p>
        </p:txBody>
      </p:sp>
      <p:sp>
        <p:nvSpPr>
          <p:cNvPr id="23556" name="矩形 5"/>
          <p:cNvSpPr>
            <a:spLocks noChangeArrowheads="1"/>
          </p:cNvSpPr>
          <p:nvPr/>
        </p:nvSpPr>
        <p:spPr bwMode="auto">
          <a:xfrm>
            <a:off x="3773488" y="119063"/>
            <a:ext cx="2646363" cy="830263"/>
          </a:xfrm>
          <a:prstGeom prst="rect">
            <a:avLst/>
          </a:prstGeom>
          <a:noFill/>
          <a:ln>
            <a:noFill/>
          </a:ln>
          <a:effectLst>
            <a:outerShdw blurRad="266700" sx="102000" sy="102000" algn="ctr" rotWithShape="0">
              <a:srgbClr val="000000">
                <a:alpha val="40000"/>
              </a:srgbClr>
            </a:outerShdw>
          </a:effectLst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4800">
                <a:latin typeface="Vladimir Script" panose="03050402040407070305" pitchFamily="66" charset="0"/>
              </a:rPr>
              <a:t>豪情壮志</a:t>
            </a:r>
            <a:endParaRPr lang="zh-CN" altLang="en-US" sz="4800">
              <a:latin typeface="Vladimir Script" panose="03050402040407070305" pitchFamily="66" charset="0"/>
            </a:endParaRPr>
          </a:p>
        </p:txBody>
      </p:sp>
      <p:sp>
        <p:nvSpPr>
          <p:cNvPr id="17413" name="矩形 6"/>
          <p:cNvSpPr/>
          <p:nvPr/>
        </p:nvSpPr>
        <p:spPr>
          <a:xfrm>
            <a:off x="2363788" y="4519613"/>
            <a:ext cx="21590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600">
                <a:latin typeface="Vladimir Script" panose="03050402040407070305" pitchFamily="66" charset="0"/>
              </a:rPr>
              <a:t>英雄少年</a:t>
            </a:r>
            <a:r>
              <a:rPr lang="zh-CN" altLang="en-US" sz="3600">
                <a:solidFill>
                  <a:srgbClr val="B84041"/>
                </a:solidFill>
              </a:rPr>
              <a:t> </a:t>
            </a:r>
            <a:endParaRPr lang="zh-CN" altLang="en-US" sz="3600">
              <a:solidFill>
                <a:srgbClr val="B84041"/>
              </a:solidFill>
            </a:endParaRPr>
          </a:p>
        </p:txBody>
      </p:sp>
      <p:sp>
        <p:nvSpPr>
          <p:cNvPr id="17414" name="矩形 7"/>
          <p:cNvSpPr/>
          <p:nvPr/>
        </p:nvSpPr>
        <p:spPr>
          <a:xfrm>
            <a:off x="7073900" y="414338"/>
            <a:ext cx="2441575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4400">
                <a:latin typeface="Vladimir Script" panose="03050402040407070305" pitchFamily="66" charset="0"/>
              </a:rPr>
              <a:t>意气风发</a:t>
            </a:r>
            <a:endParaRPr lang="zh-CN" altLang="en-US" sz="4400">
              <a:latin typeface="Vladimir Script" panose="03050402040407070305" pitchFamily="66" charset="0"/>
            </a:endParaRPr>
          </a:p>
        </p:txBody>
      </p:sp>
      <p:sp>
        <p:nvSpPr>
          <p:cNvPr id="17415" name="矩形 10"/>
          <p:cNvSpPr/>
          <p:nvPr/>
        </p:nvSpPr>
        <p:spPr>
          <a:xfrm>
            <a:off x="8894763" y="3408363"/>
            <a:ext cx="21590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r" defTabSz="914400">
              <a:buClrTx/>
              <a:buSzPct val="100000"/>
              <a:buFontTx/>
            </a:pPr>
            <a:r>
              <a:rPr lang="zh-CN" altLang="en-US" sz="3600">
                <a:latin typeface="Vladimir Script" panose="03050402040407070305" pitchFamily="66" charset="0"/>
              </a:rPr>
              <a:t>为国捐躯 </a:t>
            </a:r>
            <a:endParaRPr lang="zh-CN" altLang="en-US" sz="3600">
              <a:latin typeface="Vladimir Script" panose="03050402040407070305" pitchFamily="66" charset="0"/>
            </a:endParaRPr>
          </a:p>
        </p:txBody>
      </p:sp>
      <p:sp>
        <p:nvSpPr>
          <p:cNvPr id="17416" name="矩形 11"/>
          <p:cNvSpPr/>
          <p:nvPr/>
        </p:nvSpPr>
        <p:spPr>
          <a:xfrm>
            <a:off x="1968500" y="1252538"/>
            <a:ext cx="2032000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600">
                <a:latin typeface="Vladimir Script" panose="03050402040407070305" pitchFamily="66" charset="0"/>
              </a:rPr>
              <a:t>建功立业</a:t>
            </a:r>
            <a:endParaRPr lang="zh-CN" altLang="en-US" sz="3600">
              <a:latin typeface="Vladimir Script" panose="03050402040407070305" pitchFamily="66" charset="0"/>
            </a:endParaRPr>
          </a:p>
        </p:txBody>
      </p:sp>
      <p:sp>
        <p:nvSpPr>
          <p:cNvPr id="17417" name="矩形 12"/>
          <p:cNvSpPr/>
          <p:nvPr/>
        </p:nvSpPr>
        <p:spPr>
          <a:xfrm>
            <a:off x="1736725" y="2344738"/>
            <a:ext cx="2379663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4000">
                <a:latin typeface="Vladimir Script" panose="03050402040407070305" pitchFamily="66" charset="0"/>
              </a:rPr>
              <a:t>功成名就</a:t>
            </a:r>
            <a:r>
              <a:rPr lang="zh-CN" altLang="en-US" sz="4000">
                <a:solidFill>
                  <a:srgbClr val="B84041"/>
                </a:solidFill>
              </a:rPr>
              <a:t> </a:t>
            </a:r>
            <a:endParaRPr lang="zh-CN" altLang="en-US" sz="4000">
              <a:solidFill>
                <a:srgbClr val="B84041"/>
              </a:solidFill>
            </a:endParaRPr>
          </a:p>
        </p:txBody>
      </p:sp>
      <p:sp>
        <p:nvSpPr>
          <p:cNvPr id="17418" name="矩形 9"/>
          <p:cNvSpPr/>
          <p:nvPr/>
        </p:nvSpPr>
        <p:spPr>
          <a:xfrm>
            <a:off x="8566150" y="4403725"/>
            <a:ext cx="21590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600">
                <a:latin typeface="Vladimir Script" panose="03050402040407070305" pitchFamily="66" charset="0"/>
              </a:rPr>
              <a:t>战死沙场</a:t>
            </a:r>
            <a:r>
              <a:rPr lang="zh-CN" altLang="en-US" sz="3600">
                <a:solidFill>
                  <a:srgbClr val="B84041"/>
                </a:solidFill>
              </a:rPr>
              <a:t> </a:t>
            </a:r>
            <a:endParaRPr lang="zh-CN" altLang="en-US" sz="3600">
              <a:solidFill>
                <a:srgbClr val="B84041"/>
              </a:solidFill>
            </a:endParaRPr>
          </a:p>
        </p:txBody>
      </p:sp>
      <p:sp>
        <p:nvSpPr>
          <p:cNvPr id="17419" name="文本框 1"/>
          <p:cNvSpPr/>
          <p:nvPr/>
        </p:nvSpPr>
        <p:spPr>
          <a:xfrm>
            <a:off x="8591550" y="2205038"/>
            <a:ext cx="3675063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名垂千古</a:t>
            </a:r>
            <a:endParaRPr lang="zh-CN" altLang="en-US" sz="5400">
              <a:latin typeface="Vladimir Script" panose="03050402040407070305" pitchFamily="66" charset="0"/>
            </a:endParaRPr>
          </a:p>
        </p:txBody>
      </p:sp>
      <p:sp>
        <p:nvSpPr>
          <p:cNvPr id="17420" name="矩形 8"/>
          <p:cNvSpPr/>
          <p:nvPr/>
        </p:nvSpPr>
        <p:spPr>
          <a:xfrm>
            <a:off x="1425575" y="3490913"/>
            <a:ext cx="2555875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4400">
                <a:latin typeface="Vladimir Script" panose="03050402040407070305" pitchFamily="66" charset="0"/>
              </a:rPr>
              <a:t>大义报国</a:t>
            </a:r>
            <a:r>
              <a:rPr lang="zh-CN" altLang="en-US" sz="3200">
                <a:solidFill>
                  <a:srgbClr val="B84041"/>
                </a:solidFill>
              </a:rPr>
              <a:t> </a:t>
            </a:r>
            <a:endParaRPr lang="zh-CN" altLang="en-US" sz="3200">
              <a:solidFill>
                <a:srgbClr val="B84041"/>
              </a:solidFill>
            </a:endParaRPr>
          </a:p>
        </p:txBody>
      </p:sp>
      <p:pic>
        <p:nvPicPr>
          <p:cNvPr id="17421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9720263" y="5167313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2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7667625" y="532923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3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8383588" y="5891213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4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10672763" y="582453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5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2408238" y="497998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6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3773488" y="5599113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7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479425" y="5133975"/>
            <a:ext cx="1590675" cy="1223963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17428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1671638" y="5784850"/>
            <a:ext cx="1590675" cy="1223963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文本框 1"/>
          <p:cNvSpPr/>
          <p:nvPr/>
        </p:nvSpPr>
        <p:spPr>
          <a:xfrm>
            <a:off x="695325" y="260350"/>
            <a:ext cx="10729913" cy="1843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ts val="6500"/>
              </a:lnSpc>
            </a:pPr>
            <a:r>
              <a:rPr lang="en-US" altLang="zh-CN" sz="3600">
                <a:solidFill>
                  <a:srgbClr val="FFFFFF"/>
                </a:solidFill>
              </a:rPr>
              <a:t>                         </a:t>
            </a:r>
            <a:r>
              <a:rPr lang="en-US" altLang="zh-CN" sz="4800">
                <a:solidFill>
                  <a:srgbClr val="FFFFFF"/>
                </a:solidFill>
              </a:rPr>
              <a:t>《</a:t>
            </a:r>
            <a:r>
              <a:rPr lang="zh-CN" altLang="en-US" sz="4800">
                <a:solidFill>
                  <a:srgbClr val="FFFFFF"/>
                </a:solidFill>
              </a:rPr>
              <a:t>王维传</a:t>
            </a:r>
            <a:r>
              <a:rPr lang="en-US" altLang="zh-CN" sz="4800">
                <a:solidFill>
                  <a:srgbClr val="FFFFFF"/>
                </a:solidFill>
              </a:rPr>
              <a:t>》</a:t>
            </a:r>
            <a:r>
              <a:rPr lang="zh-CN" altLang="en-US" sz="4800">
                <a:solidFill>
                  <a:srgbClr val="FFFFFF"/>
                </a:solidFill>
              </a:rPr>
              <a:t>节选</a:t>
            </a:r>
            <a:endParaRPr lang="en-US" altLang="zh-CN" sz="4000">
              <a:solidFill>
                <a:srgbClr val="FFFFFF"/>
              </a:solidFill>
            </a:endParaRPr>
          </a:p>
          <a:p>
            <a:pPr eaLnBrk="0" hangingPunct="0">
              <a:lnSpc>
                <a:spcPts val="6500"/>
              </a:lnSpc>
            </a:pPr>
            <a:endParaRPr lang="en-US" altLang="zh-CN" sz="4000">
              <a:solidFill>
                <a:srgbClr val="FFFFFF"/>
              </a:solidFill>
            </a:endParaRPr>
          </a:p>
          <a:p>
            <a:pPr eaLnBrk="0" hangingPunct="0"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    王维十七岁从洛阳来到当时的首都长安，他希望自己的才华能够得到赏识，他怀着满腔热情，带着自己曾经最为的得意的诗作去拜访岐王。岐王府门口有若干个家仆。王维整理好衣衫，恭敬地上前递上了自己的名帖，希望门童代为转告。</a:t>
            </a:r>
            <a:endParaRPr lang="en-US" altLang="zh-CN" sz="3600">
              <a:solidFill>
                <a:srgbClr val="FFFFFF"/>
              </a:solidFill>
            </a:endParaRPr>
          </a:p>
          <a:p>
            <a:pPr eaLnBrk="0" hangingPunct="0"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    这时，门口较为年长的仆人开口了：“我家去公主府赏乐了，你就到角门那里去等着吧。王爷回来我再招呼你。”王维信以为真，施力答谢后，果然到角门去等候了。过了会，门内出来了一个穿寻常衣服的妇人，说话间把一盆脏水泼出了门口</a:t>
            </a:r>
            <a:r>
              <a:rPr lang="zh-CN" altLang="en-US" sz="1600">
                <a:solidFill>
                  <a:srgbClr val="FFFFFF"/>
                </a:solidFill>
              </a:rPr>
              <a:t>。</a:t>
            </a:r>
            <a:r>
              <a:rPr lang="zh-CN" altLang="en-US" sz="3600">
                <a:solidFill>
                  <a:srgbClr val="FFFFFF"/>
                </a:solidFill>
              </a:rPr>
              <a:t>王维急忙闪躲，险些沾到泥污。妇人抬头看了王维一眼，轻蔑地说：“不要站在这里碍事！”还没等王维反应过来，门哐当一声又关上了。</a:t>
            </a:r>
            <a:endParaRPr lang="en-US" altLang="zh-CN" sz="3600">
              <a:solidFill>
                <a:srgbClr val="FFFFFF"/>
              </a:solidFill>
            </a:endParaRPr>
          </a:p>
          <a:p>
            <a:pPr eaLnBrk="0" hangingPunct="0">
              <a:lnSpc>
                <a:spcPts val="6500"/>
              </a:lnSpc>
            </a:pPr>
            <a:r>
              <a:rPr lang="en-US" altLang="zh-CN" sz="3600">
                <a:solidFill>
                  <a:srgbClr val="FFFFFF"/>
                </a:solidFill>
              </a:rPr>
              <a:t>      </a:t>
            </a:r>
            <a:r>
              <a:rPr lang="zh-CN" altLang="en-US" sz="3600">
                <a:solidFill>
                  <a:srgbClr val="FFFFFF"/>
                </a:solidFill>
              </a:rPr>
              <a:t>这时，王维隐约听见有人在议论：“有一个没用的书生，真是不明事理！”转眼间，太阳快落山了，眼看着今日不可能再有机会见到王爷，王维只好失落地离去</a:t>
            </a:r>
            <a:r>
              <a:rPr lang="en-US" altLang="zh-CN" sz="3600">
                <a:solidFill>
                  <a:srgbClr val="FFFFFF"/>
                </a:solidFill>
              </a:rPr>
              <a:t>.</a:t>
            </a:r>
            <a:r>
              <a:rPr lang="zh-CN" altLang="en-US" sz="3600">
                <a:solidFill>
                  <a:srgbClr val="FFFFFF"/>
                </a:solidFill>
              </a:rPr>
              <a:t>    王维游荡在街上，第一次有了游历在外的凄凉。之后的几个月中，王维又去了宁王府、公主府、宰相府等许多达官贵人的府邸拜访，无一例外地都被挡在了门外。</a:t>
            </a:r>
            <a:endParaRPr lang="zh-CN" altLang="en-US" sz="3600"/>
          </a:p>
        </p:txBody>
      </p:sp>
      <p:sp>
        <p:nvSpPr>
          <p:cNvPr id="18435" name="矩形 3"/>
          <p:cNvSpPr/>
          <p:nvPr/>
        </p:nvSpPr>
        <p:spPr>
          <a:xfrm>
            <a:off x="947738" y="620713"/>
            <a:ext cx="10693400" cy="1728787"/>
          </a:xfrm>
          <a:prstGeom prst="rect">
            <a:avLst/>
          </a:prstGeom>
          <a:noFill/>
          <a:ln w="12700">
            <a:noFill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defTabSz="914400" eaLnBrk="0" hangingPunct="0"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如果你是此时被拒之门外的王维，心中会想些什么？</a:t>
            </a:r>
            <a:endParaRPr lang="zh-CN" altLang="en-US" sz="5400">
              <a:latin typeface="Vladimir Script" panose="03050402040407070305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06 0.25 L 0.00794 -4.10509">
                                      <p:cBhvr>
                                        <p:cTn id="6" dur="6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矩形 2"/>
          <p:cNvSpPr/>
          <p:nvPr/>
        </p:nvSpPr>
        <p:spPr>
          <a:xfrm>
            <a:off x="-889000" y="476250"/>
            <a:ext cx="14257338" cy="846138"/>
          </a:xfrm>
          <a:prstGeom prst="rect">
            <a:avLst/>
          </a:prstGeom>
          <a:solidFill>
            <a:srgbClr val="004A7C"/>
          </a:solidFill>
          <a:ln w="38100" cap="flat" cmpd="sng">
            <a:solidFill>
              <a:srgbClr val="CEA066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eaLnBrk="0" hangingPunct="0"/>
            <a:r>
              <a:rPr lang="zh-CN" altLang="en-US" sz="5400">
                <a:solidFill>
                  <a:srgbClr val="004A7C"/>
                </a:solidFill>
              </a:rPr>
              <a:t>       </a:t>
            </a:r>
            <a:r>
              <a:rPr lang="zh-CN" altLang="en-US" sz="5400">
                <a:solidFill>
                  <a:srgbClr val="FFFFFF"/>
                </a:solidFill>
              </a:rPr>
              <a:t>  九岁             十五岁           十七岁</a:t>
            </a:r>
            <a:endParaRPr lang="zh-CN" altLang="en-US" sz="5400"/>
          </a:p>
        </p:txBody>
      </p:sp>
      <p:sp>
        <p:nvSpPr>
          <p:cNvPr id="19459" name="矩形 3"/>
          <p:cNvSpPr/>
          <p:nvPr/>
        </p:nvSpPr>
        <p:spPr>
          <a:xfrm>
            <a:off x="695325" y="2133600"/>
            <a:ext cx="2305050" cy="3743325"/>
          </a:xfrm>
          <a:prstGeom prst="rect">
            <a:avLst/>
          </a:prstGeom>
          <a:noFill/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defTabSz="914400">
              <a:lnSpc>
                <a:spcPts val="10000"/>
              </a:lnSpc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知属辞</a:t>
            </a:r>
            <a:endParaRPr lang="zh-CN" altLang="en-US" sz="5400">
              <a:latin typeface="Vladimir Script" panose="03050402040407070305" pitchFamily="66" charset="0"/>
            </a:endParaRPr>
          </a:p>
          <a:p>
            <a:pPr defTabSz="914400">
              <a:lnSpc>
                <a:spcPts val="10000"/>
              </a:lnSpc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工草隶</a:t>
            </a:r>
            <a:endParaRPr lang="zh-CN" altLang="en-US" sz="5400">
              <a:latin typeface="Vladimir Script" panose="03050402040407070305" pitchFamily="66" charset="0"/>
            </a:endParaRPr>
          </a:p>
          <a:p>
            <a:pPr defTabSz="914400">
              <a:lnSpc>
                <a:spcPts val="10000"/>
              </a:lnSpc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闲音律</a:t>
            </a:r>
            <a:endParaRPr lang="zh-CN" altLang="en-US" sz="5400">
              <a:latin typeface="Vladimir Script" panose="03050402040407070305" pitchFamily="66" charset="0"/>
            </a:endParaRPr>
          </a:p>
        </p:txBody>
      </p:sp>
      <p:sp>
        <p:nvSpPr>
          <p:cNvPr id="19460" name="矩形 4"/>
          <p:cNvSpPr/>
          <p:nvPr/>
        </p:nvSpPr>
        <p:spPr>
          <a:xfrm>
            <a:off x="4224338" y="2133600"/>
            <a:ext cx="3095625" cy="3743325"/>
          </a:xfrm>
          <a:prstGeom prst="rect">
            <a:avLst/>
          </a:prstGeom>
          <a:noFill/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defTabSz="914400">
              <a:lnSpc>
                <a:spcPts val="10000"/>
              </a:lnSpc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意气风发</a:t>
            </a:r>
            <a:endParaRPr lang="en-US" altLang="zh-CN" sz="5400">
              <a:latin typeface="Vladimir Script" panose="03050402040407070305" pitchFamily="66" charset="0"/>
            </a:endParaRPr>
          </a:p>
          <a:p>
            <a:pPr defTabSz="914400">
              <a:lnSpc>
                <a:spcPts val="10000"/>
              </a:lnSpc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</a:rPr>
              <a:t>豪情壮志  建功立业</a:t>
            </a:r>
            <a:endParaRPr lang="zh-CN" altLang="en-US" sz="5400">
              <a:latin typeface="Vladimir Script" panose="03050402040407070305" pitchFamily="66" charset="0"/>
            </a:endParaRPr>
          </a:p>
        </p:txBody>
      </p:sp>
      <p:sp>
        <p:nvSpPr>
          <p:cNvPr id="19461" name="矩形 5"/>
          <p:cNvSpPr/>
          <p:nvPr/>
        </p:nvSpPr>
        <p:spPr>
          <a:xfrm>
            <a:off x="8472488" y="2133600"/>
            <a:ext cx="3095625" cy="3743325"/>
          </a:xfrm>
          <a:prstGeom prst="rect">
            <a:avLst/>
          </a:prstGeom>
          <a:noFill/>
          <a:ln w="127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dist="25400" dir="7200003" algn="ctr" rotWithShape="0">
              <a:srgbClr val="000000">
                <a:alpha val="28999"/>
              </a:srgbClr>
            </a:outerShdw>
          </a:effectLst>
        </p:spPr>
        <p:txBody>
          <a:bodyPr anchor="ctr"/>
          <a:p>
            <a:pPr eaLnBrk="0" hangingPunct="0">
              <a:lnSpc>
                <a:spcPts val="10000"/>
              </a:lnSpc>
            </a:pPr>
            <a:r>
              <a:rPr lang="zh-CN" altLang="en-US" sz="5400">
                <a:solidFill>
                  <a:srgbClr val="FFFFFF"/>
                </a:solidFill>
              </a:rPr>
              <a:t>独在异乡   受人冷落  倍感凄凉</a:t>
            </a:r>
            <a:r>
              <a:rPr lang="zh-CN" altLang="en-US" sz="5400"/>
              <a:t> </a:t>
            </a:r>
            <a:endParaRPr lang="zh-CN" altLang="en-US" sz="5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组合 10"/>
          <p:cNvPicPr/>
          <p:nvPr/>
        </p:nvPicPr>
        <p:blipFill>
          <a:blip r:embed="rId1"/>
          <a:stretch>
            <a:fillRect/>
          </a:stretch>
        </p:blipFill>
        <p:spPr>
          <a:xfrm>
            <a:off x="798513" y="738188"/>
            <a:ext cx="5364162" cy="5199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直角三角形 7"/>
          <p:cNvSpPr/>
          <p:nvPr/>
        </p:nvSpPr>
        <p:spPr>
          <a:xfrm flipV="1">
            <a:off x="862013" y="723900"/>
            <a:ext cx="935037" cy="4938713"/>
          </a:xfrm>
          <a:prstGeom prst="rtTriangle">
            <a:avLst/>
          </a:prstGeom>
          <a:solidFill>
            <a:srgbClr val="004A7C"/>
          </a:solidFill>
          <a:ln w="47625" cap="flat" cmpd="sng">
            <a:solidFill>
              <a:srgbClr val="D8BE8C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平行四边形 9"/>
          <p:cNvSpPr/>
          <p:nvPr/>
        </p:nvSpPr>
        <p:spPr>
          <a:xfrm>
            <a:off x="4656138" y="836613"/>
            <a:ext cx="6911975" cy="4968875"/>
          </a:xfrm>
          <a:prstGeom prst="parallelogram">
            <a:avLst>
              <a:gd name="adj" fmla="val 25000"/>
            </a:avLst>
          </a:prstGeom>
          <a:solidFill>
            <a:srgbClr val="004A7C"/>
          </a:solidFill>
          <a:ln w="47625" cap="flat" cmpd="sng">
            <a:solidFill>
              <a:srgbClr val="D8BE8C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5" name="文本框 13"/>
          <p:cNvSpPr/>
          <p:nvPr/>
        </p:nvSpPr>
        <p:spPr>
          <a:xfrm>
            <a:off x="5930900" y="836613"/>
            <a:ext cx="5545138" cy="5370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6500"/>
              </a:lnSpc>
            </a:pPr>
            <a:r>
              <a:rPr lang="zh-CN" altLang="en-US" sz="4400">
                <a:solidFill>
                  <a:srgbClr val="FFFFFF"/>
                </a:solidFill>
              </a:rPr>
              <a:t>九月九日忆山东兄弟</a:t>
            </a:r>
            <a:endParaRPr lang="en-US" altLang="zh-CN" sz="44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</a:rPr>
              <a:t>              唐</a:t>
            </a:r>
            <a:r>
              <a:rPr lang="en-US" altLang="zh-CN" sz="320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3200">
                <a:solidFill>
                  <a:srgbClr val="FFFFFF"/>
                </a:solidFill>
              </a:rPr>
              <a:t>王维</a:t>
            </a:r>
            <a:endParaRPr lang="en-US" altLang="zh-CN" sz="32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4000">
                <a:solidFill>
                  <a:srgbClr val="FFFFFF"/>
                </a:solidFill>
              </a:rPr>
              <a:t>  </a:t>
            </a:r>
            <a:r>
              <a:rPr lang="zh-CN" altLang="en-US" sz="3600">
                <a:solidFill>
                  <a:srgbClr val="FFFFFF"/>
                </a:solidFill>
              </a:rPr>
              <a:t>独在异乡为异客，</a:t>
            </a:r>
            <a:endParaRPr lang="en-US" altLang="zh-CN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</a:t>
            </a:r>
            <a:endParaRPr lang="zh-CN" altLang="en-US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遥知兄弟登高处，</a:t>
            </a:r>
            <a:endParaRPr lang="en-US" altLang="zh-CN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遍插茱萸少一人。</a:t>
            </a:r>
            <a:endParaRPr lang="zh-CN" altLang="en-US" sz="3600">
              <a:solidFill>
                <a:srgbClr val="FFFFFF"/>
              </a:solidFill>
            </a:endParaRPr>
          </a:p>
          <a:p>
            <a:endParaRPr lang="zh-CN" altLang="en-US"/>
          </a:p>
        </p:txBody>
      </p:sp>
      <p:sp>
        <p:nvSpPr>
          <p:cNvPr id="20486" name="文本框 14"/>
          <p:cNvSpPr/>
          <p:nvPr/>
        </p:nvSpPr>
        <p:spPr>
          <a:xfrm>
            <a:off x="6199188" y="3430588"/>
            <a:ext cx="4824412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3600">
                <a:solidFill>
                  <a:srgbClr val="FFFFFF"/>
                </a:solidFill>
              </a:rPr>
              <a:t>每逢佳节</a:t>
            </a:r>
            <a:r>
              <a:rPr lang="zh-CN" altLang="en-US" sz="3600" b="1">
                <a:latin typeface="Vladimir Script" panose="03050402040407070305" pitchFamily="66" charset="0"/>
                <a:sym typeface="宋体" panose="02010600030101010101" pitchFamily="2" charset="-122"/>
              </a:rPr>
              <a:t>倍</a:t>
            </a:r>
            <a:r>
              <a:rPr lang="zh-CN" altLang="en-US" sz="3600">
                <a:solidFill>
                  <a:srgbClr val="FFFFFF"/>
                </a:solidFill>
              </a:rPr>
              <a:t>思亲。</a:t>
            </a:r>
            <a:endParaRPr lang="zh-CN" altLang="en-US" sz="36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矩形 5"/>
          <p:cNvSpPr/>
          <p:nvPr/>
        </p:nvSpPr>
        <p:spPr>
          <a:xfrm>
            <a:off x="11113" y="1031875"/>
            <a:ext cx="12192000" cy="4891088"/>
          </a:xfrm>
          <a:prstGeom prst="rect">
            <a:avLst/>
          </a:prstGeom>
          <a:solidFill>
            <a:srgbClr val="082D5E"/>
          </a:solidFill>
          <a:ln w="127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en-US" altLang="zh-CN">
              <a:solidFill>
                <a:srgbClr val="FFFFFF"/>
              </a:solidFill>
            </a:endParaRPr>
          </a:p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1507" name="任意多边形 3"/>
          <p:cNvGrpSpPr/>
          <p:nvPr/>
        </p:nvGrpSpPr>
        <p:grpSpPr>
          <a:xfrm>
            <a:off x="-30162" y="706438"/>
            <a:ext cx="12619037" cy="5535612"/>
            <a:chOff x="-19" y="445"/>
            <a:chExt cx="7949" cy="3487"/>
          </a:xfrm>
        </p:grpSpPr>
        <p:pic>
          <p:nvPicPr>
            <p:cNvPr id="21508" name="任意多边形 3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-19" y="445"/>
              <a:ext cx="7949" cy="34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09" name="矩形 21508"/>
            <p:cNvSpPr/>
            <p:nvPr/>
          </p:nvSpPr>
          <p:spPr>
            <a:xfrm>
              <a:off x="232" y="650"/>
              <a:ext cx="7448" cy="307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1510" name="矩形 4"/>
          <p:cNvGrpSpPr/>
          <p:nvPr/>
        </p:nvGrpSpPr>
        <p:grpSpPr>
          <a:xfrm>
            <a:off x="-407987" y="933450"/>
            <a:ext cx="779462" cy="5016500"/>
            <a:chOff x="-257" y="588"/>
            <a:chExt cx="491" cy="3160"/>
          </a:xfrm>
        </p:grpSpPr>
        <p:pic>
          <p:nvPicPr>
            <p:cNvPr id="21511" name="矩形 4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257" y="588"/>
              <a:ext cx="491" cy="31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2" name="矩形 21511"/>
            <p:cNvSpPr/>
            <p:nvPr/>
          </p:nvSpPr>
          <p:spPr>
            <a:xfrm>
              <a:off x="-253" y="592"/>
              <a:ext cx="485" cy="31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1513" name="任意多边形 6"/>
          <p:cNvGrpSpPr/>
          <p:nvPr/>
        </p:nvGrpSpPr>
        <p:grpSpPr>
          <a:xfrm>
            <a:off x="10302875" y="2419350"/>
            <a:ext cx="1912938" cy="3517900"/>
            <a:chOff x="6490" y="1524"/>
            <a:chExt cx="1205" cy="2216"/>
          </a:xfrm>
        </p:grpSpPr>
        <p:pic>
          <p:nvPicPr>
            <p:cNvPr id="21514" name="任意多边形 6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490" y="1524"/>
              <a:ext cx="1205" cy="22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515" name="矩形 21514"/>
            <p:cNvSpPr/>
            <p:nvPr/>
          </p:nvSpPr>
          <p:spPr>
            <a:xfrm>
              <a:off x="6496" y="1553"/>
              <a:ext cx="1184" cy="21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1516" name="组合 8"/>
          <p:cNvGrpSpPr/>
          <p:nvPr/>
        </p:nvGrpSpPr>
        <p:grpSpPr>
          <a:xfrm>
            <a:off x="1200150" y="1470025"/>
            <a:ext cx="2314575" cy="3943350"/>
            <a:chOff x="1645360" y="1799079"/>
            <a:chExt cx="2315860" cy="3943958"/>
          </a:xfrm>
        </p:grpSpPr>
        <p:cxnSp>
          <p:nvCxnSpPr>
            <p:cNvPr id="21517" name="肘形连接符 9"/>
            <p:cNvCxnSpPr/>
            <p:nvPr/>
          </p:nvCxnSpPr>
          <p:spPr>
            <a:xfrm rot="-5400000" flipH="1">
              <a:off x="1388733" y="2671998"/>
              <a:ext cx="3445406" cy="1699568"/>
            </a:xfrm>
            <a:prstGeom prst="bentConnector3">
              <a:avLst>
                <a:gd name="adj1" fmla="val 23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18" name="肘形连接符 10"/>
            <p:cNvCxnSpPr/>
            <p:nvPr/>
          </p:nvCxnSpPr>
          <p:spPr>
            <a:xfrm rot="-5400000" flipV="1">
              <a:off x="633421" y="3493748"/>
              <a:ext cx="3261228" cy="1237350"/>
            </a:xfrm>
            <a:prstGeom prst="bentConnector3">
              <a:avLst>
                <a:gd name="adj1" fmla="val 306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19" name="直接连接符 11"/>
            <p:cNvCxnSpPr/>
            <p:nvPr/>
          </p:nvCxnSpPr>
          <p:spPr>
            <a:xfrm>
              <a:off x="2418902" y="1859413"/>
              <a:ext cx="1469252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20" name="直接连接符 12"/>
            <p:cNvCxnSpPr/>
            <p:nvPr/>
          </p:nvCxnSpPr>
          <p:spPr>
            <a:xfrm rot="-16200000" flipV="1">
              <a:off x="978534" y="4885655"/>
              <a:ext cx="1467076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21" name="文本框 14"/>
          <p:cNvSpPr/>
          <p:nvPr/>
        </p:nvSpPr>
        <p:spPr>
          <a:xfrm>
            <a:off x="1498600" y="1987550"/>
            <a:ext cx="738188" cy="35909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3200">
                <a:latin typeface="Vladimir Script" panose="03050402040407070305" pitchFamily="66" charset="0"/>
              </a:rPr>
              <a:t>白云飞处</a:t>
            </a:r>
            <a:r>
              <a:rPr lang="zh-CN" altLang="en-US" sz="3600" b="1">
                <a:solidFill>
                  <a:srgbClr val="FFFFFF"/>
                </a:solidFill>
              </a:rPr>
              <a:t>倍思亲</a:t>
            </a:r>
            <a:r>
              <a:rPr lang="zh-CN" altLang="en-US" sz="3200">
                <a:solidFill>
                  <a:srgbClr val="FFFFFF"/>
                </a:solidFill>
              </a:rPr>
              <a:t>。</a:t>
            </a: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21522" name="文本框 17"/>
          <p:cNvSpPr/>
          <p:nvPr/>
        </p:nvSpPr>
        <p:spPr>
          <a:xfrm>
            <a:off x="2384425" y="2708275"/>
            <a:ext cx="615950" cy="35909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en-US" altLang="zh-CN" sz="2800">
                <a:solidFill>
                  <a:srgbClr val="FFFFFF"/>
                </a:solidFill>
              </a:rPr>
              <a:t>  </a:t>
            </a:r>
            <a:r>
              <a:rPr lang="en-US" altLang="zh-CN" sz="2800">
                <a:solidFill>
                  <a:srgbClr val="E9CFAE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400">
                <a:latin typeface="Vladimir Script" panose="03050402040407070305" pitchFamily="66" charset="0"/>
              </a:rPr>
              <a:t>宋</a:t>
            </a:r>
            <a:r>
              <a:rPr lang="en-US" altLang="zh-CN" sz="2400">
                <a:solidFill>
                  <a:srgbClr val="E9CFAE"/>
                </a:solidFill>
              </a:rPr>
              <a:t>  </a:t>
            </a:r>
            <a:r>
              <a:rPr lang="zh-CN" altLang="en-US" sz="2400">
                <a:latin typeface="Vladimir Script" panose="03050402040407070305" pitchFamily="66" charset="0"/>
              </a:rPr>
              <a:t>胡仲弓</a:t>
            </a:r>
            <a:endParaRPr lang="zh-CN" altLang="en-US" sz="2400">
              <a:latin typeface="Vladimir Script" panose="03050402040407070305" pitchFamily="66" charset="0"/>
            </a:endParaRPr>
          </a:p>
        </p:txBody>
      </p:sp>
      <p:grpSp>
        <p:nvGrpSpPr>
          <p:cNvPr id="21523" name="组合 19"/>
          <p:cNvGrpSpPr/>
          <p:nvPr/>
        </p:nvGrpSpPr>
        <p:grpSpPr>
          <a:xfrm>
            <a:off x="4505325" y="1557338"/>
            <a:ext cx="2316163" cy="3943350"/>
            <a:chOff x="1645360" y="1799079"/>
            <a:chExt cx="2315860" cy="3943958"/>
          </a:xfrm>
        </p:grpSpPr>
        <p:cxnSp>
          <p:nvCxnSpPr>
            <p:cNvPr id="21524" name="肘形连接符 20"/>
            <p:cNvCxnSpPr/>
            <p:nvPr/>
          </p:nvCxnSpPr>
          <p:spPr>
            <a:xfrm rot="-5400000" flipH="1">
              <a:off x="1389316" y="2672580"/>
              <a:ext cx="3445406" cy="1698403"/>
            </a:xfrm>
            <a:prstGeom prst="bentConnector3">
              <a:avLst>
                <a:gd name="adj1" fmla="val 23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25" name="肘形连接符 21"/>
            <p:cNvCxnSpPr/>
            <p:nvPr/>
          </p:nvCxnSpPr>
          <p:spPr>
            <a:xfrm rot="-5400000" flipV="1">
              <a:off x="632997" y="3494172"/>
              <a:ext cx="3261228" cy="1236501"/>
            </a:xfrm>
            <a:prstGeom prst="bentConnector3">
              <a:avLst>
                <a:gd name="adj1" fmla="val 306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26" name="直接连接符 22"/>
            <p:cNvCxnSpPr/>
            <p:nvPr/>
          </p:nvCxnSpPr>
          <p:spPr>
            <a:xfrm>
              <a:off x="2419959" y="1859413"/>
              <a:ext cx="1468246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27" name="直接连接符 23"/>
            <p:cNvCxnSpPr/>
            <p:nvPr/>
          </p:nvCxnSpPr>
          <p:spPr>
            <a:xfrm rot="-16200000" flipV="1">
              <a:off x="978488" y="4885655"/>
              <a:ext cx="1467076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28" name="文本框 24"/>
          <p:cNvSpPr/>
          <p:nvPr/>
        </p:nvSpPr>
        <p:spPr>
          <a:xfrm>
            <a:off x="4305300" y="2074863"/>
            <a:ext cx="1230313" cy="422433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3200">
                <a:latin typeface="Vladimir Script" panose="03050402040407070305" pitchFamily="66" charset="0"/>
              </a:rPr>
              <a:t>每逢寒食</a:t>
            </a:r>
            <a:r>
              <a:rPr lang="zh-CN" altLang="en-US" sz="3600" b="1">
                <a:solidFill>
                  <a:srgbClr val="FFFFFF"/>
                </a:solidFill>
              </a:rPr>
              <a:t>倍思亲</a:t>
            </a:r>
            <a:r>
              <a:rPr lang="zh-CN" altLang="en-US" sz="3200">
                <a:solidFill>
                  <a:srgbClr val="FFFFFF"/>
                </a:solidFill>
              </a:rPr>
              <a:t>。</a:t>
            </a:r>
            <a:endParaRPr lang="zh-CN" altLang="en-US" sz="3200">
              <a:solidFill>
                <a:srgbClr val="FFFFFF"/>
              </a:solidFill>
            </a:endParaRPr>
          </a:p>
          <a:p>
            <a:pPr defTabSz="914400" eaLnBrk="0" hangingPunct="0">
              <a:buClrTx/>
              <a:buSzPct val="100000"/>
              <a:buFontTx/>
            </a:pP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21529" name="文本框 25"/>
          <p:cNvSpPr/>
          <p:nvPr/>
        </p:nvSpPr>
        <p:spPr>
          <a:xfrm>
            <a:off x="5684838" y="2708275"/>
            <a:ext cx="615950" cy="35909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en-US" altLang="zh-CN" sz="2800">
                <a:solidFill>
                  <a:srgbClr val="FFFFFF"/>
                </a:solidFill>
              </a:rPr>
              <a:t>  </a:t>
            </a:r>
            <a:r>
              <a:rPr lang="en-US" altLang="zh-CN" sz="2800">
                <a:solidFill>
                  <a:srgbClr val="E9CFAE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400">
                <a:latin typeface="Vladimir Script" panose="03050402040407070305" pitchFamily="66" charset="0"/>
              </a:rPr>
              <a:t>元 区子复</a:t>
            </a:r>
            <a:endParaRPr lang="zh-CN" altLang="en-US" sz="2400">
              <a:latin typeface="Vladimir Script" panose="03050402040407070305" pitchFamily="66" charset="0"/>
            </a:endParaRPr>
          </a:p>
        </p:txBody>
      </p:sp>
      <p:grpSp>
        <p:nvGrpSpPr>
          <p:cNvPr id="21530" name="组合 26"/>
          <p:cNvGrpSpPr/>
          <p:nvPr/>
        </p:nvGrpSpPr>
        <p:grpSpPr>
          <a:xfrm>
            <a:off x="7812088" y="1557338"/>
            <a:ext cx="2316162" cy="3943350"/>
            <a:chOff x="1645360" y="1799079"/>
            <a:chExt cx="2315860" cy="3943958"/>
          </a:xfrm>
        </p:grpSpPr>
        <p:cxnSp>
          <p:nvCxnSpPr>
            <p:cNvPr id="21531" name="肘形连接符 27"/>
            <p:cNvCxnSpPr/>
            <p:nvPr/>
          </p:nvCxnSpPr>
          <p:spPr>
            <a:xfrm rot="-5400000" flipH="1">
              <a:off x="1389315" y="2672580"/>
              <a:ext cx="3445406" cy="1698404"/>
            </a:xfrm>
            <a:prstGeom prst="bentConnector3">
              <a:avLst>
                <a:gd name="adj1" fmla="val 23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32" name="肘形连接符 28"/>
            <p:cNvCxnSpPr/>
            <p:nvPr/>
          </p:nvCxnSpPr>
          <p:spPr>
            <a:xfrm rot="-5400000" flipV="1">
              <a:off x="632996" y="3494172"/>
              <a:ext cx="3261228" cy="1236501"/>
            </a:xfrm>
            <a:prstGeom prst="bentConnector3">
              <a:avLst>
                <a:gd name="adj1" fmla="val 306"/>
              </a:avLst>
            </a:prstGeom>
            <a:ln w="6350" cap="flat" cmpd="sng">
              <a:solidFill>
                <a:srgbClr val="CEA066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1533" name="直接连接符 29"/>
            <p:cNvCxnSpPr/>
            <p:nvPr/>
          </p:nvCxnSpPr>
          <p:spPr>
            <a:xfrm>
              <a:off x="2419959" y="1859413"/>
              <a:ext cx="1468246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34" name="直接连接符 30"/>
            <p:cNvCxnSpPr/>
            <p:nvPr/>
          </p:nvCxnSpPr>
          <p:spPr>
            <a:xfrm rot="-16200000" flipV="1">
              <a:off x="978488" y="4885655"/>
              <a:ext cx="1467076" cy="0"/>
            </a:xfrm>
            <a:prstGeom prst="line">
              <a:avLst/>
            </a:prstGeom>
            <a:ln w="6350" cap="flat" cmpd="sng">
              <a:solidFill>
                <a:srgbClr val="CEA066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35" name="文本框 31"/>
          <p:cNvSpPr/>
          <p:nvPr/>
        </p:nvSpPr>
        <p:spPr>
          <a:xfrm>
            <a:off x="8112125" y="2074863"/>
            <a:ext cx="738188" cy="35909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3200">
                <a:latin typeface="Vladimir Script" panose="03050402040407070305" pitchFamily="66" charset="0"/>
              </a:rPr>
              <a:t>每于长夜</a:t>
            </a:r>
            <a:r>
              <a:rPr lang="zh-CN" altLang="en-US" sz="3600" b="1">
                <a:solidFill>
                  <a:srgbClr val="FFFFFF"/>
                </a:solidFill>
              </a:rPr>
              <a:t>倍思亲</a:t>
            </a:r>
            <a:r>
              <a:rPr lang="zh-CN" altLang="en-US" sz="3200">
                <a:solidFill>
                  <a:srgbClr val="FFFFFF"/>
                </a:solidFill>
              </a:rPr>
              <a:t>。</a:t>
            </a:r>
            <a:endParaRPr lang="zh-CN" altLang="en-US" sz="3200">
              <a:solidFill>
                <a:srgbClr val="FFFFFF"/>
              </a:solidFill>
            </a:endParaRPr>
          </a:p>
        </p:txBody>
      </p:sp>
      <p:sp>
        <p:nvSpPr>
          <p:cNvPr id="21536" name="文本框 32"/>
          <p:cNvSpPr/>
          <p:nvPr/>
        </p:nvSpPr>
        <p:spPr>
          <a:xfrm>
            <a:off x="8996363" y="2708275"/>
            <a:ext cx="615950" cy="35909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en-US" altLang="zh-CN" sz="2800">
                <a:solidFill>
                  <a:srgbClr val="E9CFAE"/>
                </a:solidFill>
              </a:rPr>
              <a:t>  </a:t>
            </a:r>
            <a:r>
              <a:rPr lang="en-US" altLang="zh-CN" sz="2800">
                <a:solidFill>
                  <a:srgbClr val="E9CFAE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400">
                <a:latin typeface="Vladimir Script" panose="03050402040407070305" pitchFamily="66" charset="0"/>
              </a:rPr>
              <a:t>清 秦延照</a:t>
            </a:r>
            <a:endParaRPr lang="zh-CN" altLang="en-US" sz="2400">
              <a:latin typeface="Vladimir Script" panose="03050402040407070305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框 2"/>
          <p:cNvSpPr/>
          <p:nvPr/>
        </p:nvSpPr>
        <p:spPr>
          <a:xfrm>
            <a:off x="841375" y="525463"/>
            <a:ext cx="11709400" cy="3814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5400">
                <a:latin typeface="Vladimir Script" panose="03050402040407070305" pitchFamily="66" charset="0"/>
                <a:sym typeface="宋体" panose="02010600030101010101" pitchFamily="2" charset="-122"/>
              </a:rPr>
              <a:t>教学目标：</a:t>
            </a:r>
            <a:endParaRPr lang="zh-CN" altLang="en-US" sz="6000">
              <a:latin typeface="Vladimir Script" panose="03050402040407070305" pitchFamily="66" charset="0"/>
              <a:sym typeface="宋体" panose="02010600030101010101" pitchFamily="2" charset="-122"/>
            </a:endParaRPr>
          </a:p>
          <a:p>
            <a:pPr defTabSz="914400" eaLnBrk="0" hangingPunct="0">
              <a:buClrTx/>
              <a:buSzPct val="100000"/>
              <a:buFontTx/>
            </a:pPr>
            <a:endParaRPr lang="zh-CN" altLang="en-US" sz="4400">
              <a:solidFill>
                <a:srgbClr val="FFFFFF"/>
              </a:solidFill>
              <a:latin typeface="Vladimir Script" panose="03050402040407070305" pitchFamily="66" charset="0"/>
              <a:sym typeface="宋体" panose="02010600030101010101" pitchFamily="2" charset="-122"/>
            </a:endParaRPr>
          </a:p>
          <a:p>
            <a:pPr defTabSz="914400" eaLnBrk="0" hangingPunct="0">
              <a:buClrTx/>
              <a:buSzPct val="100000"/>
              <a:buFontTx/>
            </a:pPr>
            <a:r>
              <a:rPr lang="en-US" altLang="zh-CN" sz="3600">
                <a:solidFill>
                  <a:srgbClr val="FFFFFF"/>
                </a:solidFill>
                <a:latin typeface="隶书" panose="02010509060101010101" charset="-122"/>
                <a:ea typeface="隶书" panose="02010509060101010101" charset="-122"/>
                <a:sym typeface="宋体" panose="02010600030101010101" pitchFamily="2" charset="-122"/>
              </a:rPr>
              <a:t>1</a:t>
            </a:r>
            <a:r>
              <a:rPr lang="zh-CN" altLang="en-US" sz="3600">
                <a:solidFill>
                  <a:srgbClr val="FFFFFF"/>
                </a:solidFill>
                <a:latin typeface="隶书" panose="02010509060101010101" charset="-122"/>
                <a:ea typeface="隶书" panose="02010509060101010101" charset="-122"/>
                <a:sym typeface="宋体" panose="02010600030101010101" pitchFamily="2" charset="-122"/>
              </a:rPr>
              <a:t>、</a:t>
            </a:r>
            <a:r>
              <a:rPr lang="zh-CN" altLang="en-US" sz="3600">
                <a:solidFill>
                  <a:srgbClr val="FFFFFF"/>
                </a:solidFill>
                <a:latin typeface="Vladimir Script" panose="03050402040407070305" pitchFamily="66" charset="0"/>
                <a:sym typeface="宋体" panose="02010600030101010101" pitchFamily="2" charset="-122"/>
              </a:rPr>
              <a:t>结合注释，用自己的话说说这首诗的意思。（重点）</a:t>
            </a:r>
            <a:endParaRPr lang="zh-CN" altLang="en-US" sz="3600">
              <a:solidFill>
                <a:srgbClr val="FFFFFF"/>
              </a:solidFill>
              <a:latin typeface="Vladimir Script" panose="03050402040407070305" pitchFamily="66" charset="0"/>
              <a:sym typeface="宋体" panose="02010600030101010101" pitchFamily="2" charset="-122"/>
            </a:endParaRPr>
          </a:p>
          <a:p>
            <a:pPr defTabSz="914400" eaLnBrk="0" hangingPunct="0">
              <a:buClrTx/>
              <a:buSzPct val="100000"/>
              <a:buFontTx/>
            </a:pPr>
            <a:endParaRPr lang="zh-CN" altLang="en-US" sz="3600">
              <a:solidFill>
                <a:srgbClr val="FFFFFF"/>
              </a:solidFill>
              <a:latin typeface="Vladimir Script" panose="03050402040407070305" pitchFamily="66" charset="0"/>
              <a:sym typeface="宋体" panose="02010600030101010101" pitchFamily="2" charset="-122"/>
            </a:endParaRPr>
          </a:p>
          <a:p>
            <a:pPr defTabSz="914400" eaLnBrk="0" hangingPunct="0">
              <a:buClrTx/>
              <a:buSzPct val="100000"/>
              <a:buFontTx/>
            </a:pPr>
            <a:r>
              <a:rPr lang="en-US" altLang="zh-CN" sz="3600">
                <a:solidFill>
                  <a:srgbClr val="FFFFFF"/>
                </a:solidFill>
                <a:latin typeface="隶书" panose="02010509060101010101" charset="-122"/>
                <a:ea typeface="隶书" panose="02010509060101010101" charset="-122"/>
                <a:sym typeface="宋体" panose="02010600030101010101" pitchFamily="2" charset="-122"/>
              </a:rPr>
              <a:t>2</a:t>
            </a:r>
            <a:r>
              <a:rPr lang="zh-CN" altLang="en-US" sz="3600">
                <a:solidFill>
                  <a:srgbClr val="FFFFFF"/>
                </a:solidFill>
                <a:latin typeface="隶书" panose="02010509060101010101" charset="-122"/>
                <a:ea typeface="隶书" panose="02010509060101010101" charset="-122"/>
                <a:sym typeface="宋体" panose="02010600030101010101" pitchFamily="2" charset="-122"/>
              </a:rPr>
              <a:t>、</a:t>
            </a:r>
            <a:r>
              <a:rPr lang="zh-CN" altLang="en-US" sz="3600">
                <a:solidFill>
                  <a:srgbClr val="FFFFFF"/>
                </a:solidFill>
                <a:latin typeface="Vladimir Script" panose="03050402040407070305" pitchFamily="66" charset="0"/>
                <a:sym typeface="宋体" panose="02010600030101010101" pitchFamily="2" charset="-122"/>
              </a:rPr>
              <a:t>通过朗读与背景的补充，体会作者的思乡怀亲之情。（难点）</a:t>
            </a:r>
            <a:endParaRPr lang="zh-CN" altLang="en-US" sz="3600">
              <a:solidFill>
                <a:srgbClr val="FFFFFF"/>
              </a:solidFill>
              <a:latin typeface="Vladimir Script" panose="03050402040407070305" pitchFamily="66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2530" name="组合 7"/>
          <p:cNvGrpSpPr/>
          <p:nvPr/>
        </p:nvGrpSpPr>
        <p:grpSpPr>
          <a:xfrm>
            <a:off x="766763" y="1223963"/>
            <a:ext cx="10964862" cy="5661025"/>
            <a:chOff x="0" y="725762"/>
            <a:chExt cx="11928647" cy="6159622"/>
          </a:xfrm>
        </p:grpSpPr>
        <p:pic>
          <p:nvPicPr>
            <p:cNvPr id="22531" name="图片 116"/>
            <p:cNvPicPr>
              <a:picLocks noChangeAspect="1"/>
            </p:cNvPicPr>
            <p:nvPr/>
          </p:nvPicPr>
          <p:blipFill>
            <a:blip r:embed="rId1"/>
            <a:srcRect t="65611"/>
            <a:stretch>
              <a:fillRect/>
            </a:stretch>
          </p:blipFill>
          <p:spPr>
            <a:xfrm>
              <a:off x="0" y="725762"/>
              <a:ext cx="11928647" cy="73378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32" name="矩形 1"/>
            <p:cNvSpPr/>
            <p:nvPr/>
          </p:nvSpPr>
          <p:spPr>
            <a:xfrm>
              <a:off x="1922192" y="1009042"/>
              <a:ext cx="8281145" cy="5876342"/>
            </a:xfrm>
            <a:prstGeom prst="rect">
              <a:avLst/>
            </a:prstGeom>
            <a:solidFill>
              <a:srgbClr val="FFFFFF"/>
            </a:solidFill>
            <a:ln w="12700">
              <a:noFill/>
            </a:ln>
            <a:effectLst>
              <a:outerShdw sx="102000" sy="102000" algn="ctr" rotWithShape="0">
                <a:srgbClr val="000000">
                  <a:alpha val="39999"/>
                </a:srgbClr>
              </a:outerShdw>
            </a:effectLst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533" name="矩形 78"/>
            <p:cNvSpPr/>
            <p:nvPr/>
          </p:nvSpPr>
          <p:spPr>
            <a:xfrm>
              <a:off x="2770168" y="1484055"/>
              <a:ext cx="545744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34" name="文本框 46"/>
            <p:cNvSpPr/>
            <p:nvPr/>
          </p:nvSpPr>
          <p:spPr>
            <a:xfrm>
              <a:off x="2689285" y="1350963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独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35" name="矩形 88"/>
            <p:cNvSpPr/>
            <p:nvPr/>
          </p:nvSpPr>
          <p:spPr>
            <a:xfrm>
              <a:off x="3547335" y="3320196"/>
              <a:ext cx="834159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36" name="矩形 90"/>
            <p:cNvSpPr/>
            <p:nvPr/>
          </p:nvSpPr>
          <p:spPr>
            <a:xfrm>
              <a:off x="2735627" y="3320196"/>
              <a:ext cx="639004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37" name="矩形 91"/>
            <p:cNvSpPr/>
            <p:nvPr/>
          </p:nvSpPr>
          <p:spPr>
            <a:xfrm>
              <a:off x="4751079" y="3131918"/>
              <a:ext cx="640731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38" name="矩形 92"/>
            <p:cNvSpPr/>
            <p:nvPr/>
          </p:nvSpPr>
          <p:spPr>
            <a:xfrm>
              <a:off x="5866746" y="2888366"/>
              <a:ext cx="424851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39" name="矩形 93"/>
            <p:cNvSpPr/>
            <p:nvPr/>
          </p:nvSpPr>
          <p:spPr>
            <a:xfrm>
              <a:off x="6702632" y="3145736"/>
              <a:ext cx="639004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0" name="矩形 94"/>
            <p:cNvSpPr/>
            <p:nvPr/>
          </p:nvSpPr>
          <p:spPr>
            <a:xfrm>
              <a:off x="7771668" y="3121554"/>
              <a:ext cx="834159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1" name="矩形 95"/>
            <p:cNvSpPr/>
            <p:nvPr/>
          </p:nvSpPr>
          <p:spPr>
            <a:xfrm>
              <a:off x="8978867" y="3133646"/>
              <a:ext cx="834160" cy="449103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2" name="矩形 96"/>
            <p:cNvSpPr/>
            <p:nvPr/>
          </p:nvSpPr>
          <p:spPr>
            <a:xfrm>
              <a:off x="2733900" y="4556957"/>
              <a:ext cx="640731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3" name="矩形 97"/>
            <p:cNvSpPr/>
            <p:nvPr/>
          </p:nvSpPr>
          <p:spPr>
            <a:xfrm>
              <a:off x="2740808" y="5992359"/>
              <a:ext cx="640731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4" name="矩形 98"/>
            <p:cNvSpPr/>
            <p:nvPr/>
          </p:nvSpPr>
          <p:spPr>
            <a:xfrm>
              <a:off x="3609508" y="4556957"/>
              <a:ext cx="834159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5" name="矩形 99"/>
            <p:cNvSpPr/>
            <p:nvPr/>
          </p:nvSpPr>
          <p:spPr>
            <a:xfrm>
              <a:off x="4778712" y="4341042"/>
              <a:ext cx="639004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6" name="矩形 100"/>
            <p:cNvSpPr/>
            <p:nvPr/>
          </p:nvSpPr>
          <p:spPr>
            <a:xfrm>
              <a:off x="5806300" y="4316859"/>
              <a:ext cx="640730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7" name="矩形 101"/>
            <p:cNvSpPr/>
            <p:nvPr/>
          </p:nvSpPr>
          <p:spPr>
            <a:xfrm>
              <a:off x="7025588" y="4581140"/>
              <a:ext cx="640730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8" name="矩形 102"/>
            <p:cNvSpPr/>
            <p:nvPr/>
          </p:nvSpPr>
          <p:spPr>
            <a:xfrm>
              <a:off x="7889107" y="4565593"/>
              <a:ext cx="832432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49" name="矩形 103"/>
            <p:cNvSpPr/>
            <p:nvPr/>
          </p:nvSpPr>
          <p:spPr>
            <a:xfrm>
              <a:off x="9201655" y="4753872"/>
              <a:ext cx="639004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0" name="矩形 104"/>
            <p:cNvSpPr/>
            <p:nvPr/>
          </p:nvSpPr>
          <p:spPr>
            <a:xfrm>
              <a:off x="8598919" y="6206547"/>
              <a:ext cx="834160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1" name="矩形 105"/>
            <p:cNvSpPr/>
            <p:nvPr/>
          </p:nvSpPr>
          <p:spPr>
            <a:xfrm>
              <a:off x="7889107" y="6007906"/>
              <a:ext cx="423124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2" name="矩形 106"/>
            <p:cNvSpPr/>
            <p:nvPr/>
          </p:nvSpPr>
          <p:spPr>
            <a:xfrm>
              <a:off x="6561015" y="6206547"/>
              <a:ext cx="640731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3" name="矩形 107"/>
            <p:cNvSpPr/>
            <p:nvPr/>
          </p:nvSpPr>
          <p:spPr>
            <a:xfrm>
              <a:off x="3721765" y="5795445"/>
              <a:ext cx="423125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4" name="矩形 108"/>
            <p:cNvSpPr/>
            <p:nvPr/>
          </p:nvSpPr>
          <p:spPr>
            <a:xfrm>
              <a:off x="4405672" y="5983723"/>
              <a:ext cx="639004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5" name="矩形 109"/>
            <p:cNvSpPr/>
            <p:nvPr/>
          </p:nvSpPr>
          <p:spPr>
            <a:xfrm>
              <a:off x="5239832" y="6215184"/>
              <a:ext cx="835886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6" name="矩形 81"/>
            <p:cNvSpPr/>
            <p:nvPr/>
          </p:nvSpPr>
          <p:spPr>
            <a:xfrm>
              <a:off x="3597418" y="1259503"/>
              <a:ext cx="683907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7" name="矩形 83"/>
            <p:cNvSpPr/>
            <p:nvPr/>
          </p:nvSpPr>
          <p:spPr>
            <a:xfrm>
              <a:off x="4492024" y="1463327"/>
              <a:ext cx="685634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8" name="矩形 84"/>
            <p:cNvSpPr/>
            <p:nvPr/>
          </p:nvSpPr>
          <p:spPr>
            <a:xfrm>
              <a:off x="5680226" y="1667151"/>
              <a:ext cx="923966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59" name="矩形 85"/>
            <p:cNvSpPr/>
            <p:nvPr/>
          </p:nvSpPr>
          <p:spPr>
            <a:xfrm>
              <a:off x="6649094" y="1466782"/>
              <a:ext cx="670091" cy="450831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60" name="矩形 86"/>
            <p:cNvSpPr/>
            <p:nvPr/>
          </p:nvSpPr>
          <p:spPr>
            <a:xfrm>
              <a:off x="7750944" y="1458146"/>
              <a:ext cx="687361" cy="450830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sp>
          <p:nvSpPr>
            <p:cNvPr id="22561" name="矩形 87"/>
            <p:cNvSpPr/>
            <p:nvPr/>
          </p:nvSpPr>
          <p:spPr>
            <a:xfrm>
              <a:off x="8871791" y="1468509"/>
              <a:ext cx="485298" cy="449103"/>
            </a:xfrm>
            <a:prstGeom prst="rect">
              <a:avLst/>
            </a:prstGeom>
            <a:solidFill>
              <a:srgbClr val="E9CFAE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0D1740"/>
                </a:solidFill>
              </a:endParaRPr>
            </a:p>
          </p:txBody>
        </p:sp>
        <p:grpSp>
          <p:nvGrpSpPr>
            <p:cNvPr id="22562" name="组合 25"/>
            <p:cNvGrpSpPr/>
            <p:nvPr/>
          </p:nvGrpSpPr>
          <p:grpSpPr>
            <a:xfrm>
              <a:off x="2457450" y="1484313"/>
              <a:ext cx="7385050" cy="865187"/>
              <a:chOff x="2999656" y="1196752"/>
              <a:chExt cx="6144900" cy="864096"/>
            </a:xfrm>
          </p:grpSpPr>
          <p:cxnSp>
            <p:nvCxnSpPr>
              <p:cNvPr id="22563" name="直接连接符 2"/>
              <p:cNvCxnSpPr/>
              <p:nvPr/>
            </p:nvCxnSpPr>
            <p:spPr>
              <a:xfrm>
                <a:off x="2999759" y="1196494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64" name="直接连接符 3"/>
              <p:cNvCxnSpPr/>
              <p:nvPr/>
            </p:nvCxnSpPr>
            <p:spPr>
              <a:xfrm>
                <a:off x="2999759" y="1412138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65" name="直接连接符 4"/>
              <p:cNvCxnSpPr/>
              <p:nvPr/>
            </p:nvCxnSpPr>
            <p:spPr>
              <a:xfrm>
                <a:off x="2999759" y="1629505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66" name="直接连接符 5"/>
              <p:cNvCxnSpPr/>
              <p:nvPr/>
            </p:nvCxnSpPr>
            <p:spPr>
              <a:xfrm>
                <a:off x="2999759" y="1845147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67" name="直接连接符 6"/>
              <p:cNvCxnSpPr/>
              <p:nvPr/>
            </p:nvCxnSpPr>
            <p:spPr>
              <a:xfrm>
                <a:off x="2999759" y="2060790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22568" name="组合 26"/>
            <p:cNvGrpSpPr/>
            <p:nvPr/>
          </p:nvGrpSpPr>
          <p:grpSpPr>
            <a:xfrm>
              <a:off x="2455863" y="5805488"/>
              <a:ext cx="7385050" cy="863600"/>
              <a:chOff x="2999656" y="1196752"/>
              <a:chExt cx="6144900" cy="864096"/>
            </a:xfrm>
          </p:grpSpPr>
          <p:cxnSp>
            <p:nvCxnSpPr>
              <p:cNvPr id="22569" name="直接连接符 27"/>
              <p:cNvCxnSpPr/>
              <p:nvPr/>
            </p:nvCxnSpPr>
            <p:spPr>
              <a:xfrm>
                <a:off x="2999643" y="1197073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0" name="直接连接符 28"/>
              <p:cNvCxnSpPr/>
              <p:nvPr/>
            </p:nvCxnSpPr>
            <p:spPr>
              <a:xfrm>
                <a:off x="2999643" y="1413113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1" name="直接连接符 29"/>
              <p:cNvCxnSpPr/>
              <p:nvPr/>
            </p:nvCxnSpPr>
            <p:spPr>
              <a:xfrm>
                <a:off x="2999643" y="1629151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2" name="直接连接符 30"/>
              <p:cNvCxnSpPr/>
              <p:nvPr/>
            </p:nvCxnSpPr>
            <p:spPr>
              <a:xfrm>
                <a:off x="2999643" y="1845191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3" name="直接连接符 31"/>
              <p:cNvCxnSpPr/>
              <p:nvPr/>
            </p:nvCxnSpPr>
            <p:spPr>
              <a:xfrm>
                <a:off x="2999643" y="2061229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22574" name="组合 32"/>
            <p:cNvGrpSpPr/>
            <p:nvPr/>
          </p:nvGrpSpPr>
          <p:grpSpPr>
            <a:xfrm>
              <a:off x="2455863" y="2924175"/>
              <a:ext cx="7385050" cy="865188"/>
              <a:chOff x="2999656" y="1196752"/>
              <a:chExt cx="6144900" cy="864096"/>
            </a:xfrm>
          </p:grpSpPr>
          <p:cxnSp>
            <p:nvCxnSpPr>
              <p:cNvPr id="22575" name="直接连接符 33"/>
              <p:cNvCxnSpPr/>
              <p:nvPr/>
            </p:nvCxnSpPr>
            <p:spPr>
              <a:xfrm>
                <a:off x="2999643" y="1197216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6" name="直接连接符 34"/>
              <p:cNvCxnSpPr/>
              <p:nvPr/>
            </p:nvCxnSpPr>
            <p:spPr>
              <a:xfrm>
                <a:off x="2999643" y="1412859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7" name="直接连接符 35"/>
              <p:cNvCxnSpPr/>
              <p:nvPr/>
            </p:nvCxnSpPr>
            <p:spPr>
              <a:xfrm>
                <a:off x="2999643" y="1630227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8" name="直接连接符 36"/>
              <p:cNvCxnSpPr/>
              <p:nvPr/>
            </p:nvCxnSpPr>
            <p:spPr>
              <a:xfrm>
                <a:off x="2999643" y="1845869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79" name="直接连接符 37"/>
              <p:cNvCxnSpPr/>
              <p:nvPr/>
            </p:nvCxnSpPr>
            <p:spPr>
              <a:xfrm>
                <a:off x="2999643" y="2061512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22580" name="组合 38"/>
            <p:cNvGrpSpPr/>
            <p:nvPr/>
          </p:nvGrpSpPr>
          <p:grpSpPr>
            <a:xfrm>
              <a:off x="2455863" y="4365625"/>
              <a:ext cx="7385050" cy="863600"/>
              <a:chOff x="2999656" y="1196752"/>
              <a:chExt cx="6144900" cy="864096"/>
            </a:xfrm>
          </p:grpSpPr>
          <p:cxnSp>
            <p:nvCxnSpPr>
              <p:cNvPr id="22581" name="直接连接符 39"/>
              <p:cNvCxnSpPr/>
              <p:nvPr/>
            </p:nvCxnSpPr>
            <p:spPr>
              <a:xfrm>
                <a:off x="2999643" y="1196350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2" name="直接连接符 40"/>
              <p:cNvCxnSpPr/>
              <p:nvPr/>
            </p:nvCxnSpPr>
            <p:spPr>
              <a:xfrm>
                <a:off x="2999643" y="1412390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3" name="直接连接符 41"/>
              <p:cNvCxnSpPr/>
              <p:nvPr/>
            </p:nvCxnSpPr>
            <p:spPr>
              <a:xfrm>
                <a:off x="2999643" y="1628428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4" name="直接连接符 42"/>
              <p:cNvCxnSpPr/>
              <p:nvPr/>
            </p:nvCxnSpPr>
            <p:spPr>
              <a:xfrm>
                <a:off x="2999643" y="1844468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585" name="直接连接符 43"/>
              <p:cNvCxnSpPr/>
              <p:nvPr/>
            </p:nvCxnSpPr>
            <p:spPr>
              <a:xfrm>
                <a:off x="2999643" y="2060506"/>
                <a:ext cx="6144702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22586" name="文本框 47"/>
            <p:cNvSpPr/>
            <p:nvPr/>
          </p:nvSpPr>
          <p:spPr>
            <a:xfrm>
              <a:off x="3440616" y="1158358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在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87" name="文本框 48"/>
            <p:cNvSpPr/>
            <p:nvPr/>
          </p:nvSpPr>
          <p:spPr>
            <a:xfrm>
              <a:off x="4609016" y="2990768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佳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88" name="文本框 49"/>
            <p:cNvSpPr/>
            <p:nvPr/>
          </p:nvSpPr>
          <p:spPr>
            <a:xfrm>
              <a:off x="5556250" y="1601788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乡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89" name="文本框 50"/>
            <p:cNvSpPr/>
            <p:nvPr/>
          </p:nvSpPr>
          <p:spPr>
            <a:xfrm>
              <a:off x="6518719" y="1392180"/>
              <a:ext cx="649287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为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0" name="文本框 51"/>
            <p:cNvSpPr/>
            <p:nvPr/>
          </p:nvSpPr>
          <p:spPr>
            <a:xfrm>
              <a:off x="8747125" y="1398588"/>
              <a:ext cx="649288" cy="647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客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1" name="文本框 52"/>
            <p:cNvSpPr/>
            <p:nvPr/>
          </p:nvSpPr>
          <p:spPr>
            <a:xfrm>
              <a:off x="2690813" y="3213100"/>
              <a:ext cx="647700" cy="647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每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2" name="文本框 53"/>
            <p:cNvSpPr/>
            <p:nvPr/>
          </p:nvSpPr>
          <p:spPr>
            <a:xfrm>
              <a:off x="3494078" y="3215757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逢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3" name="文本框 54"/>
            <p:cNvSpPr/>
            <p:nvPr/>
          </p:nvSpPr>
          <p:spPr>
            <a:xfrm>
              <a:off x="8534400" y="6137275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人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4" name="文本框 55"/>
            <p:cNvSpPr/>
            <p:nvPr/>
          </p:nvSpPr>
          <p:spPr>
            <a:xfrm>
              <a:off x="5767388" y="2819400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节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5" name="文本框 56"/>
            <p:cNvSpPr/>
            <p:nvPr/>
          </p:nvSpPr>
          <p:spPr>
            <a:xfrm>
              <a:off x="6548044" y="3006208"/>
              <a:ext cx="649288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倍 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6" name="文本框 57"/>
            <p:cNvSpPr/>
            <p:nvPr/>
          </p:nvSpPr>
          <p:spPr>
            <a:xfrm>
              <a:off x="7640244" y="3019541"/>
              <a:ext cx="649288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思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7" name="文本框 58"/>
            <p:cNvSpPr/>
            <p:nvPr/>
          </p:nvSpPr>
          <p:spPr>
            <a:xfrm>
              <a:off x="8873603" y="3009383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亲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8" name="文本框 59"/>
            <p:cNvSpPr/>
            <p:nvPr/>
          </p:nvSpPr>
          <p:spPr>
            <a:xfrm>
              <a:off x="2689225" y="4468813"/>
              <a:ext cx="649288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遥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599" name="文本框 60"/>
            <p:cNvSpPr/>
            <p:nvPr/>
          </p:nvSpPr>
          <p:spPr>
            <a:xfrm>
              <a:off x="7770813" y="6057900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一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0" name="文本框 61"/>
            <p:cNvSpPr/>
            <p:nvPr/>
          </p:nvSpPr>
          <p:spPr>
            <a:xfrm>
              <a:off x="6448425" y="6130925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少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1" name="文本框 62"/>
            <p:cNvSpPr/>
            <p:nvPr/>
          </p:nvSpPr>
          <p:spPr>
            <a:xfrm>
              <a:off x="5165076" y="6081310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萸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2" name="文本框 63"/>
            <p:cNvSpPr/>
            <p:nvPr/>
          </p:nvSpPr>
          <p:spPr>
            <a:xfrm>
              <a:off x="4306375" y="5876408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茱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3" name="文本框 64"/>
            <p:cNvSpPr/>
            <p:nvPr/>
          </p:nvSpPr>
          <p:spPr>
            <a:xfrm>
              <a:off x="3598863" y="5700713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插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4" name="文本框 65"/>
            <p:cNvSpPr/>
            <p:nvPr/>
          </p:nvSpPr>
          <p:spPr>
            <a:xfrm>
              <a:off x="2633594" y="5902384"/>
              <a:ext cx="649287" cy="647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遍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5" name="文本框 66"/>
            <p:cNvSpPr/>
            <p:nvPr/>
          </p:nvSpPr>
          <p:spPr>
            <a:xfrm>
              <a:off x="9101512" y="4661912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处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6" name="文本框 67"/>
            <p:cNvSpPr/>
            <p:nvPr/>
          </p:nvSpPr>
          <p:spPr>
            <a:xfrm>
              <a:off x="5698100" y="4210108"/>
              <a:ext cx="647700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弟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7" name="文本框 68"/>
            <p:cNvSpPr/>
            <p:nvPr/>
          </p:nvSpPr>
          <p:spPr>
            <a:xfrm>
              <a:off x="6868028" y="4469824"/>
              <a:ext cx="649288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登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8" name="文本框 69"/>
            <p:cNvSpPr/>
            <p:nvPr/>
          </p:nvSpPr>
          <p:spPr>
            <a:xfrm>
              <a:off x="4648644" y="4246999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兄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09" name="文本框 70"/>
            <p:cNvSpPr/>
            <p:nvPr/>
          </p:nvSpPr>
          <p:spPr>
            <a:xfrm>
              <a:off x="3531163" y="4468755"/>
              <a:ext cx="647700" cy="646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知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10" name="文本框 71"/>
            <p:cNvSpPr/>
            <p:nvPr/>
          </p:nvSpPr>
          <p:spPr>
            <a:xfrm>
              <a:off x="7610919" y="1358958"/>
              <a:ext cx="649287" cy="6461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异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11" name="文本框 76"/>
            <p:cNvSpPr/>
            <p:nvPr/>
          </p:nvSpPr>
          <p:spPr>
            <a:xfrm>
              <a:off x="4358703" y="1355783"/>
              <a:ext cx="649288" cy="647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异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  <p:sp>
          <p:nvSpPr>
            <p:cNvPr id="22612" name="文本框 77"/>
            <p:cNvSpPr/>
            <p:nvPr/>
          </p:nvSpPr>
          <p:spPr>
            <a:xfrm>
              <a:off x="7746872" y="4466649"/>
              <a:ext cx="647700" cy="64770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/>
              <a:r>
                <a:rPr lang="zh-CN" altLang="en-US" sz="3600">
                  <a:solidFill>
                    <a:srgbClr val="0D1740"/>
                  </a:solidFill>
                </a:rPr>
                <a:t>高</a:t>
              </a:r>
              <a:endParaRPr lang="zh-CN" altLang="en-US" sz="3600">
                <a:solidFill>
                  <a:srgbClr val="0D1740"/>
                </a:solidFill>
              </a:endParaRPr>
            </a:p>
          </p:txBody>
        </p:sp>
      </p:grpSp>
      <p:sp>
        <p:nvSpPr>
          <p:cNvPr id="22613" name="矩形 111"/>
          <p:cNvSpPr/>
          <p:nvPr/>
        </p:nvSpPr>
        <p:spPr>
          <a:xfrm>
            <a:off x="2300288" y="247650"/>
            <a:ext cx="7802562" cy="1108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6600">
                <a:latin typeface="Vladimir Script" panose="03050402040407070305" pitchFamily="66" charset="0"/>
              </a:rPr>
              <a:t>九月九日忆山东兄弟</a:t>
            </a:r>
            <a:endParaRPr lang="zh-CN" altLang="en-US" sz="6600">
              <a:latin typeface="Vladimir Script" panose="03050402040407070305" pitchFamily="66" charset="0"/>
            </a:endParaRPr>
          </a:p>
        </p:txBody>
      </p:sp>
      <p:pic>
        <p:nvPicPr>
          <p:cNvPr id="22614" name="常青藤爸爸 - 《精品古诗词》中册17、九月九日忆山东兄弟 (节目)"/>
          <p:cNvPicPr/>
          <p:nvPr/>
        </p:nvPicPr>
        <p:blipFill>
          <a:blip r:embed="rId2"/>
          <a:stretch>
            <a:fillRect/>
          </a:stretch>
        </p:blipFill>
        <p:spPr>
          <a:xfrm>
            <a:off x="10860088" y="7432675"/>
            <a:ext cx="495300" cy="49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899" fill="hold"/>
                                        <p:tgtEl>
                                          <p:spTgt spid="226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任意多边形 82"/>
          <p:cNvSpPr/>
          <p:nvPr/>
        </p:nvSpPr>
        <p:spPr>
          <a:xfrm rot="21180000">
            <a:off x="-1389062" y="3322638"/>
            <a:ext cx="14919325" cy="1900237"/>
          </a:xfrm>
          <a:solidFill>
            <a:srgbClr val="114E8E">
              <a:alpha val="10196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5" name="任意多边形 89"/>
          <p:cNvSpPr/>
          <p:nvPr/>
        </p:nvSpPr>
        <p:spPr>
          <a:xfrm>
            <a:off x="-1681162" y="2092325"/>
            <a:ext cx="15127287" cy="6284913"/>
          </a:xfrm>
          <a:solidFill>
            <a:srgbClr val="114E8E">
              <a:alpha val="10196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6" name="任意多边形 110"/>
          <p:cNvSpPr/>
          <p:nvPr/>
        </p:nvSpPr>
        <p:spPr>
          <a:xfrm>
            <a:off x="-1681162" y="5594350"/>
            <a:ext cx="14166850" cy="1963738"/>
          </a:xfrm>
          <a:solidFill>
            <a:srgbClr val="114E8E">
              <a:alpha val="10196"/>
            </a:srgbClr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7" name="任意多边形 111"/>
          <p:cNvSpPr/>
          <p:nvPr/>
        </p:nvSpPr>
        <p:spPr>
          <a:xfrm>
            <a:off x="3898900" y="3040063"/>
            <a:ext cx="4445000" cy="3289300"/>
          </a:xfrm>
          <a:solidFill>
            <a:srgbClr val="114E8E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8" name="文本框 112"/>
          <p:cNvSpPr/>
          <p:nvPr/>
        </p:nvSpPr>
        <p:spPr>
          <a:xfrm>
            <a:off x="4635500" y="1144588"/>
            <a:ext cx="1541463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 eaLnBrk="0" hangingPunct="0">
              <a:buClrTx/>
              <a:buSzPct val="100000"/>
              <a:buFontTx/>
            </a:pPr>
            <a:r>
              <a:rPr lang="zh-CN" altLang="en-US" sz="5400">
                <a:latin typeface="叶根友毛笔行书简体" pitchFamily="2" charset="-122"/>
                <a:ea typeface="叶根友毛笔行书简体" pitchFamily="2" charset="-122"/>
              </a:rPr>
              <a:t>谢谢欣赏</a:t>
            </a:r>
            <a:endParaRPr lang="zh-CN" altLang="en-US" sz="5400">
              <a:latin typeface="叶根友毛笔行书简体" pitchFamily="2" charset="-122"/>
              <a:ea typeface="叶根友毛笔行书简体" pitchFamily="2" charset="-122"/>
            </a:endParaRPr>
          </a:p>
        </p:txBody>
      </p:sp>
      <p:sp>
        <p:nvSpPr>
          <p:cNvPr id="23559" name="矩形 113"/>
          <p:cNvSpPr/>
          <p:nvPr/>
        </p:nvSpPr>
        <p:spPr>
          <a:xfrm rot="5400000">
            <a:off x="3724275" y="1909763"/>
            <a:ext cx="177482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dist" eaLnBrk="0" hangingPunct="0"/>
            <a:r>
              <a:rPr lang="en-US" altLang="zh-CN" sz="2000">
                <a:solidFill>
                  <a:srgbClr val="D8BE8C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</a:rPr>
              <a:t>THANKS</a:t>
            </a:r>
            <a:endParaRPr lang="zh-CN" altLang="en-US" sz="2000">
              <a:solidFill>
                <a:srgbClr val="D8BE8C"/>
              </a:solidFill>
              <a:latin typeface="Arial Unicode MS" panose="020B0604020202020204" pitchFamily="34" charset="-122"/>
              <a:ea typeface="Arial Unicode MS" panose="020B0604020202020204" pitchFamily="34" charset="-122"/>
            </a:endParaRPr>
          </a:p>
        </p:txBody>
      </p:sp>
      <p:pic>
        <p:nvPicPr>
          <p:cNvPr id="23560" name="图片 114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8463" y="2460625"/>
            <a:ext cx="3035300" cy="3035300"/>
          </a:xfrm>
          <a:prstGeom prst="rect">
            <a:avLst/>
          </a:prstGeom>
          <a:noFill/>
          <a:ln w="9525">
            <a:noFill/>
          </a:ln>
          <a:effectLst>
            <a:outerShdw dist="38100" dir="5400000" algn="t" rotWithShape="0">
              <a:srgbClr val="000000">
                <a:alpha val="39998"/>
              </a:srgbClr>
            </a:outerShdw>
          </a:effectLst>
        </p:spPr>
      </p:pic>
      <p:pic>
        <p:nvPicPr>
          <p:cNvPr id="23561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2600" y="10718800"/>
            <a:ext cx="3302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组合 4"/>
          <p:cNvGrpSpPr/>
          <p:nvPr/>
        </p:nvGrpSpPr>
        <p:grpSpPr>
          <a:xfrm>
            <a:off x="1774825" y="1524000"/>
            <a:ext cx="4818063" cy="3902075"/>
            <a:chOff x="1774869" y="1523591"/>
            <a:chExt cx="4818019" cy="3902926"/>
          </a:xfrm>
        </p:grpSpPr>
        <p:pic>
          <p:nvPicPr>
            <p:cNvPr id="5123" name="组合 23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1773980" y="1523591"/>
              <a:ext cx="4175722" cy="39022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" name="文本框 7"/>
            <p:cNvSpPr/>
            <p:nvPr/>
          </p:nvSpPr>
          <p:spPr>
            <a:xfrm>
              <a:off x="1713021" y="2041864"/>
              <a:ext cx="4882851" cy="314012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defTabSz="914400">
                <a:buClrTx/>
                <a:buSzPct val="100000"/>
                <a:buFontTx/>
              </a:pPr>
              <a:r>
                <a:rPr lang="zh-CN" altLang="en-US" sz="6000">
                  <a:latin typeface="Vladimir Script" panose="03050402040407070305" pitchFamily="66" charset="0"/>
                </a:rPr>
                <a:t>九岁知属辞</a:t>
              </a:r>
              <a:endParaRPr lang="zh-CN" altLang="en-US" sz="6000">
                <a:latin typeface="Vladimir Script" panose="03050402040407070305" pitchFamily="66" charset="0"/>
              </a:endParaRPr>
            </a:p>
            <a:p>
              <a:pPr defTabSz="914400">
                <a:buClrTx/>
                <a:buSzPct val="100000"/>
                <a:buFontTx/>
              </a:pPr>
              <a:endParaRPr lang="zh-CN" altLang="en-US" sz="3200">
                <a:solidFill>
                  <a:srgbClr val="4E5E18"/>
                </a:solidFill>
              </a:endParaRPr>
            </a:p>
            <a:p>
              <a:pPr defTabSz="914400">
                <a:buClrTx/>
                <a:buSzPct val="100000"/>
                <a:buFontTx/>
              </a:pPr>
              <a:r>
                <a:rPr lang="zh-CN" altLang="en-US" sz="3200">
                  <a:solidFill>
                    <a:srgbClr val="FFFFFF"/>
                  </a:solidFill>
                </a:rPr>
                <a:t>知：可以脱口而出。</a:t>
              </a:r>
              <a:endParaRPr lang="en-US" altLang="zh-CN" sz="3200">
                <a:solidFill>
                  <a:srgbClr val="FFFFFF"/>
                </a:solidFill>
              </a:endParaRPr>
            </a:p>
            <a:p>
              <a:pPr defTabSz="914400">
                <a:buClrTx/>
                <a:buSzPct val="100000"/>
                <a:buFontTx/>
              </a:pPr>
              <a:endParaRPr lang="zh-CN" altLang="en-US" sz="3200">
                <a:solidFill>
                  <a:srgbClr val="FFFFFF"/>
                </a:solidFill>
              </a:endParaRPr>
            </a:p>
            <a:p>
              <a:pPr defTabSz="914400">
                <a:buClrTx/>
                <a:buSzPct val="100000"/>
                <a:buFontTx/>
              </a:pPr>
              <a:r>
                <a:rPr lang="zh-CN" altLang="en-US" sz="3200">
                  <a:solidFill>
                    <a:srgbClr val="FFFFFF"/>
                  </a:solidFill>
                </a:rPr>
                <a:t>属辞：作诗文。</a:t>
              </a:r>
              <a:endParaRPr lang="zh-CN" altLang="en-US" sz="3200">
                <a:solidFill>
                  <a:srgbClr val="FFFFFF"/>
                </a:solidFill>
              </a:endParaRPr>
            </a:p>
          </p:txBody>
        </p:sp>
      </p:grpSp>
      <p:pic>
        <p:nvPicPr>
          <p:cNvPr id="5125" name="图片 9"/>
          <p:cNvPicPr>
            <a:picLocks noChangeAspect="1"/>
          </p:cNvPicPr>
          <p:nvPr/>
        </p:nvPicPr>
        <p:blipFill>
          <a:blip r:embed="rId2"/>
          <a:srcRect l="67355" t="14473" b="67677"/>
          <a:stretch>
            <a:fillRect/>
          </a:stretch>
        </p:blipFill>
        <p:spPr>
          <a:xfrm>
            <a:off x="10523538" y="553878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94000" sy="94000" algn="ctr" rotWithShape="0">
              <a:srgbClr val="000000">
                <a:alpha val="0"/>
              </a:srgbClr>
            </a:outerShdw>
          </a:effectLst>
        </p:spPr>
      </p:pic>
      <p:pic>
        <p:nvPicPr>
          <p:cNvPr id="5126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463" y="950913"/>
            <a:ext cx="4589462" cy="4591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组合 14"/>
          <p:cNvPicPr/>
          <p:nvPr/>
        </p:nvPicPr>
        <p:blipFill>
          <a:blip r:embed="rId1"/>
          <a:stretch>
            <a:fillRect/>
          </a:stretch>
        </p:blipFill>
        <p:spPr>
          <a:xfrm>
            <a:off x="1773238" y="1524000"/>
            <a:ext cx="4176712" cy="3902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7"/>
          <p:cNvSpPr/>
          <p:nvPr/>
        </p:nvSpPr>
        <p:spPr>
          <a:xfrm>
            <a:off x="2070100" y="2060575"/>
            <a:ext cx="4724400" cy="2986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buClrTx/>
              <a:buSzPct val="100000"/>
              <a:buFontTx/>
            </a:pPr>
            <a:r>
              <a:rPr lang="zh-CN" altLang="en-US" sz="6000">
                <a:latin typeface="Vladimir Script" panose="03050402040407070305" pitchFamily="66" charset="0"/>
              </a:rPr>
              <a:t>工草隶</a:t>
            </a:r>
            <a:endParaRPr lang="zh-CN" altLang="en-US" sz="6000">
              <a:latin typeface="Vladimir Script" panose="03050402040407070305" pitchFamily="66" charset="0"/>
            </a:endParaRPr>
          </a:p>
          <a:p>
            <a:pPr defTabSz="914400">
              <a:buClrTx/>
              <a:buSzPct val="100000"/>
              <a:buFontTx/>
            </a:pPr>
            <a:endParaRPr lang="zh-CN" altLang="en-US" sz="3200"/>
          </a:p>
          <a:p>
            <a:pPr defTabSz="914400">
              <a:buClrTx/>
              <a:buSzPct val="100000"/>
              <a:buFontTx/>
            </a:pPr>
            <a:r>
              <a:rPr lang="zh-CN" altLang="en-US" sz="3200">
                <a:solidFill>
                  <a:srgbClr val="FFFFFF"/>
                </a:solidFill>
              </a:rPr>
              <a:t>工：擅长；善于</a:t>
            </a:r>
            <a:endParaRPr lang="en-US" altLang="zh-CN" sz="3200">
              <a:solidFill>
                <a:srgbClr val="FFFFFF"/>
              </a:solidFill>
            </a:endParaRPr>
          </a:p>
          <a:p>
            <a:pPr defTabSz="914400">
              <a:buClrTx/>
              <a:buSzPct val="100000"/>
              <a:buFontTx/>
            </a:pPr>
            <a:endParaRPr lang="zh-CN" altLang="en-US" sz="3200">
              <a:solidFill>
                <a:srgbClr val="FFFFFF"/>
              </a:solidFill>
            </a:endParaRPr>
          </a:p>
          <a:p>
            <a:pPr defTabSz="914400">
              <a:buClrTx/>
              <a:buSzPct val="100000"/>
              <a:buFontTx/>
            </a:pPr>
            <a:r>
              <a:rPr lang="zh-CN" altLang="en-US" sz="3200">
                <a:solidFill>
                  <a:srgbClr val="FFFFFF"/>
                </a:solidFill>
              </a:rPr>
              <a:t>草隶：草书和隶书。</a:t>
            </a:r>
            <a:endParaRPr lang="zh-CN" altLang="en-US" sz="3200">
              <a:solidFill>
                <a:srgbClr val="FFFFFF"/>
              </a:solidFill>
            </a:endParaRPr>
          </a:p>
        </p:txBody>
      </p:sp>
      <p:pic>
        <p:nvPicPr>
          <p:cNvPr id="6148" name="图片 4"/>
          <p:cNvPicPr>
            <a:picLocks noChangeAspect="1"/>
          </p:cNvPicPr>
          <p:nvPr/>
        </p:nvPicPr>
        <p:blipFill>
          <a:blip r:embed="rId2"/>
          <a:srcRect r="4570" b="6532"/>
          <a:stretch>
            <a:fillRect/>
          </a:stretch>
        </p:blipFill>
        <p:spPr>
          <a:xfrm>
            <a:off x="-1219200" y="1524000"/>
            <a:ext cx="8761413" cy="4040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5" y="1524000"/>
            <a:ext cx="7467600" cy="40147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0" name="图片 9"/>
          <p:cNvPicPr>
            <a:picLocks noChangeAspect="1"/>
          </p:cNvPicPr>
          <p:nvPr/>
        </p:nvPicPr>
        <p:blipFill>
          <a:blip r:embed="rId4"/>
          <a:srcRect l="67355" t="14473" b="67677"/>
          <a:stretch>
            <a:fillRect/>
          </a:stretch>
        </p:blipFill>
        <p:spPr>
          <a:xfrm>
            <a:off x="10523538" y="553878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94000" sy="94000" algn="ctr" rotWithShape="0">
              <a:srgbClr val="000000">
                <a:alpha val="0"/>
              </a:srgbClr>
            </a:outerShdw>
          </a:effectLst>
        </p:spPr>
      </p:pic>
      <p:pic>
        <p:nvPicPr>
          <p:cNvPr id="6151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0463" y="950913"/>
            <a:ext cx="4589462" cy="4591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3000" fill="hold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xit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30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9"/>
          <p:cNvPicPr>
            <a:picLocks noChangeAspect="1"/>
          </p:cNvPicPr>
          <p:nvPr/>
        </p:nvPicPr>
        <p:blipFill>
          <a:blip r:embed="rId1"/>
          <a:srcRect l="67355" t="14473" b="67677"/>
          <a:stretch>
            <a:fillRect/>
          </a:stretch>
        </p:blipFill>
        <p:spPr>
          <a:xfrm>
            <a:off x="10523538" y="5538788"/>
            <a:ext cx="1590675" cy="1223962"/>
          </a:xfrm>
          <a:prstGeom prst="rect">
            <a:avLst/>
          </a:prstGeom>
          <a:noFill/>
          <a:ln w="9525">
            <a:noFill/>
          </a:ln>
          <a:effectLst>
            <a:outerShdw sx="94000" sy="94000" algn="ctr" rotWithShape="0">
              <a:srgbClr val="000000">
                <a:alpha val="0"/>
              </a:srgbClr>
            </a:outerShdw>
          </a:effectLst>
        </p:spPr>
      </p:pic>
      <p:pic>
        <p:nvPicPr>
          <p:cNvPr id="7171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463" y="950913"/>
            <a:ext cx="4589462" cy="45910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2" name="组合 2"/>
          <p:cNvGrpSpPr/>
          <p:nvPr/>
        </p:nvGrpSpPr>
        <p:grpSpPr>
          <a:xfrm>
            <a:off x="1631950" y="1601788"/>
            <a:ext cx="5162550" cy="3914775"/>
            <a:chOff x="1631504" y="1602156"/>
            <a:chExt cx="5162996" cy="3915076"/>
          </a:xfrm>
        </p:grpSpPr>
        <p:grpSp>
          <p:nvGrpSpPr>
            <p:cNvPr id="7173" name="组合 1"/>
            <p:cNvGrpSpPr/>
            <p:nvPr/>
          </p:nvGrpSpPr>
          <p:grpSpPr>
            <a:xfrm>
              <a:off x="1631504" y="1602156"/>
              <a:ext cx="5162996" cy="3902926"/>
              <a:chOff x="1631504" y="1602156"/>
              <a:chExt cx="5162996" cy="3902926"/>
            </a:xfrm>
          </p:grpSpPr>
          <p:pic>
            <p:nvPicPr>
              <p:cNvPr id="7174" name="组合 2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33282" y="1603616"/>
                <a:ext cx="4176121" cy="390174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175" name="文本框 7"/>
              <p:cNvSpPr/>
              <p:nvPr/>
            </p:nvSpPr>
            <p:spPr>
              <a:xfrm>
                <a:off x="2070100" y="2060575"/>
                <a:ext cx="4724400" cy="29860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r>
                  <a:rPr lang="zh-CN" altLang="en-US" sz="6000">
                    <a:solidFill>
                      <a:srgbClr val="CEA066"/>
                    </a:solidFill>
                  </a:rPr>
                  <a:t>闲音律</a:t>
                </a:r>
                <a:endParaRPr lang="zh-CN" altLang="en-US" sz="6000">
                  <a:solidFill>
                    <a:srgbClr val="CEA066"/>
                  </a:solidFill>
                </a:endParaRPr>
              </a:p>
              <a:p>
                <a:endParaRPr lang="zh-CN" altLang="en-US" sz="3200">
                  <a:solidFill>
                    <a:srgbClr val="CEA066"/>
                  </a:solidFill>
                </a:endParaRPr>
              </a:p>
              <a:p>
                <a:r>
                  <a:rPr lang="zh-CN" altLang="en-US" sz="3200">
                    <a:solidFill>
                      <a:srgbClr val="FFFFFF"/>
                    </a:solidFill>
                  </a:rPr>
                  <a:t>闲：熟悉。</a:t>
                </a:r>
                <a:endParaRPr lang="en-US" altLang="zh-CN" sz="3200">
                  <a:solidFill>
                    <a:srgbClr val="FFFFFF"/>
                  </a:solidFill>
                </a:endParaRPr>
              </a:p>
              <a:p>
                <a:endParaRPr lang="zh-CN" altLang="en-US" sz="3200">
                  <a:solidFill>
                    <a:srgbClr val="FFFFFF"/>
                  </a:solidFill>
                </a:endParaRPr>
              </a:p>
              <a:p>
                <a:r>
                  <a:rPr lang="zh-CN" altLang="en-US" sz="3200">
                    <a:solidFill>
                      <a:srgbClr val="FFFFFF"/>
                    </a:solidFill>
                  </a:rPr>
                  <a:t>音律：音乐、乐曲。</a:t>
                </a:r>
                <a:endParaRPr lang="zh-CN" altLang="en-US" sz="3200"/>
              </a:p>
            </p:txBody>
          </p:sp>
        </p:grpSp>
        <p:sp>
          <p:nvSpPr>
            <p:cNvPr id="7176" name="矩形 12"/>
            <p:cNvSpPr/>
            <p:nvPr/>
          </p:nvSpPr>
          <p:spPr>
            <a:xfrm rot="5400000">
              <a:off x="3734329" y="3985956"/>
              <a:ext cx="149236" cy="2913315"/>
            </a:xfrm>
            <a:prstGeom prst="rect">
              <a:avLst/>
            </a:prstGeom>
            <a:solidFill>
              <a:srgbClr val="B84041"/>
            </a:solidFill>
            <a:ln w="12700">
              <a:noFill/>
            </a:ln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  <a:ea typeface="方正清刻本悦宋简体"/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1150" y="877888"/>
            <a:ext cx="4589463" cy="4589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文本框 3"/>
          <p:cNvSpPr/>
          <p:nvPr/>
        </p:nvSpPr>
        <p:spPr>
          <a:xfrm>
            <a:off x="7715250" y="1468438"/>
            <a:ext cx="3133725" cy="3938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10000"/>
              </a:lnSpc>
            </a:pPr>
            <a:r>
              <a:rPr lang="zh-CN" altLang="en-US" sz="4400">
                <a:solidFill>
                  <a:srgbClr val="FFFFFF"/>
                </a:solidFill>
              </a:rPr>
              <a:t>九岁知属辞</a:t>
            </a:r>
            <a:endParaRPr lang="zh-CN" altLang="en-US" sz="4400">
              <a:solidFill>
                <a:srgbClr val="FFFFFF"/>
              </a:solidFill>
            </a:endParaRPr>
          </a:p>
          <a:p>
            <a:pPr>
              <a:lnSpc>
                <a:spcPts val="10000"/>
              </a:lnSpc>
            </a:pPr>
            <a:r>
              <a:rPr lang="zh-CN" altLang="en-US" sz="4400">
                <a:solidFill>
                  <a:srgbClr val="FFFFFF"/>
                </a:solidFill>
              </a:rPr>
              <a:t>工草隶</a:t>
            </a:r>
            <a:endParaRPr lang="zh-CN" altLang="en-US" sz="4400">
              <a:solidFill>
                <a:srgbClr val="FFFFFF"/>
              </a:solidFill>
            </a:endParaRPr>
          </a:p>
          <a:p>
            <a:pPr>
              <a:lnSpc>
                <a:spcPts val="10000"/>
              </a:lnSpc>
            </a:pPr>
            <a:r>
              <a:rPr lang="zh-CN" altLang="en-US" sz="4400">
                <a:solidFill>
                  <a:srgbClr val="FFFFFF"/>
                </a:solidFill>
              </a:rPr>
              <a:t>闲音律</a:t>
            </a:r>
            <a:endParaRPr lang="zh-CN" altLang="en-US" sz="4400"/>
          </a:p>
        </p:txBody>
      </p:sp>
      <p:grpSp>
        <p:nvGrpSpPr>
          <p:cNvPr id="8196" name="组合 1"/>
          <p:cNvGrpSpPr/>
          <p:nvPr/>
        </p:nvGrpSpPr>
        <p:grpSpPr>
          <a:xfrm>
            <a:off x="7737475" y="1341438"/>
            <a:ext cx="3089275" cy="4525962"/>
            <a:chOff x="7737269" y="1452667"/>
            <a:chExt cx="3090148" cy="4526000"/>
          </a:xfrm>
        </p:grpSpPr>
        <p:pic>
          <p:nvPicPr>
            <p:cNvPr id="8197" name="图片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37269" y="1628800"/>
              <a:ext cx="3090148" cy="43498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8" name="矩形 24"/>
            <p:cNvSpPr/>
            <p:nvPr/>
          </p:nvSpPr>
          <p:spPr>
            <a:xfrm rot="5400000">
              <a:off x="9195030" y="460176"/>
              <a:ext cx="173038" cy="2158022"/>
            </a:xfrm>
            <a:prstGeom prst="rect">
              <a:avLst/>
            </a:prstGeom>
            <a:solidFill>
              <a:srgbClr val="B84041"/>
            </a:solidFill>
            <a:ln w="12700">
              <a:noFill/>
            </a:ln>
            <a:effectLst>
              <a:outerShdw sx="105000" sy="105000" algn="ctr" rotWithShape="0">
                <a:srgbClr val="C00000">
                  <a:alpha val="89999"/>
                </a:srgbClr>
              </a:outerShdw>
            </a:effectLst>
          </p:spPr>
          <p:txBody>
            <a:bodyPr anchor="ctr"/>
            <a:p>
              <a:pPr algn="ctr" eaLnBrk="0" hangingPunct="0"/>
              <a:endParaRPr lang="zh-CN" altLang="en-US">
                <a:solidFill>
                  <a:srgbClr val="FFFFFF"/>
                </a:solidFill>
                <a:ea typeface="方正清刻本悦宋简体"/>
              </a:endParaRPr>
            </a:p>
          </p:txBody>
        </p:sp>
      </p:grpSp>
      <p:pic>
        <p:nvPicPr>
          <p:cNvPr id="8199" name="图片 17"/>
          <p:cNvPicPr>
            <a:picLocks noChangeAspect="1"/>
          </p:cNvPicPr>
          <p:nvPr/>
        </p:nvPicPr>
        <p:blipFill>
          <a:blip r:embed="rId3"/>
          <a:srcRect r="64986" b="86343"/>
          <a:stretch>
            <a:fillRect/>
          </a:stretch>
        </p:blipFill>
        <p:spPr>
          <a:xfrm>
            <a:off x="3776663" y="5427663"/>
            <a:ext cx="1125537" cy="617537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8200" name="图片 17"/>
          <p:cNvPicPr>
            <a:picLocks noChangeAspect="1"/>
          </p:cNvPicPr>
          <p:nvPr/>
        </p:nvPicPr>
        <p:blipFill>
          <a:blip r:embed="rId3"/>
          <a:srcRect r="64986" b="86343"/>
          <a:stretch>
            <a:fillRect/>
          </a:stretch>
        </p:blipFill>
        <p:spPr>
          <a:xfrm>
            <a:off x="2746375" y="5945188"/>
            <a:ext cx="1125538" cy="617537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pic>
        <p:nvPicPr>
          <p:cNvPr id="8201" name="图片 17"/>
          <p:cNvPicPr>
            <a:picLocks noChangeAspect="1"/>
          </p:cNvPicPr>
          <p:nvPr/>
        </p:nvPicPr>
        <p:blipFill>
          <a:blip r:embed="rId3"/>
          <a:srcRect r="64986" b="86343"/>
          <a:stretch>
            <a:fillRect/>
          </a:stretch>
        </p:blipFill>
        <p:spPr>
          <a:xfrm>
            <a:off x="3598863" y="6146800"/>
            <a:ext cx="1125537" cy="617538"/>
          </a:xfrm>
          <a:prstGeom prst="rect">
            <a:avLst/>
          </a:prstGeom>
          <a:noFill/>
          <a:ln w="9525">
            <a:noFill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</p:pic>
      <p:sp>
        <p:nvSpPr>
          <p:cNvPr id="8202" name="心形 4"/>
          <p:cNvSpPr/>
          <p:nvPr/>
        </p:nvSpPr>
        <p:spPr>
          <a:xfrm>
            <a:off x="1514475" y="2274888"/>
            <a:ext cx="3625850" cy="3033712"/>
          </a:xfrm>
          <a:solidFill>
            <a:srgbClr val="B84041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203" name="心形 18"/>
          <p:cNvSpPr/>
          <p:nvPr/>
        </p:nvSpPr>
        <p:spPr>
          <a:xfrm>
            <a:off x="1728788" y="2438400"/>
            <a:ext cx="3433762" cy="2609850"/>
          </a:xfrm>
          <a:solidFill>
            <a:srgbClr val="B84041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204" name="心形 19"/>
          <p:cNvSpPr/>
          <p:nvPr/>
        </p:nvSpPr>
        <p:spPr>
          <a:xfrm>
            <a:off x="1573213" y="2274888"/>
            <a:ext cx="3508375" cy="2924175"/>
          </a:xfrm>
          <a:solidFill>
            <a:srgbClr val="B84041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 fill="hold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3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 fill="hold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3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90.00000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 fill="hold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文本框 2"/>
          <p:cNvSpPr/>
          <p:nvPr/>
        </p:nvSpPr>
        <p:spPr>
          <a:xfrm>
            <a:off x="2508250" y="2205038"/>
            <a:ext cx="7200900" cy="327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4400"/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  <a:latin typeface="Vladimir Script" panose="03050402040407070305" pitchFamily="66" charset="0"/>
              </a:rPr>
              <a:t>注释：</a:t>
            </a:r>
            <a:endParaRPr lang="zh-CN" altLang="en-US" sz="3200">
              <a:solidFill>
                <a:srgbClr val="FFFFFF"/>
              </a:solidFill>
              <a:latin typeface="Vladimir Script" panose="03050402040407070305" pitchFamily="66" charset="0"/>
            </a:endParaRPr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  <a:latin typeface="Vladimir Script" panose="03050402040407070305" pitchFamily="66" charset="0"/>
              </a:rPr>
              <a:t>九月九日：即农历九月初九重阳节。</a:t>
            </a:r>
            <a:endParaRPr lang="zh-CN" altLang="en-US" sz="3200">
              <a:solidFill>
                <a:srgbClr val="FFFFFF"/>
              </a:solidFill>
              <a:latin typeface="Vladimir Script" panose="03050402040407070305" pitchFamily="66" charset="0"/>
            </a:endParaRPr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  <a:latin typeface="Vladimir Script" panose="03050402040407070305" pitchFamily="66" charset="0"/>
              </a:rPr>
              <a:t>山东：此处指华山以东。</a:t>
            </a:r>
            <a:endParaRPr lang="zh-CN" altLang="en-US" sz="3200">
              <a:latin typeface="Vladimir Script" panose="03050402040407070305" pitchFamily="66" charset="0"/>
            </a:endParaRPr>
          </a:p>
        </p:txBody>
      </p:sp>
      <p:sp>
        <p:nvSpPr>
          <p:cNvPr id="9219" name="矩形 5"/>
          <p:cNvSpPr/>
          <p:nvPr/>
        </p:nvSpPr>
        <p:spPr>
          <a:xfrm>
            <a:off x="-600075" y="590550"/>
            <a:ext cx="13392150" cy="1762125"/>
          </a:xfrm>
          <a:prstGeom prst="rect">
            <a:avLst/>
          </a:prstGeom>
          <a:solidFill>
            <a:srgbClr val="004A7C"/>
          </a:solidFill>
          <a:ln w="38100" cap="flat" cmpd="sng">
            <a:solidFill>
              <a:srgbClr val="CEA066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chemeClr val="bg1">
                <a:alpha val="28999"/>
              </a:schemeClr>
            </a:outerShdw>
          </a:effectLst>
        </p:spPr>
        <p:txBody>
          <a:bodyPr anchor="ctr"/>
          <a:p>
            <a:pPr defTabSz="914400">
              <a:buClrTx/>
              <a:buSzPct val="100000"/>
              <a:buFontTx/>
            </a:pPr>
            <a:r>
              <a:rPr lang="en-US" altLang="zh-CN" sz="6600">
                <a:latin typeface="Vladimir Script" panose="03050402040407070305" pitchFamily="66" charset="0"/>
                <a:sym typeface="宋体" panose="02010600030101010101" pitchFamily="2" charset="-122"/>
              </a:rPr>
              <a:t>     </a:t>
            </a:r>
            <a:r>
              <a:rPr lang="zh-CN" altLang="en-US" sz="6600">
                <a:latin typeface="Vladimir Script" panose="03050402040407070305" pitchFamily="66" charset="0"/>
                <a:sym typeface="宋体" panose="02010600030101010101" pitchFamily="2" charset="-122"/>
              </a:rPr>
              <a:t>九月九日忆山东兄弟</a:t>
            </a:r>
            <a:endParaRPr lang="zh-CN" altLang="en-US" sz="6000">
              <a:solidFill>
                <a:srgbClr val="FFFFFF"/>
              </a:solidFill>
            </a:endParaRPr>
          </a:p>
        </p:txBody>
      </p:sp>
      <p:pic>
        <p:nvPicPr>
          <p:cNvPr id="9220" name="图片 5"/>
          <p:cNvPicPr>
            <a:picLocks noChangeAspect="1"/>
          </p:cNvPicPr>
          <p:nvPr/>
        </p:nvPicPr>
        <p:blipFill>
          <a:blip r:embed="rId1"/>
          <a:srcRect l="67194" t="30450" r="163" b="54849"/>
          <a:stretch>
            <a:fillRect/>
          </a:stretch>
        </p:blipFill>
        <p:spPr>
          <a:xfrm>
            <a:off x="696913" y="1503363"/>
            <a:ext cx="1590675" cy="1008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1" name="图片 4"/>
          <p:cNvPicPr>
            <a:picLocks noChangeAspect="1"/>
          </p:cNvPicPr>
          <p:nvPr/>
        </p:nvPicPr>
        <p:blipFill>
          <a:blip r:embed="rId2"/>
          <a:srcRect l="163" t="30450" r="67194" b="54849"/>
          <a:stretch>
            <a:fillRect/>
          </a:stretch>
        </p:blipFill>
        <p:spPr>
          <a:xfrm>
            <a:off x="9224963" y="1460500"/>
            <a:ext cx="1590675" cy="1008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46125" y="-1209675"/>
            <a:ext cx="3035300" cy="3035300"/>
          </a:xfrm>
          <a:prstGeom prst="rect">
            <a:avLst/>
          </a:prstGeom>
          <a:noFill/>
          <a:ln w="9525">
            <a:noFill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组合 10"/>
          <p:cNvPicPr/>
          <p:nvPr/>
        </p:nvPicPr>
        <p:blipFill>
          <a:blip r:embed="rId1"/>
          <a:stretch>
            <a:fillRect/>
          </a:stretch>
        </p:blipFill>
        <p:spPr>
          <a:xfrm>
            <a:off x="798513" y="738188"/>
            <a:ext cx="5364162" cy="5199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直角三角形 7"/>
          <p:cNvSpPr/>
          <p:nvPr/>
        </p:nvSpPr>
        <p:spPr>
          <a:xfrm flipV="1">
            <a:off x="862013" y="723900"/>
            <a:ext cx="935037" cy="4938713"/>
          </a:xfrm>
          <a:prstGeom prst="rtTriangle">
            <a:avLst/>
          </a:prstGeom>
          <a:solidFill>
            <a:srgbClr val="004A7C"/>
          </a:solidFill>
          <a:ln w="47625" cap="flat" cmpd="sng">
            <a:solidFill>
              <a:srgbClr val="D8BE8C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4" name="平行四边形 9"/>
          <p:cNvSpPr/>
          <p:nvPr/>
        </p:nvSpPr>
        <p:spPr>
          <a:xfrm>
            <a:off x="4656138" y="836613"/>
            <a:ext cx="6911975" cy="4968875"/>
          </a:xfrm>
          <a:prstGeom prst="parallelogram">
            <a:avLst>
              <a:gd name="adj" fmla="val 25000"/>
            </a:avLst>
          </a:prstGeom>
          <a:solidFill>
            <a:srgbClr val="004A7C"/>
          </a:solidFill>
          <a:ln w="47625" cap="flat" cmpd="sng">
            <a:solidFill>
              <a:srgbClr val="D8BE8C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45" name="文本框 13"/>
          <p:cNvSpPr/>
          <p:nvPr/>
        </p:nvSpPr>
        <p:spPr>
          <a:xfrm>
            <a:off x="5930900" y="836613"/>
            <a:ext cx="5545138" cy="5370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6500"/>
              </a:lnSpc>
            </a:pPr>
            <a:r>
              <a:rPr lang="zh-CN" altLang="en-US" sz="4400">
                <a:solidFill>
                  <a:srgbClr val="FFFFFF"/>
                </a:solidFill>
              </a:rPr>
              <a:t>九月九日忆山东兄弟</a:t>
            </a:r>
            <a:endParaRPr lang="en-US" altLang="zh-CN" sz="44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</a:rPr>
              <a:t>              唐</a:t>
            </a:r>
            <a:r>
              <a:rPr lang="en-US" altLang="zh-CN" sz="320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3200">
                <a:solidFill>
                  <a:srgbClr val="FFFFFF"/>
                </a:solidFill>
              </a:rPr>
              <a:t>王维</a:t>
            </a:r>
            <a:endParaRPr lang="en-US" altLang="zh-CN" sz="32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4000">
                <a:solidFill>
                  <a:srgbClr val="FFFFFF"/>
                </a:solidFill>
              </a:rPr>
              <a:t>  </a:t>
            </a:r>
            <a:r>
              <a:rPr lang="zh-CN" altLang="en-US" sz="3600">
                <a:solidFill>
                  <a:srgbClr val="FFFFFF"/>
                </a:solidFill>
              </a:rPr>
              <a:t>独在异乡为异客，</a:t>
            </a:r>
            <a:endParaRPr lang="en-US" altLang="zh-CN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</a:t>
            </a:r>
            <a:endParaRPr lang="zh-CN" altLang="en-US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遥知兄弟登高处，</a:t>
            </a:r>
            <a:endParaRPr lang="en-US" altLang="zh-CN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遍插茱萸少一人。</a:t>
            </a:r>
            <a:endParaRPr lang="zh-CN" altLang="en-US" sz="3600">
              <a:solidFill>
                <a:srgbClr val="FFFFFF"/>
              </a:solidFill>
            </a:endParaRPr>
          </a:p>
          <a:p>
            <a:endParaRPr lang="zh-CN" altLang="en-US"/>
          </a:p>
        </p:txBody>
      </p:sp>
      <p:sp>
        <p:nvSpPr>
          <p:cNvPr id="10246" name="文本框 14"/>
          <p:cNvSpPr/>
          <p:nvPr/>
        </p:nvSpPr>
        <p:spPr>
          <a:xfrm>
            <a:off x="6199188" y="3430588"/>
            <a:ext cx="482441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solidFill>
                  <a:srgbClr val="FFFFFF"/>
                </a:solidFill>
              </a:rPr>
              <a:t>每逢佳节倍思亲。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20"/>
          <p:cNvSpPr/>
          <p:nvPr/>
        </p:nvSpPr>
        <p:spPr>
          <a:xfrm>
            <a:off x="-47625" y="2420938"/>
            <a:ext cx="12287250" cy="1728787"/>
          </a:xfrm>
          <a:prstGeom prst="rect">
            <a:avLst/>
          </a:prstGeom>
          <a:solidFill>
            <a:srgbClr val="E4D2AE">
              <a:alpha val="96077"/>
            </a:srgbClr>
          </a:solidFill>
          <a:ln w="476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矩形 6"/>
          <p:cNvSpPr/>
          <p:nvPr/>
        </p:nvSpPr>
        <p:spPr>
          <a:xfrm>
            <a:off x="1487488" y="765175"/>
            <a:ext cx="9217025" cy="5256213"/>
          </a:xfrm>
          <a:prstGeom prst="rect">
            <a:avLst/>
          </a:prstGeom>
          <a:solidFill>
            <a:srgbClr val="004A7C">
              <a:alpha val="98822"/>
            </a:srgbClr>
          </a:solidFill>
          <a:ln w="47625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  <a:effectLst>
            <a:outerShdw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p>
            <a:pPr algn="ctr" eaLnBrk="0" hangingPunct="0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8" name="文本框 13"/>
          <p:cNvSpPr/>
          <p:nvPr/>
        </p:nvSpPr>
        <p:spPr>
          <a:xfrm>
            <a:off x="757238" y="836613"/>
            <a:ext cx="10288587" cy="53705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ts val="6500"/>
              </a:lnSpc>
            </a:pPr>
            <a:r>
              <a:rPr lang="zh-CN" altLang="en-US" sz="4400">
                <a:solidFill>
                  <a:srgbClr val="FFFFFF"/>
                </a:solidFill>
              </a:rPr>
              <a:t>                 九月九日忆山东兄弟</a:t>
            </a:r>
            <a:endParaRPr lang="en-US" altLang="zh-CN" sz="44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200">
                <a:solidFill>
                  <a:srgbClr val="FFFFFF"/>
                </a:solidFill>
              </a:rPr>
              <a:t>                                       唐</a:t>
            </a:r>
            <a:r>
              <a:rPr lang="en-US" altLang="zh-CN" sz="3200">
                <a:solidFill>
                  <a:srgbClr val="FFFFFF"/>
                </a:solidFill>
                <a:latin typeface="Arial" panose="020B0604020202020204" pitchFamily="34" charset="0"/>
              </a:rPr>
              <a:t>·</a:t>
            </a:r>
            <a:r>
              <a:rPr lang="zh-CN" altLang="en-US" sz="3200">
                <a:solidFill>
                  <a:srgbClr val="FFFFFF"/>
                </a:solidFill>
              </a:rPr>
              <a:t>王维</a:t>
            </a:r>
            <a:endParaRPr lang="en-US" altLang="zh-CN" sz="32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en-US" altLang="zh-CN" sz="3200">
                <a:solidFill>
                  <a:srgbClr val="FFFFFF"/>
                </a:solidFill>
              </a:rPr>
              <a:t>        </a:t>
            </a:r>
            <a:r>
              <a:rPr lang="en-US" altLang="zh-CN" sz="3200">
                <a:solidFill>
                  <a:srgbClr val="E9CFAE"/>
                </a:solidFill>
              </a:rPr>
              <a:t>!</a:t>
            </a:r>
            <a:r>
              <a:rPr lang="zh-CN" altLang="en-US" sz="3200">
                <a:solidFill>
                  <a:srgbClr val="E9CFAE"/>
                </a:solidFill>
              </a:rPr>
              <a:t>     </a:t>
            </a:r>
            <a:r>
              <a:rPr lang="en-US" altLang="zh-CN" sz="3200">
                <a:solidFill>
                  <a:srgbClr val="E9CFAE"/>
                </a:solidFill>
              </a:rPr>
              <a:t>l     l   __  _    l     </a:t>
            </a:r>
            <a:r>
              <a:rPr lang="zh-CN" altLang="en-US" sz="3200">
                <a:solidFill>
                  <a:srgbClr val="E9CFAE"/>
                </a:solidFill>
              </a:rPr>
              <a:t>！   </a:t>
            </a:r>
            <a:r>
              <a:rPr lang="en-US" altLang="zh-CN" sz="3200">
                <a:solidFill>
                  <a:srgbClr val="E9CFAE"/>
                </a:solidFill>
              </a:rPr>
              <a:t>l   __   _    !    l    __  ___</a:t>
            </a:r>
            <a:endParaRPr lang="en-US" altLang="zh-CN" sz="3200">
              <a:solidFill>
                <a:srgbClr val="E9CFAE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4000">
                <a:solidFill>
                  <a:srgbClr val="FFFFFF"/>
                </a:solidFill>
              </a:rPr>
              <a:t>      </a:t>
            </a:r>
            <a:r>
              <a:rPr lang="zh-CN" altLang="en-US" sz="3600">
                <a:solidFill>
                  <a:srgbClr val="FFFFFF"/>
                </a:solidFill>
              </a:rPr>
              <a:t>独 在 异 乡 为 异 客 ，每 逢 佳 节 倍 思 亲 。</a:t>
            </a:r>
            <a:endParaRPr lang="en-US" altLang="zh-CN" sz="3600">
              <a:solidFill>
                <a:srgbClr val="FFFFFF"/>
              </a:solidFill>
            </a:endParaRPr>
          </a:p>
          <a:p>
            <a:pPr>
              <a:lnSpc>
                <a:spcPts val="6500"/>
              </a:lnSpc>
            </a:pPr>
            <a:r>
              <a:rPr lang="en-US" altLang="zh-CN" sz="3600">
                <a:solidFill>
                  <a:srgbClr val="FFFFFF"/>
                </a:solidFill>
              </a:rPr>
              <a:t>       </a:t>
            </a:r>
            <a:r>
              <a:rPr lang="en-US" altLang="zh-CN" sz="3600">
                <a:solidFill>
                  <a:srgbClr val="E9CFAE"/>
                </a:solidFill>
              </a:rPr>
              <a:t>_  __  _   l    _  __ l       l    !   _  __  l   !   ___</a:t>
            </a:r>
            <a:endParaRPr lang="zh-CN" altLang="en-US" sz="3600">
              <a:solidFill>
                <a:srgbClr val="E9CFAE"/>
              </a:solidFill>
            </a:endParaRPr>
          </a:p>
          <a:p>
            <a:pPr>
              <a:lnSpc>
                <a:spcPts val="6500"/>
              </a:lnSpc>
            </a:pPr>
            <a:r>
              <a:rPr lang="zh-CN" altLang="en-US" sz="3600">
                <a:solidFill>
                  <a:srgbClr val="FFFFFF"/>
                </a:solidFill>
              </a:rPr>
              <a:t>       遥 知 兄 弟 登 高 处 ，遍 插 茱 萸 少 一 人 。</a:t>
            </a:r>
            <a:endParaRPr lang="zh-CN" altLang="en-US" sz="3600">
              <a:solidFill>
                <a:srgbClr val="FFFFFF"/>
              </a:solidFill>
            </a:endParaRPr>
          </a:p>
          <a:p>
            <a:endParaRPr lang="zh-CN" altLang="en-US"/>
          </a:p>
        </p:txBody>
      </p:sp>
      <p:grpSp>
        <p:nvGrpSpPr>
          <p:cNvPr id="11269" name="组合 7"/>
          <p:cNvGrpSpPr/>
          <p:nvPr/>
        </p:nvGrpSpPr>
        <p:grpSpPr>
          <a:xfrm>
            <a:off x="-384175" y="333375"/>
            <a:ext cx="3068638" cy="431800"/>
            <a:chOff x="2098515" y="2703007"/>
            <a:chExt cx="9828878" cy="2130250"/>
          </a:xfrm>
        </p:grpSpPr>
        <p:sp>
          <p:nvSpPr>
            <p:cNvPr id="11270" name="弧形 8"/>
            <p:cNvSpPr/>
            <p:nvPr/>
          </p:nvSpPr>
          <p:spPr>
            <a:xfrm>
              <a:off x="9334156" y="2703007"/>
              <a:ext cx="986447" cy="986807"/>
            </a:xfrm>
            <a:noFill/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71" name="直接连接符 9"/>
            <p:cNvCxnSpPr/>
            <p:nvPr/>
          </p:nvCxnSpPr>
          <p:spPr>
            <a:xfrm>
              <a:off x="2098515" y="2703007"/>
              <a:ext cx="7728863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72" name="直接连接符 10"/>
            <p:cNvCxnSpPr/>
            <p:nvPr/>
          </p:nvCxnSpPr>
          <p:spPr>
            <a:xfrm>
              <a:off x="6873123" y="3689814"/>
              <a:ext cx="2954255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1273" name="弧形 11"/>
            <p:cNvSpPr/>
            <p:nvPr/>
          </p:nvSpPr>
          <p:spPr>
            <a:xfrm rot="10800000">
              <a:off x="6329051" y="3689814"/>
              <a:ext cx="1149160" cy="1143443"/>
            </a:xfrm>
            <a:noFill/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74" name="直接连接符 12"/>
            <p:cNvCxnSpPr/>
            <p:nvPr/>
          </p:nvCxnSpPr>
          <p:spPr>
            <a:xfrm>
              <a:off x="6873123" y="4833257"/>
              <a:ext cx="5054270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1275" name="组合 13"/>
          <p:cNvGrpSpPr/>
          <p:nvPr/>
        </p:nvGrpSpPr>
        <p:grpSpPr>
          <a:xfrm flipH="1">
            <a:off x="9291638" y="6021388"/>
            <a:ext cx="3068637" cy="431800"/>
            <a:chOff x="2098515" y="2703007"/>
            <a:chExt cx="9828878" cy="2130250"/>
          </a:xfrm>
        </p:grpSpPr>
        <p:sp>
          <p:nvSpPr>
            <p:cNvPr id="11276" name="弧形 14"/>
            <p:cNvSpPr/>
            <p:nvPr/>
          </p:nvSpPr>
          <p:spPr>
            <a:xfrm>
              <a:off x="9334155" y="2703007"/>
              <a:ext cx="986447" cy="986807"/>
            </a:xfrm>
            <a:noFill/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77" name="直接连接符 15"/>
            <p:cNvCxnSpPr/>
            <p:nvPr/>
          </p:nvCxnSpPr>
          <p:spPr>
            <a:xfrm>
              <a:off x="2098515" y="2703007"/>
              <a:ext cx="7728865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1278" name="直接连接符 16"/>
            <p:cNvCxnSpPr/>
            <p:nvPr/>
          </p:nvCxnSpPr>
          <p:spPr>
            <a:xfrm>
              <a:off x="6873122" y="3689814"/>
              <a:ext cx="2954259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1279" name="弧形 17"/>
            <p:cNvSpPr/>
            <p:nvPr/>
          </p:nvSpPr>
          <p:spPr>
            <a:xfrm rot="10800000">
              <a:off x="6329052" y="3689814"/>
              <a:ext cx="1149160" cy="1143443"/>
            </a:xfrm>
            <a:noFill/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cxnSp>
          <p:nvCxnSpPr>
            <p:cNvPr id="11280" name="直接连接符 18"/>
            <p:cNvCxnSpPr/>
            <p:nvPr/>
          </p:nvCxnSpPr>
          <p:spPr>
            <a:xfrm>
              <a:off x="6873122" y="4833257"/>
              <a:ext cx="5054271" cy="0"/>
            </a:xfrm>
            <a:prstGeom prst="line">
              <a:avLst/>
            </a:prstGeom>
            <a:ln w="6350" cap="flat" cmpd="sng">
              <a:solidFill>
                <a:srgbClr val="D0A86F">
                  <a:alpha val="92940"/>
                </a:srgbClr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 fill="hold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1905</Words>
  <Application>WPS 演示</Application>
  <PresentationFormat/>
  <Paragraphs>262</Paragraphs>
  <Slides>21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Arial</vt:lpstr>
      <vt:lpstr>宋体</vt:lpstr>
      <vt:lpstr>Wingdings</vt:lpstr>
      <vt:lpstr>微软雅黑 Light</vt:lpstr>
      <vt:lpstr>方正静蕾简体</vt:lpstr>
      <vt:lpstr>Vladimir Script</vt:lpstr>
      <vt:lpstr>隶书</vt:lpstr>
      <vt:lpstr>方正清刻本悦宋简体</vt:lpstr>
      <vt:lpstr>叶根友毛笔行书简体</vt:lpstr>
      <vt:lpstr>Arial Unicode MS</vt:lpstr>
      <vt:lpstr>Calibri Light</vt:lpstr>
      <vt:lpstr>Calibri</vt:lpstr>
      <vt:lpstr>微软雅黑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2021-04-19T11:37:54Z</cp:lastPrinted>
  <dcterms:created xsi:type="dcterms:W3CDTF">2021-04-19T11:37:54Z</dcterms:created>
  <dcterms:modified xsi:type="dcterms:W3CDTF">2021-09-06T13:51:48Z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