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9" r:id="rId3"/>
    <p:sldId id="665" r:id="rId5"/>
    <p:sldId id="666" r:id="rId6"/>
    <p:sldId id="591" r:id="rId7"/>
    <p:sldId id="635" r:id="rId8"/>
    <p:sldId id="590" r:id="rId9"/>
    <p:sldId id="617" r:id="rId10"/>
    <p:sldId id="641" r:id="rId11"/>
    <p:sldId id="640" r:id="rId12"/>
    <p:sldId id="638" r:id="rId13"/>
    <p:sldId id="642" r:id="rId14"/>
    <p:sldId id="637" r:id="rId15"/>
    <p:sldId id="643" r:id="rId16"/>
    <p:sldId id="644" r:id="rId17"/>
    <p:sldId id="645" r:id="rId18"/>
    <p:sldId id="646" r:id="rId19"/>
    <p:sldId id="636" r:id="rId20"/>
    <p:sldId id="647" r:id="rId21"/>
    <p:sldId id="598" r:id="rId22"/>
    <p:sldId id="577" r:id="rId23"/>
  </p:sldIdLst>
  <p:sldSz cx="9144000" cy="5143500"/>
  <p:notesSz cx="6858000" cy="9144000"/>
  <p:defaultTextStyle>
    <a:defPPr>
      <a:defRPr lang="zh-CN"/>
    </a:defPPr>
    <a:lvl1pPr marL="0" lvl="0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00"/>
    <a:srgbClr val="FF33CC"/>
    <a:srgbClr val="34421A"/>
    <a:srgbClr val="1A210D"/>
    <a:srgbClr val="67603B"/>
    <a:srgbClr val="AEBD51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9824"/>
    <p:restoredTop sz="85146"/>
  </p:normalViewPr>
  <p:slideViewPr>
    <p:cSldViewPr snapToGrid="0" snapToObjects="1" showGuides="1">
      <p:cViewPr>
        <p:scale>
          <a:sx n="80" d="100"/>
          <a:sy n="80" d="100"/>
        </p:scale>
        <p:origin x="-450" y="-1086"/>
      </p:cViewPr>
      <p:guideLst>
        <p:guide orient="horz" pos="7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997ABFE-5AAA-450C-9B25-77908A523E20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>
              <a:buFont typeface="Arial" panose="020B0604020202020204" pitchFamily="34" charset="0"/>
              <a:buNone/>
            </a:pPr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536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536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effectLst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 dirty="0"/>
              <a:t>单击此处编辑副标题</a:t>
            </a:r>
            <a:endParaRPr lang="zh-CN" altLang="en-US" strike="noStrike" noProof="1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580500"/>
            <a:ext cx="8229600" cy="4112100"/>
          </a:xfrm>
        </p:spPr>
        <p:txBody>
          <a:bodyPr/>
          <a:lstStyle>
            <a:lvl1pPr marL="171450" indent="-171450" eaLnBrk="1" fontAlgn="auto" latinLnBrk="0" hangingPunct="1">
              <a:lnSpc>
                <a:spcPct val="130000"/>
              </a:lnSpc>
              <a:defRPr u="none" strike="noStrike" kern="1200" cap="none" spc="150" normalizeH="0" baseline="0"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defRPr u="none" strike="noStrike" kern="1200" cap="none" spc="150" normalizeH="0" baseline="0">
                <a:uFillTx/>
              </a:defRPr>
            </a:lvl5pPr>
          </a:lstStyle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500" b="1" i="0" u="none" strike="noStrike" kern="1200" cap="none" spc="300" normalizeH="0" baseline="0" noProof="1" dirty="0"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单击此处编辑标题</a:t>
            </a:r>
            <a:endParaRPr strike="noStrike"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 baseline="0"/>
            </a:lvl1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kumimoji="0" lang="zh-CN" altLang="en-US" sz="135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 fontAlgn="auto"/>
            <a:r>
              <a:rPr sz="1350"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 b="1" i="0" u="none" strike="noStrike" kern="1200" cap="none" spc="300" normalizeH="0" baseline="0">
                <a:effectLst/>
                <a:uFillTx/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350" b="0" i="0" u="none" strike="noStrike" kern="1200" cap="none" spc="150" normalizeH="0" baseline="0" noProof="1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 fontAlgn="auto"/>
            <a:r>
              <a:rPr lang="zh-CN" altLang="en-US" sz="1350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600"/>
              </a:spcAft>
              <a:defRPr sz="12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tabLst>
                <a:tab pos="1609725" algn="l"/>
                <a:tab pos="1609725" algn="l"/>
                <a:tab pos="1609725" algn="l"/>
                <a:tab pos="1609725" algn="l"/>
              </a:tabLst>
              <a:defRPr sz="12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857250" indent="-171450" eaLnBrk="1" fontAlgn="auto" latinLnBrk="0" hangingPunct="1">
              <a:lnSpc>
                <a:spcPct val="120000"/>
              </a:lnSpc>
              <a:defRPr sz="120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200150" indent="-171450" eaLnBrk="1" fontAlgn="auto" latinLnBrk="0" hangingPunct="1">
              <a:lnSpc>
                <a:spcPct val="120000"/>
              </a:lnSpc>
              <a:defRPr sz="1050" u="none" strike="noStrike" kern="1200" cap="none" spc="150" normalizeH="0" baseline="0"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050" u="none" strike="noStrike" kern="1200" cap="none" spc="150" normalizeH="0">
                <a:latin typeface="Arial" panose="020B0604020202020204" pitchFamily="34" charset="0"/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单击此处编辑母版标题样式</a:t>
            </a:r>
            <a:endParaRPr strike="noStrike" noProof="1"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lang="zh-CN" altLang="en-US" strike="noStrike" noProof="1" dirty="0"/>
              <a:t>单击此处编辑文本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kumimoji="0" lang="zh-CN" altLang="en-US" sz="1500" b="1" i="0" u="none" strike="noStrike" kern="1200" cap="none" spc="2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auto"/>
            <a:r>
              <a:rPr strike="noStrike" noProof="1">
                <a:sym typeface="+mn-ea"/>
              </a:rPr>
              <a:t>单击此处编辑文本</a:t>
            </a:r>
            <a:endParaRPr strike="noStrike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  <a:p>
            <a:pPr lvl="1" fontAlgn="auto"/>
            <a:r>
              <a:rPr strike="noStrike" noProof="1" dirty="0">
                <a:sym typeface="+mn-ea"/>
              </a:rPr>
              <a:t>第二级</a:t>
            </a:r>
            <a:endParaRPr strike="noStrike" noProof="1" dirty="0">
              <a:sym typeface="+mn-ea"/>
            </a:endParaRPr>
          </a:p>
          <a:p>
            <a:pPr lvl="2" fontAlgn="auto"/>
            <a:r>
              <a:rPr strike="noStrike" noProof="1" dirty="0">
                <a:sym typeface="+mn-ea"/>
              </a:rPr>
              <a:t>第三级</a:t>
            </a:r>
            <a:endParaRPr strike="noStrike" noProof="1" dirty="0">
              <a:sym typeface="+mn-ea"/>
            </a:endParaRPr>
          </a:p>
          <a:p>
            <a:pPr lvl="3" fontAlgn="auto"/>
            <a:r>
              <a:rPr sz="1050" strike="noStrike" noProof="1" dirty="0">
                <a:sym typeface="+mn-ea"/>
              </a:rPr>
              <a:t>第四级</a:t>
            </a:r>
            <a:endParaRPr strike="noStrike" noProof="1" dirty="0">
              <a:sym typeface="+mn-ea"/>
            </a:endParaRPr>
          </a:p>
          <a:p>
            <a:pPr lvl="4" fontAlgn="auto"/>
            <a:r>
              <a:rPr sz="1050" strike="noStrike" noProof="1" dirty="0">
                <a:sym typeface="+mn-ea"/>
              </a:rPr>
              <a:t>第五级</a:t>
            </a:r>
            <a:endParaRPr strike="noStrike" noProof="1"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>
                <a:sym typeface="+mn-ea"/>
              </a:rPr>
              <a:t>单击此处编辑母版标题样式</a:t>
            </a:r>
            <a:endParaRPr strike="noStrike" noProof="1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 fontAlgn="auto"/>
            <a:endParaRPr strike="noStrike" noProof="1"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429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 fontAlgn="auto"/>
            <a:r>
              <a:rPr strike="noStrike" noProof="1" dirty="0">
                <a:sym typeface="+mn-ea"/>
              </a:rPr>
              <a:t>单击此处编辑母版文本样式</a:t>
            </a:r>
            <a:endParaRPr strike="noStrike" noProof="1" dirty="0"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9EFD9D74-47D9-4702-A33C-335B63B48DBF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FABC47A4-756D-490B-A52F-7D9E2C9FC05F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1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 fontAlgn="auto"/>
            <a:r>
              <a:rPr strike="noStrike" noProof="1" dirty="0">
                <a:sym typeface="+mn-ea"/>
              </a:rPr>
              <a:t>单击此处编辑标题</a:t>
            </a:r>
            <a:endParaRPr strike="noStrike" noProof="1"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 eaLnBrk="1" fontAlgn="auto" latinLnBrk="0" hangingPunct="1">
              <a:lnSpc>
                <a:spcPct val="130000"/>
              </a:lnSpc>
              <a:spcAft>
                <a:spcPts val="1000"/>
              </a:spcAft>
              <a:defRPr u="none" strike="noStrike" kern="1200" cap="none" spc="150" normalizeH="0" baseline="0">
                <a:uFillTx/>
              </a:defRPr>
            </a:lvl1pPr>
            <a:lvl2pPr marL="514350" indent="-171450" defTabSz="914400" eaLnBrk="1" fontAlgn="auto" latinLnBrk="0" hangingPunct="1">
              <a:lnSpc>
                <a:spcPct val="120000"/>
              </a:lnSpc>
              <a:spcAft>
                <a:spcPts val="600"/>
              </a:spcAft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uFillTx/>
              </a:defRPr>
            </a:lvl2pPr>
            <a:lvl3pPr marL="857250" indent="-171450" eaLnBrk="1" fontAlgn="auto" latinLnBrk="0" hangingPunct="1">
              <a:lnSpc>
                <a:spcPct val="120000"/>
              </a:lnSpc>
              <a:spcAft>
                <a:spcPts val="600"/>
              </a:spcAft>
              <a:defRPr u="none" strike="noStrike" kern="1200" cap="none" spc="150" normalizeH="0" baseline="0">
                <a:uFillTx/>
              </a:defRPr>
            </a:lvl3pPr>
            <a:lvl4pPr marL="1200150" indent="-171450" eaLnBrk="1" fontAlgn="auto" latinLnBrk="0" hangingPunct="1">
              <a:lnSpc>
                <a:spcPct val="120000"/>
              </a:lnSpc>
              <a:spcAft>
                <a:spcPts val="300"/>
              </a:spcAft>
              <a:defRPr u="none" strike="noStrike" kern="1200" cap="none" spc="150" normalizeH="0" baseline="0">
                <a:uFillTx/>
              </a:defRPr>
            </a:lvl4pPr>
            <a:lvl5pPr marL="1543050" indent="-171450" eaLnBrk="1" fontAlgn="auto" latinLnBrk="0" hangingPunct="1">
              <a:lnSpc>
                <a:spcPct val="120000"/>
              </a:lnSpc>
              <a:spcAft>
                <a:spcPts val="300"/>
              </a:spcAft>
              <a:defRPr u="none" strike="noStrike" kern="1200" cap="none" spc="150" normalizeH="0" baseline="0">
                <a:uFillTx/>
              </a:defRPr>
            </a:lvl5pPr>
          </a:lstStyle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39.xml"/><Relationship Id="rId18" Type="http://schemas.openxmlformats.org/officeDocument/2006/relationships/tags" Target="../tags/tag38.xml"/><Relationship Id="rId17" Type="http://schemas.openxmlformats.org/officeDocument/2006/relationships/tags" Target="../tags/tag37.xml"/><Relationship Id="rId16" Type="http://schemas.openxmlformats.org/officeDocument/2006/relationships/tags" Target="../tags/tag36.xml"/><Relationship Id="rId15" Type="http://schemas.openxmlformats.org/officeDocument/2006/relationships/tags" Target="../tags/tag35.xml"/><Relationship Id="rId14" Type="http://schemas.openxmlformats.org/officeDocument/2006/relationships/tags" Target="../tags/tag3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455613" y="455613"/>
            <a:ext cx="8228012" cy="530225"/>
          </a:xfrm>
          <a:prstGeom prst="rect">
            <a:avLst/>
          </a:prstGeom>
          <a:noFill/>
          <a:ln w="9525">
            <a:noFill/>
          </a:ln>
        </p:spPr>
        <p:txBody>
          <a:bodyPr vert="horz" lIns="90170" tIns="46990" rIns="90170" bIns="46990"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455613" y="1117600"/>
            <a:ext cx="8228013" cy="3570288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 fontAlgn="auto"/>
            <a:r>
              <a:rPr lang="zh-CN" altLang="en-US" sz="1350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z="1050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z="1050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base"/>
            <a:fld id="{760FBDFE-C587-4B4C-A407-44438C67B59E}" type="datetimeFigureOut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fontAlgn="base"/>
            <a:fld id="{49AE70B2-8BF9-45C0-BB95-33D1B9D3A854}" type="slidenum">
              <a:rPr lang="zh-CN" altLang="en-US" sz="750" strike="noStrike" noProof="1" smtClean="0"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</a:fld>
            <a:endParaRPr lang="zh-CN" altLang="en-US" strike="noStrike" noProof="1" dirty="0"/>
          </a:p>
        </p:txBody>
      </p:sp>
    </p:spTree>
    <p:custDataLst>
      <p:tags r:id="rId1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slide" Target="slide5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slide" Target="slide5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slide" Target="slide5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slide" Target="slide5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slide" Target="slide5.xml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slide" Target="slide5.xml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slide" Target="slide5.xml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slide" Target="slide5.xml"/><Relationship Id="rId1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slide" Target="slide5.xml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slide" Target="slide4.xml"/><Relationship Id="rId1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slide" Target="slide5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slide" Target="slide5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openxmlformats.org/officeDocument/2006/relationships/slide" Target="slide5.xml"/><Relationship Id="rId2" Type="http://schemas.openxmlformats.org/officeDocument/2006/relationships/image" Target="../media/image6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" name="TextBox 48"/>
          <p:cNvSpPr txBox="1"/>
          <p:nvPr/>
        </p:nvSpPr>
        <p:spPr>
          <a:xfrm>
            <a:off x="1564316" y="1496047"/>
            <a:ext cx="6354928" cy="89916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softEdge rad="31750"/>
          </a:effectLst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marR="0" defTabSz="457200">
              <a:buClrTx/>
              <a:buSzTx/>
              <a:buFontTx/>
              <a:defRPr/>
            </a:pPr>
            <a:r>
              <a:rPr kumimoji="0" lang="en-US" altLang="zh-CN" sz="5400" b="1" kern="1200" cap="none" spc="0" normalizeH="0" baseline="0" noProof="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0" lang="zh-CN" altLang="en-US" sz="5400" b="1" kern="1200" cap="none" spc="0" normalizeH="0" baseline="0" noProof="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纸的发明</a:t>
            </a:r>
            <a:endParaRPr kumimoji="0" lang="zh-CN" altLang="en-US" sz="5400" b="1" kern="1200" cap="none" spc="0" normalizeH="0" baseline="0" noProof="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90550" y="2722563"/>
            <a:ext cx="2341563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结构：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独体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90550" y="4027488"/>
            <a:ext cx="294957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组词：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画册 纪念册 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4579" name="矩形 4"/>
          <p:cNvSpPr/>
          <p:nvPr/>
        </p:nvSpPr>
        <p:spPr>
          <a:xfrm>
            <a:off x="725488" y="1281113"/>
            <a:ext cx="1216025" cy="13239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8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册</a:t>
            </a:r>
            <a:endParaRPr lang="zh-CN" altLang="en-US" sz="8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8775" y="563563"/>
            <a:ext cx="2032000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8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 cè</a:t>
            </a:r>
            <a:endParaRPr lang="en-US" altLang="zh-CN" sz="48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4675" y="3595688"/>
            <a:ext cx="21558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笔画：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五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24582" name="图片 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53313" y="1128713"/>
            <a:ext cx="1677987" cy="708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" name="线形标注 2 27"/>
          <p:cNvSpPr/>
          <p:nvPr/>
        </p:nvSpPr>
        <p:spPr>
          <a:xfrm>
            <a:off x="2619375" y="1212850"/>
            <a:ext cx="1957388" cy="1847850"/>
          </a:xfrm>
          <a:prstGeom prst="borderCallout2">
            <a:avLst>
              <a:gd name="adj1" fmla="val 11864"/>
              <a:gd name="adj2" fmla="val 99795"/>
              <a:gd name="adj3" fmla="val 11300"/>
              <a:gd name="adj4" fmla="val 99949"/>
              <a:gd name="adj5" fmla="val 22469"/>
              <a:gd name="adj6" fmla="val 145104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62738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左边、右边部分的笔顺依次是撇、横折钩。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1" name="线形标注 2 30"/>
          <p:cNvSpPr/>
          <p:nvPr/>
        </p:nvSpPr>
        <p:spPr bwMode="auto">
          <a:xfrm>
            <a:off x="4827588" y="3284538"/>
            <a:ext cx="3311525" cy="1225550"/>
          </a:xfrm>
          <a:prstGeom prst="borderCallout2">
            <a:avLst>
              <a:gd name="adj1" fmla="val -385"/>
              <a:gd name="adj2" fmla="val 57287"/>
              <a:gd name="adj3" fmla="val -2505"/>
              <a:gd name="adj4" fmla="val 57994"/>
              <a:gd name="adj5" fmla="val -106567"/>
              <a:gd name="adj6" fmla="val 61278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542925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最后一笔是横，写得稍长一些，在横中线上起笔。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aphicFrame>
        <p:nvGraphicFramePr>
          <p:cNvPr id="15" name="Group 47"/>
          <p:cNvGraphicFramePr>
            <a:graphicFrameLocks noGrp="1"/>
          </p:cNvGraphicFramePr>
          <p:nvPr/>
        </p:nvGraphicFramePr>
        <p:xfrm>
          <a:off x="4827588" y="812800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Freeform 63"/>
          <p:cNvSpPr/>
          <p:nvPr/>
        </p:nvSpPr>
        <p:spPr>
          <a:xfrm>
            <a:off x="5429250" y="1328738"/>
            <a:ext cx="349250" cy="138588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551" h="2183">
                <a:moveTo>
                  <a:pt x="61" y="2051"/>
                </a:moveTo>
                <a:lnTo>
                  <a:pt x="81" y="2010"/>
                </a:lnTo>
                <a:lnTo>
                  <a:pt x="102" y="1969"/>
                </a:lnTo>
                <a:lnTo>
                  <a:pt x="122" y="1928"/>
                </a:lnTo>
                <a:lnTo>
                  <a:pt x="153" y="1877"/>
                </a:lnTo>
                <a:lnTo>
                  <a:pt x="173" y="1816"/>
                </a:lnTo>
                <a:lnTo>
                  <a:pt x="204" y="1755"/>
                </a:lnTo>
                <a:lnTo>
                  <a:pt x="234" y="1683"/>
                </a:lnTo>
                <a:lnTo>
                  <a:pt x="255" y="1602"/>
                </a:lnTo>
                <a:lnTo>
                  <a:pt x="285" y="1520"/>
                </a:lnTo>
                <a:lnTo>
                  <a:pt x="306" y="1438"/>
                </a:lnTo>
                <a:lnTo>
                  <a:pt x="326" y="1357"/>
                </a:lnTo>
                <a:lnTo>
                  <a:pt x="347" y="1285"/>
                </a:lnTo>
                <a:lnTo>
                  <a:pt x="367" y="1204"/>
                </a:lnTo>
                <a:lnTo>
                  <a:pt x="377" y="1132"/>
                </a:lnTo>
                <a:lnTo>
                  <a:pt x="387" y="1061"/>
                </a:lnTo>
                <a:lnTo>
                  <a:pt x="387" y="1000"/>
                </a:lnTo>
                <a:lnTo>
                  <a:pt x="398" y="867"/>
                </a:lnTo>
                <a:lnTo>
                  <a:pt x="408" y="734"/>
                </a:lnTo>
                <a:lnTo>
                  <a:pt x="408" y="592"/>
                </a:lnTo>
                <a:lnTo>
                  <a:pt x="418" y="520"/>
                </a:lnTo>
                <a:lnTo>
                  <a:pt x="418" y="449"/>
                </a:lnTo>
                <a:lnTo>
                  <a:pt x="408" y="377"/>
                </a:lnTo>
                <a:lnTo>
                  <a:pt x="408" y="306"/>
                </a:lnTo>
                <a:lnTo>
                  <a:pt x="398" y="255"/>
                </a:lnTo>
                <a:lnTo>
                  <a:pt x="398" y="204"/>
                </a:lnTo>
                <a:lnTo>
                  <a:pt x="387" y="163"/>
                </a:lnTo>
                <a:lnTo>
                  <a:pt x="377" y="133"/>
                </a:lnTo>
                <a:lnTo>
                  <a:pt x="367" y="112"/>
                </a:lnTo>
                <a:lnTo>
                  <a:pt x="357" y="92"/>
                </a:lnTo>
                <a:lnTo>
                  <a:pt x="347" y="82"/>
                </a:lnTo>
                <a:lnTo>
                  <a:pt x="336" y="61"/>
                </a:lnTo>
                <a:lnTo>
                  <a:pt x="326" y="51"/>
                </a:lnTo>
                <a:lnTo>
                  <a:pt x="326" y="41"/>
                </a:lnTo>
                <a:lnTo>
                  <a:pt x="326" y="30"/>
                </a:lnTo>
                <a:lnTo>
                  <a:pt x="326" y="20"/>
                </a:lnTo>
                <a:lnTo>
                  <a:pt x="326" y="10"/>
                </a:lnTo>
                <a:lnTo>
                  <a:pt x="336" y="10"/>
                </a:lnTo>
                <a:lnTo>
                  <a:pt x="347" y="0"/>
                </a:lnTo>
                <a:lnTo>
                  <a:pt x="357" y="0"/>
                </a:lnTo>
                <a:lnTo>
                  <a:pt x="377" y="0"/>
                </a:lnTo>
                <a:lnTo>
                  <a:pt x="398" y="0"/>
                </a:lnTo>
                <a:lnTo>
                  <a:pt x="418" y="0"/>
                </a:lnTo>
                <a:lnTo>
                  <a:pt x="449" y="10"/>
                </a:lnTo>
                <a:lnTo>
                  <a:pt x="479" y="10"/>
                </a:lnTo>
                <a:lnTo>
                  <a:pt x="510" y="20"/>
                </a:lnTo>
                <a:lnTo>
                  <a:pt x="520" y="71"/>
                </a:lnTo>
                <a:lnTo>
                  <a:pt x="530" y="133"/>
                </a:lnTo>
                <a:lnTo>
                  <a:pt x="530" y="194"/>
                </a:lnTo>
                <a:lnTo>
                  <a:pt x="540" y="265"/>
                </a:lnTo>
                <a:lnTo>
                  <a:pt x="540" y="337"/>
                </a:lnTo>
                <a:lnTo>
                  <a:pt x="540" y="418"/>
                </a:lnTo>
                <a:lnTo>
                  <a:pt x="551" y="510"/>
                </a:lnTo>
                <a:lnTo>
                  <a:pt x="551" y="612"/>
                </a:lnTo>
                <a:lnTo>
                  <a:pt x="540" y="704"/>
                </a:lnTo>
                <a:lnTo>
                  <a:pt x="540" y="806"/>
                </a:lnTo>
                <a:lnTo>
                  <a:pt x="530" y="898"/>
                </a:lnTo>
                <a:lnTo>
                  <a:pt x="530" y="979"/>
                </a:lnTo>
                <a:lnTo>
                  <a:pt x="520" y="1061"/>
                </a:lnTo>
                <a:lnTo>
                  <a:pt x="510" y="1132"/>
                </a:lnTo>
                <a:lnTo>
                  <a:pt x="500" y="1204"/>
                </a:lnTo>
                <a:lnTo>
                  <a:pt x="489" y="1265"/>
                </a:lnTo>
                <a:lnTo>
                  <a:pt x="479" y="1326"/>
                </a:lnTo>
                <a:lnTo>
                  <a:pt x="459" y="1387"/>
                </a:lnTo>
                <a:lnTo>
                  <a:pt x="438" y="1449"/>
                </a:lnTo>
                <a:lnTo>
                  <a:pt x="418" y="1510"/>
                </a:lnTo>
                <a:lnTo>
                  <a:pt x="367" y="1632"/>
                </a:lnTo>
                <a:lnTo>
                  <a:pt x="316" y="1755"/>
                </a:lnTo>
                <a:lnTo>
                  <a:pt x="285" y="1816"/>
                </a:lnTo>
                <a:lnTo>
                  <a:pt x="255" y="1867"/>
                </a:lnTo>
                <a:lnTo>
                  <a:pt x="234" y="1918"/>
                </a:lnTo>
                <a:lnTo>
                  <a:pt x="204" y="1959"/>
                </a:lnTo>
                <a:lnTo>
                  <a:pt x="183" y="2000"/>
                </a:lnTo>
                <a:lnTo>
                  <a:pt x="153" y="2040"/>
                </a:lnTo>
                <a:lnTo>
                  <a:pt x="132" y="2071"/>
                </a:lnTo>
                <a:lnTo>
                  <a:pt x="112" y="2091"/>
                </a:lnTo>
                <a:lnTo>
                  <a:pt x="92" y="2112"/>
                </a:lnTo>
                <a:lnTo>
                  <a:pt x="81" y="2132"/>
                </a:lnTo>
                <a:lnTo>
                  <a:pt x="61" y="2153"/>
                </a:lnTo>
                <a:lnTo>
                  <a:pt x="51" y="2163"/>
                </a:lnTo>
                <a:lnTo>
                  <a:pt x="41" y="2173"/>
                </a:lnTo>
                <a:lnTo>
                  <a:pt x="31" y="2173"/>
                </a:lnTo>
                <a:lnTo>
                  <a:pt x="20" y="2183"/>
                </a:lnTo>
                <a:lnTo>
                  <a:pt x="10" y="2173"/>
                </a:lnTo>
                <a:lnTo>
                  <a:pt x="0" y="2163"/>
                </a:lnTo>
                <a:lnTo>
                  <a:pt x="0" y="2153"/>
                </a:lnTo>
                <a:lnTo>
                  <a:pt x="10" y="2142"/>
                </a:lnTo>
                <a:lnTo>
                  <a:pt x="10" y="2122"/>
                </a:lnTo>
                <a:lnTo>
                  <a:pt x="20" y="2102"/>
                </a:lnTo>
                <a:lnTo>
                  <a:pt x="41" y="2071"/>
                </a:lnTo>
                <a:lnTo>
                  <a:pt x="61" y="2051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" name="Freeform 64"/>
          <p:cNvSpPr/>
          <p:nvPr/>
        </p:nvSpPr>
        <p:spPr>
          <a:xfrm>
            <a:off x="5700713" y="1263650"/>
            <a:ext cx="388937" cy="134778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pathLst>
              <a:path w="612" h="2122">
                <a:moveTo>
                  <a:pt x="0" y="112"/>
                </a:moveTo>
                <a:lnTo>
                  <a:pt x="72" y="112"/>
                </a:lnTo>
                <a:lnTo>
                  <a:pt x="133" y="102"/>
                </a:lnTo>
                <a:lnTo>
                  <a:pt x="194" y="92"/>
                </a:lnTo>
                <a:lnTo>
                  <a:pt x="255" y="92"/>
                </a:lnTo>
                <a:lnTo>
                  <a:pt x="296" y="71"/>
                </a:lnTo>
                <a:lnTo>
                  <a:pt x="337" y="61"/>
                </a:lnTo>
                <a:lnTo>
                  <a:pt x="367" y="41"/>
                </a:lnTo>
                <a:lnTo>
                  <a:pt x="388" y="30"/>
                </a:lnTo>
                <a:lnTo>
                  <a:pt x="398" y="20"/>
                </a:lnTo>
                <a:lnTo>
                  <a:pt x="408" y="10"/>
                </a:lnTo>
                <a:lnTo>
                  <a:pt x="428" y="10"/>
                </a:lnTo>
                <a:lnTo>
                  <a:pt x="439" y="0"/>
                </a:lnTo>
                <a:lnTo>
                  <a:pt x="449" y="10"/>
                </a:lnTo>
                <a:lnTo>
                  <a:pt x="479" y="10"/>
                </a:lnTo>
                <a:lnTo>
                  <a:pt x="500" y="30"/>
                </a:lnTo>
                <a:lnTo>
                  <a:pt x="520" y="41"/>
                </a:lnTo>
                <a:lnTo>
                  <a:pt x="541" y="51"/>
                </a:lnTo>
                <a:lnTo>
                  <a:pt x="571" y="81"/>
                </a:lnTo>
                <a:lnTo>
                  <a:pt x="592" y="102"/>
                </a:lnTo>
                <a:lnTo>
                  <a:pt x="602" y="122"/>
                </a:lnTo>
                <a:lnTo>
                  <a:pt x="602" y="132"/>
                </a:lnTo>
                <a:lnTo>
                  <a:pt x="612" y="132"/>
                </a:lnTo>
                <a:lnTo>
                  <a:pt x="602" y="153"/>
                </a:lnTo>
                <a:lnTo>
                  <a:pt x="602" y="173"/>
                </a:lnTo>
                <a:lnTo>
                  <a:pt x="592" y="184"/>
                </a:lnTo>
                <a:lnTo>
                  <a:pt x="571" y="204"/>
                </a:lnTo>
                <a:lnTo>
                  <a:pt x="571" y="214"/>
                </a:lnTo>
                <a:lnTo>
                  <a:pt x="561" y="224"/>
                </a:lnTo>
                <a:lnTo>
                  <a:pt x="561" y="245"/>
                </a:lnTo>
                <a:lnTo>
                  <a:pt x="551" y="265"/>
                </a:lnTo>
                <a:lnTo>
                  <a:pt x="551" y="296"/>
                </a:lnTo>
                <a:lnTo>
                  <a:pt x="551" y="337"/>
                </a:lnTo>
                <a:lnTo>
                  <a:pt x="541" y="377"/>
                </a:lnTo>
                <a:lnTo>
                  <a:pt x="541" y="428"/>
                </a:lnTo>
                <a:lnTo>
                  <a:pt x="541" y="479"/>
                </a:lnTo>
                <a:lnTo>
                  <a:pt x="530" y="541"/>
                </a:lnTo>
                <a:lnTo>
                  <a:pt x="530" y="602"/>
                </a:lnTo>
                <a:lnTo>
                  <a:pt x="530" y="673"/>
                </a:lnTo>
                <a:lnTo>
                  <a:pt x="530" y="755"/>
                </a:lnTo>
                <a:lnTo>
                  <a:pt x="530" y="836"/>
                </a:lnTo>
                <a:lnTo>
                  <a:pt x="530" y="918"/>
                </a:lnTo>
                <a:lnTo>
                  <a:pt x="530" y="1020"/>
                </a:lnTo>
                <a:lnTo>
                  <a:pt x="530" y="1112"/>
                </a:lnTo>
                <a:lnTo>
                  <a:pt x="530" y="1204"/>
                </a:lnTo>
                <a:lnTo>
                  <a:pt x="530" y="1296"/>
                </a:lnTo>
                <a:lnTo>
                  <a:pt x="530" y="1377"/>
                </a:lnTo>
                <a:lnTo>
                  <a:pt x="520" y="1449"/>
                </a:lnTo>
                <a:lnTo>
                  <a:pt x="520" y="1520"/>
                </a:lnTo>
                <a:lnTo>
                  <a:pt x="520" y="1591"/>
                </a:lnTo>
                <a:lnTo>
                  <a:pt x="510" y="1642"/>
                </a:lnTo>
                <a:lnTo>
                  <a:pt x="510" y="1704"/>
                </a:lnTo>
                <a:lnTo>
                  <a:pt x="510" y="1755"/>
                </a:lnTo>
                <a:lnTo>
                  <a:pt x="500" y="1806"/>
                </a:lnTo>
                <a:lnTo>
                  <a:pt x="500" y="1846"/>
                </a:lnTo>
                <a:lnTo>
                  <a:pt x="490" y="1877"/>
                </a:lnTo>
                <a:lnTo>
                  <a:pt x="490" y="1908"/>
                </a:lnTo>
                <a:lnTo>
                  <a:pt x="479" y="1938"/>
                </a:lnTo>
                <a:lnTo>
                  <a:pt x="479" y="1959"/>
                </a:lnTo>
                <a:lnTo>
                  <a:pt x="459" y="1999"/>
                </a:lnTo>
                <a:lnTo>
                  <a:pt x="439" y="2030"/>
                </a:lnTo>
                <a:lnTo>
                  <a:pt x="428" y="2061"/>
                </a:lnTo>
                <a:lnTo>
                  <a:pt x="418" y="2081"/>
                </a:lnTo>
                <a:lnTo>
                  <a:pt x="408" y="2102"/>
                </a:lnTo>
                <a:lnTo>
                  <a:pt x="398" y="2112"/>
                </a:lnTo>
                <a:lnTo>
                  <a:pt x="388" y="2122"/>
                </a:lnTo>
                <a:lnTo>
                  <a:pt x="377" y="2122"/>
                </a:lnTo>
                <a:lnTo>
                  <a:pt x="367" y="2122"/>
                </a:lnTo>
                <a:lnTo>
                  <a:pt x="357" y="2122"/>
                </a:lnTo>
                <a:lnTo>
                  <a:pt x="347" y="2112"/>
                </a:lnTo>
                <a:lnTo>
                  <a:pt x="337" y="2102"/>
                </a:lnTo>
                <a:lnTo>
                  <a:pt x="337" y="2081"/>
                </a:lnTo>
                <a:lnTo>
                  <a:pt x="326" y="2071"/>
                </a:lnTo>
                <a:lnTo>
                  <a:pt x="326" y="2051"/>
                </a:lnTo>
                <a:lnTo>
                  <a:pt x="316" y="2030"/>
                </a:lnTo>
                <a:lnTo>
                  <a:pt x="316" y="2010"/>
                </a:lnTo>
                <a:lnTo>
                  <a:pt x="306" y="1989"/>
                </a:lnTo>
                <a:lnTo>
                  <a:pt x="286" y="1948"/>
                </a:lnTo>
                <a:lnTo>
                  <a:pt x="255" y="1908"/>
                </a:lnTo>
                <a:lnTo>
                  <a:pt x="214" y="1867"/>
                </a:lnTo>
                <a:lnTo>
                  <a:pt x="204" y="1846"/>
                </a:lnTo>
                <a:lnTo>
                  <a:pt x="184" y="1836"/>
                </a:lnTo>
                <a:lnTo>
                  <a:pt x="163" y="1816"/>
                </a:lnTo>
                <a:lnTo>
                  <a:pt x="153" y="1806"/>
                </a:lnTo>
                <a:lnTo>
                  <a:pt x="143" y="1795"/>
                </a:lnTo>
                <a:lnTo>
                  <a:pt x="143" y="1785"/>
                </a:lnTo>
                <a:lnTo>
                  <a:pt x="143" y="1775"/>
                </a:lnTo>
                <a:lnTo>
                  <a:pt x="143" y="1765"/>
                </a:lnTo>
                <a:lnTo>
                  <a:pt x="153" y="1765"/>
                </a:lnTo>
                <a:lnTo>
                  <a:pt x="163" y="1765"/>
                </a:lnTo>
                <a:lnTo>
                  <a:pt x="174" y="1765"/>
                </a:lnTo>
                <a:lnTo>
                  <a:pt x="194" y="1765"/>
                </a:lnTo>
                <a:lnTo>
                  <a:pt x="214" y="1765"/>
                </a:lnTo>
                <a:lnTo>
                  <a:pt x="235" y="1775"/>
                </a:lnTo>
                <a:lnTo>
                  <a:pt x="255" y="1775"/>
                </a:lnTo>
                <a:lnTo>
                  <a:pt x="265" y="1785"/>
                </a:lnTo>
                <a:lnTo>
                  <a:pt x="306" y="1795"/>
                </a:lnTo>
                <a:lnTo>
                  <a:pt x="337" y="1785"/>
                </a:lnTo>
                <a:lnTo>
                  <a:pt x="357" y="1785"/>
                </a:lnTo>
                <a:lnTo>
                  <a:pt x="357" y="1775"/>
                </a:lnTo>
                <a:lnTo>
                  <a:pt x="367" y="1765"/>
                </a:lnTo>
                <a:lnTo>
                  <a:pt x="377" y="1755"/>
                </a:lnTo>
                <a:lnTo>
                  <a:pt x="377" y="1734"/>
                </a:lnTo>
                <a:lnTo>
                  <a:pt x="388" y="1704"/>
                </a:lnTo>
                <a:lnTo>
                  <a:pt x="388" y="1673"/>
                </a:lnTo>
                <a:lnTo>
                  <a:pt x="388" y="1642"/>
                </a:lnTo>
                <a:lnTo>
                  <a:pt x="398" y="1602"/>
                </a:lnTo>
                <a:lnTo>
                  <a:pt x="398" y="1591"/>
                </a:lnTo>
                <a:lnTo>
                  <a:pt x="398" y="1561"/>
                </a:lnTo>
                <a:lnTo>
                  <a:pt x="398" y="1540"/>
                </a:lnTo>
                <a:lnTo>
                  <a:pt x="408" y="1500"/>
                </a:lnTo>
                <a:lnTo>
                  <a:pt x="408" y="1469"/>
                </a:lnTo>
                <a:lnTo>
                  <a:pt x="408" y="1428"/>
                </a:lnTo>
                <a:lnTo>
                  <a:pt x="408" y="1387"/>
                </a:lnTo>
                <a:lnTo>
                  <a:pt x="408" y="1336"/>
                </a:lnTo>
                <a:lnTo>
                  <a:pt x="408" y="1285"/>
                </a:lnTo>
                <a:lnTo>
                  <a:pt x="408" y="1234"/>
                </a:lnTo>
                <a:lnTo>
                  <a:pt x="408" y="1173"/>
                </a:lnTo>
                <a:lnTo>
                  <a:pt x="408" y="1112"/>
                </a:lnTo>
                <a:lnTo>
                  <a:pt x="408" y="1040"/>
                </a:lnTo>
                <a:lnTo>
                  <a:pt x="408" y="969"/>
                </a:lnTo>
                <a:lnTo>
                  <a:pt x="408" y="898"/>
                </a:lnTo>
                <a:lnTo>
                  <a:pt x="408" y="816"/>
                </a:lnTo>
                <a:lnTo>
                  <a:pt x="408" y="745"/>
                </a:lnTo>
                <a:lnTo>
                  <a:pt x="408" y="663"/>
                </a:lnTo>
                <a:lnTo>
                  <a:pt x="408" y="602"/>
                </a:lnTo>
                <a:lnTo>
                  <a:pt x="408" y="541"/>
                </a:lnTo>
                <a:lnTo>
                  <a:pt x="408" y="479"/>
                </a:lnTo>
                <a:lnTo>
                  <a:pt x="408" y="428"/>
                </a:lnTo>
                <a:lnTo>
                  <a:pt x="398" y="377"/>
                </a:lnTo>
                <a:lnTo>
                  <a:pt x="398" y="337"/>
                </a:lnTo>
                <a:lnTo>
                  <a:pt x="398" y="296"/>
                </a:lnTo>
                <a:lnTo>
                  <a:pt x="398" y="265"/>
                </a:lnTo>
                <a:lnTo>
                  <a:pt x="398" y="235"/>
                </a:lnTo>
                <a:lnTo>
                  <a:pt x="398" y="214"/>
                </a:lnTo>
                <a:lnTo>
                  <a:pt x="388" y="194"/>
                </a:lnTo>
                <a:lnTo>
                  <a:pt x="388" y="184"/>
                </a:lnTo>
                <a:lnTo>
                  <a:pt x="388" y="173"/>
                </a:lnTo>
                <a:lnTo>
                  <a:pt x="377" y="163"/>
                </a:lnTo>
                <a:lnTo>
                  <a:pt x="367" y="163"/>
                </a:lnTo>
                <a:lnTo>
                  <a:pt x="347" y="163"/>
                </a:lnTo>
                <a:lnTo>
                  <a:pt x="337" y="163"/>
                </a:lnTo>
                <a:lnTo>
                  <a:pt x="316" y="173"/>
                </a:lnTo>
                <a:lnTo>
                  <a:pt x="296" y="173"/>
                </a:lnTo>
                <a:lnTo>
                  <a:pt x="275" y="173"/>
                </a:lnTo>
                <a:lnTo>
                  <a:pt x="255" y="173"/>
                </a:lnTo>
                <a:lnTo>
                  <a:pt x="224" y="184"/>
                </a:lnTo>
                <a:lnTo>
                  <a:pt x="204" y="184"/>
                </a:lnTo>
                <a:lnTo>
                  <a:pt x="174" y="194"/>
                </a:lnTo>
                <a:lnTo>
                  <a:pt x="102" y="204"/>
                </a:lnTo>
                <a:lnTo>
                  <a:pt x="31" y="214"/>
                </a:lnTo>
                <a:lnTo>
                  <a:pt x="0" y="112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" name="Freeform 65"/>
          <p:cNvSpPr/>
          <p:nvPr/>
        </p:nvSpPr>
        <p:spPr>
          <a:xfrm>
            <a:off x="5997575" y="1282700"/>
            <a:ext cx="323850" cy="1368425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510" h="2153">
                <a:moveTo>
                  <a:pt x="10" y="2153"/>
                </a:moveTo>
                <a:lnTo>
                  <a:pt x="0" y="2143"/>
                </a:lnTo>
                <a:lnTo>
                  <a:pt x="10" y="2133"/>
                </a:lnTo>
                <a:lnTo>
                  <a:pt x="21" y="2112"/>
                </a:lnTo>
                <a:lnTo>
                  <a:pt x="31" y="2082"/>
                </a:lnTo>
                <a:lnTo>
                  <a:pt x="41" y="2051"/>
                </a:lnTo>
                <a:lnTo>
                  <a:pt x="61" y="2010"/>
                </a:lnTo>
                <a:lnTo>
                  <a:pt x="92" y="1969"/>
                </a:lnTo>
                <a:lnTo>
                  <a:pt x="112" y="1918"/>
                </a:lnTo>
                <a:lnTo>
                  <a:pt x="143" y="1867"/>
                </a:lnTo>
                <a:lnTo>
                  <a:pt x="174" y="1816"/>
                </a:lnTo>
                <a:lnTo>
                  <a:pt x="194" y="1755"/>
                </a:lnTo>
                <a:lnTo>
                  <a:pt x="214" y="1704"/>
                </a:lnTo>
                <a:lnTo>
                  <a:pt x="245" y="1643"/>
                </a:lnTo>
                <a:lnTo>
                  <a:pt x="265" y="1582"/>
                </a:lnTo>
                <a:lnTo>
                  <a:pt x="306" y="1449"/>
                </a:lnTo>
                <a:lnTo>
                  <a:pt x="316" y="1378"/>
                </a:lnTo>
                <a:lnTo>
                  <a:pt x="337" y="1306"/>
                </a:lnTo>
                <a:lnTo>
                  <a:pt x="347" y="1225"/>
                </a:lnTo>
                <a:lnTo>
                  <a:pt x="357" y="1143"/>
                </a:lnTo>
                <a:lnTo>
                  <a:pt x="367" y="1062"/>
                </a:lnTo>
                <a:lnTo>
                  <a:pt x="367" y="970"/>
                </a:lnTo>
                <a:lnTo>
                  <a:pt x="367" y="878"/>
                </a:lnTo>
                <a:lnTo>
                  <a:pt x="367" y="786"/>
                </a:lnTo>
                <a:lnTo>
                  <a:pt x="367" y="694"/>
                </a:lnTo>
                <a:lnTo>
                  <a:pt x="367" y="613"/>
                </a:lnTo>
                <a:lnTo>
                  <a:pt x="367" y="531"/>
                </a:lnTo>
                <a:lnTo>
                  <a:pt x="367" y="460"/>
                </a:lnTo>
                <a:lnTo>
                  <a:pt x="367" y="398"/>
                </a:lnTo>
                <a:lnTo>
                  <a:pt x="367" y="337"/>
                </a:lnTo>
                <a:lnTo>
                  <a:pt x="367" y="286"/>
                </a:lnTo>
                <a:lnTo>
                  <a:pt x="357" y="245"/>
                </a:lnTo>
                <a:lnTo>
                  <a:pt x="357" y="215"/>
                </a:lnTo>
                <a:lnTo>
                  <a:pt x="357" y="184"/>
                </a:lnTo>
                <a:lnTo>
                  <a:pt x="347" y="154"/>
                </a:lnTo>
                <a:lnTo>
                  <a:pt x="337" y="133"/>
                </a:lnTo>
                <a:lnTo>
                  <a:pt x="337" y="113"/>
                </a:lnTo>
                <a:lnTo>
                  <a:pt x="326" y="92"/>
                </a:lnTo>
                <a:lnTo>
                  <a:pt x="316" y="82"/>
                </a:lnTo>
                <a:lnTo>
                  <a:pt x="306" y="72"/>
                </a:lnTo>
                <a:lnTo>
                  <a:pt x="296" y="62"/>
                </a:lnTo>
                <a:lnTo>
                  <a:pt x="286" y="51"/>
                </a:lnTo>
                <a:lnTo>
                  <a:pt x="286" y="41"/>
                </a:lnTo>
                <a:lnTo>
                  <a:pt x="276" y="31"/>
                </a:lnTo>
                <a:lnTo>
                  <a:pt x="286" y="31"/>
                </a:lnTo>
                <a:lnTo>
                  <a:pt x="286" y="21"/>
                </a:lnTo>
                <a:lnTo>
                  <a:pt x="296" y="11"/>
                </a:lnTo>
                <a:lnTo>
                  <a:pt x="306" y="11"/>
                </a:lnTo>
                <a:lnTo>
                  <a:pt x="316" y="11"/>
                </a:lnTo>
                <a:lnTo>
                  <a:pt x="337" y="0"/>
                </a:lnTo>
                <a:lnTo>
                  <a:pt x="357" y="0"/>
                </a:lnTo>
                <a:lnTo>
                  <a:pt x="377" y="0"/>
                </a:lnTo>
                <a:lnTo>
                  <a:pt x="398" y="0"/>
                </a:lnTo>
                <a:lnTo>
                  <a:pt x="428" y="11"/>
                </a:lnTo>
                <a:lnTo>
                  <a:pt x="459" y="11"/>
                </a:lnTo>
                <a:lnTo>
                  <a:pt x="490" y="21"/>
                </a:lnTo>
                <a:lnTo>
                  <a:pt x="490" y="92"/>
                </a:lnTo>
                <a:lnTo>
                  <a:pt x="490" y="174"/>
                </a:lnTo>
                <a:lnTo>
                  <a:pt x="500" y="245"/>
                </a:lnTo>
                <a:lnTo>
                  <a:pt x="500" y="327"/>
                </a:lnTo>
                <a:lnTo>
                  <a:pt x="500" y="409"/>
                </a:lnTo>
                <a:lnTo>
                  <a:pt x="500" y="500"/>
                </a:lnTo>
                <a:lnTo>
                  <a:pt x="500" y="592"/>
                </a:lnTo>
                <a:lnTo>
                  <a:pt x="510" y="684"/>
                </a:lnTo>
                <a:lnTo>
                  <a:pt x="500" y="776"/>
                </a:lnTo>
                <a:lnTo>
                  <a:pt x="500" y="868"/>
                </a:lnTo>
                <a:lnTo>
                  <a:pt x="500" y="949"/>
                </a:lnTo>
                <a:lnTo>
                  <a:pt x="500" y="1031"/>
                </a:lnTo>
                <a:lnTo>
                  <a:pt x="490" y="1113"/>
                </a:lnTo>
                <a:lnTo>
                  <a:pt x="479" y="1194"/>
                </a:lnTo>
                <a:lnTo>
                  <a:pt x="469" y="1266"/>
                </a:lnTo>
                <a:lnTo>
                  <a:pt x="459" y="1327"/>
                </a:lnTo>
                <a:lnTo>
                  <a:pt x="449" y="1398"/>
                </a:lnTo>
                <a:lnTo>
                  <a:pt x="439" y="1459"/>
                </a:lnTo>
                <a:lnTo>
                  <a:pt x="418" y="1510"/>
                </a:lnTo>
                <a:lnTo>
                  <a:pt x="398" y="1572"/>
                </a:lnTo>
                <a:lnTo>
                  <a:pt x="388" y="1623"/>
                </a:lnTo>
                <a:lnTo>
                  <a:pt x="367" y="1663"/>
                </a:lnTo>
                <a:lnTo>
                  <a:pt x="347" y="1714"/>
                </a:lnTo>
                <a:lnTo>
                  <a:pt x="326" y="1755"/>
                </a:lnTo>
                <a:lnTo>
                  <a:pt x="286" y="1827"/>
                </a:lnTo>
                <a:lnTo>
                  <a:pt x="235" y="1898"/>
                </a:lnTo>
                <a:lnTo>
                  <a:pt x="184" y="1969"/>
                </a:lnTo>
                <a:lnTo>
                  <a:pt x="143" y="2031"/>
                </a:lnTo>
                <a:lnTo>
                  <a:pt x="112" y="2061"/>
                </a:lnTo>
                <a:lnTo>
                  <a:pt x="92" y="2092"/>
                </a:lnTo>
                <a:lnTo>
                  <a:pt x="61" y="2112"/>
                </a:lnTo>
                <a:lnTo>
                  <a:pt x="51" y="2133"/>
                </a:lnTo>
                <a:lnTo>
                  <a:pt x="31" y="2143"/>
                </a:lnTo>
                <a:lnTo>
                  <a:pt x="21" y="2153"/>
                </a:lnTo>
                <a:lnTo>
                  <a:pt x="10" y="2153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9" name="Freeform 66"/>
          <p:cNvSpPr/>
          <p:nvPr/>
        </p:nvSpPr>
        <p:spPr>
          <a:xfrm>
            <a:off x="6276975" y="1206500"/>
            <a:ext cx="349250" cy="152876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550" h="2408">
                <a:moveTo>
                  <a:pt x="295" y="2326"/>
                </a:moveTo>
                <a:lnTo>
                  <a:pt x="295" y="2296"/>
                </a:lnTo>
                <a:lnTo>
                  <a:pt x="285" y="2275"/>
                </a:lnTo>
                <a:lnTo>
                  <a:pt x="275" y="2255"/>
                </a:lnTo>
                <a:lnTo>
                  <a:pt x="255" y="2224"/>
                </a:lnTo>
                <a:lnTo>
                  <a:pt x="244" y="2204"/>
                </a:lnTo>
                <a:lnTo>
                  <a:pt x="224" y="2183"/>
                </a:lnTo>
                <a:lnTo>
                  <a:pt x="204" y="2153"/>
                </a:lnTo>
                <a:lnTo>
                  <a:pt x="173" y="2132"/>
                </a:lnTo>
                <a:lnTo>
                  <a:pt x="153" y="2112"/>
                </a:lnTo>
                <a:lnTo>
                  <a:pt x="132" y="2091"/>
                </a:lnTo>
                <a:lnTo>
                  <a:pt x="112" y="2081"/>
                </a:lnTo>
                <a:lnTo>
                  <a:pt x="91" y="2061"/>
                </a:lnTo>
                <a:lnTo>
                  <a:pt x="81" y="2051"/>
                </a:lnTo>
                <a:lnTo>
                  <a:pt x="81" y="2040"/>
                </a:lnTo>
                <a:lnTo>
                  <a:pt x="71" y="2030"/>
                </a:lnTo>
                <a:lnTo>
                  <a:pt x="81" y="2030"/>
                </a:lnTo>
                <a:lnTo>
                  <a:pt x="81" y="2020"/>
                </a:lnTo>
                <a:lnTo>
                  <a:pt x="91" y="2020"/>
                </a:lnTo>
                <a:lnTo>
                  <a:pt x="112" y="2020"/>
                </a:lnTo>
                <a:lnTo>
                  <a:pt x="132" y="2030"/>
                </a:lnTo>
                <a:lnTo>
                  <a:pt x="153" y="2030"/>
                </a:lnTo>
                <a:lnTo>
                  <a:pt x="183" y="2040"/>
                </a:lnTo>
                <a:lnTo>
                  <a:pt x="214" y="2051"/>
                </a:lnTo>
                <a:lnTo>
                  <a:pt x="244" y="2061"/>
                </a:lnTo>
                <a:lnTo>
                  <a:pt x="275" y="2071"/>
                </a:lnTo>
                <a:lnTo>
                  <a:pt x="295" y="2071"/>
                </a:lnTo>
                <a:lnTo>
                  <a:pt x="316" y="2071"/>
                </a:lnTo>
                <a:lnTo>
                  <a:pt x="336" y="2061"/>
                </a:lnTo>
                <a:lnTo>
                  <a:pt x="346" y="2061"/>
                </a:lnTo>
                <a:lnTo>
                  <a:pt x="357" y="2040"/>
                </a:lnTo>
                <a:lnTo>
                  <a:pt x="367" y="2030"/>
                </a:lnTo>
                <a:lnTo>
                  <a:pt x="367" y="2010"/>
                </a:lnTo>
                <a:lnTo>
                  <a:pt x="377" y="1979"/>
                </a:lnTo>
                <a:lnTo>
                  <a:pt x="377" y="1938"/>
                </a:lnTo>
                <a:lnTo>
                  <a:pt x="377" y="1898"/>
                </a:lnTo>
                <a:lnTo>
                  <a:pt x="387" y="1847"/>
                </a:lnTo>
                <a:lnTo>
                  <a:pt x="387" y="1785"/>
                </a:lnTo>
                <a:lnTo>
                  <a:pt x="387" y="1724"/>
                </a:lnTo>
                <a:lnTo>
                  <a:pt x="387" y="1653"/>
                </a:lnTo>
                <a:lnTo>
                  <a:pt x="387" y="1612"/>
                </a:lnTo>
                <a:lnTo>
                  <a:pt x="387" y="1571"/>
                </a:lnTo>
                <a:lnTo>
                  <a:pt x="387" y="1530"/>
                </a:lnTo>
                <a:lnTo>
                  <a:pt x="387" y="1479"/>
                </a:lnTo>
                <a:lnTo>
                  <a:pt x="387" y="1388"/>
                </a:lnTo>
                <a:lnTo>
                  <a:pt x="377" y="1286"/>
                </a:lnTo>
                <a:lnTo>
                  <a:pt x="377" y="1173"/>
                </a:lnTo>
                <a:lnTo>
                  <a:pt x="377" y="1051"/>
                </a:lnTo>
                <a:lnTo>
                  <a:pt x="367" y="918"/>
                </a:lnTo>
                <a:lnTo>
                  <a:pt x="367" y="775"/>
                </a:lnTo>
                <a:lnTo>
                  <a:pt x="367" y="714"/>
                </a:lnTo>
                <a:lnTo>
                  <a:pt x="367" y="653"/>
                </a:lnTo>
                <a:lnTo>
                  <a:pt x="357" y="592"/>
                </a:lnTo>
                <a:lnTo>
                  <a:pt x="357" y="541"/>
                </a:lnTo>
                <a:lnTo>
                  <a:pt x="357" y="490"/>
                </a:lnTo>
                <a:lnTo>
                  <a:pt x="346" y="439"/>
                </a:lnTo>
                <a:lnTo>
                  <a:pt x="346" y="398"/>
                </a:lnTo>
                <a:lnTo>
                  <a:pt x="346" y="357"/>
                </a:lnTo>
                <a:lnTo>
                  <a:pt x="336" y="327"/>
                </a:lnTo>
                <a:lnTo>
                  <a:pt x="336" y="296"/>
                </a:lnTo>
                <a:lnTo>
                  <a:pt x="326" y="265"/>
                </a:lnTo>
                <a:lnTo>
                  <a:pt x="326" y="245"/>
                </a:lnTo>
                <a:lnTo>
                  <a:pt x="316" y="224"/>
                </a:lnTo>
                <a:lnTo>
                  <a:pt x="316" y="214"/>
                </a:lnTo>
                <a:lnTo>
                  <a:pt x="306" y="204"/>
                </a:lnTo>
                <a:lnTo>
                  <a:pt x="295" y="204"/>
                </a:lnTo>
                <a:lnTo>
                  <a:pt x="285" y="204"/>
                </a:lnTo>
                <a:lnTo>
                  <a:pt x="265" y="204"/>
                </a:lnTo>
                <a:lnTo>
                  <a:pt x="234" y="204"/>
                </a:lnTo>
                <a:lnTo>
                  <a:pt x="204" y="214"/>
                </a:lnTo>
                <a:lnTo>
                  <a:pt x="163" y="224"/>
                </a:lnTo>
                <a:lnTo>
                  <a:pt x="112" y="235"/>
                </a:lnTo>
                <a:lnTo>
                  <a:pt x="61" y="255"/>
                </a:lnTo>
                <a:lnTo>
                  <a:pt x="0" y="276"/>
                </a:lnTo>
                <a:lnTo>
                  <a:pt x="0" y="143"/>
                </a:lnTo>
                <a:lnTo>
                  <a:pt x="40" y="143"/>
                </a:lnTo>
                <a:lnTo>
                  <a:pt x="91" y="133"/>
                </a:lnTo>
                <a:lnTo>
                  <a:pt x="132" y="122"/>
                </a:lnTo>
                <a:lnTo>
                  <a:pt x="173" y="112"/>
                </a:lnTo>
                <a:lnTo>
                  <a:pt x="214" y="102"/>
                </a:lnTo>
                <a:lnTo>
                  <a:pt x="255" y="82"/>
                </a:lnTo>
                <a:lnTo>
                  <a:pt x="285" y="61"/>
                </a:lnTo>
                <a:lnTo>
                  <a:pt x="316" y="41"/>
                </a:lnTo>
                <a:lnTo>
                  <a:pt x="326" y="20"/>
                </a:lnTo>
                <a:lnTo>
                  <a:pt x="346" y="10"/>
                </a:lnTo>
                <a:lnTo>
                  <a:pt x="357" y="0"/>
                </a:lnTo>
                <a:lnTo>
                  <a:pt x="377" y="0"/>
                </a:lnTo>
                <a:lnTo>
                  <a:pt x="387" y="10"/>
                </a:lnTo>
                <a:lnTo>
                  <a:pt x="407" y="20"/>
                </a:lnTo>
                <a:lnTo>
                  <a:pt x="438" y="41"/>
                </a:lnTo>
                <a:lnTo>
                  <a:pt x="458" y="51"/>
                </a:lnTo>
                <a:lnTo>
                  <a:pt x="479" y="61"/>
                </a:lnTo>
                <a:lnTo>
                  <a:pt x="509" y="92"/>
                </a:lnTo>
                <a:lnTo>
                  <a:pt x="530" y="112"/>
                </a:lnTo>
                <a:lnTo>
                  <a:pt x="540" y="133"/>
                </a:lnTo>
                <a:lnTo>
                  <a:pt x="550" y="143"/>
                </a:lnTo>
                <a:lnTo>
                  <a:pt x="550" y="153"/>
                </a:lnTo>
                <a:lnTo>
                  <a:pt x="550" y="173"/>
                </a:lnTo>
                <a:lnTo>
                  <a:pt x="540" y="194"/>
                </a:lnTo>
                <a:lnTo>
                  <a:pt x="520" y="214"/>
                </a:lnTo>
                <a:lnTo>
                  <a:pt x="499" y="245"/>
                </a:lnTo>
                <a:lnTo>
                  <a:pt x="489" y="265"/>
                </a:lnTo>
                <a:lnTo>
                  <a:pt x="479" y="286"/>
                </a:lnTo>
                <a:lnTo>
                  <a:pt x="479" y="296"/>
                </a:lnTo>
                <a:lnTo>
                  <a:pt x="479" y="306"/>
                </a:lnTo>
                <a:lnTo>
                  <a:pt x="479" y="327"/>
                </a:lnTo>
                <a:lnTo>
                  <a:pt x="479" y="357"/>
                </a:lnTo>
                <a:lnTo>
                  <a:pt x="489" y="388"/>
                </a:lnTo>
                <a:lnTo>
                  <a:pt x="489" y="439"/>
                </a:lnTo>
                <a:lnTo>
                  <a:pt x="489" y="480"/>
                </a:lnTo>
                <a:lnTo>
                  <a:pt x="499" y="541"/>
                </a:lnTo>
                <a:lnTo>
                  <a:pt x="499" y="602"/>
                </a:lnTo>
                <a:lnTo>
                  <a:pt x="499" y="633"/>
                </a:lnTo>
                <a:lnTo>
                  <a:pt x="499" y="673"/>
                </a:lnTo>
                <a:lnTo>
                  <a:pt x="509" y="714"/>
                </a:lnTo>
                <a:lnTo>
                  <a:pt x="509" y="755"/>
                </a:lnTo>
                <a:lnTo>
                  <a:pt x="509" y="796"/>
                </a:lnTo>
                <a:lnTo>
                  <a:pt x="509" y="847"/>
                </a:lnTo>
                <a:lnTo>
                  <a:pt x="509" y="898"/>
                </a:lnTo>
                <a:lnTo>
                  <a:pt x="509" y="949"/>
                </a:lnTo>
                <a:lnTo>
                  <a:pt x="509" y="1000"/>
                </a:lnTo>
                <a:lnTo>
                  <a:pt x="509" y="1051"/>
                </a:lnTo>
                <a:lnTo>
                  <a:pt x="509" y="1112"/>
                </a:lnTo>
                <a:lnTo>
                  <a:pt x="520" y="1173"/>
                </a:lnTo>
                <a:lnTo>
                  <a:pt x="520" y="1235"/>
                </a:lnTo>
                <a:lnTo>
                  <a:pt x="520" y="1306"/>
                </a:lnTo>
                <a:lnTo>
                  <a:pt x="520" y="1367"/>
                </a:lnTo>
                <a:lnTo>
                  <a:pt x="520" y="1439"/>
                </a:lnTo>
                <a:lnTo>
                  <a:pt x="520" y="1510"/>
                </a:lnTo>
                <a:lnTo>
                  <a:pt x="530" y="1571"/>
                </a:lnTo>
                <a:lnTo>
                  <a:pt x="530" y="1632"/>
                </a:lnTo>
                <a:lnTo>
                  <a:pt x="530" y="1694"/>
                </a:lnTo>
                <a:lnTo>
                  <a:pt x="530" y="1745"/>
                </a:lnTo>
                <a:lnTo>
                  <a:pt x="530" y="1796"/>
                </a:lnTo>
                <a:lnTo>
                  <a:pt x="530" y="1847"/>
                </a:lnTo>
                <a:lnTo>
                  <a:pt x="530" y="1887"/>
                </a:lnTo>
                <a:lnTo>
                  <a:pt x="530" y="1928"/>
                </a:lnTo>
                <a:lnTo>
                  <a:pt x="530" y="1969"/>
                </a:lnTo>
                <a:lnTo>
                  <a:pt x="530" y="2000"/>
                </a:lnTo>
                <a:lnTo>
                  <a:pt x="530" y="2030"/>
                </a:lnTo>
                <a:lnTo>
                  <a:pt x="530" y="2061"/>
                </a:lnTo>
                <a:lnTo>
                  <a:pt x="530" y="2081"/>
                </a:lnTo>
                <a:lnTo>
                  <a:pt x="520" y="2102"/>
                </a:lnTo>
                <a:lnTo>
                  <a:pt x="520" y="2122"/>
                </a:lnTo>
                <a:lnTo>
                  <a:pt x="509" y="2183"/>
                </a:lnTo>
                <a:lnTo>
                  <a:pt x="489" y="2234"/>
                </a:lnTo>
                <a:lnTo>
                  <a:pt x="469" y="2285"/>
                </a:lnTo>
                <a:lnTo>
                  <a:pt x="448" y="2336"/>
                </a:lnTo>
                <a:lnTo>
                  <a:pt x="428" y="2347"/>
                </a:lnTo>
                <a:lnTo>
                  <a:pt x="418" y="2367"/>
                </a:lnTo>
                <a:lnTo>
                  <a:pt x="407" y="2377"/>
                </a:lnTo>
                <a:lnTo>
                  <a:pt x="397" y="2387"/>
                </a:lnTo>
                <a:lnTo>
                  <a:pt x="387" y="2398"/>
                </a:lnTo>
                <a:lnTo>
                  <a:pt x="377" y="2398"/>
                </a:lnTo>
                <a:lnTo>
                  <a:pt x="367" y="2408"/>
                </a:lnTo>
                <a:lnTo>
                  <a:pt x="357" y="2408"/>
                </a:lnTo>
                <a:lnTo>
                  <a:pt x="346" y="2398"/>
                </a:lnTo>
                <a:lnTo>
                  <a:pt x="336" y="2387"/>
                </a:lnTo>
                <a:lnTo>
                  <a:pt x="326" y="2377"/>
                </a:lnTo>
                <a:lnTo>
                  <a:pt x="316" y="2357"/>
                </a:lnTo>
                <a:lnTo>
                  <a:pt x="306" y="2347"/>
                </a:lnTo>
                <a:lnTo>
                  <a:pt x="295" y="2326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" name="Freeform 62"/>
          <p:cNvSpPr/>
          <p:nvPr/>
        </p:nvSpPr>
        <p:spPr>
          <a:xfrm>
            <a:off x="5311775" y="1717675"/>
            <a:ext cx="1663700" cy="2857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621" h="449">
                <a:moveTo>
                  <a:pt x="113" y="316"/>
                </a:moveTo>
                <a:lnTo>
                  <a:pt x="143" y="306"/>
                </a:lnTo>
                <a:lnTo>
                  <a:pt x="174" y="306"/>
                </a:lnTo>
                <a:lnTo>
                  <a:pt x="215" y="306"/>
                </a:lnTo>
                <a:lnTo>
                  <a:pt x="255" y="296"/>
                </a:lnTo>
                <a:lnTo>
                  <a:pt x="306" y="286"/>
                </a:lnTo>
                <a:lnTo>
                  <a:pt x="347" y="286"/>
                </a:lnTo>
                <a:lnTo>
                  <a:pt x="398" y="275"/>
                </a:lnTo>
                <a:lnTo>
                  <a:pt x="449" y="265"/>
                </a:lnTo>
                <a:lnTo>
                  <a:pt x="561" y="255"/>
                </a:lnTo>
                <a:lnTo>
                  <a:pt x="684" y="245"/>
                </a:lnTo>
                <a:lnTo>
                  <a:pt x="816" y="224"/>
                </a:lnTo>
                <a:lnTo>
                  <a:pt x="949" y="194"/>
                </a:lnTo>
                <a:lnTo>
                  <a:pt x="1091" y="173"/>
                </a:lnTo>
                <a:lnTo>
                  <a:pt x="1224" y="153"/>
                </a:lnTo>
                <a:lnTo>
                  <a:pt x="1346" y="133"/>
                </a:lnTo>
                <a:lnTo>
                  <a:pt x="1479" y="112"/>
                </a:lnTo>
                <a:lnTo>
                  <a:pt x="1601" y="92"/>
                </a:lnTo>
                <a:lnTo>
                  <a:pt x="1724" y="82"/>
                </a:lnTo>
                <a:lnTo>
                  <a:pt x="1836" y="61"/>
                </a:lnTo>
                <a:lnTo>
                  <a:pt x="1968" y="31"/>
                </a:lnTo>
                <a:lnTo>
                  <a:pt x="2029" y="20"/>
                </a:lnTo>
                <a:lnTo>
                  <a:pt x="2080" y="20"/>
                </a:lnTo>
                <a:lnTo>
                  <a:pt x="2131" y="10"/>
                </a:lnTo>
                <a:lnTo>
                  <a:pt x="2182" y="10"/>
                </a:lnTo>
                <a:lnTo>
                  <a:pt x="2223" y="0"/>
                </a:lnTo>
                <a:lnTo>
                  <a:pt x="2264" y="0"/>
                </a:lnTo>
                <a:lnTo>
                  <a:pt x="2305" y="0"/>
                </a:lnTo>
                <a:lnTo>
                  <a:pt x="2346" y="0"/>
                </a:lnTo>
                <a:lnTo>
                  <a:pt x="2376" y="0"/>
                </a:lnTo>
                <a:lnTo>
                  <a:pt x="2407" y="0"/>
                </a:lnTo>
                <a:lnTo>
                  <a:pt x="2458" y="10"/>
                </a:lnTo>
                <a:lnTo>
                  <a:pt x="2509" y="31"/>
                </a:lnTo>
                <a:lnTo>
                  <a:pt x="2549" y="51"/>
                </a:lnTo>
                <a:lnTo>
                  <a:pt x="2570" y="71"/>
                </a:lnTo>
                <a:lnTo>
                  <a:pt x="2580" y="92"/>
                </a:lnTo>
                <a:lnTo>
                  <a:pt x="2600" y="112"/>
                </a:lnTo>
                <a:lnTo>
                  <a:pt x="2611" y="122"/>
                </a:lnTo>
                <a:lnTo>
                  <a:pt x="2621" y="143"/>
                </a:lnTo>
                <a:lnTo>
                  <a:pt x="2621" y="153"/>
                </a:lnTo>
                <a:lnTo>
                  <a:pt x="2611" y="153"/>
                </a:lnTo>
                <a:lnTo>
                  <a:pt x="2611" y="163"/>
                </a:lnTo>
                <a:lnTo>
                  <a:pt x="2600" y="163"/>
                </a:lnTo>
                <a:lnTo>
                  <a:pt x="2590" y="173"/>
                </a:lnTo>
                <a:lnTo>
                  <a:pt x="2580" y="173"/>
                </a:lnTo>
                <a:lnTo>
                  <a:pt x="2560" y="173"/>
                </a:lnTo>
                <a:lnTo>
                  <a:pt x="2539" y="173"/>
                </a:lnTo>
                <a:lnTo>
                  <a:pt x="2519" y="173"/>
                </a:lnTo>
                <a:lnTo>
                  <a:pt x="2498" y="173"/>
                </a:lnTo>
                <a:lnTo>
                  <a:pt x="2468" y="184"/>
                </a:lnTo>
                <a:lnTo>
                  <a:pt x="2437" y="184"/>
                </a:lnTo>
                <a:lnTo>
                  <a:pt x="2407" y="184"/>
                </a:lnTo>
                <a:lnTo>
                  <a:pt x="2366" y="184"/>
                </a:lnTo>
                <a:lnTo>
                  <a:pt x="2325" y="184"/>
                </a:lnTo>
                <a:lnTo>
                  <a:pt x="2284" y="184"/>
                </a:lnTo>
                <a:lnTo>
                  <a:pt x="2233" y="184"/>
                </a:lnTo>
                <a:lnTo>
                  <a:pt x="2182" y="184"/>
                </a:lnTo>
                <a:lnTo>
                  <a:pt x="1978" y="184"/>
                </a:lnTo>
                <a:lnTo>
                  <a:pt x="1775" y="194"/>
                </a:lnTo>
                <a:lnTo>
                  <a:pt x="1581" y="214"/>
                </a:lnTo>
                <a:lnTo>
                  <a:pt x="1489" y="224"/>
                </a:lnTo>
                <a:lnTo>
                  <a:pt x="1397" y="235"/>
                </a:lnTo>
                <a:lnTo>
                  <a:pt x="1204" y="255"/>
                </a:lnTo>
                <a:lnTo>
                  <a:pt x="1020" y="286"/>
                </a:lnTo>
                <a:lnTo>
                  <a:pt x="836" y="326"/>
                </a:lnTo>
                <a:lnTo>
                  <a:pt x="745" y="337"/>
                </a:lnTo>
                <a:lnTo>
                  <a:pt x="653" y="367"/>
                </a:lnTo>
                <a:lnTo>
                  <a:pt x="612" y="378"/>
                </a:lnTo>
                <a:lnTo>
                  <a:pt x="571" y="388"/>
                </a:lnTo>
                <a:lnTo>
                  <a:pt x="531" y="388"/>
                </a:lnTo>
                <a:lnTo>
                  <a:pt x="490" y="398"/>
                </a:lnTo>
                <a:lnTo>
                  <a:pt x="449" y="408"/>
                </a:lnTo>
                <a:lnTo>
                  <a:pt x="418" y="418"/>
                </a:lnTo>
                <a:lnTo>
                  <a:pt x="388" y="418"/>
                </a:lnTo>
                <a:lnTo>
                  <a:pt x="357" y="429"/>
                </a:lnTo>
                <a:lnTo>
                  <a:pt x="337" y="429"/>
                </a:lnTo>
                <a:lnTo>
                  <a:pt x="316" y="439"/>
                </a:lnTo>
                <a:lnTo>
                  <a:pt x="296" y="439"/>
                </a:lnTo>
                <a:lnTo>
                  <a:pt x="276" y="439"/>
                </a:lnTo>
                <a:lnTo>
                  <a:pt x="255" y="439"/>
                </a:lnTo>
                <a:lnTo>
                  <a:pt x="245" y="439"/>
                </a:lnTo>
                <a:lnTo>
                  <a:pt x="225" y="449"/>
                </a:lnTo>
                <a:lnTo>
                  <a:pt x="184" y="439"/>
                </a:lnTo>
                <a:lnTo>
                  <a:pt x="153" y="439"/>
                </a:lnTo>
                <a:lnTo>
                  <a:pt x="113" y="418"/>
                </a:lnTo>
                <a:lnTo>
                  <a:pt x="92" y="408"/>
                </a:lnTo>
                <a:lnTo>
                  <a:pt x="72" y="398"/>
                </a:lnTo>
                <a:lnTo>
                  <a:pt x="51" y="388"/>
                </a:lnTo>
                <a:lnTo>
                  <a:pt x="41" y="378"/>
                </a:lnTo>
                <a:lnTo>
                  <a:pt x="31" y="367"/>
                </a:lnTo>
                <a:lnTo>
                  <a:pt x="21" y="367"/>
                </a:lnTo>
                <a:lnTo>
                  <a:pt x="11" y="357"/>
                </a:lnTo>
                <a:lnTo>
                  <a:pt x="0" y="347"/>
                </a:lnTo>
                <a:lnTo>
                  <a:pt x="0" y="337"/>
                </a:lnTo>
                <a:lnTo>
                  <a:pt x="0" y="326"/>
                </a:lnTo>
                <a:lnTo>
                  <a:pt x="11" y="326"/>
                </a:lnTo>
                <a:lnTo>
                  <a:pt x="21" y="326"/>
                </a:lnTo>
                <a:lnTo>
                  <a:pt x="41" y="316"/>
                </a:lnTo>
                <a:lnTo>
                  <a:pt x="62" y="316"/>
                </a:lnTo>
                <a:lnTo>
                  <a:pt x="82" y="316"/>
                </a:lnTo>
                <a:lnTo>
                  <a:pt x="113" y="316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4601" name="矩形 21"/>
          <p:cNvSpPr/>
          <p:nvPr/>
        </p:nvSpPr>
        <p:spPr>
          <a:xfrm>
            <a:off x="2921000" y="1189038"/>
            <a:ext cx="2232025" cy="8239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8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</a:t>
            </a:r>
            <a:endParaRPr lang="en-US" altLang="zh-CN" sz="48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90550" y="3141663"/>
            <a:ext cx="17113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部首：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丿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22" name="Picture 3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78713" y="160338"/>
            <a:ext cx="901700" cy="512763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90550" y="2722563"/>
            <a:ext cx="2341563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结构：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左右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90550" y="4027488"/>
            <a:ext cx="294957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组词：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保存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保护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 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4675" y="3595688"/>
            <a:ext cx="21558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笔画：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九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25604" name="图片 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53313" y="1128713"/>
            <a:ext cx="1677987" cy="708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" name="线形标注 2 27"/>
          <p:cNvSpPr/>
          <p:nvPr/>
        </p:nvSpPr>
        <p:spPr>
          <a:xfrm>
            <a:off x="2730500" y="938213"/>
            <a:ext cx="1957388" cy="906463"/>
          </a:xfrm>
          <a:prstGeom prst="borderCallout2">
            <a:avLst>
              <a:gd name="adj1" fmla="val 11864"/>
              <a:gd name="adj2" fmla="val 99795"/>
              <a:gd name="adj3" fmla="val 11300"/>
              <a:gd name="adj4" fmla="val 99949"/>
              <a:gd name="adj5" fmla="val 101035"/>
              <a:gd name="adj6" fmla="val 161400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62738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“木” 字要宽大。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1" name="线形标注 2 30"/>
          <p:cNvSpPr/>
          <p:nvPr/>
        </p:nvSpPr>
        <p:spPr bwMode="auto">
          <a:xfrm>
            <a:off x="3625850" y="3230563"/>
            <a:ext cx="2360613" cy="973138"/>
          </a:xfrm>
          <a:prstGeom prst="borderCallout2">
            <a:avLst>
              <a:gd name="adj1" fmla="val -385"/>
              <a:gd name="adj2" fmla="val 57287"/>
              <a:gd name="adj3" fmla="val -2505"/>
              <a:gd name="adj4" fmla="val 57994"/>
              <a:gd name="adj5" fmla="val -121853"/>
              <a:gd name="adj6" fmla="val 93715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542925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一横要长、在横中线上。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aphicFrame>
        <p:nvGraphicFramePr>
          <p:cNvPr id="15" name="Group 47"/>
          <p:cNvGraphicFramePr>
            <a:graphicFrameLocks noGrp="1"/>
          </p:cNvGraphicFramePr>
          <p:nvPr/>
        </p:nvGraphicFramePr>
        <p:xfrm>
          <a:off x="4827588" y="812800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90550" y="3141663"/>
            <a:ext cx="17113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部首：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亻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22" name="Picture 3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78713" y="160338"/>
            <a:ext cx="901700" cy="512763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3" name="Freeform 34"/>
          <p:cNvSpPr/>
          <p:nvPr/>
        </p:nvSpPr>
        <p:spPr>
          <a:xfrm>
            <a:off x="5243513" y="1133475"/>
            <a:ext cx="576262" cy="86836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908" h="1367">
                <a:moveTo>
                  <a:pt x="551" y="816"/>
                </a:moveTo>
                <a:lnTo>
                  <a:pt x="510" y="877"/>
                </a:lnTo>
                <a:lnTo>
                  <a:pt x="469" y="938"/>
                </a:lnTo>
                <a:lnTo>
                  <a:pt x="429" y="989"/>
                </a:lnTo>
                <a:lnTo>
                  <a:pt x="378" y="1040"/>
                </a:lnTo>
                <a:lnTo>
                  <a:pt x="337" y="1091"/>
                </a:lnTo>
                <a:lnTo>
                  <a:pt x="286" y="1142"/>
                </a:lnTo>
                <a:lnTo>
                  <a:pt x="245" y="1183"/>
                </a:lnTo>
                <a:lnTo>
                  <a:pt x="204" y="1224"/>
                </a:lnTo>
                <a:lnTo>
                  <a:pt x="153" y="1265"/>
                </a:lnTo>
                <a:lnTo>
                  <a:pt x="123" y="1295"/>
                </a:lnTo>
                <a:lnTo>
                  <a:pt x="82" y="1326"/>
                </a:lnTo>
                <a:lnTo>
                  <a:pt x="62" y="1346"/>
                </a:lnTo>
                <a:lnTo>
                  <a:pt x="31" y="1357"/>
                </a:lnTo>
                <a:lnTo>
                  <a:pt x="21" y="1367"/>
                </a:lnTo>
                <a:lnTo>
                  <a:pt x="11" y="1367"/>
                </a:lnTo>
                <a:lnTo>
                  <a:pt x="0" y="1367"/>
                </a:lnTo>
                <a:lnTo>
                  <a:pt x="0" y="1346"/>
                </a:lnTo>
                <a:lnTo>
                  <a:pt x="11" y="1336"/>
                </a:lnTo>
                <a:lnTo>
                  <a:pt x="21" y="1306"/>
                </a:lnTo>
                <a:lnTo>
                  <a:pt x="41" y="1285"/>
                </a:lnTo>
                <a:lnTo>
                  <a:pt x="62" y="1255"/>
                </a:lnTo>
                <a:lnTo>
                  <a:pt x="92" y="1224"/>
                </a:lnTo>
                <a:lnTo>
                  <a:pt x="123" y="1183"/>
                </a:lnTo>
                <a:lnTo>
                  <a:pt x="153" y="1142"/>
                </a:lnTo>
                <a:lnTo>
                  <a:pt x="194" y="1091"/>
                </a:lnTo>
                <a:lnTo>
                  <a:pt x="225" y="1050"/>
                </a:lnTo>
                <a:lnTo>
                  <a:pt x="266" y="999"/>
                </a:lnTo>
                <a:lnTo>
                  <a:pt x="296" y="948"/>
                </a:lnTo>
                <a:lnTo>
                  <a:pt x="337" y="897"/>
                </a:lnTo>
                <a:lnTo>
                  <a:pt x="378" y="836"/>
                </a:lnTo>
                <a:lnTo>
                  <a:pt x="408" y="765"/>
                </a:lnTo>
                <a:lnTo>
                  <a:pt x="449" y="704"/>
                </a:lnTo>
                <a:lnTo>
                  <a:pt x="480" y="653"/>
                </a:lnTo>
                <a:lnTo>
                  <a:pt x="510" y="591"/>
                </a:lnTo>
                <a:lnTo>
                  <a:pt x="541" y="540"/>
                </a:lnTo>
                <a:lnTo>
                  <a:pt x="571" y="479"/>
                </a:lnTo>
                <a:lnTo>
                  <a:pt x="592" y="428"/>
                </a:lnTo>
                <a:lnTo>
                  <a:pt x="612" y="377"/>
                </a:lnTo>
                <a:lnTo>
                  <a:pt x="622" y="336"/>
                </a:lnTo>
                <a:lnTo>
                  <a:pt x="633" y="285"/>
                </a:lnTo>
                <a:lnTo>
                  <a:pt x="643" y="255"/>
                </a:lnTo>
                <a:lnTo>
                  <a:pt x="653" y="214"/>
                </a:lnTo>
                <a:lnTo>
                  <a:pt x="653" y="183"/>
                </a:lnTo>
                <a:lnTo>
                  <a:pt x="653" y="153"/>
                </a:lnTo>
                <a:lnTo>
                  <a:pt x="653" y="122"/>
                </a:lnTo>
                <a:lnTo>
                  <a:pt x="653" y="102"/>
                </a:lnTo>
                <a:lnTo>
                  <a:pt x="643" y="81"/>
                </a:lnTo>
                <a:lnTo>
                  <a:pt x="633" y="71"/>
                </a:lnTo>
                <a:lnTo>
                  <a:pt x="633" y="61"/>
                </a:lnTo>
                <a:lnTo>
                  <a:pt x="633" y="51"/>
                </a:lnTo>
                <a:lnTo>
                  <a:pt x="633" y="30"/>
                </a:lnTo>
                <a:lnTo>
                  <a:pt x="633" y="20"/>
                </a:lnTo>
                <a:lnTo>
                  <a:pt x="643" y="10"/>
                </a:lnTo>
                <a:lnTo>
                  <a:pt x="653" y="0"/>
                </a:lnTo>
                <a:lnTo>
                  <a:pt x="673" y="0"/>
                </a:lnTo>
                <a:lnTo>
                  <a:pt x="684" y="0"/>
                </a:lnTo>
                <a:lnTo>
                  <a:pt x="694" y="0"/>
                </a:lnTo>
                <a:lnTo>
                  <a:pt x="714" y="10"/>
                </a:lnTo>
                <a:lnTo>
                  <a:pt x="735" y="20"/>
                </a:lnTo>
                <a:lnTo>
                  <a:pt x="755" y="30"/>
                </a:lnTo>
                <a:lnTo>
                  <a:pt x="786" y="40"/>
                </a:lnTo>
                <a:lnTo>
                  <a:pt x="806" y="51"/>
                </a:lnTo>
                <a:lnTo>
                  <a:pt x="836" y="71"/>
                </a:lnTo>
                <a:lnTo>
                  <a:pt x="857" y="81"/>
                </a:lnTo>
                <a:lnTo>
                  <a:pt x="867" y="102"/>
                </a:lnTo>
                <a:lnTo>
                  <a:pt x="887" y="112"/>
                </a:lnTo>
                <a:lnTo>
                  <a:pt x="898" y="122"/>
                </a:lnTo>
                <a:lnTo>
                  <a:pt x="908" y="132"/>
                </a:lnTo>
                <a:lnTo>
                  <a:pt x="908" y="142"/>
                </a:lnTo>
                <a:lnTo>
                  <a:pt x="908" y="153"/>
                </a:lnTo>
                <a:lnTo>
                  <a:pt x="908" y="173"/>
                </a:lnTo>
                <a:lnTo>
                  <a:pt x="898" y="193"/>
                </a:lnTo>
                <a:lnTo>
                  <a:pt x="887" y="214"/>
                </a:lnTo>
                <a:lnTo>
                  <a:pt x="877" y="234"/>
                </a:lnTo>
                <a:lnTo>
                  <a:pt x="867" y="265"/>
                </a:lnTo>
                <a:lnTo>
                  <a:pt x="847" y="295"/>
                </a:lnTo>
                <a:lnTo>
                  <a:pt x="826" y="336"/>
                </a:lnTo>
                <a:lnTo>
                  <a:pt x="806" y="377"/>
                </a:lnTo>
                <a:lnTo>
                  <a:pt x="786" y="428"/>
                </a:lnTo>
                <a:lnTo>
                  <a:pt x="765" y="469"/>
                </a:lnTo>
                <a:lnTo>
                  <a:pt x="735" y="520"/>
                </a:lnTo>
                <a:lnTo>
                  <a:pt x="704" y="571"/>
                </a:lnTo>
                <a:lnTo>
                  <a:pt x="673" y="632"/>
                </a:lnTo>
                <a:lnTo>
                  <a:pt x="633" y="693"/>
                </a:lnTo>
                <a:lnTo>
                  <a:pt x="592" y="755"/>
                </a:lnTo>
                <a:lnTo>
                  <a:pt x="551" y="816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4" name="Freeform 35"/>
          <p:cNvSpPr/>
          <p:nvPr/>
        </p:nvSpPr>
        <p:spPr>
          <a:xfrm>
            <a:off x="5529263" y="1606550"/>
            <a:ext cx="149225" cy="10620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35" h="1674">
                <a:moveTo>
                  <a:pt x="224" y="480"/>
                </a:moveTo>
                <a:lnTo>
                  <a:pt x="224" y="572"/>
                </a:lnTo>
                <a:lnTo>
                  <a:pt x="224" y="653"/>
                </a:lnTo>
                <a:lnTo>
                  <a:pt x="214" y="745"/>
                </a:lnTo>
                <a:lnTo>
                  <a:pt x="214" y="847"/>
                </a:lnTo>
                <a:lnTo>
                  <a:pt x="204" y="939"/>
                </a:lnTo>
                <a:lnTo>
                  <a:pt x="204" y="1041"/>
                </a:lnTo>
                <a:lnTo>
                  <a:pt x="204" y="1143"/>
                </a:lnTo>
                <a:lnTo>
                  <a:pt x="194" y="1245"/>
                </a:lnTo>
                <a:lnTo>
                  <a:pt x="194" y="1296"/>
                </a:lnTo>
                <a:lnTo>
                  <a:pt x="184" y="1347"/>
                </a:lnTo>
                <a:lnTo>
                  <a:pt x="184" y="1398"/>
                </a:lnTo>
                <a:lnTo>
                  <a:pt x="184" y="1439"/>
                </a:lnTo>
                <a:lnTo>
                  <a:pt x="173" y="1470"/>
                </a:lnTo>
                <a:lnTo>
                  <a:pt x="173" y="1510"/>
                </a:lnTo>
                <a:lnTo>
                  <a:pt x="163" y="1541"/>
                </a:lnTo>
                <a:lnTo>
                  <a:pt x="163" y="1572"/>
                </a:lnTo>
                <a:lnTo>
                  <a:pt x="153" y="1592"/>
                </a:lnTo>
                <a:lnTo>
                  <a:pt x="153" y="1612"/>
                </a:lnTo>
                <a:lnTo>
                  <a:pt x="153" y="1633"/>
                </a:lnTo>
                <a:lnTo>
                  <a:pt x="143" y="1643"/>
                </a:lnTo>
                <a:lnTo>
                  <a:pt x="143" y="1663"/>
                </a:lnTo>
                <a:lnTo>
                  <a:pt x="133" y="1663"/>
                </a:lnTo>
                <a:lnTo>
                  <a:pt x="133" y="1674"/>
                </a:lnTo>
                <a:lnTo>
                  <a:pt x="122" y="1674"/>
                </a:lnTo>
                <a:lnTo>
                  <a:pt x="112" y="1663"/>
                </a:lnTo>
                <a:lnTo>
                  <a:pt x="102" y="1663"/>
                </a:lnTo>
                <a:lnTo>
                  <a:pt x="92" y="1653"/>
                </a:lnTo>
                <a:lnTo>
                  <a:pt x="82" y="1633"/>
                </a:lnTo>
                <a:lnTo>
                  <a:pt x="71" y="1623"/>
                </a:lnTo>
                <a:lnTo>
                  <a:pt x="61" y="1602"/>
                </a:lnTo>
                <a:lnTo>
                  <a:pt x="51" y="1582"/>
                </a:lnTo>
                <a:lnTo>
                  <a:pt x="31" y="1541"/>
                </a:lnTo>
                <a:lnTo>
                  <a:pt x="10" y="1500"/>
                </a:lnTo>
                <a:lnTo>
                  <a:pt x="0" y="1470"/>
                </a:lnTo>
                <a:lnTo>
                  <a:pt x="0" y="1459"/>
                </a:lnTo>
                <a:lnTo>
                  <a:pt x="0" y="1449"/>
                </a:lnTo>
                <a:lnTo>
                  <a:pt x="0" y="1439"/>
                </a:lnTo>
                <a:lnTo>
                  <a:pt x="0" y="1418"/>
                </a:lnTo>
                <a:lnTo>
                  <a:pt x="0" y="1398"/>
                </a:lnTo>
                <a:lnTo>
                  <a:pt x="0" y="1378"/>
                </a:lnTo>
                <a:lnTo>
                  <a:pt x="10" y="1347"/>
                </a:lnTo>
                <a:lnTo>
                  <a:pt x="20" y="1316"/>
                </a:lnTo>
                <a:lnTo>
                  <a:pt x="31" y="1276"/>
                </a:lnTo>
                <a:lnTo>
                  <a:pt x="41" y="1225"/>
                </a:lnTo>
                <a:lnTo>
                  <a:pt x="51" y="1174"/>
                </a:lnTo>
                <a:lnTo>
                  <a:pt x="51" y="1123"/>
                </a:lnTo>
                <a:lnTo>
                  <a:pt x="61" y="1061"/>
                </a:lnTo>
                <a:lnTo>
                  <a:pt x="61" y="990"/>
                </a:lnTo>
                <a:lnTo>
                  <a:pt x="71" y="908"/>
                </a:lnTo>
                <a:lnTo>
                  <a:pt x="71" y="827"/>
                </a:lnTo>
                <a:lnTo>
                  <a:pt x="82" y="735"/>
                </a:lnTo>
                <a:lnTo>
                  <a:pt x="82" y="633"/>
                </a:lnTo>
                <a:lnTo>
                  <a:pt x="92" y="541"/>
                </a:lnTo>
                <a:lnTo>
                  <a:pt x="92" y="449"/>
                </a:lnTo>
                <a:lnTo>
                  <a:pt x="92" y="357"/>
                </a:lnTo>
                <a:lnTo>
                  <a:pt x="82" y="276"/>
                </a:lnTo>
                <a:lnTo>
                  <a:pt x="82" y="194"/>
                </a:lnTo>
                <a:lnTo>
                  <a:pt x="71" y="123"/>
                </a:lnTo>
                <a:lnTo>
                  <a:pt x="71" y="62"/>
                </a:lnTo>
                <a:lnTo>
                  <a:pt x="61" y="0"/>
                </a:lnTo>
                <a:lnTo>
                  <a:pt x="92" y="11"/>
                </a:lnTo>
                <a:lnTo>
                  <a:pt x="112" y="21"/>
                </a:lnTo>
                <a:lnTo>
                  <a:pt x="143" y="41"/>
                </a:lnTo>
                <a:lnTo>
                  <a:pt x="163" y="51"/>
                </a:lnTo>
                <a:lnTo>
                  <a:pt x="184" y="51"/>
                </a:lnTo>
                <a:lnTo>
                  <a:pt x="194" y="62"/>
                </a:lnTo>
                <a:lnTo>
                  <a:pt x="204" y="72"/>
                </a:lnTo>
                <a:lnTo>
                  <a:pt x="214" y="82"/>
                </a:lnTo>
                <a:lnTo>
                  <a:pt x="224" y="92"/>
                </a:lnTo>
                <a:lnTo>
                  <a:pt x="224" y="102"/>
                </a:lnTo>
                <a:lnTo>
                  <a:pt x="224" y="113"/>
                </a:lnTo>
                <a:lnTo>
                  <a:pt x="224" y="123"/>
                </a:lnTo>
                <a:lnTo>
                  <a:pt x="224" y="143"/>
                </a:lnTo>
                <a:lnTo>
                  <a:pt x="224" y="164"/>
                </a:lnTo>
                <a:lnTo>
                  <a:pt x="235" y="184"/>
                </a:lnTo>
                <a:lnTo>
                  <a:pt x="235" y="204"/>
                </a:lnTo>
                <a:lnTo>
                  <a:pt x="235" y="235"/>
                </a:lnTo>
                <a:lnTo>
                  <a:pt x="235" y="266"/>
                </a:lnTo>
                <a:lnTo>
                  <a:pt x="235" y="296"/>
                </a:lnTo>
                <a:lnTo>
                  <a:pt x="235" y="327"/>
                </a:lnTo>
                <a:lnTo>
                  <a:pt x="235" y="357"/>
                </a:lnTo>
                <a:lnTo>
                  <a:pt x="235" y="398"/>
                </a:lnTo>
                <a:lnTo>
                  <a:pt x="235" y="439"/>
                </a:lnTo>
                <a:lnTo>
                  <a:pt x="224" y="480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5" name="Freeform 36"/>
          <p:cNvSpPr/>
          <p:nvPr/>
        </p:nvSpPr>
        <p:spPr>
          <a:xfrm>
            <a:off x="5924550" y="1223963"/>
            <a:ext cx="149225" cy="4667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35" h="735">
                <a:moveTo>
                  <a:pt x="41" y="113"/>
                </a:moveTo>
                <a:lnTo>
                  <a:pt x="20" y="92"/>
                </a:lnTo>
                <a:lnTo>
                  <a:pt x="10" y="82"/>
                </a:lnTo>
                <a:lnTo>
                  <a:pt x="0" y="62"/>
                </a:lnTo>
                <a:lnTo>
                  <a:pt x="10" y="51"/>
                </a:lnTo>
                <a:lnTo>
                  <a:pt x="10" y="31"/>
                </a:lnTo>
                <a:lnTo>
                  <a:pt x="20" y="21"/>
                </a:lnTo>
                <a:lnTo>
                  <a:pt x="31" y="11"/>
                </a:lnTo>
                <a:lnTo>
                  <a:pt x="51" y="0"/>
                </a:lnTo>
                <a:lnTo>
                  <a:pt x="82" y="0"/>
                </a:lnTo>
                <a:lnTo>
                  <a:pt x="122" y="11"/>
                </a:lnTo>
                <a:lnTo>
                  <a:pt x="163" y="21"/>
                </a:lnTo>
                <a:lnTo>
                  <a:pt x="214" y="41"/>
                </a:lnTo>
                <a:lnTo>
                  <a:pt x="224" y="102"/>
                </a:lnTo>
                <a:lnTo>
                  <a:pt x="224" y="164"/>
                </a:lnTo>
                <a:lnTo>
                  <a:pt x="224" y="215"/>
                </a:lnTo>
                <a:lnTo>
                  <a:pt x="224" y="266"/>
                </a:lnTo>
                <a:lnTo>
                  <a:pt x="224" y="317"/>
                </a:lnTo>
                <a:lnTo>
                  <a:pt x="224" y="358"/>
                </a:lnTo>
                <a:lnTo>
                  <a:pt x="235" y="409"/>
                </a:lnTo>
                <a:lnTo>
                  <a:pt x="235" y="439"/>
                </a:lnTo>
                <a:lnTo>
                  <a:pt x="235" y="480"/>
                </a:lnTo>
                <a:lnTo>
                  <a:pt x="235" y="511"/>
                </a:lnTo>
                <a:lnTo>
                  <a:pt x="235" y="541"/>
                </a:lnTo>
                <a:lnTo>
                  <a:pt x="235" y="572"/>
                </a:lnTo>
                <a:lnTo>
                  <a:pt x="235" y="592"/>
                </a:lnTo>
                <a:lnTo>
                  <a:pt x="235" y="613"/>
                </a:lnTo>
                <a:lnTo>
                  <a:pt x="235" y="623"/>
                </a:lnTo>
                <a:lnTo>
                  <a:pt x="235" y="633"/>
                </a:lnTo>
                <a:lnTo>
                  <a:pt x="235" y="664"/>
                </a:lnTo>
                <a:lnTo>
                  <a:pt x="235" y="674"/>
                </a:lnTo>
                <a:lnTo>
                  <a:pt x="235" y="694"/>
                </a:lnTo>
                <a:lnTo>
                  <a:pt x="235" y="704"/>
                </a:lnTo>
                <a:lnTo>
                  <a:pt x="224" y="715"/>
                </a:lnTo>
                <a:lnTo>
                  <a:pt x="214" y="725"/>
                </a:lnTo>
                <a:lnTo>
                  <a:pt x="204" y="735"/>
                </a:lnTo>
                <a:lnTo>
                  <a:pt x="194" y="735"/>
                </a:lnTo>
                <a:lnTo>
                  <a:pt x="184" y="735"/>
                </a:lnTo>
                <a:lnTo>
                  <a:pt x="173" y="725"/>
                </a:lnTo>
                <a:lnTo>
                  <a:pt x="163" y="715"/>
                </a:lnTo>
                <a:lnTo>
                  <a:pt x="153" y="694"/>
                </a:lnTo>
                <a:lnTo>
                  <a:pt x="143" y="674"/>
                </a:lnTo>
                <a:lnTo>
                  <a:pt x="143" y="643"/>
                </a:lnTo>
                <a:lnTo>
                  <a:pt x="133" y="613"/>
                </a:lnTo>
                <a:lnTo>
                  <a:pt x="133" y="582"/>
                </a:lnTo>
                <a:lnTo>
                  <a:pt x="122" y="500"/>
                </a:lnTo>
                <a:lnTo>
                  <a:pt x="112" y="429"/>
                </a:lnTo>
                <a:lnTo>
                  <a:pt x="102" y="347"/>
                </a:lnTo>
                <a:lnTo>
                  <a:pt x="92" y="276"/>
                </a:lnTo>
                <a:lnTo>
                  <a:pt x="92" y="235"/>
                </a:lnTo>
                <a:lnTo>
                  <a:pt x="82" y="205"/>
                </a:lnTo>
                <a:lnTo>
                  <a:pt x="82" y="174"/>
                </a:lnTo>
                <a:lnTo>
                  <a:pt x="71" y="153"/>
                </a:lnTo>
                <a:lnTo>
                  <a:pt x="71" y="133"/>
                </a:lnTo>
                <a:lnTo>
                  <a:pt x="61" y="123"/>
                </a:lnTo>
                <a:lnTo>
                  <a:pt x="51" y="113"/>
                </a:lnTo>
                <a:lnTo>
                  <a:pt x="41" y="113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6" name="Freeform 37"/>
          <p:cNvSpPr/>
          <p:nvPr/>
        </p:nvSpPr>
        <p:spPr>
          <a:xfrm>
            <a:off x="6008688" y="1152525"/>
            <a:ext cx="627062" cy="39528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989" h="623">
                <a:moveTo>
                  <a:pt x="917" y="235"/>
                </a:moveTo>
                <a:lnTo>
                  <a:pt x="907" y="235"/>
                </a:lnTo>
                <a:lnTo>
                  <a:pt x="897" y="245"/>
                </a:lnTo>
                <a:lnTo>
                  <a:pt x="887" y="245"/>
                </a:lnTo>
                <a:lnTo>
                  <a:pt x="887" y="265"/>
                </a:lnTo>
                <a:lnTo>
                  <a:pt x="876" y="276"/>
                </a:lnTo>
                <a:lnTo>
                  <a:pt x="866" y="286"/>
                </a:lnTo>
                <a:lnTo>
                  <a:pt x="856" y="306"/>
                </a:lnTo>
                <a:lnTo>
                  <a:pt x="836" y="327"/>
                </a:lnTo>
                <a:lnTo>
                  <a:pt x="825" y="357"/>
                </a:lnTo>
                <a:lnTo>
                  <a:pt x="815" y="378"/>
                </a:lnTo>
                <a:lnTo>
                  <a:pt x="805" y="408"/>
                </a:lnTo>
                <a:lnTo>
                  <a:pt x="795" y="439"/>
                </a:lnTo>
                <a:lnTo>
                  <a:pt x="785" y="480"/>
                </a:lnTo>
                <a:lnTo>
                  <a:pt x="764" y="510"/>
                </a:lnTo>
                <a:lnTo>
                  <a:pt x="754" y="551"/>
                </a:lnTo>
                <a:lnTo>
                  <a:pt x="744" y="592"/>
                </a:lnTo>
                <a:lnTo>
                  <a:pt x="724" y="602"/>
                </a:lnTo>
                <a:lnTo>
                  <a:pt x="693" y="602"/>
                </a:lnTo>
                <a:lnTo>
                  <a:pt x="652" y="612"/>
                </a:lnTo>
                <a:lnTo>
                  <a:pt x="622" y="623"/>
                </a:lnTo>
                <a:lnTo>
                  <a:pt x="632" y="572"/>
                </a:lnTo>
                <a:lnTo>
                  <a:pt x="642" y="521"/>
                </a:lnTo>
                <a:lnTo>
                  <a:pt x="642" y="470"/>
                </a:lnTo>
                <a:lnTo>
                  <a:pt x="652" y="429"/>
                </a:lnTo>
                <a:lnTo>
                  <a:pt x="662" y="388"/>
                </a:lnTo>
                <a:lnTo>
                  <a:pt x="673" y="347"/>
                </a:lnTo>
                <a:lnTo>
                  <a:pt x="673" y="317"/>
                </a:lnTo>
                <a:lnTo>
                  <a:pt x="683" y="286"/>
                </a:lnTo>
                <a:lnTo>
                  <a:pt x="683" y="255"/>
                </a:lnTo>
                <a:lnTo>
                  <a:pt x="693" y="235"/>
                </a:lnTo>
                <a:lnTo>
                  <a:pt x="693" y="214"/>
                </a:lnTo>
                <a:lnTo>
                  <a:pt x="693" y="194"/>
                </a:lnTo>
                <a:lnTo>
                  <a:pt x="693" y="184"/>
                </a:lnTo>
                <a:lnTo>
                  <a:pt x="693" y="174"/>
                </a:lnTo>
                <a:lnTo>
                  <a:pt x="693" y="163"/>
                </a:lnTo>
                <a:lnTo>
                  <a:pt x="683" y="153"/>
                </a:lnTo>
                <a:lnTo>
                  <a:pt x="673" y="153"/>
                </a:lnTo>
                <a:lnTo>
                  <a:pt x="652" y="153"/>
                </a:lnTo>
                <a:lnTo>
                  <a:pt x="622" y="163"/>
                </a:lnTo>
                <a:lnTo>
                  <a:pt x="581" y="163"/>
                </a:lnTo>
                <a:lnTo>
                  <a:pt x="540" y="174"/>
                </a:lnTo>
                <a:lnTo>
                  <a:pt x="489" y="174"/>
                </a:lnTo>
                <a:lnTo>
                  <a:pt x="428" y="184"/>
                </a:lnTo>
                <a:lnTo>
                  <a:pt x="367" y="194"/>
                </a:lnTo>
                <a:lnTo>
                  <a:pt x="316" y="204"/>
                </a:lnTo>
                <a:lnTo>
                  <a:pt x="265" y="204"/>
                </a:lnTo>
                <a:lnTo>
                  <a:pt x="224" y="214"/>
                </a:lnTo>
                <a:lnTo>
                  <a:pt x="193" y="214"/>
                </a:lnTo>
                <a:lnTo>
                  <a:pt x="163" y="214"/>
                </a:lnTo>
                <a:lnTo>
                  <a:pt x="142" y="214"/>
                </a:lnTo>
                <a:lnTo>
                  <a:pt x="132" y="225"/>
                </a:lnTo>
                <a:lnTo>
                  <a:pt x="102" y="225"/>
                </a:lnTo>
                <a:lnTo>
                  <a:pt x="71" y="225"/>
                </a:lnTo>
                <a:lnTo>
                  <a:pt x="30" y="235"/>
                </a:lnTo>
                <a:lnTo>
                  <a:pt x="0" y="245"/>
                </a:lnTo>
                <a:lnTo>
                  <a:pt x="0" y="153"/>
                </a:lnTo>
                <a:lnTo>
                  <a:pt x="30" y="153"/>
                </a:lnTo>
                <a:lnTo>
                  <a:pt x="61" y="143"/>
                </a:lnTo>
                <a:lnTo>
                  <a:pt x="102" y="143"/>
                </a:lnTo>
                <a:lnTo>
                  <a:pt x="142" y="143"/>
                </a:lnTo>
                <a:lnTo>
                  <a:pt x="193" y="133"/>
                </a:lnTo>
                <a:lnTo>
                  <a:pt x="244" y="123"/>
                </a:lnTo>
                <a:lnTo>
                  <a:pt x="295" y="112"/>
                </a:lnTo>
                <a:lnTo>
                  <a:pt x="346" y="102"/>
                </a:lnTo>
                <a:lnTo>
                  <a:pt x="407" y="92"/>
                </a:lnTo>
                <a:lnTo>
                  <a:pt x="458" y="82"/>
                </a:lnTo>
                <a:lnTo>
                  <a:pt x="499" y="61"/>
                </a:lnTo>
                <a:lnTo>
                  <a:pt x="540" y="61"/>
                </a:lnTo>
                <a:lnTo>
                  <a:pt x="571" y="51"/>
                </a:lnTo>
                <a:lnTo>
                  <a:pt x="591" y="41"/>
                </a:lnTo>
                <a:lnTo>
                  <a:pt x="611" y="31"/>
                </a:lnTo>
                <a:lnTo>
                  <a:pt x="632" y="21"/>
                </a:lnTo>
                <a:lnTo>
                  <a:pt x="652" y="10"/>
                </a:lnTo>
                <a:lnTo>
                  <a:pt x="673" y="0"/>
                </a:lnTo>
                <a:lnTo>
                  <a:pt x="693" y="0"/>
                </a:lnTo>
                <a:lnTo>
                  <a:pt x="703" y="0"/>
                </a:lnTo>
                <a:lnTo>
                  <a:pt x="713" y="0"/>
                </a:lnTo>
                <a:lnTo>
                  <a:pt x="734" y="0"/>
                </a:lnTo>
                <a:lnTo>
                  <a:pt x="744" y="10"/>
                </a:lnTo>
                <a:lnTo>
                  <a:pt x="764" y="10"/>
                </a:lnTo>
                <a:lnTo>
                  <a:pt x="785" y="21"/>
                </a:lnTo>
                <a:lnTo>
                  <a:pt x="805" y="31"/>
                </a:lnTo>
                <a:lnTo>
                  <a:pt x="836" y="51"/>
                </a:lnTo>
                <a:lnTo>
                  <a:pt x="866" y="72"/>
                </a:lnTo>
                <a:lnTo>
                  <a:pt x="887" y="92"/>
                </a:lnTo>
                <a:lnTo>
                  <a:pt x="917" y="102"/>
                </a:lnTo>
                <a:lnTo>
                  <a:pt x="938" y="123"/>
                </a:lnTo>
                <a:lnTo>
                  <a:pt x="948" y="143"/>
                </a:lnTo>
                <a:lnTo>
                  <a:pt x="968" y="153"/>
                </a:lnTo>
                <a:lnTo>
                  <a:pt x="978" y="163"/>
                </a:lnTo>
                <a:lnTo>
                  <a:pt x="978" y="174"/>
                </a:lnTo>
                <a:lnTo>
                  <a:pt x="989" y="184"/>
                </a:lnTo>
                <a:lnTo>
                  <a:pt x="978" y="204"/>
                </a:lnTo>
                <a:lnTo>
                  <a:pt x="968" y="214"/>
                </a:lnTo>
                <a:lnTo>
                  <a:pt x="948" y="225"/>
                </a:lnTo>
                <a:lnTo>
                  <a:pt x="917" y="235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7" name="Freeform 38"/>
          <p:cNvSpPr/>
          <p:nvPr/>
        </p:nvSpPr>
        <p:spPr>
          <a:xfrm>
            <a:off x="6059488" y="1490663"/>
            <a:ext cx="433387" cy="134937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</a:cxnLst>
            <a:pathLst>
              <a:path w="683" h="214">
                <a:moveTo>
                  <a:pt x="663" y="0"/>
                </a:moveTo>
                <a:lnTo>
                  <a:pt x="663" y="20"/>
                </a:lnTo>
                <a:lnTo>
                  <a:pt x="673" y="51"/>
                </a:lnTo>
                <a:lnTo>
                  <a:pt x="683" y="71"/>
                </a:lnTo>
                <a:lnTo>
                  <a:pt x="683" y="92"/>
                </a:lnTo>
                <a:lnTo>
                  <a:pt x="683" y="102"/>
                </a:lnTo>
                <a:lnTo>
                  <a:pt x="673" y="122"/>
                </a:lnTo>
                <a:lnTo>
                  <a:pt x="663" y="132"/>
                </a:lnTo>
                <a:lnTo>
                  <a:pt x="643" y="143"/>
                </a:lnTo>
                <a:lnTo>
                  <a:pt x="622" y="143"/>
                </a:lnTo>
                <a:lnTo>
                  <a:pt x="602" y="153"/>
                </a:lnTo>
                <a:lnTo>
                  <a:pt x="581" y="153"/>
                </a:lnTo>
                <a:lnTo>
                  <a:pt x="571" y="153"/>
                </a:lnTo>
                <a:lnTo>
                  <a:pt x="551" y="153"/>
                </a:lnTo>
                <a:lnTo>
                  <a:pt x="530" y="153"/>
                </a:lnTo>
                <a:lnTo>
                  <a:pt x="510" y="153"/>
                </a:lnTo>
                <a:lnTo>
                  <a:pt x="490" y="153"/>
                </a:lnTo>
                <a:lnTo>
                  <a:pt x="459" y="153"/>
                </a:lnTo>
                <a:lnTo>
                  <a:pt x="439" y="153"/>
                </a:lnTo>
                <a:lnTo>
                  <a:pt x="408" y="163"/>
                </a:lnTo>
                <a:lnTo>
                  <a:pt x="337" y="173"/>
                </a:lnTo>
                <a:lnTo>
                  <a:pt x="275" y="173"/>
                </a:lnTo>
                <a:lnTo>
                  <a:pt x="224" y="183"/>
                </a:lnTo>
                <a:lnTo>
                  <a:pt x="184" y="183"/>
                </a:lnTo>
                <a:lnTo>
                  <a:pt x="133" y="183"/>
                </a:lnTo>
                <a:lnTo>
                  <a:pt x="92" y="194"/>
                </a:lnTo>
                <a:lnTo>
                  <a:pt x="51" y="204"/>
                </a:lnTo>
                <a:lnTo>
                  <a:pt x="0" y="214"/>
                </a:lnTo>
                <a:lnTo>
                  <a:pt x="0" y="122"/>
                </a:lnTo>
                <a:lnTo>
                  <a:pt x="326" y="61"/>
                </a:lnTo>
                <a:lnTo>
                  <a:pt x="663" y="0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" name="Freeform 39"/>
          <p:cNvSpPr/>
          <p:nvPr/>
        </p:nvSpPr>
        <p:spPr>
          <a:xfrm>
            <a:off x="5743575" y="1749425"/>
            <a:ext cx="1073150" cy="2143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692" h="337">
                <a:moveTo>
                  <a:pt x="407" y="296"/>
                </a:moveTo>
                <a:lnTo>
                  <a:pt x="356" y="306"/>
                </a:lnTo>
                <a:lnTo>
                  <a:pt x="316" y="316"/>
                </a:lnTo>
                <a:lnTo>
                  <a:pt x="285" y="326"/>
                </a:lnTo>
                <a:lnTo>
                  <a:pt x="254" y="326"/>
                </a:lnTo>
                <a:lnTo>
                  <a:pt x="224" y="337"/>
                </a:lnTo>
                <a:lnTo>
                  <a:pt x="203" y="337"/>
                </a:lnTo>
                <a:lnTo>
                  <a:pt x="193" y="337"/>
                </a:lnTo>
                <a:lnTo>
                  <a:pt x="183" y="337"/>
                </a:lnTo>
                <a:lnTo>
                  <a:pt x="152" y="337"/>
                </a:lnTo>
                <a:lnTo>
                  <a:pt x="132" y="337"/>
                </a:lnTo>
                <a:lnTo>
                  <a:pt x="101" y="326"/>
                </a:lnTo>
                <a:lnTo>
                  <a:pt x="81" y="316"/>
                </a:lnTo>
                <a:lnTo>
                  <a:pt x="50" y="306"/>
                </a:lnTo>
                <a:lnTo>
                  <a:pt x="30" y="296"/>
                </a:lnTo>
                <a:lnTo>
                  <a:pt x="10" y="275"/>
                </a:lnTo>
                <a:lnTo>
                  <a:pt x="0" y="245"/>
                </a:lnTo>
                <a:lnTo>
                  <a:pt x="61" y="245"/>
                </a:lnTo>
                <a:lnTo>
                  <a:pt x="101" y="245"/>
                </a:lnTo>
                <a:lnTo>
                  <a:pt x="142" y="245"/>
                </a:lnTo>
                <a:lnTo>
                  <a:pt x="173" y="234"/>
                </a:lnTo>
                <a:lnTo>
                  <a:pt x="183" y="234"/>
                </a:lnTo>
                <a:lnTo>
                  <a:pt x="193" y="224"/>
                </a:lnTo>
                <a:lnTo>
                  <a:pt x="214" y="224"/>
                </a:lnTo>
                <a:lnTo>
                  <a:pt x="224" y="224"/>
                </a:lnTo>
                <a:lnTo>
                  <a:pt x="244" y="214"/>
                </a:lnTo>
                <a:lnTo>
                  <a:pt x="265" y="214"/>
                </a:lnTo>
                <a:lnTo>
                  <a:pt x="285" y="204"/>
                </a:lnTo>
                <a:lnTo>
                  <a:pt x="316" y="204"/>
                </a:lnTo>
                <a:lnTo>
                  <a:pt x="336" y="194"/>
                </a:lnTo>
                <a:lnTo>
                  <a:pt x="367" y="194"/>
                </a:lnTo>
                <a:lnTo>
                  <a:pt x="407" y="183"/>
                </a:lnTo>
                <a:lnTo>
                  <a:pt x="438" y="173"/>
                </a:lnTo>
                <a:lnTo>
                  <a:pt x="479" y="173"/>
                </a:lnTo>
                <a:lnTo>
                  <a:pt x="520" y="163"/>
                </a:lnTo>
                <a:lnTo>
                  <a:pt x="560" y="153"/>
                </a:lnTo>
                <a:lnTo>
                  <a:pt x="642" y="143"/>
                </a:lnTo>
                <a:lnTo>
                  <a:pt x="713" y="122"/>
                </a:lnTo>
                <a:lnTo>
                  <a:pt x="785" y="112"/>
                </a:lnTo>
                <a:lnTo>
                  <a:pt x="856" y="102"/>
                </a:lnTo>
                <a:lnTo>
                  <a:pt x="927" y="81"/>
                </a:lnTo>
                <a:lnTo>
                  <a:pt x="989" y="71"/>
                </a:lnTo>
                <a:lnTo>
                  <a:pt x="1050" y="61"/>
                </a:lnTo>
                <a:lnTo>
                  <a:pt x="1101" y="51"/>
                </a:lnTo>
                <a:lnTo>
                  <a:pt x="1152" y="30"/>
                </a:lnTo>
                <a:lnTo>
                  <a:pt x="1203" y="20"/>
                </a:lnTo>
                <a:lnTo>
                  <a:pt x="1243" y="20"/>
                </a:lnTo>
                <a:lnTo>
                  <a:pt x="1284" y="10"/>
                </a:lnTo>
                <a:lnTo>
                  <a:pt x="1325" y="0"/>
                </a:lnTo>
                <a:lnTo>
                  <a:pt x="1356" y="0"/>
                </a:lnTo>
                <a:lnTo>
                  <a:pt x="1396" y="0"/>
                </a:lnTo>
                <a:lnTo>
                  <a:pt x="1427" y="0"/>
                </a:lnTo>
                <a:lnTo>
                  <a:pt x="1478" y="0"/>
                </a:lnTo>
                <a:lnTo>
                  <a:pt x="1529" y="10"/>
                </a:lnTo>
                <a:lnTo>
                  <a:pt x="1580" y="10"/>
                </a:lnTo>
                <a:lnTo>
                  <a:pt x="1621" y="20"/>
                </a:lnTo>
                <a:lnTo>
                  <a:pt x="1651" y="41"/>
                </a:lnTo>
                <a:lnTo>
                  <a:pt x="1672" y="61"/>
                </a:lnTo>
                <a:lnTo>
                  <a:pt x="1682" y="71"/>
                </a:lnTo>
                <a:lnTo>
                  <a:pt x="1692" y="92"/>
                </a:lnTo>
                <a:lnTo>
                  <a:pt x="1692" y="112"/>
                </a:lnTo>
                <a:lnTo>
                  <a:pt x="1682" y="122"/>
                </a:lnTo>
                <a:lnTo>
                  <a:pt x="1672" y="132"/>
                </a:lnTo>
                <a:lnTo>
                  <a:pt x="1651" y="143"/>
                </a:lnTo>
                <a:lnTo>
                  <a:pt x="1631" y="143"/>
                </a:lnTo>
                <a:lnTo>
                  <a:pt x="1621" y="143"/>
                </a:lnTo>
                <a:lnTo>
                  <a:pt x="1600" y="153"/>
                </a:lnTo>
                <a:lnTo>
                  <a:pt x="1580" y="153"/>
                </a:lnTo>
                <a:lnTo>
                  <a:pt x="1549" y="153"/>
                </a:lnTo>
                <a:lnTo>
                  <a:pt x="1529" y="153"/>
                </a:lnTo>
                <a:lnTo>
                  <a:pt x="1488" y="153"/>
                </a:lnTo>
                <a:lnTo>
                  <a:pt x="1458" y="153"/>
                </a:lnTo>
                <a:lnTo>
                  <a:pt x="1417" y="153"/>
                </a:lnTo>
                <a:lnTo>
                  <a:pt x="1366" y="153"/>
                </a:lnTo>
                <a:lnTo>
                  <a:pt x="1315" y="163"/>
                </a:lnTo>
                <a:lnTo>
                  <a:pt x="1254" y="163"/>
                </a:lnTo>
                <a:lnTo>
                  <a:pt x="1192" y="173"/>
                </a:lnTo>
                <a:lnTo>
                  <a:pt x="1121" y="173"/>
                </a:lnTo>
                <a:lnTo>
                  <a:pt x="1040" y="183"/>
                </a:lnTo>
                <a:lnTo>
                  <a:pt x="958" y="204"/>
                </a:lnTo>
                <a:lnTo>
                  <a:pt x="876" y="214"/>
                </a:lnTo>
                <a:lnTo>
                  <a:pt x="795" y="224"/>
                </a:lnTo>
                <a:lnTo>
                  <a:pt x="713" y="234"/>
                </a:lnTo>
                <a:lnTo>
                  <a:pt x="642" y="245"/>
                </a:lnTo>
                <a:lnTo>
                  <a:pt x="571" y="255"/>
                </a:lnTo>
                <a:lnTo>
                  <a:pt x="509" y="265"/>
                </a:lnTo>
                <a:lnTo>
                  <a:pt x="458" y="286"/>
                </a:lnTo>
                <a:lnTo>
                  <a:pt x="407" y="296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" name="Freeform 40"/>
          <p:cNvSpPr/>
          <p:nvPr/>
        </p:nvSpPr>
        <p:spPr>
          <a:xfrm>
            <a:off x="6162675" y="1619250"/>
            <a:ext cx="142875" cy="11144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</a:cxnLst>
            <a:pathLst>
              <a:path w="225" h="1755">
                <a:moveTo>
                  <a:pt x="102" y="0"/>
                </a:moveTo>
                <a:lnTo>
                  <a:pt x="133" y="10"/>
                </a:lnTo>
                <a:lnTo>
                  <a:pt x="153" y="10"/>
                </a:lnTo>
                <a:lnTo>
                  <a:pt x="174" y="20"/>
                </a:lnTo>
                <a:lnTo>
                  <a:pt x="184" y="20"/>
                </a:lnTo>
                <a:lnTo>
                  <a:pt x="194" y="30"/>
                </a:lnTo>
                <a:lnTo>
                  <a:pt x="204" y="30"/>
                </a:lnTo>
                <a:lnTo>
                  <a:pt x="214" y="41"/>
                </a:lnTo>
                <a:lnTo>
                  <a:pt x="214" y="51"/>
                </a:lnTo>
                <a:lnTo>
                  <a:pt x="225" y="61"/>
                </a:lnTo>
                <a:lnTo>
                  <a:pt x="225" y="81"/>
                </a:lnTo>
                <a:lnTo>
                  <a:pt x="225" y="102"/>
                </a:lnTo>
                <a:lnTo>
                  <a:pt x="225" y="132"/>
                </a:lnTo>
                <a:lnTo>
                  <a:pt x="214" y="163"/>
                </a:lnTo>
                <a:lnTo>
                  <a:pt x="214" y="194"/>
                </a:lnTo>
                <a:lnTo>
                  <a:pt x="214" y="224"/>
                </a:lnTo>
                <a:lnTo>
                  <a:pt x="204" y="265"/>
                </a:lnTo>
                <a:lnTo>
                  <a:pt x="204" y="306"/>
                </a:lnTo>
                <a:lnTo>
                  <a:pt x="194" y="336"/>
                </a:lnTo>
                <a:lnTo>
                  <a:pt x="184" y="367"/>
                </a:lnTo>
                <a:lnTo>
                  <a:pt x="184" y="398"/>
                </a:lnTo>
                <a:lnTo>
                  <a:pt x="174" y="428"/>
                </a:lnTo>
                <a:lnTo>
                  <a:pt x="174" y="449"/>
                </a:lnTo>
                <a:lnTo>
                  <a:pt x="174" y="469"/>
                </a:lnTo>
                <a:lnTo>
                  <a:pt x="174" y="490"/>
                </a:lnTo>
                <a:lnTo>
                  <a:pt x="174" y="500"/>
                </a:lnTo>
                <a:lnTo>
                  <a:pt x="174" y="510"/>
                </a:lnTo>
                <a:lnTo>
                  <a:pt x="174" y="520"/>
                </a:lnTo>
                <a:lnTo>
                  <a:pt x="174" y="541"/>
                </a:lnTo>
                <a:lnTo>
                  <a:pt x="174" y="561"/>
                </a:lnTo>
                <a:lnTo>
                  <a:pt x="174" y="581"/>
                </a:lnTo>
                <a:lnTo>
                  <a:pt x="174" y="612"/>
                </a:lnTo>
                <a:lnTo>
                  <a:pt x="174" y="643"/>
                </a:lnTo>
                <a:lnTo>
                  <a:pt x="174" y="673"/>
                </a:lnTo>
                <a:lnTo>
                  <a:pt x="174" y="714"/>
                </a:lnTo>
                <a:lnTo>
                  <a:pt x="174" y="755"/>
                </a:lnTo>
                <a:lnTo>
                  <a:pt x="174" y="796"/>
                </a:lnTo>
                <a:lnTo>
                  <a:pt x="184" y="847"/>
                </a:lnTo>
                <a:lnTo>
                  <a:pt x="184" y="898"/>
                </a:lnTo>
                <a:lnTo>
                  <a:pt x="184" y="949"/>
                </a:lnTo>
                <a:lnTo>
                  <a:pt x="184" y="1000"/>
                </a:lnTo>
                <a:lnTo>
                  <a:pt x="184" y="1061"/>
                </a:lnTo>
                <a:lnTo>
                  <a:pt x="184" y="1112"/>
                </a:lnTo>
                <a:lnTo>
                  <a:pt x="184" y="1163"/>
                </a:lnTo>
                <a:lnTo>
                  <a:pt x="194" y="1214"/>
                </a:lnTo>
                <a:lnTo>
                  <a:pt x="194" y="1265"/>
                </a:lnTo>
                <a:lnTo>
                  <a:pt x="184" y="1306"/>
                </a:lnTo>
                <a:lnTo>
                  <a:pt x="184" y="1346"/>
                </a:lnTo>
                <a:lnTo>
                  <a:pt x="184" y="1387"/>
                </a:lnTo>
                <a:lnTo>
                  <a:pt x="184" y="1418"/>
                </a:lnTo>
                <a:lnTo>
                  <a:pt x="184" y="1459"/>
                </a:lnTo>
                <a:lnTo>
                  <a:pt x="184" y="1489"/>
                </a:lnTo>
                <a:lnTo>
                  <a:pt x="184" y="1520"/>
                </a:lnTo>
                <a:lnTo>
                  <a:pt x="184" y="1551"/>
                </a:lnTo>
                <a:lnTo>
                  <a:pt x="174" y="1571"/>
                </a:lnTo>
                <a:lnTo>
                  <a:pt x="174" y="1591"/>
                </a:lnTo>
                <a:lnTo>
                  <a:pt x="174" y="1622"/>
                </a:lnTo>
                <a:lnTo>
                  <a:pt x="174" y="1653"/>
                </a:lnTo>
                <a:lnTo>
                  <a:pt x="163" y="1683"/>
                </a:lnTo>
                <a:lnTo>
                  <a:pt x="153" y="1704"/>
                </a:lnTo>
                <a:lnTo>
                  <a:pt x="153" y="1724"/>
                </a:lnTo>
                <a:lnTo>
                  <a:pt x="143" y="1734"/>
                </a:lnTo>
                <a:lnTo>
                  <a:pt x="143" y="1755"/>
                </a:lnTo>
                <a:lnTo>
                  <a:pt x="133" y="1755"/>
                </a:lnTo>
                <a:lnTo>
                  <a:pt x="123" y="1755"/>
                </a:lnTo>
                <a:lnTo>
                  <a:pt x="112" y="1744"/>
                </a:lnTo>
                <a:lnTo>
                  <a:pt x="102" y="1734"/>
                </a:lnTo>
                <a:lnTo>
                  <a:pt x="102" y="1724"/>
                </a:lnTo>
                <a:lnTo>
                  <a:pt x="92" y="1704"/>
                </a:lnTo>
                <a:lnTo>
                  <a:pt x="82" y="1683"/>
                </a:lnTo>
                <a:lnTo>
                  <a:pt x="72" y="1663"/>
                </a:lnTo>
                <a:lnTo>
                  <a:pt x="61" y="1642"/>
                </a:lnTo>
                <a:lnTo>
                  <a:pt x="51" y="1612"/>
                </a:lnTo>
                <a:lnTo>
                  <a:pt x="41" y="1591"/>
                </a:lnTo>
                <a:lnTo>
                  <a:pt x="41" y="1571"/>
                </a:lnTo>
                <a:lnTo>
                  <a:pt x="31" y="1561"/>
                </a:lnTo>
                <a:lnTo>
                  <a:pt x="31" y="1540"/>
                </a:lnTo>
                <a:lnTo>
                  <a:pt x="31" y="1530"/>
                </a:lnTo>
                <a:lnTo>
                  <a:pt x="31" y="1520"/>
                </a:lnTo>
                <a:lnTo>
                  <a:pt x="31" y="1510"/>
                </a:lnTo>
                <a:lnTo>
                  <a:pt x="31" y="1489"/>
                </a:lnTo>
                <a:lnTo>
                  <a:pt x="41" y="1469"/>
                </a:lnTo>
                <a:lnTo>
                  <a:pt x="41" y="1449"/>
                </a:lnTo>
                <a:lnTo>
                  <a:pt x="41" y="1428"/>
                </a:lnTo>
                <a:lnTo>
                  <a:pt x="51" y="1397"/>
                </a:lnTo>
                <a:lnTo>
                  <a:pt x="51" y="1367"/>
                </a:lnTo>
                <a:lnTo>
                  <a:pt x="51" y="1357"/>
                </a:lnTo>
                <a:lnTo>
                  <a:pt x="51" y="1336"/>
                </a:lnTo>
                <a:lnTo>
                  <a:pt x="61" y="1306"/>
                </a:lnTo>
                <a:lnTo>
                  <a:pt x="61" y="1285"/>
                </a:lnTo>
                <a:lnTo>
                  <a:pt x="61" y="1255"/>
                </a:lnTo>
                <a:lnTo>
                  <a:pt x="61" y="1214"/>
                </a:lnTo>
                <a:lnTo>
                  <a:pt x="61" y="1183"/>
                </a:lnTo>
                <a:lnTo>
                  <a:pt x="61" y="1142"/>
                </a:lnTo>
                <a:lnTo>
                  <a:pt x="61" y="1091"/>
                </a:lnTo>
                <a:lnTo>
                  <a:pt x="61" y="1051"/>
                </a:lnTo>
                <a:lnTo>
                  <a:pt x="61" y="1000"/>
                </a:lnTo>
                <a:lnTo>
                  <a:pt x="72" y="949"/>
                </a:lnTo>
                <a:lnTo>
                  <a:pt x="72" y="887"/>
                </a:lnTo>
                <a:lnTo>
                  <a:pt x="72" y="826"/>
                </a:lnTo>
                <a:lnTo>
                  <a:pt x="72" y="765"/>
                </a:lnTo>
                <a:lnTo>
                  <a:pt x="72" y="694"/>
                </a:lnTo>
                <a:lnTo>
                  <a:pt x="72" y="632"/>
                </a:lnTo>
                <a:lnTo>
                  <a:pt x="72" y="571"/>
                </a:lnTo>
                <a:lnTo>
                  <a:pt x="72" y="510"/>
                </a:lnTo>
                <a:lnTo>
                  <a:pt x="72" y="459"/>
                </a:lnTo>
                <a:lnTo>
                  <a:pt x="72" y="408"/>
                </a:lnTo>
                <a:lnTo>
                  <a:pt x="72" y="357"/>
                </a:lnTo>
                <a:lnTo>
                  <a:pt x="72" y="316"/>
                </a:lnTo>
                <a:lnTo>
                  <a:pt x="61" y="275"/>
                </a:lnTo>
                <a:lnTo>
                  <a:pt x="61" y="234"/>
                </a:lnTo>
                <a:lnTo>
                  <a:pt x="61" y="204"/>
                </a:lnTo>
                <a:lnTo>
                  <a:pt x="61" y="183"/>
                </a:lnTo>
                <a:lnTo>
                  <a:pt x="51" y="153"/>
                </a:lnTo>
                <a:lnTo>
                  <a:pt x="51" y="132"/>
                </a:lnTo>
                <a:lnTo>
                  <a:pt x="51" y="122"/>
                </a:lnTo>
                <a:lnTo>
                  <a:pt x="41" y="102"/>
                </a:lnTo>
                <a:lnTo>
                  <a:pt x="21" y="81"/>
                </a:lnTo>
                <a:lnTo>
                  <a:pt x="10" y="61"/>
                </a:lnTo>
                <a:lnTo>
                  <a:pt x="0" y="41"/>
                </a:lnTo>
                <a:lnTo>
                  <a:pt x="10" y="10"/>
                </a:lnTo>
                <a:lnTo>
                  <a:pt x="10" y="0"/>
                </a:lnTo>
                <a:lnTo>
                  <a:pt x="21" y="0"/>
                </a:lnTo>
                <a:lnTo>
                  <a:pt x="31" y="0"/>
                </a:lnTo>
                <a:lnTo>
                  <a:pt x="41" y="0"/>
                </a:lnTo>
                <a:lnTo>
                  <a:pt x="61" y="0"/>
                </a:lnTo>
                <a:lnTo>
                  <a:pt x="82" y="0"/>
                </a:lnTo>
                <a:lnTo>
                  <a:pt x="102" y="0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" name="Freeform 41"/>
          <p:cNvSpPr/>
          <p:nvPr/>
        </p:nvSpPr>
        <p:spPr>
          <a:xfrm>
            <a:off x="6254750" y="1884363"/>
            <a:ext cx="711200" cy="5381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122" h="847">
                <a:moveTo>
                  <a:pt x="82" y="214"/>
                </a:moveTo>
                <a:lnTo>
                  <a:pt x="61" y="174"/>
                </a:lnTo>
                <a:lnTo>
                  <a:pt x="41" y="133"/>
                </a:lnTo>
                <a:lnTo>
                  <a:pt x="20" y="102"/>
                </a:lnTo>
                <a:lnTo>
                  <a:pt x="10" y="82"/>
                </a:lnTo>
                <a:lnTo>
                  <a:pt x="0" y="51"/>
                </a:lnTo>
                <a:lnTo>
                  <a:pt x="0" y="31"/>
                </a:lnTo>
                <a:lnTo>
                  <a:pt x="0" y="10"/>
                </a:lnTo>
                <a:lnTo>
                  <a:pt x="10" y="0"/>
                </a:lnTo>
                <a:lnTo>
                  <a:pt x="71" y="61"/>
                </a:lnTo>
                <a:lnTo>
                  <a:pt x="133" y="112"/>
                </a:lnTo>
                <a:lnTo>
                  <a:pt x="184" y="174"/>
                </a:lnTo>
                <a:lnTo>
                  <a:pt x="245" y="214"/>
                </a:lnTo>
                <a:lnTo>
                  <a:pt x="296" y="265"/>
                </a:lnTo>
                <a:lnTo>
                  <a:pt x="347" y="306"/>
                </a:lnTo>
                <a:lnTo>
                  <a:pt x="398" y="347"/>
                </a:lnTo>
                <a:lnTo>
                  <a:pt x="449" y="388"/>
                </a:lnTo>
                <a:lnTo>
                  <a:pt x="500" y="429"/>
                </a:lnTo>
                <a:lnTo>
                  <a:pt x="551" y="459"/>
                </a:lnTo>
                <a:lnTo>
                  <a:pt x="602" y="500"/>
                </a:lnTo>
                <a:lnTo>
                  <a:pt x="653" y="531"/>
                </a:lnTo>
                <a:lnTo>
                  <a:pt x="765" y="592"/>
                </a:lnTo>
                <a:lnTo>
                  <a:pt x="887" y="643"/>
                </a:lnTo>
                <a:lnTo>
                  <a:pt x="938" y="673"/>
                </a:lnTo>
                <a:lnTo>
                  <a:pt x="989" y="694"/>
                </a:lnTo>
                <a:lnTo>
                  <a:pt x="1030" y="714"/>
                </a:lnTo>
                <a:lnTo>
                  <a:pt x="1060" y="735"/>
                </a:lnTo>
                <a:lnTo>
                  <a:pt x="1091" y="745"/>
                </a:lnTo>
                <a:lnTo>
                  <a:pt x="1101" y="755"/>
                </a:lnTo>
                <a:lnTo>
                  <a:pt x="1111" y="765"/>
                </a:lnTo>
                <a:lnTo>
                  <a:pt x="1122" y="775"/>
                </a:lnTo>
                <a:lnTo>
                  <a:pt x="1111" y="786"/>
                </a:lnTo>
                <a:lnTo>
                  <a:pt x="1091" y="796"/>
                </a:lnTo>
                <a:lnTo>
                  <a:pt x="1081" y="796"/>
                </a:lnTo>
                <a:lnTo>
                  <a:pt x="1060" y="806"/>
                </a:lnTo>
                <a:lnTo>
                  <a:pt x="1030" y="806"/>
                </a:lnTo>
                <a:lnTo>
                  <a:pt x="999" y="816"/>
                </a:lnTo>
                <a:lnTo>
                  <a:pt x="958" y="826"/>
                </a:lnTo>
                <a:lnTo>
                  <a:pt x="928" y="826"/>
                </a:lnTo>
                <a:lnTo>
                  <a:pt x="887" y="837"/>
                </a:lnTo>
                <a:lnTo>
                  <a:pt x="857" y="847"/>
                </a:lnTo>
                <a:lnTo>
                  <a:pt x="816" y="847"/>
                </a:lnTo>
                <a:lnTo>
                  <a:pt x="795" y="847"/>
                </a:lnTo>
                <a:lnTo>
                  <a:pt x="765" y="847"/>
                </a:lnTo>
                <a:lnTo>
                  <a:pt x="744" y="847"/>
                </a:lnTo>
                <a:lnTo>
                  <a:pt x="724" y="847"/>
                </a:lnTo>
                <a:lnTo>
                  <a:pt x="693" y="837"/>
                </a:lnTo>
                <a:lnTo>
                  <a:pt x="673" y="826"/>
                </a:lnTo>
                <a:lnTo>
                  <a:pt x="642" y="806"/>
                </a:lnTo>
                <a:lnTo>
                  <a:pt x="612" y="786"/>
                </a:lnTo>
                <a:lnTo>
                  <a:pt x="571" y="745"/>
                </a:lnTo>
                <a:lnTo>
                  <a:pt x="530" y="704"/>
                </a:lnTo>
                <a:lnTo>
                  <a:pt x="479" y="653"/>
                </a:lnTo>
                <a:lnTo>
                  <a:pt x="428" y="602"/>
                </a:lnTo>
                <a:lnTo>
                  <a:pt x="377" y="541"/>
                </a:lnTo>
                <a:lnTo>
                  <a:pt x="326" y="480"/>
                </a:lnTo>
                <a:lnTo>
                  <a:pt x="275" y="429"/>
                </a:lnTo>
                <a:lnTo>
                  <a:pt x="235" y="378"/>
                </a:lnTo>
                <a:lnTo>
                  <a:pt x="194" y="327"/>
                </a:lnTo>
                <a:lnTo>
                  <a:pt x="153" y="286"/>
                </a:lnTo>
                <a:lnTo>
                  <a:pt x="112" y="245"/>
                </a:lnTo>
                <a:lnTo>
                  <a:pt x="82" y="214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3" name="Freeform 33"/>
          <p:cNvSpPr/>
          <p:nvPr/>
        </p:nvSpPr>
        <p:spPr>
          <a:xfrm>
            <a:off x="5729288" y="1865313"/>
            <a:ext cx="512762" cy="5969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806" h="939">
                <a:moveTo>
                  <a:pt x="806" y="31"/>
                </a:moveTo>
                <a:lnTo>
                  <a:pt x="785" y="72"/>
                </a:lnTo>
                <a:lnTo>
                  <a:pt x="765" y="123"/>
                </a:lnTo>
                <a:lnTo>
                  <a:pt x="744" y="174"/>
                </a:lnTo>
                <a:lnTo>
                  <a:pt x="724" y="225"/>
                </a:lnTo>
                <a:lnTo>
                  <a:pt x="704" y="276"/>
                </a:lnTo>
                <a:lnTo>
                  <a:pt x="673" y="327"/>
                </a:lnTo>
                <a:lnTo>
                  <a:pt x="632" y="388"/>
                </a:lnTo>
                <a:lnTo>
                  <a:pt x="602" y="439"/>
                </a:lnTo>
                <a:lnTo>
                  <a:pt x="561" y="500"/>
                </a:lnTo>
                <a:lnTo>
                  <a:pt x="520" y="551"/>
                </a:lnTo>
                <a:lnTo>
                  <a:pt x="469" y="602"/>
                </a:lnTo>
                <a:lnTo>
                  <a:pt x="428" y="653"/>
                </a:lnTo>
                <a:lnTo>
                  <a:pt x="377" y="694"/>
                </a:lnTo>
                <a:lnTo>
                  <a:pt x="326" y="735"/>
                </a:lnTo>
                <a:lnTo>
                  <a:pt x="275" y="776"/>
                </a:lnTo>
                <a:lnTo>
                  <a:pt x="224" y="817"/>
                </a:lnTo>
                <a:lnTo>
                  <a:pt x="173" y="847"/>
                </a:lnTo>
                <a:lnTo>
                  <a:pt x="133" y="878"/>
                </a:lnTo>
                <a:lnTo>
                  <a:pt x="92" y="898"/>
                </a:lnTo>
                <a:lnTo>
                  <a:pt x="61" y="919"/>
                </a:lnTo>
                <a:lnTo>
                  <a:pt x="41" y="929"/>
                </a:lnTo>
                <a:lnTo>
                  <a:pt x="21" y="939"/>
                </a:lnTo>
                <a:lnTo>
                  <a:pt x="10" y="939"/>
                </a:lnTo>
                <a:lnTo>
                  <a:pt x="0" y="939"/>
                </a:lnTo>
                <a:lnTo>
                  <a:pt x="0" y="929"/>
                </a:lnTo>
                <a:lnTo>
                  <a:pt x="0" y="919"/>
                </a:lnTo>
                <a:lnTo>
                  <a:pt x="21" y="908"/>
                </a:lnTo>
                <a:lnTo>
                  <a:pt x="31" y="888"/>
                </a:lnTo>
                <a:lnTo>
                  <a:pt x="51" y="868"/>
                </a:lnTo>
                <a:lnTo>
                  <a:pt x="82" y="847"/>
                </a:lnTo>
                <a:lnTo>
                  <a:pt x="112" y="817"/>
                </a:lnTo>
                <a:lnTo>
                  <a:pt x="143" y="786"/>
                </a:lnTo>
                <a:lnTo>
                  <a:pt x="184" y="745"/>
                </a:lnTo>
                <a:lnTo>
                  <a:pt x="224" y="715"/>
                </a:lnTo>
                <a:lnTo>
                  <a:pt x="255" y="674"/>
                </a:lnTo>
                <a:lnTo>
                  <a:pt x="296" y="633"/>
                </a:lnTo>
                <a:lnTo>
                  <a:pt x="337" y="592"/>
                </a:lnTo>
                <a:lnTo>
                  <a:pt x="367" y="541"/>
                </a:lnTo>
                <a:lnTo>
                  <a:pt x="408" y="490"/>
                </a:lnTo>
                <a:lnTo>
                  <a:pt x="449" y="439"/>
                </a:lnTo>
                <a:lnTo>
                  <a:pt x="479" y="388"/>
                </a:lnTo>
                <a:lnTo>
                  <a:pt x="510" y="337"/>
                </a:lnTo>
                <a:lnTo>
                  <a:pt x="541" y="276"/>
                </a:lnTo>
                <a:lnTo>
                  <a:pt x="571" y="225"/>
                </a:lnTo>
                <a:lnTo>
                  <a:pt x="622" y="123"/>
                </a:lnTo>
                <a:lnTo>
                  <a:pt x="663" y="0"/>
                </a:lnTo>
                <a:lnTo>
                  <a:pt x="806" y="31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5629" name="矩形 4"/>
          <p:cNvSpPr/>
          <p:nvPr/>
        </p:nvSpPr>
        <p:spPr>
          <a:xfrm>
            <a:off x="620713" y="1244600"/>
            <a:ext cx="1201737" cy="1311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8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保</a:t>
            </a:r>
            <a:endParaRPr lang="zh-CN" altLang="en-US" sz="8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15925" y="614363"/>
            <a:ext cx="1508125" cy="8239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8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bǎo</a:t>
            </a:r>
            <a:endParaRPr lang="en-US" altLang="zh-CN" sz="48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6" name="线形标注 2 35"/>
          <p:cNvSpPr/>
          <p:nvPr/>
        </p:nvSpPr>
        <p:spPr bwMode="auto">
          <a:xfrm>
            <a:off x="6223000" y="3327400"/>
            <a:ext cx="2527300" cy="506413"/>
          </a:xfrm>
          <a:prstGeom prst="borderCallout2">
            <a:avLst>
              <a:gd name="adj1" fmla="val -385"/>
              <a:gd name="adj2" fmla="val 57287"/>
              <a:gd name="adj3" fmla="val -2505"/>
              <a:gd name="adj4" fmla="val 57994"/>
              <a:gd name="adj5" fmla="val -149158"/>
              <a:gd name="adj6" fmla="val 17983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3619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捺收笔要有力。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21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25463" y="2690813"/>
            <a:ext cx="2341563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结构：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半包围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25463" y="3971925"/>
            <a:ext cx="3336925" cy="4603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组词：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留存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荡然无存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25463" y="3109913"/>
            <a:ext cx="17113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部首：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子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6628" name="矩形 4"/>
          <p:cNvSpPr/>
          <p:nvPr/>
        </p:nvSpPr>
        <p:spPr>
          <a:xfrm>
            <a:off x="779463" y="1346200"/>
            <a:ext cx="1216025" cy="13239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8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存</a:t>
            </a:r>
            <a:endParaRPr lang="zh-CN" altLang="en-US" sz="8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9888" y="574675"/>
            <a:ext cx="2032000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8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cún </a:t>
            </a:r>
            <a:endParaRPr lang="en-US" altLang="zh-CN" sz="48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9588" y="3529013"/>
            <a:ext cx="21558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笔画：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六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26631" name="图片 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39013" y="1703388"/>
            <a:ext cx="1677987" cy="708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" name="线形标注 2 27"/>
          <p:cNvSpPr/>
          <p:nvPr/>
        </p:nvSpPr>
        <p:spPr>
          <a:xfrm>
            <a:off x="2779713" y="1027113"/>
            <a:ext cx="1709738" cy="1389063"/>
          </a:xfrm>
          <a:prstGeom prst="borderCallout2">
            <a:avLst>
              <a:gd name="adj1" fmla="val 24179"/>
              <a:gd name="adj2" fmla="val 102385"/>
              <a:gd name="adj3" fmla="val 24064"/>
              <a:gd name="adj4" fmla="val 100901"/>
              <a:gd name="adj5" fmla="val 36141"/>
              <a:gd name="adj6" fmla="val 157062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542925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首横不宜长，撇要舒展。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1" name="线形标注 2 30"/>
          <p:cNvSpPr/>
          <p:nvPr/>
        </p:nvSpPr>
        <p:spPr bwMode="auto">
          <a:xfrm>
            <a:off x="5340350" y="3405188"/>
            <a:ext cx="2108200" cy="923925"/>
          </a:xfrm>
          <a:prstGeom prst="borderCallout2">
            <a:avLst>
              <a:gd name="adj1" fmla="val -385"/>
              <a:gd name="adj2" fmla="val 57287"/>
              <a:gd name="adj3" fmla="val -2505"/>
              <a:gd name="adj4" fmla="val 57994"/>
              <a:gd name="adj5" fmla="val -49050"/>
              <a:gd name="adj6" fmla="val 52660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26543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“子”中横略向外伸展。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aphicFrame>
        <p:nvGraphicFramePr>
          <p:cNvPr id="15" name="Group 47"/>
          <p:cNvGraphicFramePr>
            <a:graphicFrameLocks noGrp="1"/>
          </p:cNvGraphicFramePr>
          <p:nvPr/>
        </p:nvGraphicFramePr>
        <p:xfrm>
          <a:off x="4705350" y="882650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Freeform 43"/>
          <p:cNvSpPr/>
          <p:nvPr/>
        </p:nvSpPr>
        <p:spPr>
          <a:xfrm>
            <a:off x="5572125" y="1317625"/>
            <a:ext cx="965200" cy="22066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520" h="347">
                <a:moveTo>
                  <a:pt x="408" y="306"/>
                </a:moveTo>
                <a:lnTo>
                  <a:pt x="357" y="316"/>
                </a:lnTo>
                <a:lnTo>
                  <a:pt x="306" y="326"/>
                </a:lnTo>
                <a:lnTo>
                  <a:pt x="265" y="326"/>
                </a:lnTo>
                <a:lnTo>
                  <a:pt x="235" y="336"/>
                </a:lnTo>
                <a:lnTo>
                  <a:pt x="194" y="336"/>
                </a:lnTo>
                <a:lnTo>
                  <a:pt x="174" y="347"/>
                </a:lnTo>
                <a:lnTo>
                  <a:pt x="153" y="347"/>
                </a:lnTo>
                <a:lnTo>
                  <a:pt x="133" y="347"/>
                </a:lnTo>
                <a:lnTo>
                  <a:pt x="113" y="347"/>
                </a:lnTo>
                <a:lnTo>
                  <a:pt x="82" y="336"/>
                </a:lnTo>
                <a:lnTo>
                  <a:pt x="62" y="326"/>
                </a:lnTo>
                <a:lnTo>
                  <a:pt x="31" y="306"/>
                </a:lnTo>
                <a:lnTo>
                  <a:pt x="11" y="296"/>
                </a:lnTo>
                <a:lnTo>
                  <a:pt x="0" y="285"/>
                </a:lnTo>
                <a:lnTo>
                  <a:pt x="0" y="275"/>
                </a:lnTo>
                <a:lnTo>
                  <a:pt x="0" y="265"/>
                </a:lnTo>
                <a:lnTo>
                  <a:pt x="11" y="265"/>
                </a:lnTo>
                <a:lnTo>
                  <a:pt x="31" y="255"/>
                </a:lnTo>
                <a:lnTo>
                  <a:pt x="41" y="255"/>
                </a:lnTo>
                <a:lnTo>
                  <a:pt x="62" y="255"/>
                </a:lnTo>
                <a:lnTo>
                  <a:pt x="82" y="245"/>
                </a:lnTo>
                <a:lnTo>
                  <a:pt x="102" y="245"/>
                </a:lnTo>
                <a:lnTo>
                  <a:pt x="133" y="234"/>
                </a:lnTo>
                <a:lnTo>
                  <a:pt x="153" y="234"/>
                </a:lnTo>
                <a:lnTo>
                  <a:pt x="163" y="234"/>
                </a:lnTo>
                <a:lnTo>
                  <a:pt x="194" y="234"/>
                </a:lnTo>
                <a:lnTo>
                  <a:pt x="214" y="224"/>
                </a:lnTo>
                <a:lnTo>
                  <a:pt x="245" y="224"/>
                </a:lnTo>
                <a:lnTo>
                  <a:pt x="276" y="214"/>
                </a:lnTo>
                <a:lnTo>
                  <a:pt x="306" y="204"/>
                </a:lnTo>
                <a:lnTo>
                  <a:pt x="337" y="204"/>
                </a:lnTo>
                <a:lnTo>
                  <a:pt x="378" y="194"/>
                </a:lnTo>
                <a:lnTo>
                  <a:pt x="418" y="183"/>
                </a:lnTo>
                <a:lnTo>
                  <a:pt x="469" y="173"/>
                </a:lnTo>
                <a:lnTo>
                  <a:pt x="510" y="163"/>
                </a:lnTo>
                <a:lnTo>
                  <a:pt x="561" y="153"/>
                </a:lnTo>
                <a:lnTo>
                  <a:pt x="622" y="142"/>
                </a:lnTo>
                <a:lnTo>
                  <a:pt x="673" y="122"/>
                </a:lnTo>
                <a:lnTo>
                  <a:pt x="734" y="112"/>
                </a:lnTo>
                <a:lnTo>
                  <a:pt x="796" y="91"/>
                </a:lnTo>
                <a:lnTo>
                  <a:pt x="847" y="81"/>
                </a:lnTo>
                <a:lnTo>
                  <a:pt x="898" y="71"/>
                </a:lnTo>
                <a:lnTo>
                  <a:pt x="949" y="61"/>
                </a:lnTo>
                <a:lnTo>
                  <a:pt x="1000" y="51"/>
                </a:lnTo>
                <a:lnTo>
                  <a:pt x="1040" y="40"/>
                </a:lnTo>
                <a:lnTo>
                  <a:pt x="1081" y="40"/>
                </a:lnTo>
                <a:lnTo>
                  <a:pt x="1122" y="30"/>
                </a:lnTo>
                <a:lnTo>
                  <a:pt x="1163" y="20"/>
                </a:lnTo>
                <a:lnTo>
                  <a:pt x="1193" y="20"/>
                </a:lnTo>
                <a:lnTo>
                  <a:pt x="1224" y="10"/>
                </a:lnTo>
                <a:lnTo>
                  <a:pt x="1254" y="10"/>
                </a:lnTo>
                <a:lnTo>
                  <a:pt x="1275" y="10"/>
                </a:lnTo>
                <a:lnTo>
                  <a:pt x="1295" y="0"/>
                </a:lnTo>
                <a:lnTo>
                  <a:pt x="1316" y="0"/>
                </a:lnTo>
                <a:lnTo>
                  <a:pt x="1336" y="0"/>
                </a:lnTo>
                <a:lnTo>
                  <a:pt x="1377" y="0"/>
                </a:lnTo>
                <a:lnTo>
                  <a:pt x="1418" y="0"/>
                </a:lnTo>
                <a:lnTo>
                  <a:pt x="1448" y="10"/>
                </a:lnTo>
                <a:lnTo>
                  <a:pt x="1479" y="10"/>
                </a:lnTo>
                <a:lnTo>
                  <a:pt x="1499" y="20"/>
                </a:lnTo>
                <a:lnTo>
                  <a:pt x="1509" y="40"/>
                </a:lnTo>
                <a:lnTo>
                  <a:pt x="1520" y="51"/>
                </a:lnTo>
                <a:lnTo>
                  <a:pt x="1520" y="61"/>
                </a:lnTo>
                <a:lnTo>
                  <a:pt x="1520" y="81"/>
                </a:lnTo>
                <a:lnTo>
                  <a:pt x="1509" y="91"/>
                </a:lnTo>
                <a:lnTo>
                  <a:pt x="1489" y="112"/>
                </a:lnTo>
                <a:lnTo>
                  <a:pt x="1469" y="122"/>
                </a:lnTo>
                <a:lnTo>
                  <a:pt x="1448" y="132"/>
                </a:lnTo>
                <a:lnTo>
                  <a:pt x="1428" y="142"/>
                </a:lnTo>
                <a:lnTo>
                  <a:pt x="1397" y="142"/>
                </a:lnTo>
                <a:lnTo>
                  <a:pt x="1367" y="153"/>
                </a:lnTo>
                <a:lnTo>
                  <a:pt x="1336" y="163"/>
                </a:lnTo>
                <a:lnTo>
                  <a:pt x="1295" y="173"/>
                </a:lnTo>
                <a:lnTo>
                  <a:pt x="1254" y="173"/>
                </a:lnTo>
                <a:lnTo>
                  <a:pt x="1214" y="183"/>
                </a:lnTo>
                <a:lnTo>
                  <a:pt x="1112" y="194"/>
                </a:lnTo>
                <a:lnTo>
                  <a:pt x="1020" y="204"/>
                </a:lnTo>
                <a:lnTo>
                  <a:pt x="928" y="224"/>
                </a:lnTo>
                <a:lnTo>
                  <a:pt x="836" y="234"/>
                </a:lnTo>
                <a:lnTo>
                  <a:pt x="734" y="255"/>
                </a:lnTo>
                <a:lnTo>
                  <a:pt x="622" y="275"/>
                </a:lnTo>
                <a:lnTo>
                  <a:pt x="408" y="306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" name="Freeform 45"/>
          <p:cNvSpPr/>
          <p:nvPr/>
        </p:nvSpPr>
        <p:spPr>
          <a:xfrm>
            <a:off x="5980113" y="1635125"/>
            <a:ext cx="569912" cy="3492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897" h="550">
                <a:moveTo>
                  <a:pt x="367" y="102"/>
                </a:moveTo>
                <a:lnTo>
                  <a:pt x="408" y="91"/>
                </a:lnTo>
                <a:lnTo>
                  <a:pt x="448" y="81"/>
                </a:lnTo>
                <a:lnTo>
                  <a:pt x="479" y="71"/>
                </a:lnTo>
                <a:lnTo>
                  <a:pt x="510" y="61"/>
                </a:lnTo>
                <a:lnTo>
                  <a:pt x="530" y="51"/>
                </a:lnTo>
                <a:lnTo>
                  <a:pt x="561" y="40"/>
                </a:lnTo>
                <a:lnTo>
                  <a:pt x="571" y="30"/>
                </a:lnTo>
                <a:lnTo>
                  <a:pt x="591" y="20"/>
                </a:lnTo>
                <a:lnTo>
                  <a:pt x="611" y="10"/>
                </a:lnTo>
                <a:lnTo>
                  <a:pt x="632" y="10"/>
                </a:lnTo>
                <a:lnTo>
                  <a:pt x="652" y="0"/>
                </a:lnTo>
                <a:lnTo>
                  <a:pt x="683" y="0"/>
                </a:lnTo>
                <a:lnTo>
                  <a:pt x="693" y="0"/>
                </a:lnTo>
                <a:lnTo>
                  <a:pt x="703" y="0"/>
                </a:lnTo>
                <a:lnTo>
                  <a:pt x="724" y="10"/>
                </a:lnTo>
                <a:lnTo>
                  <a:pt x="734" y="20"/>
                </a:lnTo>
                <a:lnTo>
                  <a:pt x="754" y="20"/>
                </a:lnTo>
                <a:lnTo>
                  <a:pt x="775" y="40"/>
                </a:lnTo>
                <a:lnTo>
                  <a:pt x="795" y="51"/>
                </a:lnTo>
                <a:lnTo>
                  <a:pt x="815" y="71"/>
                </a:lnTo>
                <a:lnTo>
                  <a:pt x="836" y="91"/>
                </a:lnTo>
                <a:lnTo>
                  <a:pt x="846" y="112"/>
                </a:lnTo>
                <a:lnTo>
                  <a:pt x="866" y="122"/>
                </a:lnTo>
                <a:lnTo>
                  <a:pt x="877" y="142"/>
                </a:lnTo>
                <a:lnTo>
                  <a:pt x="887" y="153"/>
                </a:lnTo>
                <a:lnTo>
                  <a:pt x="897" y="163"/>
                </a:lnTo>
                <a:lnTo>
                  <a:pt x="897" y="173"/>
                </a:lnTo>
                <a:lnTo>
                  <a:pt x="897" y="183"/>
                </a:lnTo>
                <a:lnTo>
                  <a:pt x="887" y="193"/>
                </a:lnTo>
                <a:lnTo>
                  <a:pt x="877" y="204"/>
                </a:lnTo>
                <a:lnTo>
                  <a:pt x="866" y="204"/>
                </a:lnTo>
                <a:lnTo>
                  <a:pt x="846" y="214"/>
                </a:lnTo>
                <a:lnTo>
                  <a:pt x="836" y="224"/>
                </a:lnTo>
                <a:lnTo>
                  <a:pt x="815" y="234"/>
                </a:lnTo>
                <a:lnTo>
                  <a:pt x="785" y="244"/>
                </a:lnTo>
                <a:lnTo>
                  <a:pt x="754" y="265"/>
                </a:lnTo>
                <a:lnTo>
                  <a:pt x="724" y="295"/>
                </a:lnTo>
                <a:lnTo>
                  <a:pt x="683" y="326"/>
                </a:lnTo>
                <a:lnTo>
                  <a:pt x="632" y="377"/>
                </a:lnTo>
                <a:lnTo>
                  <a:pt x="581" y="428"/>
                </a:lnTo>
                <a:lnTo>
                  <a:pt x="530" y="479"/>
                </a:lnTo>
                <a:lnTo>
                  <a:pt x="469" y="550"/>
                </a:lnTo>
                <a:lnTo>
                  <a:pt x="418" y="520"/>
                </a:lnTo>
                <a:lnTo>
                  <a:pt x="448" y="479"/>
                </a:lnTo>
                <a:lnTo>
                  <a:pt x="469" y="438"/>
                </a:lnTo>
                <a:lnTo>
                  <a:pt x="499" y="397"/>
                </a:lnTo>
                <a:lnTo>
                  <a:pt x="520" y="367"/>
                </a:lnTo>
                <a:lnTo>
                  <a:pt x="530" y="336"/>
                </a:lnTo>
                <a:lnTo>
                  <a:pt x="550" y="306"/>
                </a:lnTo>
                <a:lnTo>
                  <a:pt x="571" y="285"/>
                </a:lnTo>
                <a:lnTo>
                  <a:pt x="581" y="255"/>
                </a:lnTo>
                <a:lnTo>
                  <a:pt x="591" y="234"/>
                </a:lnTo>
                <a:lnTo>
                  <a:pt x="601" y="214"/>
                </a:lnTo>
                <a:lnTo>
                  <a:pt x="611" y="204"/>
                </a:lnTo>
                <a:lnTo>
                  <a:pt x="611" y="183"/>
                </a:lnTo>
                <a:lnTo>
                  <a:pt x="622" y="173"/>
                </a:lnTo>
                <a:lnTo>
                  <a:pt x="622" y="163"/>
                </a:lnTo>
                <a:lnTo>
                  <a:pt x="622" y="153"/>
                </a:lnTo>
                <a:lnTo>
                  <a:pt x="611" y="142"/>
                </a:lnTo>
                <a:lnTo>
                  <a:pt x="601" y="142"/>
                </a:lnTo>
                <a:lnTo>
                  <a:pt x="581" y="153"/>
                </a:lnTo>
                <a:lnTo>
                  <a:pt x="561" y="153"/>
                </a:lnTo>
                <a:lnTo>
                  <a:pt x="520" y="163"/>
                </a:lnTo>
                <a:lnTo>
                  <a:pt x="489" y="173"/>
                </a:lnTo>
                <a:lnTo>
                  <a:pt x="438" y="193"/>
                </a:lnTo>
                <a:lnTo>
                  <a:pt x="387" y="214"/>
                </a:lnTo>
                <a:lnTo>
                  <a:pt x="336" y="234"/>
                </a:lnTo>
                <a:lnTo>
                  <a:pt x="295" y="244"/>
                </a:lnTo>
                <a:lnTo>
                  <a:pt x="255" y="265"/>
                </a:lnTo>
                <a:lnTo>
                  <a:pt x="224" y="275"/>
                </a:lnTo>
                <a:lnTo>
                  <a:pt x="193" y="285"/>
                </a:lnTo>
                <a:lnTo>
                  <a:pt x="173" y="295"/>
                </a:lnTo>
                <a:lnTo>
                  <a:pt x="163" y="295"/>
                </a:lnTo>
                <a:lnTo>
                  <a:pt x="153" y="306"/>
                </a:lnTo>
                <a:lnTo>
                  <a:pt x="142" y="306"/>
                </a:lnTo>
                <a:lnTo>
                  <a:pt x="122" y="306"/>
                </a:lnTo>
                <a:lnTo>
                  <a:pt x="112" y="295"/>
                </a:lnTo>
                <a:lnTo>
                  <a:pt x="102" y="285"/>
                </a:lnTo>
                <a:lnTo>
                  <a:pt x="91" y="275"/>
                </a:lnTo>
                <a:lnTo>
                  <a:pt x="71" y="265"/>
                </a:lnTo>
                <a:lnTo>
                  <a:pt x="61" y="244"/>
                </a:lnTo>
                <a:lnTo>
                  <a:pt x="40" y="234"/>
                </a:lnTo>
                <a:lnTo>
                  <a:pt x="20" y="224"/>
                </a:lnTo>
                <a:lnTo>
                  <a:pt x="10" y="214"/>
                </a:lnTo>
                <a:lnTo>
                  <a:pt x="0" y="204"/>
                </a:lnTo>
                <a:lnTo>
                  <a:pt x="0" y="193"/>
                </a:lnTo>
                <a:lnTo>
                  <a:pt x="0" y="183"/>
                </a:lnTo>
                <a:lnTo>
                  <a:pt x="0" y="173"/>
                </a:lnTo>
                <a:lnTo>
                  <a:pt x="10" y="173"/>
                </a:lnTo>
                <a:lnTo>
                  <a:pt x="10" y="163"/>
                </a:lnTo>
                <a:lnTo>
                  <a:pt x="30" y="163"/>
                </a:lnTo>
                <a:lnTo>
                  <a:pt x="40" y="163"/>
                </a:lnTo>
                <a:lnTo>
                  <a:pt x="71" y="153"/>
                </a:lnTo>
                <a:lnTo>
                  <a:pt x="112" y="153"/>
                </a:lnTo>
                <a:lnTo>
                  <a:pt x="132" y="153"/>
                </a:lnTo>
                <a:lnTo>
                  <a:pt x="163" y="153"/>
                </a:lnTo>
                <a:lnTo>
                  <a:pt x="183" y="142"/>
                </a:lnTo>
                <a:lnTo>
                  <a:pt x="224" y="142"/>
                </a:lnTo>
                <a:lnTo>
                  <a:pt x="255" y="132"/>
                </a:lnTo>
                <a:lnTo>
                  <a:pt x="285" y="122"/>
                </a:lnTo>
                <a:lnTo>
                  <a:pt x="326" y="112"/>
                </a:lnTo>
                <a:lnTo>
                  <a:pt x="367" y="102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" name="Freeform 46"/>
          <p:cNvSpPr/>
          <p:nvPr/>
        </p:nvSpPr>
        <p:spPr>
          <a:xfrm>
            <a:off x="6051550" y="1939925"/>
            <a:ext cx="342900" cy="9525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540" h="1500">
                <a:moveTo>
                  <a:pt x="132" y="1265"/>
                </a:moveTo>
                <a:lnTo>
                  <a:pt x="102" y="1245"/>
                </a:lnTo>
                <a:lnTo>
                  <a:pt x="71" y="1224"/>
                </a:lnTo>
                <a:lnTo>
                  <a:pt x="51" y="1204"/>
                </a:lnTo>
                <a:lnTo>
                  <a:pt x="30" y="1184"/>
                </a:lnTo>
                <a:lnTo>
                  <a:pt x="20" y="1173"/>
                </a:lnTo>
                <a:lnTo>
                  <a:pt x="10" y="1163"/>
                </a:lnTo>
                <a:lnTo>
                  <a:pt x="0" y="1153"/>
                </a:lnTo>
                <a:lnTo>
                  <a:pt x="0" y="1143"/>
                </a:lnTo>
                <a:lnTo>
                  <a:pt x="10" y="1133"/>
                </a:lnTo>
                <a:lnTo>
                  <a:pt x="20" y="1133"/>
                </a:lnTo>
                <a:lnTo>
                  <a:pt x="30" y="1133"/>
                </a:lnTo>
                <a:lnTo>
                  <a:pt x="51" y="1133"/>
                </a:lnTo>
                <a:lnTo>
                  <a:pt x="81" y="1133"/>
                </a:lnTo>
                <a:lnTo>
                  <a:pt x="112" y="1143"/>
                </a:lnTo>
                <a:lnTo>
                  <a:pt x="143" y="1143"/>
                </a:lnTo>
                <a:lnTo>
                  <a:pt x="173" y="1153"/>
                </a:lnTo>
                <a:lnTo>
                  <a:pt x="204" y="1153"/>
                </a:lnTo>
                <a:lnTo>
                  <a:pt x="234" y="1163"/>
                </a:lnTo>
                <a:lnTo>
                  <a:pt x="255" y="1163"/>
                </a:lnTo>
                <a:lnTo>
                  <a:pt x="275" y="1163"/>
                </a:lnTo>
                <a:lnTo>
                  <a:pt x="296" y="1153"/>
                </a:lnTo>
                <a:lnTo>
                  <a:pt x="306" y="1153"/>
                </a:lnTo>
                <a:lnTo>
                  <a:pt x="326" y="1143"/>
                </a:lnTo>
                <a:lnTo>
                  <a:pt x="336" y="1133"/>
                </a:lnTo>
                <a:lnTo>
                  <a:pt x="347" y="1122"/>
                </a:lnTo>
                <a:lnTo>
                  <a:pt x="357" y="1112"/>
                </a:lnTo>
                <a:lnTo>
                  <a:pt x="367" y="1092"/>
                </a:lnTo>
                <a:lnTo>
                  <a:pt x="367" y="1071"/>
                </a:lnTo>
                <a:lnTo>
                  <a:pt x="377" y="1041"/>
                </a:lnTo>
                <a:lnTo>
                  <a:pt x="387" y="1000"/>
                </a:lnTo>
                <a:lnTo>
                  <a:pt x="387" y="969"/>
                </a:lnTo>
                <a:lnTo>
                  <a:pt x="387" y="928"/>
                </a:lnTo>
                <a:lnTo>
                  <a:pt x="398" y="888"/>
                </a:lnTo>
                <a:lnTo>
                  <a:pt x="398" y="837"/>
                </a:lnTo>
                <a:lnTo>
                  <a:pt x="398" y="786"/>
                </a:lnTo>
                <a:lnTo>
                  <a:pt x="398" y="735"/>
                </a:lnTo>
                <a:lnTo>
                  <a:pt x="398" y="684"/>
                </a:lnTo>
                <a:lnTo>
                  <a:pt x="387" y="622"/>
                </a:lnTo>
                <a:lnTo>
                  <a:pt x="387" y="551"/>
                </a:lnTo>
                <a:lnTo>
                  <a:pt x="387" y="490"/>
                </a:lnTo>
                <a:lnTo>
                  <a:pt x="377" y="439"/>
                </a:lnTo>
                <a:lnTo>
                  <a:pt x="367" y="388"/>
                </a:lnTo>
                <a:lnTo>
                  <a:pt x="357" y="337"/>
                </a:lnTo>
                <a:lnTo>
                  <a:pt x="347" y="286"/>
                </a:lnTo>
                <a:lnTo>
                  <a:pt x="326" y="245"/>
                </a:lnTo>
                <a:lnTo>
                  <a:pt x="316" y="204"/>
                </a:lnTo>
                <a:lnTo>
                  <a:pt x="296" y="163"/>
                </a:lnTo>
                <a:lnTo>
                  <a:pt x="285" y="133"/>
                </a:lnTo>
                <a:lnTo>
                  <a:pt x="265" y="112"/>
                </a:lnTo>
                <a:lnTo>
                  <a:pt x="255" y="82"/>
                </a:lnTo>
                <a:lnTo>
                  <a:pt x="245" y="61"/>
                </a:lnTo>
                <a:lnTo>
                  <a:pt x="234" y="41"/>
                </a:lnTo>
                <a:lnTo>
                  <a:pt x="224" y="31"/>
                </a:lnTo>
                <a:lnTo>
                  <a:pt x="224" y="20"/>
                </a:lnTo>
                <a:lnTo>
                  <a:pt x="224" y="10"/>
                </a:lnTo>
                <a:lnTo>
                  <a:pt x="234" y="0"/>
                </a:lnTo>
                <a:lnTo>
                  <a:pt x="245" y="0"/>
                </a:lnTo>
                <a:lnTo>
                  <a:pt x="265" y="0"/>
                </a:lnTo>
                <a:lnTo>
                  <a:pt x="296" y="0"/>
                </a:lnTo>
                <a:lnTo>
                  <a:pt x="316" y="10"/>
                </a:lnTo>
                <a:lnTo>
                  <a:pt x="347" y="31"/>
                </a:lnTo>
                <a:lnTo>
                  <a:pt x="357" y="41"/>
                </a:lnTo>
                <a:lnTo>
                  <a:pt x="377" y="51"/>
                </a:lnTo>
                <a:lnTo>
                  <a:pt x="408" y="82"/>
                </a:lnTo>
                <a:lnTo>
                  <a:pt x="428" y="92"/>
                </a:lnTo>
                <a:lnTo>
                  <a:pt x="438" y="112"/>
                </a:lnTo>
                <a:lnTo>
                  <a:pt x="449" y="133"/>
                </a:lnTo>
                <a:lnTo>
                  <a:pt x="459" y="153"/>
                </a:lnTo>
                <a:lnTo>
                  <a:pt x="479" y="184"/>
                </a:lnTo>
                <a:lnTo>
                  <a:pt x="489" y="214"/>
                </a:lnTo>
                <a:lnTo>
                  <a:pt x="499" y="276"/>
                </a:lnTo>
                <a:lnTo>
                  <a:pt x="510" y="296"/>
                </a:lnTo>
                <a:lnTo>
                  <a:pt x="520" y="327"/>
                </a:lnTo>
                <a:lnTo>
                  <a:pt x="520" y="347"/>
                </a:lnTo>
                <a:lnTo>
                  <a:pt x="520" y="367"/>
                </a:lnTo>
                <a:lnTo>
                  <a:pt x="530" y="388"/>
                </a:lnTo>
                <a:lnTo>
                  <a:pt x="530" y="398"/>
                </a:lnTo>
                <a:lnTo>
                  <a:pt x="530" y="418"/>
                </a:lnTo>
                <a:lnTo>
                  <a:pt x="530" y="439"/>
                </a:lnTo>
                <a:lnTo>
                  <a:pt x="530" y="459"/>
                </a:lnTo>
                <a:lnTo>
                  <a:pt x="530" y="490"/>
                </a:lnTo>
                <a:lnTo>
                  <a:pt x="540" y="520"/>
                </a:lnTo>
                <a:lnTo>
                  <a:pt x="540" y="561"/>
                </a:lnTo>
                <a:lnTo>
                  <a:pt x="540" y="602"/>
                </a:lnTo>
                <a:lnTo>
                  <a:pt x="540" y="653"/>
                </a:lnTo>
                <a:lnTo>
                  <a:pt x="540" y="694"/>
                </a:lnTo>
                <a:lnTo>
                  <a:pt x="540" y="745"/>
                </a:lnTo>
                <a:lnTo>
                  <a:pt x="540" y="826"/>
                </a:lnTo>
                <a:lnTo>
                  <a:pt x="540" y="908"/>
                </a:lnTo>
                <a:lnTo>
                  <a:pt x="540" y="979"/>
                </a:lnTo>
                <a:lnTo>
                  <a:pt x="540" y="1020"/>
                </a:lnTo>
                <a:lnTo>
                  <a:pt x="540" y="1051"/>
                </a:lnTo>
                <a:lnTo>
                  <a:pt x="530" y="1122"/>
                </a:lnTo>
                <a:lnTo>
                  <a:pt x="520" y="1194"/>
                </a:lnTo>
                <a:lnTo>
                  <a:pt x="510" y="1265"/>
                </a:lnTo>
                <a:lnTo>
                  <a:pt x="499" y="1296"/>
                </a:lnTo>
                <a:lnTo>
                  <a:pt x="489" y="1316"/>
                </a:lnTo>
                <a:lnTo>
                  <a:pt x="479" y="1347"/>
                </a:lnTo>
                <a:lnTo>
                  <a:pt x="469" y="1367"/>
                </a:lnTo>
                <a:lnTo>
                  <a:pt x="459" y="1388"/>
                </a:lnTo>
                <a:lnTo>
                  <a:pt x="449" y="1408"/>
                </a:lnTo>
                <a:lnTo>
                  <a:pt x="438" y="1428"/>
                </a:lnTo>
                <a:lnTo>
                  <a:pt x="418" y="1439"/>
                </a:lnTo>
                <a:lnTo>
                  <a:pt x="398" y="1459"/>
                </a:lnTo>
                <a:lnTo>
                  <a:pt x="377" y="1479"/>
                </a:lnTo>
                <a:lnTo>
                  <a:pt x="357" y="1490"/>
                </a:lnTo>
                <a:lnTo>
                  <a:pt x="347" y="1500"/>
                </a:lnTo>
                <a:lnTo>
                  <a:pt x="336" y="1500"/>
                </a:lnTo>
                <a:lnTo>
                  <a:pt x="336" y="1490"/>
                </a:lnTo>
                <a:lnTo>
                  <a:pt x="326" y="1490"/>
                </a:lnTo>
                <a:lnTo>
                  <a:pt x="326" y="1479"/>
                </a:lnTo>
                <a:lnTo>
                  <a:pt x="316" y="1469"/>
                </a:lnTo>
                <a:lnTo>
                  <a:pt x="306" y="1459"/>
                </a:lnTo>
                <a:lnTo>
                  <a:pt x="306" y="1439"/>
                </a:lnTo>
                <a:lnTo>
                  <a:pt x="296" y="1428"/>
                </a:lnTo>
                <a:lnTo>
                  <a:pt x="285" y="1408"/>
                </a:lnTo>
                <a:lnTo>
                  <a:pt x="275" y="1388"/>
                </a:lnTo>
                <a:lnTo>
                  <a:pt x="265" y="1367"/>
                </a:lnTo>
                <a:lnTo>
                  <a:pt x="245" y="1347"/>
                </a:lnTo>
                <a:lnTo>
                  <a:pt x="214" y="1326"/>
                </a:lnTo>
                <a:lnTo>
                  <a:pt x="194" y="1306"/>
                </a:lnTo>
                <a:lnTo>
                  <a:pt x="163" y="1286"/>
                </a:lnTo>
                <a:lnTo>
                  <a:pt x="132" y="1265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9" name="Freeform 47"/>
          <p:cNvSpPr/>
          <p:nvPr/>
        </p:nvSpPr>
        <p:spPr>
          <a:xfrm>
            <a:off x="5772150" y="2043113"/>
            <a:ext cx="1082675" cy="2206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703" h="347">
                <a:moveTo>
                  <a:pt x="480" y="286"/>
                </a:moveTo>
                <a:lnTo>
                  <a:pt x="418" y="296"/>
                </a:lnTo>
                <a:lnTo>
                  <a:pt x="357" y="306"/>
                </a:lnTo>
                <a:lnTo>
                  <a:pt x="306" y="317"/>
                </a:lnTo>
                <a:lnTo>
                  <a:pt x="255" y="327"/>
                </a:lnTo>
                <a:lnTo>
                  <a:pt x="225" y="337"/>
                </a:lnTo>
                <a:lnTo>
                  <a:pt x="194" y="337"/>
                </a:lnTo>
                <a:lnTo>
                  <a:pt x="174" y="347"/>
                </a:lnTo>
                <a:lnTo>
                  <a:pt x="164" y="347"/>
                </a:lnTo>
                <a:lnTo>
                  <a:pt x="143" y="347"/>
                </a:lnTo>
                <a:lnTo>
                  <a:pt x="123" y="337"/>
                </a:lnTo>
                <a:lnTo>
                  <a:pt x="92" y="317"/>
                </a:lnTo>
                <a:lnTo>
                  <a:pt x="82" y="306"/>
                </a:lnTo>
                <a:lnTo>
                  <a:pt x="62" y="296"/>
                </a:lnTo>
                <a:lnTo>
                  <a:pt x="41" y="286"/>
                </a:lnTo>
                <a:lnTo>
                  <a:pt x="31" y="276"/>
                </a:lnTo>
                <a:lnTo>
                  <a:pt x="21" y="266"/>
                </a:lnTo>
                <a:lnTo>
                  <a:pt x="11" y="255"/>
                </a:lnTo>
                <a:lnTo>
                  <a:pt x="11" y="245"/>
                </a:lnTo>
                <a:lnTo>
                  <a:pt x="0" y="235"/>
                </a:lnTo>
                <a:lnTo>
                  <a:pt x="11" y="225"/>
                </a:lnTo>
                <a:lnTo>
                  <a:pt x="21" y="225"/>
                </a:lnTo>
                <a:lnTo>
                  <a:pt x="31" y="215"/>
                </a:lnTo>
                <a:lnTo>
                  <a:pt x="41" y="215"/>
                </a:lnTo>
                <a:lnTo>
                  <a:pt x="62" y="215"/>
                </a:lnTo>
                <a:lnTo>
                  <a:pt x="82" y="215"/>
                </a:lnTo>
                <a:lnTo>
                  <a:pt x="102" y="215"/>
                </a:lnTo>
                <a:lnTo>
                  <a:pt x="123" y="215"/>
                </a:lnTo>
                <a:lnTo>
                  <a:pt x="174" y="215"/>
                </a:lnTo>
                <a:lnTo>
                  <a:pt x="225" y="204"/>
                </a:lnTo>
                <a:lnTo>
                  <a:pt x="276" y="204"/>
                </a:lnTo>
                <a:lnTo>
                  <a:pt x="327" y="194"/>
                </a:lnTo>
                <a:lnTo>
                  <a:pt x="357" y="184"/>
                </a:lnTo>
                <a:lnTo>
                  <a:pt x="388" y="184"/>
                </a:lnTo>
                <a:lnTo>
                  <a:pt x="429" y="174"/>
                </a:lnTo>
                <a:lnTo>
                  <a:pt x="469" y="174"/>
                </a:lnTo>
                <a:lnTo>
                  <a:pt x="520" y="164"/>
                </a:lnTo>
                <a:lnTo>
                  <a:pt x="571" y="153"/>
                </a:lnTo>
                <a:lnTo>
                  <a:pt x="633" y="143"/>
                </a:lnTo>
                <a:lnTo>
                  <a:pt x="694" y="133"/>
                </a:lnTo>
                <a:lnTo>
                  <a:pt x="826" y="113"/>
                </a:lnTo>
                <a:lnTo>
                  <a:pt x="949" y="82"/>
                </a:lnTo>
                <a:lnTo>
                  <a:pt x="1071" y="62"/>
                </a:lnTo>
                <a:lnTo>
                  <a:pt x="1193" y="41"/>
                </a:lnTo>
                <a:lnTo>
                  <a:pt x="1244" y="31"/>
                </a:lnTo>
                <a:lnTo>
                  <a:pt x="1295" y="21"/>
                </a:lnTo>
                <a:lnTo>
                  <a:pt x="1336" y="21"/>
                </a:lnTo>
                <a:lnTo>
                  <a:pt x="1377" y="11"/>
                </a:lnTo>
                <a:lnTo>
                  <a:pt x="1408" y="11"/>
                </a:lnTo>
                <a:lnTo>
                  <a:pt x="1438" y="0"/>
                </a:lnTo>
                <a:lnTo>
                  <a:pt x="1459" y="0"/>
                </a:lnTo>
                <a:lnTo>
                  <a:pt x="1469" y="0"/>
                </a:lnTo>
                <a:lnTo>
                  <a:pt x="1499" y="11"/>
                </a:lnTo>
                <a:lnTo>
                  <a:pt x="1540" y="21"/>
                </a:lnTo>
                <a:lnTo>
                  <a:pt x="1571" y="41"/>
                </a:lnTo>
                <a:lnTo>
                  <a:pt x="1611" y="62"/>
                </a:lnTo>
                <a:lnTo>
                  <a:pt x="1632" y="72"/>
                </a:lnTo>
                <a:lnTo>
                  <a:pt x="1652" y="92"/>
                </a:lnTo>
                <a:lnTo>
                  <a:pt x="1673" y="102"/>
                </a:lnTo>
                <a:lnTo>
                  <a:pt x="1683" y="113"/>
                </a:lnTo>
                <a:lnTo>
                  <a:pt x="1693" y="123"/>
                </a:lnTo>
                <a:lnTo>
                  <a:pt x="1703" y="133"/>
                </a:lnTo>
                <a:lnTo>
                  <a:pt x="1703" y="143"/>
                </a:lnTo>
                <a:lnTo>
                  <a:pt x="1703" y="153"/>
                </a:lnTo>
                <a:lnTo>
                  <a:pt x="1693" y="164"/>
                </a:lnTo>
                <a:lnTo>
                  <a:pt x="1683" y="164"/>
                </a:lnTo>
                <a:lnTo>
                  <a:pt x="1662" y="164"/>
                </a:lnTo>
                <a:lnTo>
                  <a:pt x="1652" y="174"/>
                </a:lnTo>
                <a:lnTo>
                  <a:pt x="1642" y="174"/>
                </a:lnTo>
                <a:lnTo>
                  <a:pt x="1622" y="174"/>
                </a:lnTo>
                <a:lnTo>
                  <a:pt x="1601" y="174"/>
                </a:lnTo>
                <a:lnTo>
                  <a:pt x="1571" y="174"/>
                </a:lnTo>
                <a:lnTo>
                  <a:pt x="1550" y="174"/>
                </a:lnTo>
                <a:lnTo>
                  <a:pt x="1520" y="174"/>
                </a:lnTo>
                <a:lnTo>
                  <a:pt x="1489" y="184"/>
                </a:lnTo>
                <a:lnTo>
                  <a:pt x="1459" y="184"/>
                </a:lnTo>
                <a:lnTo>
                  <a:pt x="1428" y="184"/>
                </a:lnTo>
                <a:lnTo>
                  <a:pt x="1357" y="184"/>
                </a:lnTo>
                <a:lnTo>
                  <a:pt x="1295" y="184"/>
                </a:lnTo>
                <a:lnTo>
                  <a:pt x="1234" y="184"/>
                </a:lnTo>
                <a:lnTo>
                  <a:pt x="1173" y="184"/>
                </a:lnTo>
                <a:lnTo>
                  <a:pt x="1112" y="194"/>
                </a:lnTo>
                <a:lnTo>
                  <a:pt x="1061" y="194"/>
                </a:lnTo>
                <a:lnTo>
                  <a:pt x="1010" y="204"/>
                </a:lnTo>
                <a:lnTo>
                  <a:pt x="959" y="204"/>
                </a:lnTo>
                <a:lnTo>
                  <a:pt x="918" y="204"/>
                </a:lnTo>
                <a:lnTo>
                  <a:pt x="857" y="215"/>
                </a:lnTo>
                <a:lnTo>
                  <a:pt x="806" y="225"/>
                </a:lnTo>
                <a:lnTo>
                  <a:pt x="745" y="235"/>
                </a:lnTo>
                <a:lnTo>
                  <a:pt x="684" y="245"/>
                </a:lnTo>
                <a:lnTo>
                  <a:pt x="622" y="255"/>
                </a:lnTo>
                <a:lnTo>
                  <a:pt x="551" y="276"/>
                </a:lnTo>
                <a:lnTo>
                  <a:pt x="480" y="286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" name="Freeform 42"/>
          <p:cNvSpPr/>
          <p:nvPr/>
        </p:nvSpPr>
        <p:spPr>
          <a:xfrm>
            <a:off x="5151438" y="1143000"/>
            <a:ext cx="996950" cy="133508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570" h="2102">
                <a:moveTo>
                  <a:pt x="1335" y="92"/>
                </a:moveTo>
                <a:lnTo>
                  <a:pt x="1335" y="61"/>
                </a:lnTo>
                <a:lnTo>
                  <a:pt x="1335" y="41"/>
                </a:lnTo>
                <a:lnTo>
                  <a:pt x="1335" y="31"/>
                </a:lnTo>
                <a:lnTo>
                  <a:pt x="1345" y="21"/>
                </a:lnTo>
                <a:lnTo>
                  <a:pt x="1345" y="10"/>
                </a:lnTo>
                <a:lnTo>
                  <a:pt x="1366" y="10"/>
                </a:lnTo>
                <a:lnTo>
                  <a:pt x="1366" y="0"/>
                </a:lnTo>
                <a:lnTo>
                  <a:pt x="1376" y="0"/>
                </a:lnTo>
                <a:lnTo>
                  <a:pt x="1396" y="10"/>
                </a:lnTo>
                <a:lnTo>
                  <a:pt x="1407" y="10"/>
                </a:lnTo>
                <a:lnTo>
                  <a:pt x="1417" y="21"/>
                </a:lnTo>
                <a:lnTo>
                  <a:pt x="1437" y="31"/>
                </a:lnTo>
                <a:lnTo>
                  <a:pt x="1468" y="51"/>
                </a:lnTo>
                <a:lnTo>
                  <a:pt x="1509" y="92"/>
                </a:lnTo>
                <a:lnTo>
                  <a:pt x="1539" y="112"/>
                </a:lnTo>
                <a:lnTo>
                  <a:pt x="1560" y="143"/>
                </a:lnTo>
                <a:lnTo>
                  <a:pt x="1570" y="163"/>
                </a:lnTo>
                <a:lnTo>
                  <a:pt x="1570" y="174"/>
                </a:lnTo>
                <a:lnTo>
                  <a:pt x="1570" y="184"/>
                </a:lnTo>
                <a:lnTo>
                  <a:pt x="1570" y="194"/>
                </a:lnTo>
                <a:lnTo>
                  <a:pt x="1570" y="204"/>
                </a:lnTo>
                <a:lnTo>
                  <a:pt x="1560" y="225"/>
                </a:lnTo>
                <a:lnTo>
                  <a:pt x="1549" y="245"/>
                </a:lnTo>
                <a:lnTo>
                  <a:pt x="1539" y="265"/>
                </a:lnTo>
                <a:lnTo>
                  <a:pt x="1529" y="296"/>
                </a:lnTo>
                <a:lnTo>
                  <a:pt x="1519" y="327"/>
                </a:lnTo>
                <a:lnTo>
                  <a:pt x="1509" y="357"/>
                </a:lnTo>
                <a:lnTo>
                  <a:pt x="1488" y="388"/>
                </a:lnTo>
                <a:lnTo>
                  <a:pt x="1468" y="429"/>
                </a:lnTo>
                <a:lnTo>
                  <a:pt x="1447" y="459"/>
                </a:lnTo>
                <a:lnTo>
                  <a:pt x="1427" y="500"/>
                </a:lnTo>
                <a:lnTo>
                  <a:pt x="1407" y="551"/>
                </a:lnTo>
                <a:lnTo>
                  <a:pt x="1386" y="592"/>
                </a:lnTo>
                <a:lnTo>
                  <a:pt x="1335" y="694"/>
                </a:lnTo>
                <a:lnTo>
                  <a:pt x="1274" y="786"/>
                </a:lnTo>
                <a:lnTo>
                  <a:pt x="1223" y="878"/>
                </a:lnTo>
                <a:lnTo>
                  <a:pt x="1172" y="959"/>
                </a:lnTo>
                <a:lnTo>
                  <a:pt x="1121" y="1041"/>
                </a:lnTo>
                <a:lnTo>
                  <a:pt x="1080" y="1112"/>
                </a:lnTo>
                <a:lnTo>
                  <a:pt x="1029" y="1184"/>
                </a:lnTo>
                <a:lnTo>
                  <a:pt x="989" y="1245"/>
                </a:lnTo>
                <a:lnTo>
                  <a:pt x="938" y="1306"/>
                </a:lnTo>
                <a:lnTo>
                  <a:pt x="887" y="1367"/>
                </a:lnTo>
                <a:lnTo>
                  <a:pt x="785" y="1480"/>
                </a:lnTo>
                <a:lnTo>
                  <a:pt x="683" y="1582"/>
                </a:lnTo>
                <a:lnTo>
                  <a:pt x="581" y="1684"/>
                </a:lnTo>
                <a:lnTo>
                  <a:pt x="530" y="1724"/>
                </a:lnTo>
                <a:lnTo>
                  <a:pt x="489" y="1775"/>
                </a:lnTo>
                <a:lnTo>
                  <a:pt x="438" y="1816"/>
                </a:lnTo>
                <a:lnTo>
                  <a:pt x="387" y="1857"/>
                </a:lnTo>
                <a:lnTo>
                  <a:pt x="346" y="1898"/>
                </a:lnTo>
                <a:lnTo>
                  <a:pt x="295" y="1928"/>
                </a:lnTo>
                <a:lnTo>
                  <a:pt x="204" y="2000"/>
                </a:lnTo>
                <a:lnTo>
                  <a:pt x="163" y="2030"/>
                </a:lnTo>
                <a:lnTo>
                  <a:pt x="122" y="2051"/>
                </a:lnTo>
                <a:lnTo>
                  <a:pt x="91" y="2071"/>
                </a:lnTo>
                <a:lnTo>
                  <a:pt x="61" y="2092"/>
                </a:lnTo>
                <a:lnTo>
                  <a:pt x="40" y="2102"/>
                </a:lnTo>
                <a:lnTo>
                  <a:pt x="20" y="2102"/>
                </a:lnTo>
                <a:lnTo>
                  <a:pt x="10" y="2102"/>
                </a:lnTo>
                <a:lnTo>
                  <a:pt x="0" y="2102"/>
                </a:lnTo>
                <a:lnTo>
                  <a:pt x="0" y="2092"/>
                </a:lnTo>
                <a:lnTo>
                  <a:pt x="10" y="2081"/>
                </a:lnTo>
                <a:lnTo>
                  <a:pt x="20" y="2071"/>
                </a:lnTo>
                <a:lnTo>
                  <a:pt x="30" y="2051"/>
                </a:lnTo>
                <a:lnTo>
                  <a:pt x="51" y="2041"/>
                </a:lnTo>
                <a:lnTo>
                  <a:pt x="71" y="2020"/>
                </a:lnTo>
                <a:lnTo>
                  <a:pt x="91" y="2000"/>
                </a:lnTo>
                <a:lnTo>
                  <a:pt x="122" y="1969"/>
                </a:lnTo>
                <a:lnTo>
                  <a:pt x="153" y="1939"/>
                </a:lnTo>
                <a:lnTo>
                  <a:pt x="193" y="1908"/>
                </a:lnTo>
                <a:lnTo>
                  <a:pt x="234" y="1857"/>
                </a:lnTo>
                <a:lnTo>
                  <a:pt x="285" y="1816"/>
                </a:lnTo>
                <a:lnTo>
                  <a:pt x="336" y="1755"/>
                </a:lnTo>
                <a:lnTo>
                  <a:pt x="397" y="1694"/>
                </a:lnTo>
                <a:lnTo>
                  <a:pt x="458" y="1633"/>
                </a:lnTo>
                <a:lnTo>
                  <a:pt x="591" y="1500"/>
                </a:lnTo>
                <a:lnTo>
                  <a:pt x="713" y="1367"/>
                </a:lnTo>
                <a:lnTo>
                  <a:pt x="764" y="1296"/>
                </a:lnTo>
                <a:lnTo>
                  <a:pt x="825" y="1224"/>
                </a:lnTo>
                <a:lnTo>
                  <a:pt x="876" y="1153"/>
                </a:lnTo>
                <a:lnTo>
                  <a:pt x="927" y="1082"/>
                </a:lnTo>
                <a:lnTo>
                  <a:pt x="1019" y="939"/>
                </a:lnTo>
                <a:lnTo>
                  <a:pt x="1101" y="786"/>
                </a:lnTo>
                <a:lnTo>
                  <a:pt x="1182" y="633"/>
                </a:lnTo>
                <a:lnTo>
                  <a:pt x="1213" y="551"/>
                </a:lnTo>
                <a:lnTo>
                  <a:pt x="1254" y="470"/>
                </a:lnTo>
                <a:lnTo>
                  <a:pt x="1274" y="388"/>
                </a:lnTo>
                <a:lnTo>
                  <a:pt x="1295" y="327"/>
                </a:lnTo>
                <a:lnTo>
                  <a:pt x="1315" y="265"/>
                </a:lnTo>
                <a:lnTo>
                  <a:pt x="1335" y="214"/>
                </a:lnTo>
                <a:lnTo>
                  <a:pt x="1345" y="174"/>
                </a:lnTo>
                <a:lnTo>
                  <a:pt x="1345" y="133"/>
                </a:lnTo>
                <a:lnTo>
                  <a:pt x="1345" y="112"/>
                </a:lnTo>
                <a:lnTo>
                  <a:pt x="1345" y="102"/>
                </a:lnTo>
                <a:lnTo>
                  <a:pt x="1335" y="92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1" name="Freeform 44"/>
          <p:cNvSpPr/>
          <p:nvPr/>
        </p:nvSpPr>
        <p:spPr>
          <a:xfrm>
            <a:off x="5618163" y="1843088"/>
            <a:ext cx="122237" cy="9191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93" h="1449">
                <a:moveTo>
                  <a:pt x="51" y="1367"/>
                </a:moveTo>
                <a:lnTo>
                  <a:pt x="41" y="1347"/>
                </a:lnTo>
                <a:lnTo>
                  <a:pt x="30" y="1326"/>
                </a:lnTo>
                <a:lnTo>
                  <a:pt x="20" y="1296"/>
                </a:lnTo>
                <a:lnTo>
                  <a:pt x="10" y="1265"/>
                </a:lnTo>
                <a:lnTo>
                  <a:pt x="10" y="1235"/>
                </a:lnTo>
                <a:lnTo>
                  <a:pt x="10" y="1224"/>
                </a:lnTo>
                <a:lnTo>
                  <a:pt x="10" y="1214"/>
                </a:lnTo>
                <a:lnTo>
                  <a:pt x="10" y="1204"/>
                </a:lnTo>
                <a:lnTo>
                  <a:pt x="10" y="1183"/>
                </a:lnTo>
                <a:lnTo>
                  <a:pt x="20" y="1163"/>
                </a:lnTo>
                <a:lnTo>
                  <a:pt x="20" y="1143"/>
                </a:lnTo>
                <a:lnTo>
                  <a:pt x="20" y="1122"/>
                </a:lnTo>
                <a:lnTo>
                  <a:pt x="30" y="1092"/>
                </a:lnTo>
                <a:lnTo>
                  <a:pt x="30" y="1071"/>
                </a:lnTo>
                <a:lnTo>
                  <a:pt x="41" y="1030"/>
                </a:lnTo>
                <a:lnTo>
                  <a:pt x="41" y="990"/>
                </a:lnTo>
                <a:lnTo>
                  <a:pt x="41" y="939"/>
                </a:lnTo>
                <a:lnTo>
                  <a:pt x="51" y="877"/>
                </a:lnTo>
                <a:lnTo>
                  <a:pt x="51" y="816"/>
                </a:lnTo>
                <a:lnTo>
                  <a:pt x="61" y="745"/>
                </a:lnTo>
                <a:lnTo>
                  <a:pt x="61" y="673"/>
                </a:lnTo>
                <a:lnTo>
                  <a:pt x="61" y="602"/>
                </a:lnTo>
                <a:lnTo>
                  <a:pt x="61" y="531"/>
                </a:lnTo>
                <a:lnTo>
                  <a:pt x="61" y="459"/>
                </a:lnTo>
                <a:lnTo>
                  <a:pt x="61" y="398"/>
                </a:lnTo>
                <a:lnTo>
                  <a:pt x="61" y="337"/>
                </a:lnTo>
                <a:lnTo>
                  <a:pt x="51" y="286"/>
                </a:lnTo>
                <a:lnTo>
                  <a:pt x="51" y="235"/>
                </a:lnTo>
                <a:lnTo>
                  <a:pt x="41" y="194"/>
                </a:lnTo>
                <a:lnTo>
                  <a:pt x="30" y="153"/>
                </a:lnTo>
                <a:lnTo>
                  <a:pt x="20" y="112"/>
                </a:lnTo>
                <a:lnTo>
                  <a:pt x="10" y="82"/>
                </a:lnTo>
                <a:lnTo>
                  <a:pt x="10" y="61"/>
                </a:lnTo>
                <a:lnTo>
                  <a:pt x="0" y="41"/>
                </a:lnTo>
                <a:lnTo>
                  <a:pt x="0" y="20"/>
                </a:lnTo>
                <a:lnTo>
                  <a:pt x="0" y="10"/>
                </a:lnTo>
                <a:lnTo>
                  <a:pt x="10" y="0"/>
                </a:lnTo>
                <a:lnTo>
                  <a:pt x="20" y="0"/>
                </a:lnTo>
                <a:lnTo>
                  <a:pt x="30" y="0"/>
                </a:lnTo>
                <a:lnTo>
                  <a:pt x="41" y="10"/>
                </a:lnTo>
                <a:lnTo>
                  <a:pt x="61" y="10"/>
                </a:lnTo>
                <a:lnTo>
                  <a:pt x="71" y="20"/>
                </a:lnTo>
                <a:lnTo>
                  <a:pt x="91" y="41"/>
                </a:lnTo>
                <a:lnTo>
                  <a:pt x="112" y="51"/>
                </a:lnTo>
                <a:lnTo>
                  <a:pt x="132" y="61"/>
                </a:lnTo>
                <a:lnTo>
                  <a:pt x="142" y="82"/>
                </a:lnTo>
                <a:lnTo>
                  <a:pt x="153" y="92"/>
                </a:lnTo>
                <a:lnTo>
                  <a:pt x="173" y="122"/>
                </a:lnTo>
                <a:lnTo>
                  <a:pt x="183" y="153"/>
                </a:lnTo>
                <a:lnTo>
                  <a:pt x="183" y="184"/>
                </a:lnTo>
                <a:lnTo>
                  <a:pt x="193" y="214"/>
                </a:lnTo>
                <a:lnTo>
                  <a:pt x="193" y="255"/>
                </a:lnTo>
                <a:lnTo>
                  <a:pt x="193" y="296"/>
                </a:lnTo>
                <a:lnTo>
                  <a:pt x="193" y="347"/>
                </a:lnTo>
                <a:lnTo>
                  <a:pt x="193" y="408"/>
                </a:lnTo>
                <a:lnTo>
                  <a:pt x="183" y="480"/>
                </a:lnTo>
                <a:lnTo>
                  <a:pt x="183" y="551"/>
                </a:lnTo>
                <a:lnTo>
                  <a:pt x="173" y="714"/>
                </a:lnTo>
                <a:lnTo>
                  <a:pt x="173" y="867"/>
                </a:lnTo>
                <a:lnTo>
                  <a:pt x="163" y="1010"/>
                </a:lnTo>
                <a:lnTo>
                  <a:pt x="163" y="1153"/>
                </a:lnTo>
                <a:lnTo>
                  <a:pt x="163" y="1194"/>
                </a:lnTo>
                <a:lnTo>
                  <a:pt x="153" y="1224"/>
                </a:lnTo>
                <a:lnTo>
                  <a:pt x="153" y="1255"/>
                </a:lnTo>
                <a:lnTo>
                  <a:pt x="153" y="1286"/>
                </a:lnTo>
                <a:lnTo>
                  <a:pt x="153" y="1316"/>
                </a:lnTo>
                <a:lnTo>
                  <a:pt x="153" y="1337"/>
                </a:lnTo>
                <a:lnTo>
                  <a:pt x="142" y="1357"/>
                </a:lnTo>
                <a:lnTo>
                  <a:pt x="142" y="1377"/>
                </a:lnTo>
                <a:lnTo>
                  <a:pt x="142" y="1398"/>
                </a:lnTo>
                <a:lnTo>
                  <a:pt x="142" y="1408"/>
                </a:lnTo>
                <a:lnTo>
                  <a:pt x="142" y="1418"/>
                </a:lnTo>
                <a:lnTo>
                  <a:pt x="132" y="1428"/>
                </a:lnTo>
                <a:lnTo>
                  <a:pt x="132" y="1439"/>
                </a:lnTo>
                <a:lnTo>
                  <a:pt x="132" y="1449"/>
                </a:lnTo>
                <a:lnTo>
                  <a:pt x="122" y="1449"/>
                </a:lnTo>
                <a:lnTo>
                  <a:pt x="112" y="1449"/>
                </a:lnTo>
                <a:lnTo>
                  <a:pt x="102" y="1439"/>
                </a:lnTo>
                <a:lnTo>
                  <a:pt x="91" y="1428"/>
                </a:lnTo>
                <a:lnTo>
                  <a:pt x="81" y="1418"/>
                </a:lnTo>
                <a:lnTo>
                  <a:pt x="71" y="1408"/>
                </a:lnTo>
                <a:lnTo>
                  <a:pt x="61" y="1388"/>
                </a:lnTo>
                <a:lnTo>
                  <a:pt x="51" y="1367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22" name="Picture 3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16825" y="546100"/>
            <a:ext cx="901700" cy="512763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06438" y="2711450"/>
            <a:ext cx="2341563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结构：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左右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06438" y="3992563"/>
            <a:ext cx="2620963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组词：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大约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约计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06438" y="3130550"/>
            <a:ext cx="17113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部首：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纟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90563" y="3549650"/>
            <a:ext cx="21558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笔画：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六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27653" name="图片 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39013" y="1703388"/>
            <a:ext cx="1677987" cy="708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" name="线形标注 2 30"/>
          <p:cNvSpPr/>
          <p:nvPr/>
        </p:nvSpPr>
        <p:spPr bwMode="auto">
          <a:xfrm>
            <a:off x="4911725" y="3276600"/>
            <a:ext cx="2701925" cy="1157288"/>
          </a:xfrm>
          <a:prstGeom prst="borderCallout2">
            <a:avLst>
              <a:gd name="adj1" fmla="val -385"/>
              <a:gd name="adj2" fmla="val 57287"/>
              <a:gd name="adj3" fmla="val -2505"/>
              <a:gd name="adj4" fmla="val 57994"/>
              <a:gd name="adj5" fmla="val -48131"/>
              <a:gd name="adj6" fmla="val 43605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26543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“勺” 字横折钩的折钩行笔要有力、并向左拉。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aphicFrame>
        <p:nvGraphicFramePr>
          <p:cNvPr id="15" name="Group 47"/>
          <p:cNvGraphicFramePr>
            <a:graphicFrameLocks noGrp="1"/>
          </p:cNvGraphicFramePr>
          <p:nvPr/>
        </p:nvGraphicFramePr>
        <p:xfrm>
          <a:off x="4556125" y="712788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2" name="Picture 3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16825" y="546100"/>
            <a:ext cx="901700" cy="512763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4" name="Freeform 28"/>
          <p:cNvSpPr/>
          <p:nvPr/>
        </p:nvSpPr>
        <p:spPr>
          <a:xfrm>
            <a:off x="5197475" y="1071563"/>
            <a:ext cx="465138" cy="6731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734" h="1061">
                <a:moveTo>
                  <a:pt x="734" y="183"/>
                </a:moveTo>
                <a:lnTo>
                  <a:pt x="734" y="193"/>
                </a:lnTo>
                <a:lnTo>
                  <a:pt x="734" y="204"/>
                </a:lnTo>
                <a:lnTo>
                  <a:pt x="724" y="224"/>
                </a:lnTo>
                <a:lnTo>
                  <a:pt x="704" y="255"/>
                </a:lnTo>
                <a:lnTo>
                  <a:pt x="683" y="285"/>
                </a:lnTo>
                <a:lnTo>
                  <a:pt x="663" y="316"/>
                </a:lnTo>
                <a:lnTo>
                  <a:pt x="632" y="357"/>
                </a:lnTo>
                <a:lnTo>
                  <a:pt x="592" y="398"/>
                </a:lnTo>
                <a:lnTo>
                  <a:pt x="561" y="438"/>
                </a:lnTo>
                <a:lnTo>
                  <a:pt x="520" y="479"/>
                </a:lnTo>
                <a:lnTo>
                  <a:pt x="490" y="520"/>
                </a:lnTo>
                <a:lnTo>
                  <a:pt x="459" y="561"/>
                </a:lnTo>
                <a:lnTo>
                  <a:pt x="428" y="602"/>
                </a:lnTo>
                <a:lnTo>
                  <a:pt x="398" y="632"/>
                </a:lnTo>
                <a:lnTo>
                  <a:pt x="377" y="663"/>
                </a:lnTo>
                <a:lnTo>
                  <a:pt x="357" y="683"/>
                </a:lnTo>
                <a:lnTo>
                  <a:pt x="337" y="704"/>
                </a:lnTo>
                <a:lnTo>
                  <a:pt x="316" y="734"/>
                </a:lnTo>
                <a:lnTo>
                  <a:pt x="296" y="744"/>
                </a:lnTo>
                <a:lnTo>
                  <a:pt x="286" y="765"/>
                </a:lnTo>
                <a:lnTo>
                  <a:pt x="275" y="785"/>
                </a:lnTo>
                <a:lnTo>
                  <a:pt x="265" y="795"/>
                </a:lnTo>
                <a:lnTo>
                  <a:pt x="265" y="806"/>
                </a:lnTo>
                <a:lnTo>
                  <a:pt x="265" y="816"/>
                </a:lnTo>
                <a:lnTo>
                  <a:pt x="275" y="816"/>
                </a:lnTo>
                <a:lnTo>
                  <a:pt x="275" y="826"/>
                </a:lnTo>
                <a:lnTo>
                  <a:pt x="286" y="826"/>
                </a:lnTo>
                <a:lnTo>
                  <a:pt x="306" y="836"/>
                </a:lnTo>
                <a:lnTo>
                  <a:pt x="316" y="836"/>
                </a:lnTo>
                <a:lnTo>
                  <a:pt x="337" y="846"/>
                </a:lnTo>
                <a:lnTo>
                  <a:pt x="357" y="846"/>
                </a:lnTo>
                <a:lnTo>
                  <a:pt x="377" y="857"/>
                </a:lnTo>
                <a:lnTo>
                  <a:pt x="408" y="857"/>
                </a:lnTo>
                <a:lnTo>
                  <a:pt x="439" y="857"/>
                </a:lnTo>
                <a:lnTo>
                  <a:pt x="479" y="857"/>
                </a:lnTo>
                <a:lnTo>
                  <a:pt x="510" y="857"/>
                </a:lnTo>
                <a:lnTo>
                  <a:pt x="561" y="857"/>
                </a:lnTo>
                <a:lnTo>
                  <a:pt x="612" y="857"/>
                </a:lnTo>
                <a:lnTo>
                  <a:pt x="663" y="857"/>
                </a:lnTo>
                <a:lnTo>
                  <a:pt x="663" y="959"/>
                </a:lnTo>
                <a:lnTo>
                  <a:pt x="602" y="969"/>
                </a:lnTo>
                <a:lnTo>
                  <a:pt x="551" y="969"/>
                </a:lnTo>
                <a:lnTo>
                  <a:pt x="500" y="969"/>
                </a:lnTo>
                <a:lnTo>
                  <a:pt x="459" y="979"/>
                </a:lnTo>
                <a:lnTo>
                  <a:pt x="418" y="979"/>
                </a:lnTo>
                <a:lnTo>
                  <a:pt x="377" y="979"/>
                </a:lnTo>
                <a:lnTo>
                  <a:pt x="337" y="989"/>
                </a:lnTo>
                <a:lnTo>
                  <a:pt x="306" y="989"/>
                </a:lnTo>
                <a:lnTo>
                  <a:pt x="275" y="989"/>
                </a:lnTo>
                <a:lnTo>
                  <a:pt x="245" y="999"/>
                </a:lnTo>
                <a:lnTo>
                  <a:pt x="224" y="999"/>
                </a:lnTo>
                <a:lnTo>
                  <a:pt x="204" y="1010"/>
                </a:lnTo>
                <a:lnTo>
                  <a:pt x="184" y="1010"/>
                </a:lnTo>
                <a:lnTo>
                  <a:pt x="163" y="1020"/>
                </a:lnTo>
                <a:lnTo>
                  <a:pt x="153" y="1020"/>
                </a:lnTo>
                <a:lnTo>
                  <a:pt x="143" y="1030"/>
                </a:lnTo>
                <a:lnTo>
                  <a:pt x="112" y="1040"/>
                </a:lnTo>
                <a:lnTo>
                  <a:pt x="82" y="1050"/>
                </a:lnTo>
                <a:lnTo>
                  <a:pt x="61" y="1061"/>
                </a:lnTo>
                <a:lnTo>
                  <a:pt x="61" y="1050"/>
                </a:lnTo>
                <a:lnTo>
                  <a:pt x="51" y="1050"/>
                </a:lnTo>
                <a:lnTo>
                  <a:pt x="41" y="1040"/>
                </a:lnTo>
                <a:lnTo>
                  <a:pt x="31" y="1020"/>
                </a:lnTo>
                <a:lnTo>
                  <a:pt x="31" y="999"/>
                </a:lnTo>
                <a:lnTo>
                  <a:pt x="21" y="979"/>
                </a:lnTo>
                <a:lnTo>
                  <a:pt x="21" y="959"/>
                </a:lnTo>
                <a:lnTo>
                  <a:pt x="10" y="938"/>
                </a:lnTo>
                <a:lnTo>
                  <a:pt x="0" y="908"/>
                </a:lnTo>
                <a:lnTo>
                  <a:pt x="0" y="887"/>
                </a:lnTo>
                <a:lnTo>
                  <a:pt x="10" y="857"/>
                </a:lnTo>
                <a:lnTo>
                  <a:pt x="10" y="846"/>
                </a:lnTo>
                <a:lnTo>
                  <a:pt x="21" y="836"/>
                </a:lnTo>
                <a:lnTo>
                  <a:pt x="41" y="826"/>
                </a:lnTo>
                <a:lnTo>
                  <a:pt x="72" y="816"/>
                </a:lnTo>
                <a:lnTo>
                  <a:pt x="92" y="806"/>
                </a:lnTo>
                <a:lnTo>
                  <a:pt x="102" y="795"/>
                </a:lnTo>
                <a:lnTo>
                  <a:pt x="123" y="775"/>
                </a:lnTo>
                <a:lnTo>
                  <a:pt x="143" y="755"/>
                </a:lnTo>
                <a:lnTo>
                  <a:pt x="163" y="734"/>
                </a:lnTo>
                <a:lnTo>
                  <a:pt x="194" y="704"/>
                </a:lnTo>
                <a:lnTo>
                  <a:pt x="214" y="683"/>
                </a:lnTo>
                <a:lnTo>
                  <a:pt x="245" y="642"/>
                </a:lnTo>
                <a:lnTo>
                  <a:pt x="275" y="612"/>
                </a:lnTo>
                <a:lnTo>
                  <a:pt x="296" y="571"/>
                </a:lnTo>
                <a:lnTo>
                  <a:pt x="326" y="540"/>
                </a:lnTo>
                <a:lnTo>
                  <a:pt x="357" y="500"/>
                </a:lnTo>
                <a:lnTo>
                  <a:pt x="377" y="449"/>
                </a:lnTo>
                <a:lnTo>
                  <a:pt x="408" y="408"/>
                </a:lnTo>
                <a:lnTo>
                  <a:pt x="428" y="357"/>
                </a:lnTo>
                <a:lnTo>
                  <a:pt x="459" y="306"/>
                </a:lnTo>
                <a:lnTo>
                  <a:pt x="479" y="265"/>
                </a:lnTo>
                <a:lnTo>
                  <a:pt x="490" y="224"/>
                </a:lnTo>
                <a:lnTo>
                  <a:pt x="510" y="183"/>
                </a:lnTo>
                <a:lnTo>
                  <a:pt x="520" y="153"/>
                </a:lnTo>
                <a:lnTo>
                  <a:pt x="520" y="122"/>
                </a:lnTo>
                <a:lnTo>
                  <a:pt x="530" y="102"/>
                </a:lnTo>
                <a:lnTo>
                  <a:pt x="530" y="81"/>
                </a:lnTo>
                <a:lnTo>
                  <a:pt x="530" y="61"/>
                </a:lnTo>
                <a:lnTo>
                  <a:pt x="520" y="51"/>
                </a:lnTo>
                <a:lnTo>
                  <a:pt x="520" y="30"/>
                </a:lnTo>
                <a:lnTo>
                  <a:pt x="520" y="10"/>
                </a:lnTo>
                <a:lnTo>
                  <a:pt x="541" y="0"/>
                </a:lnTo>
                <a:lnTo>
                  <a:pt x="551" y="0"/>
                </a:lnTo>
                <a:lnTo>
                  <a:pt x="561" y="0"/>
                </a:lnTo>
                <a:lnTo>
                  <a:pt x="571" y="0"/>
                </a:lnTo>
                <a:lnTo>
                  <a:pt x="581" y="10"/>
                </a:lnTo>
                <a:lnTo>
                  <a:pt x="602" y="20"/>
                </a:lnTo>
                <a:lnTo>
                  <a:pt x="622" y="30"/>
                </a:lnTo>
                <a:lnTo>
                  <a:pt x="663" y="51"/>
                </a:lnTo>
                <a:lnTo>
                  <a:pt x="683" y="71"/>
                </a:lnTo>
                <a:lnTo>
                  <a:pt x="694" y="91"/>
                </a:lnTo>
                <a:lnTo>
                  <a:pt x="714" y="102"/>
                </a:lnTo>
                <a:lnTo>
                  <a:pt x="724" y="122"/>
                </a:lnTo>
                <a:lnTo>
                  <a:pt x="724" y="132"/>
                </a:lnTo>
                <a:lnTo>
                  <a:pt x="734" y="153"/>
                </a:lnTo>
                <a:lnTo>
                  <a:pt x="734" y="163"/>
                </a:lnTo>
                <a:lnTo>
                  <a:pt x="734" y="183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5" name="Freeform 29"/>
          <p:cNvSpPr/>
          <p:nvPr/>
        </p:nvSpPr>
        <p:spPr>
          <a:xfrm>
            <a:off x="5256213" y="1362075"/>
            <a:ext cx="582612" cy="7778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918" h="1224">
                <a:moveTo>
                  <a:pt x="163" y="1173"/>
                </a:moveTo>
                <a:lnTo>
                  <a:pt x="143" y="1204"/>
                </a:lnTo>
                <a:lnTo>
                  <a:pt x="122" y="1214"/>
                </a:lnTo>
                <a:lnTo>
                  <a:pt x="112" y="1214"/>
                </a:lnTo>
                <a:lnTo>
                  <a:pt x="102" y="1224"/>
                </a:lnTo>
                <a:lnTo>
                  <a:pt x="92" y="1224"/>
                </a:lnTo>
                <a:lnTo>
                  <a:pt x="81" y="1224"/>
                </a:lnTo>
                <a:lnTo>
                  <a:pt x="71" y="1224"/>
                </a:lnTo>
                <a:lnTo>
                  <a:pt x="61" y="1214"/>
                </a:lnTo>
                <a:lnTo>
                  <a:pt x="51" y="1204"/>
                </a:lnTo>
                <a:lnTo>
                  <a:pt x="41" y="1193"/>
                </a:lnTo>
                <a:lnTo>
                  <a:pt x="41" y="1173"/>
                </a:lnTo>
                <a:lnTo>
                  <a:pt x="31" y="1153"/>
                </a:lnTo>
                <a:lnTo>
                  <a:pt x="31" y="1132"/>
                </a:lnTo>
                <a:lnTo>
                  <a:pt x="20" y="1112"/>
                </a:lnTo>
                <a:lnTo>
                  <a:pt x="10" y="1091"/>
                </a:lnTo>
                <a:lnTo>
                  <a:pt x="10" y="1071"/>
                </a:lnTo>
                <a:lnTo>
                  <a:pt x="0" y="1061"/>
                </a:lnTo>
                <a:lnTo>
                  <a:pt x="0" y="1051"/>
                </a:lnTo>
                <a:lnTo>
                  <a:pt x="0" y="1040"/>
                </a:lnTo>
                <a:lnTo>
                  <a:pt x="0" y="1030"/>
                </a:lnTo>
                <a:lnTo>
                  <a:pt x="10" y="1020"/>
                </a:lnTo>
                <a:lnTo>
                  <a:pt x="10" y="1010"/>
                </a:lnTo>
                <a:lnTo>
                  <a:pt x="20" y="1000"/>
                </a:lnTo>
                <a:lnTo>
                  <a:pt x="41" y="989"/>
                </a:lnTo>
                <a:lnTo>
                  <a:pt x="61" y="969"/>
                </a:lnTo>
                <a:lnTo>
                  <a:pt x="81" y="959"/>
                </a:lnTo>
                <a:lnTo>
                  <a:pt x="92" y="949"/>
                </a:lnTo>
                <a:lnTo>
                  <a:pt x="122" y="928"/>
                </a:lnTo>
                <a:lnTo>
                  <a:pt x="143" y="908"/>
                </a:lnTo>
                <a:lnTo>
                  <a:pt x="173" y="877"/>
                </a:lnTo>
                <a:lnTo>
                  <a:pt x="214" y="847"/>
                </a:lnTo>
                <a:lnTo>
                  <a:pt x="245" y="806"/>
                </a:lnTo>
                <a:lnTo>
                  <a:pt x="285" y="755"/>
                </a:lnTo>
                <a:lnTo>
                  <a:pt x="367" y="663"/>
                </a:lnTo>
                <a:lnTo>
                  <a:pt x="438" y="551"/>
                </a:lnTo>
                <a:lnTo>
                  <a:pt x="479" y="500"/>
                </a:lnTo>
                <a:lnTo>
                  <a:pt x="520" y="449"/>
                </a:lnTo>
                <a:lnTo>
                  <a:pt x="551" y="387"/>
                </a:lnTo>
                <a:lnTo>
                  <a:pt x="591" y="326"/>
                </a:lnTo>
                <a:lnTo>
                  <a:pt x="622" y="275"/>
                </a:lnTo>
                <a:lnTo>
                  <a:pt x="652" y="224"/>
                </a:lnTo>
                <a:lnTo>
                  <a:pt x="673" y="183"/>
                </a:lnTo>
                <a:lnTo>
                  <a:pt x="693" y="143"/>
                </a:lnTo>
                <a:lnTo>
                  <a:pt x="703" y="112"/>
                </a:lnTo>
                <a:lnTo>
                  <a:pt x="714" y="92"/>
                </a:lnTo>
                <a:lnTo>
                  <a:pt x="714" y="71"/>
                </a:lnTo>
                <a:lnTo>
                  <a:pt x="714" y="61"/>
                </a:lnTo>
                <a:lnTo>
                  <a:pt x="714" y="41"/>
                </a:lnTo>
                <a:lnTo>
                  <a:pt x="703" y="30"/>
                </a:lnTo>
                <a:lnTo>
                  <a:pt x="714" y="20"/>
                </a:lnTo>
                <a:lnTo>
                  <a:pt x="724" y="10"/>
                </a:lnTo>
                <a:lnTo>
                  <a:pt x="734" y="0"/>
                </a:lnTo>
                <a:lnTo>
                  <a:pt x="754" y="0"/>
                </a:lnTo>
                <a:lnTo>
                  <a:pt x="775" y="0"/>
                </a:lnTo>
                <a:lnTo>
                  <a:pt x="795" y="10"/>
                </a:lnTo>
                <a:lnTo>
                  <a:pt x="816" y="20"/>
                </a:lnTo>
                <a:lnTo>
                  <a:pt x="836" y="41"/>
                </a:lnTo>
                <a:lnTo>
                  <a:pt x="856" y="61"/>
                </a:lnTo>
                <a:lnTo>
                  <a:pt x="887" y="92"/>
                </a:lnTo>
                <a:lnTo>
                  <a:pt x="907" y="112"/>
                </a:lnTo>
                <a:lnTo>
                  <a:pt x="918" y="132"/>
                </a:lnTo>
                <a:lnTo>
                  <a:pt x="918" y="153"/>
                </a:lnTo>
                <a:lnTo>
                  <a:pt x="918" y="173"/>
                </a:lnTo>
                <a:lnTo>
                  <a:pt x="918" y="183"/>
                </a:lnTo>
                <a:lnTo>
                  <a:pt x="907" y="194"/>
                </a:lnTo>
                <a:lnTo>
                  <a:pt x="897" y="204"/>
                </a:lnTo>
                <a:lnTo>
                  <a:pt x="887" y="224"/>
                </a:lnTo>
                <a:lnTo>
                  <a:pt x="877" y="234"/>
                </a:lnTo>
                <a:lnTo>
                  <a:pt x="867" y="255"/>
                </a:lnTo>
                <a:lnTo>
                  <a:pt x="846" y="275"/>
                </a:lnTo>
                <a:lnTo>
                  <a:pt x="826" y="296"/>
                </a:lnTo>
                <a:lnTo>
                  <a:pt x="805" y="326"/>
                </a:lnTo>
                <a:lnTo>
                  <a:pt x="785" y="357"/>
                </a:lnTo>
                <a:lnTo>
                  <a:pt x="754" y="377"/>
                </a:lnTo>
                <a:lnTo>
                  <a:pt x="734" y="418"/>
                </a:lnTo>
                <a:lnTo>
                  <a:pt x="703" y="449"/>
                </a:lnTo>
                <a:lnTo>
                  <a:pt x="663" y="489"/>
                </a:lnTo>
                <a:lnTo>
                  <a:pt x="632" y="520"/>
                </a:lnTo>
                <a:lnTo>
                  <a:pt x="591" y="571"/>
                </a:lnTo>
                <a:lnTo>
                  <a:pt x="551" y="612"/>
                </a:lnTo>
                <a:lnTo>
                  <a:pt x="520" y="642"/>
                </a:lnTo>
                <a:lnTo>
                  <a:pt x="479" y="683"/>
                </a:lnTo>
                <a:lnTo>
                  <a:pt x="449" y="714"/>
                </a:lnTo>
                <a:lnTo>
                  <a:pt x="428" y="744"/>
                </a:lnTo>
                <a:lnTo>
                  <a:pt x="398" y="775"/>
                </a:lnTo>
                <a:lnTo>
                  <a:pt x="377" y="806"/>
                </a:lnTo>
                <a:lnTo>
                  <a:pt x="357" y="826"/>
                </a:lnTo>
                <a:lnTo>
                  <a:pt x="336" y="847"/>
                </a:lnTo>
                <a:lnTo>
                  <a:pt x="326" y="867"/>
                </a:lnTo>
                <a:lnTo>
                  <a:pt x="306" y="877"/>
                </a:lnTo>
                <a:lnTo>
                  <a:pt x="296" y="887"/>
                </a:lnTo>
                <a:lnTo>
                  <a:pt x="296" y="908"/>
                </a:lnTo>
                <a:lnTo>
                  <a:pt x="285" y="908"/>
                </a:lnTo>
                <a:lnTo>
                  <a:pt x="285" y="918"/>
                </a:lnTo>
                <a:lnTo>
                  <a:pt x="296" y="928"/>
                </a:lnTo>
                <a:lnTo>
                  <a:pt x="306" y="928"/>
                </a:lnTo>
                <a:lnTo>
                  <a:pt x="326" y="928"/>
                </a:lnTo>
                <a:lnTo>
                  <a:pt x="357" y="928"/>
                </a:lnTo>
                <a:lnTo>
                  <a:pt x="387" y="928"/>
                </a:lnTo>
                <a:lnTo>
                  <a:pt x="428" y="918"/>
                </a:lnTo>
                <a:lnTo>
                  <a:pt x="469" y="918"/>
                </a:lnTo>
                <a:lnTo>
                  <a:pt x="520" y="908"/>
                </a:lnTo>
                <a:lnTo>
                  <a:pt x="571" y="908"/>
                </a:lnTo>
                <a:lnTo>
                  <a:pt x="622" y="898"/>
                </a:lnTo>
                <a:lnTo>
                  <a:pt x="663" y="898"/>
                </a:lnTo>
                <a:lnTo>
                  <a:pt x="693" y="898"/>
                </a:lnTo>
                <a:lnTo>
                  <a:pt x="714" y="898"/>
                </a:lnTo>
                <a:lnTo>
                  <a:pt x="734" y="908"/>
                </a:lnTo>
                <a:lnTo>
                  <a:pt x="744" y="908"/>
                </a:lnTo>
                <a:lnTo>
                  <a:pt x="744" y="918"/>
                </a:lnTo>
                <a:lnTo>
                  <a:pt x="744" y="928"/>
                </a:lnTo>
                <a:lnTo>
                  <a:pt x="734" y="938"/>
                </a:lnTo>
                <a:lnTo>
                  <a:pt x="714" y="959"/>
                </a:lnTo>
                <a:lnTo>
                  <a:pt x="683" y="969"/>
                </a:lnTo>
                <a:lnTo>
                  <a:pt x="642" y="979"/>
                </a:lnTo>
                <a:lnTo>
                  <a:pt x="602" y="1000"/>
                </a:lnTo>
                <a:lnTo>
                  <a:pt x="551" y="1020"/>
                </a:lnTo>
                <a:lnTo>
                  <a:pt x="489" y="1030"/>
                </a:lnTo>
                <a:lnTo>
                  <a:pt x="428" y="1051"/>
                </a:lnTo>
                <a:lnTo>
                  <a:pt x="367" y="1071"/>
                </a:lnTo>
                <a:lnTo>
                  <a:pt x="316" y="1091"/>
                </a:lnTo>
                <a:lnTo>
                  <a:pt x="275" y="1112"/>
                </a:lnTo>
                <a:lnTo>
                  <a:pt x="234" y="1122"/>
                </a:lnTo>
                <a:lnTo>
                  <a:pt x="204" y="1142"/>
                </a:lnTo>
                <a:lnTo>
                  <a:pt x="183" y="1163"/>
                </a:lnTo>
                <a:lnTo>
                  <a:pt x="163" y="1173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6" name="Freeform 30"/>
          <p:cNvSpPr/>
          <p:nvPr/>
        </p:nvSpPr>
        <p:spPr>
          <a:xfrm>
            <a:off x="5792788" y="1044575"/>
            <a:ext cx="485775" cy="86201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765" h="1357">
                <a:moveTo>
                  <a:pt x="510" y="234"/>
                </a:moveTo>
                <a:lnTo>
                  <a:pt x="520" y="204"/>
                </a:lnTo>
                <a:lnTo>
                  <a:pt x="520" y="173"/>
                </a:lnTo>
                <a:lnTo>
                  <a:pt x="530" y="153"/>
                </a:lnTo>
                <a:lnTo>
                  <a:pt x="530" y="122"/>
                </a:lnTo>
                <a:lnTo>
                  <a:pt x="530" y="112"/>
                </a:lnTo>
                <a:lnTo>
                  <a:pt x="530" y="92"/>
                </a:lnTo>
                <a:lnTo>
                  <a:pt x="530" y="81"/>
                </a:lnTo>
                <a:lnTo>
                  <a:pt x="520" y="71"/>
                </a:lnTo>
                <a:lnTo>
                  <a:pt x="510" y="51"/>
                </a:lnTo>
                <a:lnTo>
                  <a:pt x="510" y="30"/>
                </a:lnTo>
                <a:lnTo>
                  <a:pt x="510" y="20"/>
                </a:lnTo>
                <a:lnTo>
                  <a:pt x="520" y="10"/>
                </a:lnTo>
                <a:lnTo>
                  <a:pt x="541" y="0"/>
                </a:lnTo>
                <a:lnTo>
                  <a:pt x="571" y="0"/>
                </a:lnTo>
                <a:lnTo>
                  <a:pt x="612" y="0"/>
                </a:lnTo>
                <a:lnTo>
                  <a:pt x="632" y="10"/>
                </a:lnTo>
                <a:lnTo>
                  <a:pt x="653" y="20"/>
                </a:lnTo>
                <a:lnTo>
                  <a:pt x="694" y="41"/>
                </a:lnTo>
                <a:lnTo>
                  <a:pt x="724" y="71"/>
                </a:lnTo>
                <a:lnTo>
                  <a:pt x="745" y="92"/>
                </a:lnTo>
                <a:lnTo>
                  <a:pt x="755" y="102"/>
                </a:lnTo>
                <a:lnTo>
                  <a:pt x="755" y="122"/>
                </a:lnTo>
                <a:lnTo>
                  <a:pt x="765" y="132"/>
                </a:lnTo>
                <a:lnTo>
                  <a:pt x="765" y="153"/>
                </a:lnTo>
                <a:lnTo>
                  <a:pt x="755" y="173"/>
                </a:lnTo>
                <a:lnTo>
                  <a:pt x="745" y="194"/>
                </a:lnTo>
                <a:lnTo>
                  <a:pt x="734" y="224"/>
                </a:lnTo>
                <a:lnTo>
                  <a:pt x="724" y="255"/>
                </a:lnTo>
                <a:lnTo>
                  <a:pt x="714" y="296"/>
                </a:lnTo>
                <a:lnTo>
                  <a:pt x="694" y="336"/>
                </a:lnTo>
                <a:lnTo>
                  <a:pt x="673" y="377"/>
                </a:lnTo>
                <a:lnTo>
                  <a:pt x="643" y="428"/>
                </a:lnTo>
                <a:lnTo>
                  <a:pt x="622" y="479"/>
                </a:lnTo>
                <a:lnTo>
                  <a:pt x="592" y="541"/>
                </a:lnTo>
                <a:lnTo>
                  <a:pt x="551" y="602"/>
                </a:lnTo>
                <a:lnTo>
                  <a:pt x="520" y="673"/>
                </a:lnTo>
                <a:lnTo>
                  <a:pt x="479" y="745"/>
                </a:lnTo>
                <a:lnTo>
                  <a:pt x="439" y="816"/>
                </a:lnTo>
                <a:lnTo>
                  <a:pt x="398" y="887"/>
                </a:lnTo>
                <a:lnTo>
                  <a:pt x="357" y="959"/>
                </a:lnTo>
                <a:lnTo>
                  <a:pt x="316" y="1020"/>
                </a:lnTo>
                <a:lnTo>
                  <a:pt x="276" y="1071"/>
                </a:lnTo>
                <a:lnTo>
                  <a:pt x="235" y="1122"/>
                </a:lnTo>
                <a:lnTo>
                  <a:pt x="204" y="1163"/>
                </a:lnTo>
                <a:lnTo>
                  <a:pt x="174" y="1204"/>
                </a:lnTo>
                <a:lnTo>
                  <a:pt x="143" y="1244"/>
                </a:lnTo>
                <a:lnTo>
                  <a:pt x="112" y="1275"/>
                </a:lnTo>
                <a:lnTo>
                  <a:pt x="82" y="1306"/>
                </a:lnTo>
                <a:lnTo>
                  <a:pt x="61" y="1326"/>
                </a:lnTo>
                <a:lnTo>
                  <a:pt x="51" y="1336"/>
                </a:lnTo>
                <a:lnTo>
                  <a:pt x="31" y="1347"/>
                </a:lnTo>
                <a:lnTo>
                  <a:pt x="21" y="1357"/>
                </a:lnTo>
                <a:lnTo>
                  <a:pt x="10" y="1357"/>
                </a:lnTo>
                <a:lnTo>
                  <a:pt x="0" y="1357"/>
                </a:lnTo>
                <a:lnTo>
                  <a:pt x="0" y="1347"/>
                </a:lnTo>
                <a:lnTo>
                  <a:pt x="10" y="1336"/>
                </a:lnTo>
                <a:lnTo>
                  <a:pt x="10" y="1306"/>
                </a:lnTo>
                <a:lnTo>
                  <a:pt x="31" y="1285"/>
                </a:lnTo>
                <a:lnTo>
                  <a:pt x="51" y="1244"/>
                </a:lnTo>
                <a:lnTo>
                  <a:pt x="72" y="1193"/>
                </a:lnTo>
                <a:lnTo>
                  <a:pt x="102" y="1142"/>
                </a:lnTo>
                <a:lnTo>
                  <a:pt x="143" y="1081"/>
                </a:lnTo>
                <a:lnTo>
                  <a:pt x="214" y="959"/>
                </a:lnTo>
                <a:lnTo>
                  <a:pt x="276" y="836"/>
                </a:lnTo>
                <a:lnTo>
                  <a:pt x="337" y="714"/>
                </a:lnTo>
                <a:lnTo>
                  <a:pt x="388" y="592"/>
                </a:lnTo>
                <a:lnTo>
                  <a:pt x="408" y="530"/>
                </a:lnTo>
                <a:lnTo>
                  <a:pt x="428" y="479"/>
                </a:lnTo>
                <a:lnTo>
                  <a:pt x="449" y="428"/>
                </a:lnTo>
                <a:lnTo>
                  <a:pt x="459" y="387"/>
                </a:lnTo>
                <a:lnTo>
                  <a:pt x="479" y="347"/>
                </a:lnTo>
                <a:lnTo>
                  <a:pt x="490" y="306"/>
                </a:lnTo>
                <a:lnTo>
                  <a:pt x="500" y="265"/>
                </a:lnTo>
                <a:lnTo>
                  <a:pt x="510" y="234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7" name="Freeform 31"/>
          <p:cNvSpPr/>
          <p:nvPr/>
        </p:nvSpPr>
        <p:spPr>
          <a:xfrm>
            <a:off x="5992813" y="1504950"/>
            <a:ext cx="622300" cy="12573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979" h="1979">
                <a:moveTo>
                  <a:pt x="561" y="1847"/>
                </a:moveTo>
                <a:lnTo>
                  <a:pt x="541" y="1877"/>
                </a:lnTo>
                <a:lnTo>
                  <a:pt x="510" y="1908"/>
                </a:lnTo>
                <a:lnTo>
                  <a:pt x="490" y="1928"/>
                </a:lnTo>
                <a:lnTo>
                  <a:pt x="469" y="1949"/>
                </a:lnTo>
                <a:lnTo>
                  <a:pt x="449" y="1959"/>
                </a:lnTo>
                <a:lnTo>
                  <a:pt x="429" y="1969"/>
                </a:lnTo>
                <a:lnTo>
                  <a:pt x="418" y="1979"/>
                </a:lnTo>
                <a:lnTo>
                  <a:pt x="408" y="1969"/>
                </a:lnTo>
                <a:lnTo>
                  <a:pt x="388" y="1959"/>
                </a:lnTo>
                <a:lnTo>
                  <a:pt x="378" y="1949"/>
                </a:lnTo>
                <a:lnTo>
                  <a:pt x="378" y="1939"/>
                </a:lnTo>
                <a:lnTo>
                  <a:pt x="367" y="1928"/>
                </a:lnTo>
                <a:lnTo>
                  <a:pt x="367" y="1908"/>
                </a:lnTo>
                <a:lnTo>
                  <a:pt x="367" y="1898"/>
                </a:lnTo>
                <a:lnTo>
                  <a:pt x="378" y="1867"/>
                </a:lnTo>
                <a:lnTo>
                  <a:pt x="378" y="1847"/>
                </a:lnTo>
                <a:lnTo>
                  <a:pt x="367" y="1826"/>
                </a:lnTo>
                <a:lnTo>
                  <a:pt x="357" y="1796"/>
                </a:lnTo>
                <a:lnTo>
                  <a:pt x="347" y="1765"/>
                </a:lnTo>
                <a:lnTo>
                  <a:pt x="327" y="1735"/>
                </a:lnTo>
                <a:lnTo>
                  <a:pt x="306" y="1704"/>
                </a:lnTo>
                <a:lnTo>
                  <a:pt x="276" y="1673"/>
                </a:lnTo>
                <a:lnTo>
                  <a:pt x="255" y="1643"/>
                </a:lnTo>
                <a:lnTo>
                  <a:pt x="225" y="1612"/>
                </a:lnTo>
                <a:lnTo>
                  <a:pt x="204" y="1592"/>
                </a:lnTo>
                <a:lnTo>
                  <a:pt x="184" y="1571"/>
                </a:lnTo>
                <a:lnTo>
                  <a:pt x="163" y="1551"/>
                </a:lnTo>
                <a:lnTo>
                  <a:pt x="153" y="1530"/>
                </a:lnTo>
                <a:lnTo>
                  <a:pt x="153" y="1520"/>
                </a:lnTo>
                <a:lnTo>
                  <a:pt x="143" y="1510"/>
                </a:lnTo>
                <a:lnTo>
                  <a:pt x="153" y="1510"/>
                </a:lnTo>
                <a:lnTo>
                  <a:pt x="153" y="1500"/>
                </a:lnTo>
                <a:lnTo>
                  <a:pt x="163" y="1500"/>
                </a:lnTo>
                <a:lnTo>
                  <a:pt x="174" y="1500"/>
                </a:lnTo>
                <a:lnTo>
                  <a:pt x="194" y="1500"/>
                </a:lnTo>
                <a:lnTo>
                  <a:pt x="214" y="1500"/>
                </a:lnTo>
                <a:lnTo>
                  <a:pt x="245" y="1510"/>
                </a:lnTo>
                <a:lnTo>
                  <a:pt x="276" y="1520"/>
                </a:lnTo>
                <a:lnTo>
                  <a:pt x="306" y="1530"/>
                </a:lnTo>
                <a:lnTo>
                  <a:pt x="337" y="1541"/>
                </a:lnTo>
                <a:lnTo>
                  <a:pt x="367" y="1551"/>
                </a:lnTo>
                <a:lnTo>
                  <a:pt x="398" y="1561"/>
                </a:lnTo>
                <a:lnTo>
                  <a:pt x="418" y="1571"/>
                </a:lnTo>
                <a:lnTo>
                  <a:pt x="439" y="1571"/>
                </a:lnTo>
                <a:lnTo>
                  <a:pt x="459" y="1571"/>
                </a:lnTo>
                <a:lnTo>
                  <a:pt x="469" y="1561"/>
                </a:lnTo>
                <a:lnTo>
                  <a:pt x="490" y="1561"/>
                </a:lnTo>
                <a:lnTo>
                  <a:pt x="500" y="1541"/>
                </a:lnTo>
                <a:lnTo>
                  <a:pt x="510" y="1520"/>
                </a:lnTo>
                <a:lnTo>
                  <a:pt x="520" y="1500"/>
                </a:lnTo>
                <a:lnTo>
                  <a:pt x="531" y="1459"/>
                </a:lnTo>
                <a:lnTo>
                  <a:pt x="541" y="1418"/>
                </a:lnTo>
                <a:lnTo>
                  <a:pt x="561" y="1377"/>
                </a:lnTo>
                <a:lnTo>
                  <a:pt x="581" y="1326"/>
                </a:lnTo>
                <a:lnTo>
                  <a:pt x="602" y="1265"/>
                </a:lnTo>
                <a:lnTo>
                  <a:pt x="612" y="1204"/>
                </a:lnTo>
                <a:lnTo>
                  <a:pt x="632" y="1133"/>
                </a:lnTo>
                <a:lnTo>
                  <a:pt x="643" y="1061"/>
                </a:lnTo>
                <a:lnTo>
                  <a:pt x="663" y="990"/>
                </a:lnTo>
                <a:lnTo>
                  <a:pt x="673" y="908"/>
                </a:lnTo>
                <a:lnTo>
                  <a:pt x="683" y="827"/>
                </a:lnTo>
                <a:lnTo>
                  <a:pt x="694" y="735"/>
                </a:lnTo>
                <a:lnTo>
                  <a:pt x="704" y="643"/>
                </a:lnTo>
                <a:lnTo>
                  <a:pt x="704" y="602"/>
                </a:lnTo>
                <a:lnTo>
                  <a:pt x="704" y="561"/>
                </a:lnTo>
                <a:lnTo>
                  <a:pt x="714" y="520"/>
                </a:lnTo>
                <a:lnTo>
                  <a:pt x="714" y="480"/>
                </a:lnTo>
                <a:lnTo>
                  <a:pt x="714" y="439"/>
                </a:lnTo>
                <a:lnTo>
                  <a:pt x="714" y="408"/>
                </a:lnTo>
                <a:lnTo>
                  <a:pt x="714" y="378"/>
                </a:lnTo>
                <a:lnTo>
                  <a:pt x="714" y="347"/>
                </a:lnTo>
                <a:lnTo>
                  <a:pt x="714" y="327"/>
                </a:lnTo>
                <a:lnTo>
                  <a:pt x="714" y="306"/>
                </a:lnTo>
                <a:lnTo>
                  <a:pt x="714" y="286"/>
                </a:lnTo>
                <a:lnTo>
                  <a:pt x="714" y="265"/>
                </a:lnTo>
                <a:lnTo>
                  <a:pt x="714" y="245"/>
                </a:lnTo>
                <a:lnTo>
                  <a:pt x="704" y="235"/>
                </a:lnTo>
                <a:lnTo>
                  <a:pt x="704" y="225"/>
                </a:lnTo>
                <a:lnTo>
                  <a:pt x="704" y="214"/>
                </a:lnTo>
                <a:lnTo>
                  <a:pt x="683" y="204"/>
                </a:lnTo>
                <a:lnTo>
                  <a:pt x="663" y="184"/>
                </a:lnTo>
                <a:lnTo>
                  <a:pt x="632" y="184"/>
                </a:lnTo>
                <a:lnTo>
                  <a:pt x="602" y="174"/>
                </a:lnTo>
                <a:lnTo>
                  <a:pt x="581" y="184"/>
                </a:lnTo>
                <a:lnTo>
                  <a:pt x="551" y="184"/>
                </a:lnTo>
                <a:lnTo>
                  <a:pt x="531" y="184"/>
                </a:lnTo>
                <a:lnTo>
                  <a:pt x="500" y="194"/>
                </a:lnTo>
                <a:lnTo>
                  <a:pt x="469" y="194"/>
                </a:lnTo>
                <a:lnTo>
                  <a:pt x="429" y="204"/>
                </a:lnTo>
                <a:lnTo>
                  <a:pt x="388" y="214"/>
                </a:lnTo>
                <a:lnTo>
                  <a:pt x="357" y="225"/>
                </a:lnTo>
                <a:lnTo>
                  <a:pt x="316" y="245"/>
                </a:lnTo>
                <a:lnTo>
                  <a:pt x="276" y="255"/>
                </a:lnTo>
                <a:lnTo>
                  <a:pt x="245" y="265"/>
                </a:lnTo>
                <a:lnTo>
                  <a:pt x="214" y="265"/>
                </a:lnTo>
                <a:lnTo>
                  <a:pt x="194" y="276"/>
                </a:lnTo>
                <a:lnTo>
                  <a:pt x="174" y="276"/>
                </a:lnTo>
                <a:lnTo>
                  <a:pt x="153" y="265"/>
                </a:lnTo>
                <a:lnTo>
                  <a:pt x="143" y="265"/>
                </a:lnTo>
                <a:lnTo>
                  <a:pt x="123" y="265"/>
                </a:lnTo>
                <a:lnTo>
                  <a:pt x="112" y="255"/>
                </a:lnTo>
                <a:lnTo>
                  <a:pt x="92" y="255"/>
                </a:lnTo>
                <a:lnTo>
                  <a:pt x="82" y="235"/>
                </a:lnTo>
                <a:lnTo>
                  <a:pt x="61" y="225"/>
                </a:lnTo>
                <a:lnTo>
                  <a:pt x="41" y="204"/>
                </a:lnTo>
                <a:lnTo>
                  <a:pt x="21" y="184"/>
                </a:lnTo>
                <a:lnTo>
                  <a:pt x="0" y="153"/>
                </a:lnTo>
                <a:lnTo>
                  <a:pt x="82" y="153"/>
                </a:lnTo>
                <a:lnTo>
                  <a:pt x="174" y="143"/>
                </a:lnTo>
                <a:lnTo>
                  <a:pt x="265" y="123"/>
                </a:lnTo>
                <a:lnTo>
                  <a:pt x="316" y="112"/>
                </a:lnTo>
                <a:lnTo>
                  <a:pt x="378" y="102"/>
                </a:lnTo>
                <a:lnTo>
                  <a:pt x="418" y="92"/>
                </a:lnTo>
                <a:lnTo>
                  <a:pt x="469" y="72"/>
                </a:lnTo>
                <a:lnTo>
                  <a:pt x="500" y="61"/>
                </a:lnTo>
                <a:lnTo>
                  <a:pt x="541" y="51"/>
                </a:lnTo>
                <a:lnTo>
                  <a:pt x="561" y="51"/>
                </a:lnTo>
                <a:lnTo>
                  <a:pt x="592" y="41"/>
                </a:lnTo>
                <a:lnTo>
                  <a:pt x="612" y="31"/>
                </a:lnTo>
                <a:lnTo>
                  <a:pt x="622" y="31"/>
                </a:lnTo>
                <a:lnTo>
                  <a:pt x="643" y="21"/>
                </a:lnTo>
                <a:lnTo>
                  <a:pt x="653" y="10"/>
                </a:lnTo>
                <a:lnTo>
                  <a:pt x="673" y="0"/>
                </a:lnTo>
                <a:lnTo>
                  <a:pt x="704" y="0"/>
                </a:lnTo>
                <a:lnTo>
                  <a:pt x="714" y="0"/>
                </a:lnTo>
                <a:lnTo>
                  <a:pt x="734" y="10"/>
                </a:lnTo>
                <a:lnTo>
                  <a:pt x="745" y="10"/>
                </a:lnTo>
                <a:lnTo>
                  <a:pt x="765" y="21"/>
                </a:lnTo>
                <a:lnTo>
                  <a:pt x="796" y="31"/>
                </a:lnTo>
                <a:lnTo>
                  <a:pt x="816" y="51"/>
                </a:lnTo>
                <a:lnTo>
                  <a:pt x="847" y="72"/>
                </a:lnTo>
                <a:lnTo>
                  <a:pt x="867" y="92"/>
                </a:lnTo>
                <a:lnTo>
                  <a:pt x="898" y="112"/>
                </a:lnTo>
                <a:lnTo>
                  <a:pt x="918" y="133"/>
                </a:lnTo>
                <a:lnTo>
                  <a:pt x="938" y="153"/>
                </a:lnTo>
                <a:lnTo>
                  <a:pt x="959" y="174"/>
                </a:lnTo>
                <a:lnTo>
                  <a:pt x="969" y="184"/>
                </a:lnTo>
                <a:lnTo>
                  <a:pt x="979" y="204"/>
                </a:lnTo>
                <a:lnTo>
                  <a:pt x="979" y="214"/>
                </a:lnTo>
                <a:lnTo>
                  <a:pt x="979" y="235"/>
                </a:lnTo>
                <a:lnTo>
                  <a:pt x="979" y="255"/>
                </a:lnTo>
                <a:lnTo>
                  <a:pt x="959" y="265"/>
                </a:lnTo>
                <a:lnTo>
                  <a:pt x="949" y="276"/>
                </a:lnTo>
                <a:lnTo>
                  <a:pt x="938" y="286"/>
                </a:lnTo>
                <a:lnTo>
                  <a:pt x="938" y="306"/>
                </a:lnTo>
                <a:lnTo>
                  <a:pt x="928" y="316"/>
                </a:lnTo>
                <a:lnTo>
                  <a:pt x="928" y="337"/>
                </a:lnTo>
                <a:lnTo>
                  <a:pt x="918" y="357"/>
                </a:lnTo>
                <a:lnTo>
                  <a:pt x="918" y="378"/>
                </a:lnTo>
                <a:lnTo>
                  <a:pt x="918" y="408"/>
                </a:lnTo>
                <a:lnTo>
                  <a:pt x="918" y="429"/>
                </a:lnTo>
                <a:lnTo>
                  <a:pt x="908" y="469"/>
                </a:lnTo>
                <a:lnTo>
                  <a:pt x="908" y="500"/>
                </a:lnTo>
                <a:lnTo>
                  <a:pt x="898" y="551"/>
                </a:lnTo>
                <a:lnTo>
                  <a:pt x="898" y="592"/>
                </a:lnTo>
                <a:lnTo>
                  <a:pt x="898" y="643"/>
                </a:lnTo>
                <a:lnTo>
                  <a:pt x="887" y="694"/>
                </a:lnTo>
                <a:lnTo>
                  <a:pt x="887" y="755"/>
                </a:lnTo>
                <a:lnTo>
                  <a:pt x="877" y="806"/>
                </a:lnTo>
                <a:lnTo>
                  <a:pt x="877" y="878"/>
                </a:lnTo>
                <a:lnTo>
                  <a:pt x="867" y="939"/>
                </a:lnTo>
                <a:lnTo>
                  <a:pt x="847" y="1010"/>
                </a:lnTo>
                <a:lnTo>
                  <a:pt x="836" y="1071"/>
                </a:lnTo>
                <a:lnTo>
                  <a:pt x="826" y="1153"/>
                </a:lnTo>
                <a:lnTo>
                  <a:pt x="806" y="1224"/>
                </a:lnTo>
                <a:lnTo>
                  <a:pt x="785" y="1296"/>
                </a:lnTo>
                <a:lnTo>
                  <a:pt x="765" y="1377"/>
                </a:lnTo>
                <a:lnTo>
                  <a:pt x="745" y="1459"/>
                </a:lnTo>
                <a:lnTo>
                  <a:pt x="724" y="1530"/>
                </a:lnTo>
                <a:lnTo>
                  <a:pt x="704" y="1592"/>
                </a:lnTo>
                <a:lnTo>
                  <a:pt x="673" y="1653"/>
                </a:lnTo>
                <a:lnTo>
                  <a:pt x="653" y="1714"/>
                </a:lnTo>
                <a:lnTo>
                  <a:pt x="622" y="1765"/>
                </a:lnTo>
                <a:lnTo>
                  <a:pt x="592" y="1806"/>
                </a:lnTo>
                <a:lnTo>
                  <a:pt x="561" y="1847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" name="Freeform 32"/>
          <p:cNvSpPr/>
          <p:nvPr/>
        </p:nvSpPr>
        <p:spPr>
          <a:xfrm>
            <a:off x="5903913" y="1925638"/>
            <a:ext cx="244475" cy="2206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387" h="347">
                <a:moveTo>
                  <a:pt x="142" y="194"/>
                </a:moveTo>
                <a:lnTo>
                  <a:pt x="112" y="153"/>
                </a:lnTo>
                <a:lnTo>
                  <a:pt x="81" y="123"/>
                </a:lnTo>
                <a:lnTo>
                  <a:pt x="51" y="92"/>
                </a:lnTo>
                <a:lnTo>
                  <a:pt x="30" y="62"/>
                </a:lnTo>
                <a:lnTo>
                  <a:pt x="20" y="41"/>
                </a:lnTo>
                <a:lnTo>
                  <a:pt x="10" y="21"/>
                </a:lnTo>
                <a:lnTo>
                  <a:pt x="0" y="11"/>
                </a:lnTo>
                <a:lnTo>
                  <a:pt x="0" y="0"/>
                </a:lnTo>
                <a:lnTo>
                  <a:pt x="51" y="0"/>
                </a:lnTo>
                <a:lnTo>
                  <a:pt x="102" y="0"/>
                </a:lnTo>
                <a:lnTo>
                  <a:pt x="142" y="11"/>
                </a:lnTo>
                <a:lnTo>
                  <a:pt x="183" y="11"/>
                </a:lnTo>
                <a:lnTo>
                  <a:pt x="224" y="21"/>
                </a:lnTo>
                <a:lnTo>
                  <a:pt x="254" y="41"/>
                </a:lnTo>
                <a:lnTo>
                  <a:pt x="285" y="51"/>
                </a:lnTo>
                <a:lnTo>
                  <a:pt x="316" y="72"/>
                </a:lnTo>
                <a:lnTo>
                  <a:pt x="336" y="92"/>
                </a:lnTo>
                <a:lnTo>
                  <a:pt x="346" y="113"/>
                </a:lnTo>
                <a:lnTo>
                  <a:pt x="367" y="133"/>
                </a:lnTo>
                <a:lnTo>
                  <a:pt x="377" y="153"/>
                </a:lnTo>
                <a:lnTo>
                  <a:pt x="377" y="174"/>
                </a:lnTo>
                <a:lnTo>
                  <a:pt x="387" y="204"/>
                </a:lnTo>
                <a:lnTo>
                  <a:pt x="387" y="225"/>
                </a:lnTo>
                <a:lnTo>
                  <a:pt x="377" y="245"/>
                </a:lnTo>
                <a:lnTo>
                  <a:pt x="377" y="276"/>
                </a:lnTo>
                <a:lnTo>
                  <a:pt x="367" y="286"/>
                </a:lnTo>
                <a:lnTo>
                  <a:pt x="356" y="306"/>
                </a:lnTo>
                <a:lnTo>
                  <a:pt x="346" y="327"/>
                </a:lnTo>
                <a:lnTo>
                  <a:pt x="346" y="337"/>
                </a:lnTo>
                <a:lnTo>
                  <a:pt x="336" y="347"/>
                </a:lnTo>
                <a:lnTo>
                  <a:pt x="326" y="347"/>
                </a:lnTo>
                <a:lnTo>
                  <a:pt x="316" y="347"/>
                </a:lnTo>
                <a:lnTo>
                  <a:pt x="305" y="337"/>
                </a:lnTo>
                <a:lnTo>
                  <a:pt x="285" y="327"/>
                </a:lnTo>
                <a:lnTo>
                  <a:pt x="265" y="317"/>
                </a:lnTo>
                <a:lnTo>
                  <a:pt x="244" y="286"/>
                </a:lnTo>
                <a:lnTo>
                  <a:pt x="214" y="266"/>
                </a:lnTo>
                <a:lnTo>
                  <a:pt x="183" y="235"/>
                </a:lnTo>
                <a:lnTo>
                  <a:pt x="142" y="194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" name="Freeform 33"/>
          <p:cNvSpPr/>
          <p:nvPr/>
        </p:nvSpPr>
        <p:spPr>
          <a:xfrm>
            <a:off x="5138738" y="2133600"/>
            <a:ext cx="635000" cy="3762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000" h="592">
                <a:moveTo>
                  <a:pt x="153" y="592"/>
                </a:moveTo>
                <a:lnTo>
                  <a:pt x="143" y="592"/>
                </a:lnTo>
                <a:lnTo>
                  <a:pt x="133" y="592"/>
                </a:lnTo>
                <a:lnTo>
                  <a:pt x="113" y="581"/>
                </a:lnTo>
                <a:lnTo>
                  <a:pt x="102" y="571"/>
                </a:lnTo>
                <a:lnTo>
                  <a:pt x="82" y="561"/>
                </a:lnTo>
                <a:lnTo>
                  <a:pt x="72" y="530"/>
                </a:lnTo>
                <a:lnTo>
                  <a:pt x="51" y="510"/>
                </a:lnTo>
                <a:lnTo>
                  <a:pt x="41" y="479"/>
                </a:lnTo>
                <a:lnTo>
                  <a:pt x="31" y="449"/>
                </a:lnTo>
                <a:lnTo>
                  <a:pt x="21" y="428"/>
                </a:lnTo>
                <a:lnTo>
                  <a:pt x="11" y="408"/>
                </a:lnTo>
                <a:lnTo>
                  <a:pt x="0" y="387"/>
                </a:lnTo>
                <a:lnTo>
                  <a:pt x="0" y="367"/>
                </a:lnTo>
                <a:lnTo>
                  <a:pt x="0" y="357"/>
                </a:lnTo>
                <a:lnTo>
                  <a:pt x="0" y="347"/>
                </a:lnTo>
                <a:lnTo>
                  <a:pt x="11" y="336"/>
                </a:lnTo>
                <a:lnTo>
                  <a:pt x="21" y="336"/>
                </a:lnTo>
                <a:lnTo>
                  <a:pt x="31" y="326"/>
                </a:lnTo>
                <a:lnTo>
                  <a:pt x="51" y="336"/>
                </a:lnTo>
                <a:lnTo>
                  <a:pt x="82" y="336"/>
                </a:lnTo>
                <a:lnTo>
                  <a:pt x="102" y="347"/>
                </a:lnTo>
                <a:lnTo>
                  <a:pt x="123" y="357"/>
                </a:lnTo>
                <a:lnTo>
                  <a:pt x="143" y="357"/>
                </a:lnTo>
                <a:lnTo>
                  <a:pt x="153" y="347"/>
                </a:lnTo>
                <a:lnTo>
                  <a:pt x="164" y="347"/>
                </a:lnTo>
                <a:lnTo>
                  <a:pt x="174" y="347"/>
                </a:lnTo>
                <a:lnTo>
                  <a:pt x="184" y="347"/>
                </a:lnTo>
                <a:lnTo>
                  <a:pt x="194" y="336"/>
                </a:lnTo>
                <a:lnTo>
                  <a:pt x="215" y="336"/>
                </a:lnTo>
                <a:lnTo>
                  <a:pt x="235" y="326"/>
                </a:lnTo>
                <a:lnTo>
                  <a:pt x="255" y="316"/>
                </a:lnTo>
                <a:lnTo>
                  <a:pt x="286" y="306"/>
                </a:lnTo>
                <a:lnTo>
                  <a:pt x="316" y="296"/>
                </a:lnTo>
                <a:lnTo>
                  <a:pt x="347" y="275"/>
                </a:lnTo>
                <a:lnTo>
                  <a:pt x="378" y="265"/>
                </a:lnTo>
                <a:lnTo>
                  <a:pt x="418" y="245"/>
                </a:lnTo>
                <a:lnTo>
                  <a:pt x="459" y="224"/>
                </a:lnTo>
                <a:lnTo>
                  <a:pt x="500" y="204"/>
                </a:lnTo>
                <a:lnTo>
                  <a:pt x="541" y="183"/>
                </a:lnTo>
                <a:lnTo>
                  <a:pt x="592" y="163"/>
                </a:lnTo>
                <a:lnTo>
                  <a:pt x="643" y="143"/>
                </a:lnTo>
                <a:lnTo>
                  <a:pt x="684" y="122"/>
                </a:lnTo>
                <a:lnTo>
                  <a:pt x="724" y="102"/>
                </a:lnTo>
                <a:lnTo>
                  <a:pt x="765" y="81"/>
                </a:lnTo>
                <a:lnTo>
                  <a:pt x="806" y="61"/>
                </a:lnTo>
                <a:lnTo>
                  <a:pt x="836" y="51"/>
                </a:lnTo>
                <a:lnTo>
                  <a:pt x="867" y="41"/>
                </a:lnTo>
                <a:lnTo>
                  <a:pt x="887" y="30"/>
                </a:lnTo>
                <a:lnTo>
                  <a:pt x="918" y="20"/>
                </a:lnTo>
                <a:lnTo>
                  <a:pt x="938" y="10"/>
                </a:lnTo>
                <a:lnTo>
                  <a:pt x="949" y="10"/>
                </a:lnTo>
                <a:lnTo>
                  <a:pt x="969" y="0"/>
                </a:lnTo>
                <a:lnTo>
                  <a:pt x="979" y="0"/>
                </a:lnTo>
                <a:lnTo>
                  <a:pt x="989" y="0"/>
                </a:lnTo>
                <a:lnTo>
                  <a:pt x="1000" y="10"/>
                </a:lnTo>
                <a:lnTo>
                  <a:pt x="1000" y="20"/>
                </a:lnTo>
                <a:lnTo>
                  <a:pt x="989" y="30"/>
                </a:lnTo>
                <a:lnTo>
                  <a:pt x="989" y="41"/>
                </a:lnTo>
                <a:lnTo>
                  <a:pt x="979" y="51"/>
                </a:lnTo>
                <a:lnTo>
                  <a:pt x="959" y="61"/>
                </a:lnTo>
                <a:lnTo>
                  <a:pt x="938" y="81"/>
                </a:lnTo>
                <a:lnTo>
                  <a:pt x="918" y="92"/>
                </a:lnTo>
                <a:lnTo>
                  <a:pt x="898" y="112"/>
                </a:lnTo>
                <a:lnTo>
                  <a:pt x="877" y="132"/>
                </a:lnTo>
                <a:lnTo>
                  <a:pt x="847" y="153"/>
                </a:lnTo>
                <a:lnTo>
                  <a:pt x="816" y="173"/>
                </a:lnTo>
                <a:lnTo>
                  <a:pt x="775" y="204"/>
                </a:lnTo>
                <a:lnTo>
                  <a:pt x="735" y="224"/>
                </a:lnTo>
                <a:lnTo>
                  <a:pt x="694" y="255"/>
                </a:lnTo>
                <a:lnTo>
                  <a:pt x="653" y="285"/>
                </a:lnTo>
                <a:lnTo>
                  <a:pt x="602" y="316"/>
                </a:lnTo>
                <a:lnTo>
                  <a:pt x="561" y="347"/>
                </a:lnTo>
                <a:lnTo>
                  <a:pt x="510" y="377"/>
                </a:lnTo>
                <a:lnTo>
                  <a:pt x="469" y="398"/>
                </a:lnTo>
                <a:lnTo>
                  <a:pt x="429" y="428"/>
                </a:lnTo>
                <a:lnTo>
                  <a:pt x="398" y="449"/>
                </a:lnTo>
                <a:lnTo>
                  <a:pt x="357" y="469"/>
                </a:lnTo>
                <a:lnTo>
                  <a:pt x="327" y="489"/>
                </a:lnTo>
                <a:lnTo>
                  <a:pt x="296" y="510"/>
                </a:lnTo>
                <a:lnTo>
                  <a:pt x="265" y="530"/>
                </a:lnTo>
                <a:lnTo>
                  <a:pt x="245" y="540"/>
                </a:lnTo>
                <a:lnTo>
                  <a:pt x="225" y="551"/>
                </a:lnTo>
                <a:lnTo>
                  <a:pt x="204" y="561"/>
                </a:lnTo>
                <a:lnTo>
                  <a:pt x="184" y="571"/>
                </a:lnTo>
                <a:lnTo>
                  <a:pt x="174" y="581"/>
                </a:lnTo>
                <a:lnTo>
                  <a:pt x="164" y="592"/>
                </a:lnTo>
                <a:lnTo>
                  <a:pt x="153" y="592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7673" name="矩形 4"/>
          <p:cNvSpPr/>
          <p:nvPr/>
        </p:nvSpPr>
        <p:spPr>
          <a:xfrm>
            <a:off x="855663" y="1274763"/>
            <a:ext cx="1201737" cy="1311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8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约</a:t>
            </a:r>
            <a:endParaRPr lang="zh-CN" altLang="en-US" sz="8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22338" y="622300"/>
            <a:ext cx="1146175" cy="823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8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yuē</a:t>
            </a:r>
            <a:endParaRPr lang="en-US" altLang="zh-CN" sz="48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25463" y="2711450"/>
            <a:ext cx="2341563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结构：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左右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25463" y="3992563"/>
            <a:ext cx="2622550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组词：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经验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应验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25463" y="3130550"/>
            <a:ext cx="17113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部首：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马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9588" y="3549650"/>
            <a:ext cx="21558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笔画：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十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28677" name="图片 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39013" y="1703388"/>
            <a:ext cx="1677987" cy="708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" name="线形标注 2 30"/>
          <p:cNvSpPr/>
          <p:nvPr/>
        </p:nvSpPr>
        <p:spPr bwMode="auto">
          <a:xfrm>
            <a:off x="2374900" y="1641475"/>
            <a:ext cx="2076450" cy="850900"/>
          </a:xfrm>
          <a:prstGeom prst="borderCallout2">
            <a:avLst>
              <a:gd name="adj1" fmla="val 32116"/>
              <a:gd name="adj2" fmla="val 101323"/>
              <a:gd name="adj3" fmla="val 29996"/>
              <a:gd name="adj4" fmla="val 99982"/>
              <a:gd name="adj5" fmla="val 46873"/>
              <a:gd name="adj6" fmla="val 138845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26543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“马” 字下横变为提。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aphicFrame>
        <p:nvGraphicFramePr>
          <p:cNvPr id="15" name="Group 47"/>
          <p:cNvGraphicFramePr>
            <a:graphicFrameLocks noGrp="1"/>
          </p:cNvGraphicFramePr>
          <p:nvPr/>
        </p:nvGraphicFramePr>
        <p:xfrm>
          <a:off x="4651375" y="968375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2" name="Picture 3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85075" y="461963"/>
            <a:ext cx="901700" cy="512763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8" name="Freeform 34"/>
          <p:cNvSpPr/>
          <p:nvPr/>
        </p:nvSpPr>
        <p:spPr>
          <a:xfrm>
            <a:off x="5295900" y="1414463"/>
            <a:ext cx="538163" cy="7969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846" h="1255">
                <a:moveTo>
                  <a:pt x="550" y="694"/>
                </a:moveTo>
                <a:lnTo>
                  <a:pt x="560" y="643"/>
                </a:lnTo>
                <a:lnTo>
                  <a:pt x="571" y="582"/>
                </a:lnTo>
                <a:lnTo>
                  <a:pt x="571" y="541"/>
                </a:lnTo>
                <a:lnTo>
                  <a:pt x="581" y="490"/>
                </a:lnTo>
                <a:lnTo>
                  <a:pt x="581" y="449"/>
                </a:lnTo>
                <a:lnTo>
                  <a:pt x="581" y="409"/>
                </a:lnTo>
                <a:lnTo>
                  <a:pt x="591" y="378"/>
                </a:lnTo>
                <a:lnTo>
                  <a:pt x="591" y="347"/>
                </a:lnTo>
                <a:lnTo>
                  <a:pt x="591" y="317"/>
                </a:lnTo>
                <a:lnTo>
                  <a:pt x="591" y="296"/>
                </a:lnTo>
                <a:lnTo>
                  <a:pt x="591" y="266"/>
                </a:lnTo>
                <a:lnTo>
                  <a:pt x="591" y="256"/>
                </a:lnTo>
                <a:lnTo>
                  <a:pt x="591" y="235"/>
                </a:lnTo>
                <a:lnTo>
                  <a:pt x="591" y="225"/>
                </a:lnTo>
                <a:lnTo>
                  <a:pt x="591" y="215"/>
                </a:lnTo>
                <a:lnTo>
                  <a:pt x="581" y="215"/>
                </a:lnTo>
                <a:lnTo>
                  <a:pt x="571" y="204"/>
                </a:lnTo>
                <a:lnTo>
                  <a:pt x="560" y="215"/>
                </a:lnTo>
                <a:lnTo>
                  <a:pt x="540" y="215"/>
                </a:lnTo>
                <a:lnTo>
                  <a:pt x="509" y="215"/>
                </a:lnTo>
                <a:lnTo>
                  <a:pt x="479" y="225"/>
                </a:lnTo>
                <a:lnTo>
                  <a:pt x="438" y="235"/>
                </a:lnTo>
                <a:lnTo>
                  <a:pt x="397" y="235"/>
                </a:lnTo>
                <a:lnTo>
                  <a:pt x="356" y="245"/>
                </a:lnTo>
                <a:lnTo>
                  <a:pt x="316" y="256"/>
                </a:lnTo>
                <a:lnTo>
                  <a:pt x="275" y="266"/>
                </a:lnTo>
                <a:lnTo>
                  <a:pt x="244" y="266"/>
                </a:lnTo>
                <a:lnTo>
                  <a:pt x="214" y="276"/>
                </a:lnTo>
                <a:lnTo>
                  <a:pt x="193" y="276"/>
                </a:lnTo>
                <a:lnTo>
                  <a:pt x="173" y="276"/>
                </a:lnTo>
                <a:lnTo>
                  <a:pt x="163" y="276"/>
                </a:lnTo>
                <a:lnTo>
                  <a:pt x="132" y="276"/>
                </a:lnTo>
                <a:lnTo>
                  <a:pt x="112" y="266"/>
                </a:lnTo>
                <a:lnTo>
                  <a:pt x="81" y="256"/>
                </a:lnTo>
                <a:lnTo>
                  <a:pt x="61" y="235"/>
                </a:lnTo>
                <a:lnTo>
                  <a:pt x="40" y="225"/>
                </a:lnTo>
                <a:lnTo>
                  <a:pt x="20" y="204"/>
                </a:lnTo>
                <a:lnTo>
                  <a:pt x="10" y="184"/>
                </a:lnTo>
                <a:lnTo>
                  <a:pt x="0" y="164"/>
                </a:lnTo>
                <a:lnTo>
                  <a:pt x="30" y="164"/>
                </a:lnTo>
                <a:lnTo>
                  <a:pt x="61" y="164"/>
                </a:lnTo>
                <a:lnTo>
                  <a:pt x="91" y="153"/>
                </a:lnTo>
                <a:lnTo>
                  <a:pt x="132" y="153"/>
                </a:lnTo>
                <a:lnTo>
                  <a:pt x="173" y="153"/>
                </a:lnTo>
                <a:lnTo>
                  <a:pt x="214" y="143"/>
                </a:lnTo>
                <a:lnTo>
                  <a:pt x="265" y="133"/>
                </a:lnTo>
                <a:lnTo>
                  <a:pt x="316" y="123"/>
                </a:lnTo>
                <a:lnTo>
                  <a:pt x="367" y="123"/>
                </a:lnTo>
                <a:lnTo>
                  <a:pt x="418" y="113"/>
                </a:lnTo>
                <a:lnTo>
                  <a:pt x="458" y="102"/>
                </a:lnTo>
                <a:lnTo>
                  <a:pt x="499" y="92"/>
                </a:lnTo>
                <a:lnTo>
                  <a:pt x="530" y="82"/>
                </a:lnTo>
                <a:lnTo>
                  <a:pt x="550" y="72"/>
                </a:lnTo>
                <a:lnTo>
                  <a:pt x="571" y="62"/>
                </a:lnTo>
                <a:lnTo>
                  <a:pt x="591" y="51"/>
                </a:lnTo>
                <a:lnTo>
                  <a:pt x="601" y="41"/>
                </a:lnTo>
                <a:lnTo>
                  <a:pt x="611" y="21"/>
                </a:lnTo>
                <a:lnTo>
                  <a:pt x="632" y="11"/>
                </a:lnTo>
                <a:lnTo>
                  <a:pt x="652" y="0"/>
                </a:lnTo>
                <a:lnTo>
                  <a:pt x="673" y="0"/>
                </a:lnTo>
                <a:lnTo>
                  <a:pt x="683" y="0"/>
                </a:lnTo>
                <a:lnTo>
                  <a:pt x="703" y="21"/>
                </a:lnTo>
                <a:lnTo>
                  <a:pt x="734" y="41"/>
                </a:lnTo>
                <a:lnTo>
                  <a:pt x="764" y="62"/>
                </a:lnTo>
                <a:lnTo>
                  <a:pt x="785" y="72"/>
                </a:lnTo>
                <a:lnTo>
                  <a:pt x="805" y="92"/>
                </a:lnTo>
                <a:lnTo>
                  <a:pt x="815" y="102"/>
                </a:lnTo>
                <a:lnTo>
                  <a:pt x="825" y="113"/>
                </a:lnTo>
                <a:lnTo>
                  <a:pt x="836" y="123"/>
                </a:lnTo>
                <a:lnTo>
                  <a:pt x="846" y="123"/>
                </a:lnTo>
                <a:lnTo>
                  <a:pt x="846" y="133"/>
                </a:lnTo>
                <a:lnTo>
                  <a:pt x="846" y="143"/>
                </a:lnTo>
                <a:lnTo>
                  <a:pt x="846" y="153"/>
                </a:lnTo>
                <a:lnTo>
                  <a:pt x="836" y="174"/>
                </a:lnTo>
                <a:lnTo>
                  <a:pt x="825" y="194"/>
                </a:lnTo>
                <a:lnTo>
                  <a:pt x="805" y="225"/>
                </a:lnTo>
                <a:lnTo>
                  <a:pt x="795" y="245"/>
                </a:lnTo>
                <a:lnTo>
                  <a:pt x="774" y="266"/>
                </a:lnTo>
                <a:lnTo>
                  <a:pt x="774" y="286"/>
                </a:lnTo>
                <a:lnTo>
                  <a:pt x="764" y="307"/>
                </a:lnTo>
                <a:lnTo>
                  <a:pt x="754" y="337"/>
                </a:lnTo>
                <a:lnTo>
                  <a:pt x="744" y="368"/>
                </a:lnTo>
                <a:lnTo>
                  <a:pt x="744" y="409"/>
                </a:lnTo>
                <a:lnTo>
                  <a:pt x="734" y="439"/>
                </a:lnTo>
                <a:lnTo>
                  <a:pt x="723" y="490"/>
                </a:lnTo>
                <a:lnTo>
                  <a:pt x="713" y="531"/>
                </a:lnTo>
                <a:lnTo>
                  <a:pt x="713" y="582"/>
                </a:lnTo>
                <a:lnTo>
                  <a:pt x="703" y="633"/>
                </a:lnTo>
                <a:lnTo>
                  <a:pt x="693" y="684"/>
                </a:lnTo>
                <a:lnTo>
                  <a:pt x="683" y="735"/>
                </a:lnTo>
                <a:lnTo>
                  <a:pt x="673" y="796"/>
                </a:lnTo>
                <a:lnTo>
                  <a:pt x="652" y="857"/>
                </a:lnTo>
                <a:lnTo>
                  <a:pt x="642" y="919"/>
                </a:lnTo>
                <a:lnTo>
                  <a:pt x="632" y="980"/>
                </a:lnTo>
                <a:lnTo>
                  <a:pt x="632" y="1031"/>
                </a:lnTo>
                <a:lnTo>
                  <a:pt x="622" y="1082"/>
                </a:lnTo>
                <a:lnTo>
                  <a:pt x="611" y="1133"/>
                </a:lnTo>
                <a:lnTo>
                  <a:pt x="611" y="1174"/>
                </a:lnTo>
                <a:lnTo>
                  <a:pt x="601" y="1215"/>
                </a:lnTo>
                <a:lnTo>
                  <a:pt x="601" y="1255"/>
                </a:lnTo>
                <a:lnTo>
                  <a:pt x="499" y="1255"/>
                </a:lnTo>
                <a:lnTo>
                  <a:pt x="499" y="1235"/>
                </a:lnTo>
                <a:lnTo>
                  <a:pt x="499" y="1225"/>
                </a:lnTo>
                <a:lnTo>
                  <a:pt x="509" y="1204"/>
                </a:lnTo>
                <a:lnTo>
                  <a:pt x="509" y="1184"/>
                </a:lnTo>
                <a:lnTo>
                  <a:pt x="509" y="1153"/>
                </a:lnTo>
                <a:lnTo>
                  <a:pt x="509" y="1123"/>
                </a:lnTo>
                <a:lnTo>
                  <a:pt x="520" y="1092"/>
                </a:lnTo>
                <a:lnTo>
                  <a:pt x="520" y="1061"/>
                </a:lnTo>
                <a:lnTo>
                  <a:pt x="520" y="1031"/>
                </a:lnTo>
                <a:lnTo>
                  <a:pt x="530" y="990"/>
                </a:lnTo>
                <a:lnTo>
                  <a:pt x="530" y="949"/>
                </a:lnTo>
                <a:lnTo>
                  <a:pt x="530" y="898"/>
                </a:lnTo>
                <a:lnTo>
                  <a:pt x="540" y="857"/>
                </a:lnTo>
                <a:lnTo>
                  <a:pt x="540" y="806"/>
                </a:lnTo>
                <a:lnTo>
                  <a:pt x="550" y="745"/>
                </a:lnTo>
                <a:lnTo>
                  <a:pt x="550" y="694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9" name="Freeform 35"/>
          <p:cNvSpPr/>
          <p:nvPr/>
        </p:nvSpPr>
        <p:spPr>
          <a:xfrm>
            <a:off x="5321300" y="1673225"/>
            <a:ext cx="544513" cy="133508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857" h="2101">
                <a:moveTo>
                  <a:pt x="449" y="1999"/>
                </a:moveTo>
                <a:lnTo>
                  <a:pt x="449" y="1979"/>
                </a:lnTo>
                <a:lnTo>
                  <a:pt x="449" y="1958"/>
                </a:lnTo>
                <a:lnTo>
                  <a:pt x="439" y="1938"/>
                </a:lnTo>
                <a:lnTo>
                  <a:pt x="429" y="1907"/>
                </a:lnTo>
                <a:lnTo>
                  <a:pt x="418" y="1887"/>
                </a:lnTo>
                <a:lnTo>
                  <a:pt x="398" y="1867"/>
                </a:lnTo>
                <a:lnTo>
                  <a:pt x="378" y="1836"/>
                </a:lnTo>
                <a:lnTo>
                  <a:pt x="347" y="1816"/>
                </a:lnTo>
                <a:lnTo>
                  <a:pt x="316" y="1795"/>
                </a:lnTo>
                <a:lnTo>
                  <a:pt x="296" y="1765"/>
                </a:lnTo>
                <a:lnTo>
                  <a:pt x="276" y="1754"/>
                </a:lnTo>
                <a:lnTo>
                  <a:pt x="265" y="1734"/>
                </a:lnTo>
                <a:lnTo>
                  <a:pt x="255" y="1714"/>
                </a:lnTo>
                <a:lnTo>
                  <a:pt x="245" y="1703"/>
                </a:lnTo>
                <a:lnTo>
                  <a:pt x="245" y="1693"/>
                </a:lnTo>
                <a:lnTo>
                  <a:pt x="255" y="1683"/>
                </a:lnTo>
                <a:lnTo>
                  <a:pt x="276" y="1683"/>
                </a:lnTo>
                <a:lnTo>
                  <a:pt x="286" y="1683"/>
                </a:lnTo>
                <a:lnTo>
                  <a:pt x="306" y="1693"/>
                </a:lnTo>
                <a:lnTo>
                  <a:pt x="327" y="1693"/>
                </a:lnTo>
                <a:lnTo>
                  <a:pt x="357" y="1703"/>
                </a:lnTo>
                <a:lnTo>
                  <a:pt x="378" y="1714"/>
                </a:lnTo>
                <a:lnTo>
                  <a:pt x="408" y="1724"/>
                </a:lnTo>
                <a:lnTo>
                  <a:pt x="429" y="1724"/>
                </a:lnTo>
                <a:lnTo>
                  <a:pt x="459" y="1734"/>
                </a:lnTo>
                <a:lnTo>
                  <a:pt x="480" y="1734"/>
                </a:lnTo>
                <a:lnTo>
                  <a:pt x="490" y="1734"/>
                </a:lnTo>
                <a:lnTo>
                  <a:pt x="510" y="1724"/>
                </a:lnTo>
                <a:lnTo>
                  <a:pt x="520" y="1724"/>
                </a:lnTo>
                <a:lnTo>
                  <a:pt x="541" y="1714"/>
                </a:lnTo>
                <a:lnTo>
                  <a:pt x="541" y="1703"/>
                </a:lnTo>
                <a:lnTo>
                  <a:pt x="551" y="1703"/>
                </a:lnTo>
                <a:lnTo>
                  <a:pt x="551" y="1683"/>
                </a:lnTo>
                <a:lnTo>
                  <a:pt x="551" y="1673"/>
                </a:lnTo>
                <a:lnTo>
                  <a:pt x="561" y="1652"/>
                </a:lnTo>
                <a:lnTo>
                  <a:pt x="561" y="1642"/>
                </a:lnTo>
                <a:lnTo>
                  <a:pt x="571" y="1611"/>
                </a:lnTo>
                <a:lnTo>
                  <a:pt x="571" y="1591"/>
                </a:lnTo>
                <a:lnTo>
                  <a:pt x="571" y="1560"/>
                </a:lnTo>
                <a:lnTo>
                  <a:pt x="582" y="1540"/>
                </a:lnTo>
                <a:lnTo>
                  <a:pt x="582" y="1499"/>
                </a:lnTo>
                <a:lnTo>
                  <a:pt x="592" y="1469"/>
                </a:lnTo>
                <a:lnTo>
                  <a:pt x="592" y="1438"/>
                </a:lnTo>
                <a:lnTo>
                  <a:pt x="592" y="1397"/>
                </a:lnTo>
                <a:lnTo>
                  <a:pt x="602" y="1356"/>
                </a:lnTo>
                <a:lnTo>
                  <a:pt x="602" y="1305"/>
                </a:lnTo>
                <a:lnTo>
                  <a:pt x="612" y="1265"/>
                </a:lnTo>
                <a:lnTo>
                  <a:pt x="612" y="1224"/>
                </a:lnTo>
                <a:lnTo>
                  <a:pt x="612" y="1183"/>
                </a:lnTo>
                <a:lnTo>
                  <a:pt x="622" y="1152"/>
                </a:lnTo>
                <a:lnTo>
                  <a:pt x="622" y="1112"/>
                </a:lnTo>
                <a:lnTo>
                  <a:pt x="622" y="1081"/>
                </a:lnTo>
                <a:lnTo>
                  <a:pt x="622" y="1050"/>
                </a:lnTo>
                <a:lnTo>
                  <a:pt x="622" y="1030"/>
                </a:lnTo>
                <a:lnTo>
                  <a:pt x="622" y="999"/>
                </a:lnTo>
                <a:lnTo>
                  <a:pt x="622" y="979"/>
                </a:lnTo>
                <a:lnTo>
                  <a:pt x="622" y="969"/>
                </a:lnTo>
                <a:lnTo>
                  <a:pt x="622" y="948"/>
                </a:lnTo>
                <a:lnTo>
                  <a:pt x="622" y="938"/>
                </a:lnTo>
                <a:lnTo>
                  <a:pt x="622" y="928"/>
                </a:lnTo>
                <a:lnTo>
                  <a:pt x="622" y="918"/>
                </a:lnTo>
                <a:lnTo>
                  <a:pt x="612" y="918"/>
                </a:lnTo>
                <a:lnTo>
                  <a:pt x="592" y="908"/>
                </a:lnTo>
                <a:lnTo>
                  <a:pt x="571" y="918"/>
                </a:lnTo>
                <a:lnTo>
                  <a:pt x="551" y="918"/>
                </a:lnTo>
                <a:lnTo>
                  <a:pt x="520" y="918"/>
                </a:lnTo>
                <a:lnTo>
                  <a:pt x="490" y="928"/>
                </a:lnTo>
                <a:lnTo>
                  <a:pt x="449" y="938"/>
                </a:lnTo>
                <a:lnTo>
                  <a:pt x="398" y="938"/>
                </a:lnTo>
                <a:lnTo>
                  <a:pt x="357" y="948"/>
                </a:lnTo>
                <a:lnTo>
                  <a:pt x="306" y="959"/>
                </a:lnTo>
                <a:lnTo>
                  <a:pt x="265" y="969"/>
                </a:lnTo>
                <a:lnTo>
                  <a:pt x="235" y="979"/>
                </a:lnTo>
                <a:lnTo>
                  <a:pt x="204" y="989"/>
                </a:lnTo>
                <a:lnTo>
                  <a:pt x="184" y="999"/>
                </a:lnTo>
                <a:lnTo>
                  <a:pt x="163" y="1010"/>
                </a:lnTo>
                <a:lnTo>
                  <a:pt x="143" y="1020"/>
                </a:lnTo>
                <a:lnTo>
                  <a:pt x="133" y="1030"/>
                </a:lnTo>
                <a:lnTo>
                  <a:pt x="123" y="1040"/>
                </a:lnTo>
                <a:lnTo>
                  <a:pt x="102" y="1061"/>
                </a:lnTo>
                <a:lnTo>
                  <a:pt x="82" y="1071"/>
                </a:lnTo>
                <a:lnTo>
                  <a:pt x="72" y="1071"/>
                </a:lnTo>
                <a:lnTo>
                  <a:pt x="62" y="1071"/>
                </a:lnTo>
                <a:lnTo>
                  <a:pt x="51" y="1061"/>
                </a:lnTo>
                <a:lnTo>
                  <a:pt x="41" y="1040"/>
                </a:lnTo>
                <a:lnTo>
                  <a:pt x="31" y="1030"/>
                </a:lnTo>
                <a:lnTo>
                  <a:pt x="31" y="1020"/>
                </a:lnTo>
                <a:lnTo>
                  <a:pt x="21" y="999"/>
                </a:lnTo>
                <a:lnTo>
                  <a:pt x="11" y="979"/>
                </a:lnTo>
                <a:lnTo>
                  <a:pt x="0" y="969"/>
                </a:lnTo>
                <a:lnTo>
                  <a:pt x="0" y="959"/>
                </a:lnTo>
                <a:lnTo>
                  <a:pt x="0" y="948"/>
                </a:lnTo>
                <a:lnTo>
                  <a:pt x="11" y="928"/>
                </a:lnTo>
                <a:lnTo>
                  <a:pt x="31" y="908"/>
                </a:lnTo>
                <a:lnTo>
                  <a:pt x="51" y="877"/>
                </a:lnTo>
                <a:lnTo>
                  <a:pt x="62" y="857"/>
                </a:lnTo>
                <a:lnTo>
                  <a:pt x="72" y="836"/>
                </a:lnTo>
                <a:lnTo>
                  <a:pt x="82" y="795"/>
                </a:lnTo>
                <a:lnTo>
                  <a:pt x="92" y="755"/>
                </a:lnTo>
                <a:lnTo>
                  <a:pt x="102" y="703"/>
                </a:lnTo>
                <a:lnTo>
                  <a:pt x="113" y="642"/>
                </a:lnTo>
                <a:lnTo>
                  <a:pt x="113" y="581"/>
                </a:lnTo>
                <a:lnTo>
                  <a:pt x="123" y="499"/>
                </a:lnTo>
                <a:lnTo>
                  <a:pt x="123" y="428"/>
                </a:lnTo>
                <a:lnTo>
                  <a:pt x="123" y="357"/>
                </a:lnTo>
                <a:lnTo>
                  <a:pt x="133" y="295"/>
                </a:lnTo>
                <a:lnTo>
                  <a:pt x="133" y="234"/>
                </a:lnTo>
                <a:lnTo>
                  <a:pt x="133" y="193"/>
                </a:lnTo>
                <a:lnTo>
                  <a:pt x="133" y="173"/>
                </a:lnTo>
                <a:lnTo>
                  <a:pt x="123" y="153"/>
                </a:lnTo>
                <a:lnTo>
                  <a:pt x="123" y="142"/>
                </a:lnTo>
                <a:lnTo>
                  <a:pt x="123" y="132"/>
                </a:lnTo>
                <a:lnTo>
                  <a:pt x="123" y="112"/>
                </a:lnTo>
                <a:lnTo>
                  <a:pt x="113" y="81"/>
                </a:lnTo>
                <a:lnTo>
                  <a:pt x="102" y="51"/>
                </a:lnTo>
                <a:lnTo>
                  <a:pt x="102" y="30"/>
                </a:lnTo>
                <a:lnTo>
                  <a:pt x="113" y="20"/>
                </a:lnTo>
                <a:lnTo>
                  <a:pt x="123" y="10"/>
                </a:lnTo>
                <a:lnTo>
                  <a:pt x="133" y="0"/>
                </a:lnTo>
                <a:lnTo>
                  <a:pt x="143" y="0"/>
                </a:lnTo>
                <a:lnTo>
                  <a:pt x="153" y="0"/>
                </a:lnTo>
                <a:lnTo>
                  <a:pt x="163" y="10"/>
                </a:lnTo>
                <a:lnTo>
                  <a:pt x="194" y="20"/>
                </a:lnTo>
                <a:lnTo>
                  <a:pt x="214" y="40"/>
                </a:lnTo>
                <a:lnTo>
                  <a:pt x="235" y="61"/>
                </a:lnTo>
                <a:lnTo>
                  <a:pt x="255" y="81"/>
                </a:lnTo>
                <a:lnTo>
                  <a:pt x="276" y="112"/>
                </a:lnTo>
                <a:lnTo>
                  <a:pt x="286" y="132"/>
                </a:lnTo>
                <a:lnTo>
                  <a:pt x="296" y="163"/>
                </a:lnTo>
                <a:lnTo>
                  <a:pt x="286" y="183"/>
                </a:lnTo>
                <a:lnTo>
                  <a:pt x="286" y="204"/>
                </a:lnTo>
                <a:lnTo>
                  <a:pt x="276" y="224"/>
                </a:lnTo>
                <a:lnTo>
                  <a:pt x="276" y="255"/>
                </a:lnTo>
                <a:lnTo>
                  <a:pt x="265" y="295"/>
                </a:lnTo>
                <a:lnTo>
                  <a:pt x="265" y="346"/>
                </a:lnTo>
                <a:lnTo>
                  <a:pt x="255" y="408"/>
                </a:lnTo>
                <a:lnTo>
                  <a:pt x="245" y="469"/>
                </a:lnTo>
                <a:lnTo>
                  <a:pt x="245" y="540"/>
                </a:lnTo>
                <a:lnTo>
                  <a:pt x="245" y="571"/>
                </a:lnTo>
                <a:lnTo>
                  <a:pt x="235" y="612"/>
                </a:lnTo>
                <a:lnTo>
                  <a:pt x="235" y="642"/>
                </a:lnTo>
                <a:lnTo>
                  <a:pt x="235" y="673"/>
                </a:lnTo>
                <a:lnTo>
                  <a:pt x="225" y="693"/>
                </a:lnTo>
                <a:lnTo>
                  <a:pt x="225" y="724"/>
                </a:lnTo>
                <a:lnTo>
                  <a:pt x="225" y="744"/>
                </a:lnTo>
                <a:lnTo>
                  <a:pt x="225" y="765"/>
                </a:lnTo>
                <a:lnTo>
                  <a:pt x="225" y="785"/>
                </a:lnTo>
                <a:lnTo>
                  <a:pt x="214" y="806"/>
                </a:lnTo>
                <a:lnTo>
                  <a:pt x="214" y="816"/>
                </a:lnTo>
                <a:lnTo>
                  <a:pt x="214" y="826"/>
                </a:lnTo>
                <a:lnTo>
                  <a:pt x="214" y="846"/>
                </a:lnTo>
                <a:lnTo>
                  <a:pt x="225" y="857"/>
                </a:lnTo>
                <a:lnTo>
                  <a:pt x="235" y="857"/>
                </a:lnTo>
                <a:lnTo>
                  <a:pt x="255" y="857"/>
                </a:lnTo>
                <a:lnTo>
                  <a:pt x="276" y="857"/>
                </a:lnTo>
                <a:lnTo>
                  <a:pt x="306" y="857"/>
                </a:lnTo>
                <a:lnTo>
                  <a:pt x="337" y="846"/>
                </a:lnTo>
                <a:lnTo>
                  <a:pt x="367" y="836"/>
                </a:lnTo>
                <a:lnTo>
                  <a:pt x="418" y="826"/>
                </a:lnTo>
                <a:lnTo>
                  <a:pt x="449" y="826"/>
                </a:lnTo>
                <a:lnTo>
                  <a:pt x="490" y="816"/>
                </a:lnTo>
                <a:lnTo>
                  <a:pt x="520" y="806"/>
                </a:lnTo>
                <a:lnTo>
                  <a:pt x="551" y="806"/>
                </a:lnTo>
                <a:lnTo>
                  <a:pt x="571" y="795"/>
                </a:lnTo>
                <a:lnTo>
                  <a:pt x="582" y="785"/>
                </a:lnTo>
                <a:lnTo>
                  <a:pt x="602" y="775"/>
                </a:lnTo>
                <a:lnTo>
                  <a:pt x="602" y="765"/>
                </a:lnTo>
                <a:lnTo>
                  <a:pt x="612" y="744"/>
                </a:lnTo>
                <a:lnTo>
                  <a:pt x="633" y="734"/>
                </a:lnTo>
                <a:lnTo>
                  <a:pt x="643" y="734"/>
                </a:lnTo>
                <a:lnTo>
                  <a:pt x="663" y="724"/>
                </a:lnTo>
                <a:lnTo>
                  <a:pt x="663" y="734"/>
                </a:lnTo>
                <a:lnTo>
                  <a:pt x="673" y="744"/>
                </a:lnTo>
                <a:lnTo>
                  <a:pt x="694" y="755"/>
                </a:lnTo>
                <a:lnTo>
                  <a:pt x="724" y="775"/>
                </a:lnTo>
                <a:lnTo>
                  <a:pt x="765" y="806"/>
                </a:lnTo>
                <a:lnTo>
                  <a:pt x="785" y="816"/>
                </a:lnTo>
                <a:lnTo>
                  <a:pt x="796" y="836"/>
                </a:lnTo>
                <a:lnTo>
                  <a:pt x="816" y="846"/>
                </a:lnTo>
                <a:lnTo>
                  <a:pt x="826" y="857"/>
                </a:lnTo>
                <a:lnTo>
                  <a:pt x="847" y="877"/>
                </a:lnTo>
                <a:lnTo>
                  <a:pt x="847" y="887"/>
                </a:lnTo>
                <a:lnTo>
                  <a:pt x="857" y="887"/>
                </a:lnTo>
                <a:lnTo>
                  <a:pt x="847" y="908"/>
                </a:lnTo>
                <a:lnTo>
                  <a:pt x="847" y="928"/>
                </a:lnTo>
                <a:lnTo>
                  <a:pt x="836" y="948"/>
                </a:lnTo>
                <a:lnTo>
                  <a:pt x="826" y="959"/>
                </a:lnTo>
                <a:lnTo>
                  <a:pt x="826" y="969"/>
                </a:lnTo>
                <a:lnTo>
                  <a:pt x="826" y="979"/>
                </a:lnTo>
                <a:lnTo>
                  <a:pt x="816" y="999"/>
                </a:lnTo>
                <a:lnTo>
                  <a:pt x="816" y="1020"/>
                </a:lnTo>
                <a:lnTo>
                  <a:pt x="816" y="1040"/>
                </a:lnTo>
                <a:lnTo>
                  <a:pt x="806" y="1071"/>
                </a:lnTo>
                <a:lnTo>
                  <a:pt x="806" y="1101"/>
                </a:lnTo>
                <a:lnTo>
                  <a:pt x="806" y="1132"/>
                </a:lnTo>
                <a:lnTo>
                  <a:pt x="806" y="1163"/>
                </a:lnTo>
                <a:lnTo>
                  <a:pt x="796" y="1203"/>
                </a:lnTo>
                <a:lnTo>
                  <a:pt x="796" y="1244"/>
                </a:lnTo>
                <a:lnTo>
                  <a:pt x="796" y="1285"/>
                </a:lnTo>
                <a:lnTo>
                  <a:pt x="785" y="1336"/>
                </a:lnTo>
                <a:lnTo>
                  <a:pt x="785" y="1387"/>
                </a:lnTo>
                <a:lnTo>
                  <a:pt x="775" y="1489"/>
                </a:lnTo>
                <a:lnTo>
                  <a:pt x="765" y="1540"/>
                </a:lnTo>
                <a:lnTo>
                  <a:pt x="755" y="1591"/>
                </a:lnTo>
                <a:lnTo>
                  <a:pt x="745" y="1642"/>
                </a:lnTo>
                <a:lnTo>
                  <a:pt x="745" y="1683"/>
                </a:lnTo>
                <a:lnTo>
                  <a:pt x="734" y="1724"/>
                </a:lnTo>
                <a:lnTo>
                  <a:pt x="724" y="1765"/>
                </a:lnTo>
                <a:lnTo>
                  <a:pt x="714" y="1795"/>
                </a:lnTo>
                <a:lnTo>
                  <a:pt x="704" y="1826"/>
                </a:lnTo>
                <a:lnTo>
                  <a:pt x="694" y="1856"/>
                </a:lnTo>
                <a:lnTo>
                  <a:pt x="683" y="1887"/>
                </a:lnTo>
                <a:lnTo>
                  <a:pt x="653" y="1938"/>
                </a:lnTo>
                <a:lnTo>
                  <a:pt x="622" y="1989"/>
                </a:lnTo>
                <a:lnTo>
                  <a:pt x="592" y="2030"/>
                </a:lnTo>
                <a:lnTo>
                  <a:pt x="571" y="2050"/>
                </a:lnTo>
                <a:lnTo>
                  <a:pt x="551" y="2060"/>
                </a:lnTo>
                <a:lnTo>
                  <a:pt x="541" y="2081"/>
                </a:lnTo>
                <a:lnTo>
                  <a:pt x="520" y="2091"/>
                </a:lnTo>
                <a:lnTo>
                  <a:pt x="510" y="2091"/>
                </a:lnTo>
                <a:lnTo>
                  <a:pt x="500" y="2101"/>
                </a:lnTo>
                <a:lnTo>
                  <a:pt x="490" y="2101"/>
                </a:lnTo>
                <a:lnTo>
                  <a:pt x="480" y="2101"/>
                </a:lnTo>
                <a:lnTo>
                  <a:pt x="469" y="2091"/>
                </a:lnTo>
                <a:lnTo>
                  <a:pt x="459" y="2081"/>
                </a:lnTo>
                <a:lnTo>
                  <a:pt x="459" y="2071"/>
                </a:lnTo>
                <a:lnTo>
                  <a:pt x="449" y="2060"/>
                </a:lnTo>
                <a:lnTo>
                  <a:pt x="449" y="2040"/>
                </a:lnTo>
                <a:lnTo>
                  <a:pt x="449" y="2030"/>
                </a:lnTo>
                <a:lnTo>
                  <a:pt x="449" y="1999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" name="Freeform 36"/>
          <p:cNvSpPr/>
          <p:nvPr/>
        </p:nvSpPr>
        <p:spPr>
          <a:xfrm>
            <a:off x="5180013" y="2451100"/>
            <a:ext cx="485775" cy="23336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765" h="367">
                <a:moveTo>
                  <a:pt x="102" y="367"/>
                </a:moveTo>
                <a:lnTo>
                  <a:pt x="92" y="357"/>
                </a:lnTo>
                <a:lnTo>
                  <a:pt x="82" y="347"/>
                </a:lnTo>
                <a:lnTo>
                  <a:pt x="71" y="336"/>
                </a:lnTo>
                <a:lnTo>
                  <a:pt x="61" y="326"/>
                </a:lnTo>
                <a:lnTo>
                  <a:pt x="51" y="306"/>
                </a:lnTo>
                <a:lnTo>
                  <a:pt x="51" y="296"/>
                </a:lnTo>
                <a:lnTo>
                  <a:pt x="41" y="275"/>
                </a:lnTo>
                <a:lnTo>
                  <a:pt x="31" y="245"/>
                </a:lnTo>
                <a:lnTo>
                  <a:pt x="20" y="224"/>
                </a:lnTo>
                <a:lnTo>
                  <a:pt x="10" y="204"/>
                </a:lnTo>
                <a:lnTo>
                  <a:pt x="0" y="194"/>
                </a:lnTo>
                <a:lnTo>
                  <a:pt x="0" y="173"/>
                </a:lnTo>
                <a:lnTo>
                  <a:pt x="0" y="163"/>
                </a:lnTo>
                <a:lnTo>
                  <a:pt x="0" y="153"/>
                </a:lnTo>
                <a:lnTo>
                  <a:pt x="0" y="143"/>
                </a:lnTo>
                <a:lnTo>
                  <a:pt x="10" y="132"/>
                </a:lnTo>
                <a:lnTo>
                  <a:pt x="20" y="132"/>
                </a:lnTo>
                <a:lnTo>
                  <a:pt x="31" y="132"/>
                </a:lnTo>
                <a:lnTo>
                  <a:pt x="51" y="143"/>
                </a:lnTo>
                <a:lnTo>
                  <a:pt x="71" y="153"/>
                </a:lnTo>
                <a:lnTo>
                  <a:pt x="92" y="153"/>
                </a:lnTo>
                <a:lnTo>
                  <a:pt x="112" y="163"/>
                </a:lnTo>
                <a:lnTo>
                  <a:pt x="122" y="163"/>
                </a:lnTo>
                <a:lnTo>
                  <a:pt x="133" y="163"/>
                </a:lnTo>
                <a:lnTo>
                  <a:pt x="143" y="163"/>
                </a:lnTo>
                <a:lnTo>
                  <a:pt x="153" y="163"/>
                </a:lnTo>
                <a:lnTo>
                  <a:pt x="163" y="163"/>
                </a:lnTo>
                <a:lnTo>
                  <a:pt x="173" y="153"/>
                </a:lnTo>
                <a:lnTo>
                  <a:pt x="184" y="153"/>
                </a:lnTo>
                <a:lnTo>
                  <a:pt x="194" y="153"/>
                </a:lnTo>
                <a:lnTo>
                  <a:pt x="214" y="143"/>
                </a:lnTo>
                <a:lnTo>
                  <a:pt x="235" y="143"/>
                </a:lnTo>
                <a:lnTo>
                  <a:pt x="255" y="132"/>
                </a:lnTo>
                <a:lnTo>
                  <a:pt x="275" y="132"/>
                </a:lnTo>
                <a:lnTo>
                  <a:pt x="306" y="122"/>
                </a:lnTo>
                <a:lnTo>
                  <a:pt x="337" y="112"/>
                </a:lnTo>
                <a:lnTo>
                  <a:pt x="367" y="102"/>
                </a:lnTo>
                <a:lnTo>
                  <a:pt x="398" y="92"/>
                </a:lnTo>
                <a:lnTo>
                  <a:pt x="469" y="71"/>
                </a:lnTo>
                <a:lnTo>
                  <a:pt x="540" y="51"/>
                </a:lnTo>
                <a:lnTo>
                  <a:pt x="571" y="41"/>
                </a:lnTo>
                <a:lnTo>
                  <a:pt x="591" y="30"/>
                </a:lnTo>
                <a:lnTo>
                  <a:pt x="622" y="30"/>
                </a:lnTo>
                <a:lnTo>
                  <a:pt x="642" y="20"/>
                </a:lnTo>
                <a:lnTo>
                  <a:pt x="663" y="20"/>
                </a:lnTo>
                <a:lnTo>
                  <a:pt x="683" y="10"/>
                </a:lnTo>
                <a:lnTo>
                  <a:pt x="704" y="10"/>
                </a:lnTo>
                <a:lnTo>
                  <a:pt x="724" y="10"/>
                </a:lnTo>
                <a:lnTo>
                  <a:pt x="734" y="10"/>
                </a:lnTo>
                <a:lnTo>
                  <a:pt x="744" y="0"/>
                </a:lnTo>
                <a:lnTo>
                  <a:pt x="755" y="10"/>
                </a:lnTo>
                <a:lnTo>
                  <a:pt x="765" y="10"/>
                </a:lnTo>
                <a:lnTo>
                  <a:pt x="755" y="20"/>
                </a:lnTo>
                <a:lnTo>
                  <a:pt x="744" y="30"/>
                </a:lnTo>
                <a:lnTo>
                  <a:pt x="734" y="30"/>
                </a:lnTo>
                <a:lnTo>
                  <a:pt x="714" y="41"/>
                </a:lnTo>
                <a:lnTo>
                  <a:pt x="704" y="51"/>
                </a:lnTo>
                <a:lnTo>
                  <a:pt x="683" y="61"/>
                </a:lnTo>
                <a:lnTo>
                  <a:pt x="663" y="81"/>
                </a:lnTo>
                <a:lnTo>
                  <a:pt x="642" y="92"/>
                </a:lnTo>
                <a:lnTo>
                  <a:pt x="622" y="102"/>
                </a:lnTo>
                <a:lnTo>
                  <a:pt x="591" y="122"/>
                </a:lnTo>
                <a:lnTo>
                  <a:pt x="561" y="143"/>
                </a:lnTo>
                <a:lnTo>
                  <a:pt x="530" y="163"/>
                </a:lnTo>
                <a:lnTo>
                  <a:pt x="489" y="173"/>
                </a:lnTo>
                <a:lnTo>
                  <a:pt x="459" y="204"/>
                </a:lnTo>
                <a:lnTo>
                  <a:pt x="418" y="224"/>
                </a:lnTo>
                <a:lnTo>
                  <a:pt x="377" y="245"/>
                </a:lnTo>
                <a:lnTo>
                  <a:pt x="347" y="255"/>
                </a:lnTo>
                <a:lnTo>
                  <a:pt x="316" y="275"/>
                </a:lnTo>
                <a:lnTo>
                  <a:pt x="286" y="296"/>
                </a:lnTo>
                <a:lnTo>
                  <a:pt x="255" y="306"/>
                </a:lnTo>
                <a:lnTo>
                  <a:pt x="235" y="316"/>
                </a:lnTo>
                <a:lnTo>
                  <a:pt x="214" y="326"/>
                </a:lnTo>
                <a:lnTo>
                  <a:pt x="173" y="347"/>
                </a:lnTo>
                <a:lnTo>
                  <a:pt x="143" y="357"/>
                </a:lnTo>
                <a:lnTo>
                  <a:pt x="112" y="367"/>
                </a:lnTo>
                <a:lnTo>
                  <a:pt x="102" y="367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1" name="Freeform 37"/>
          <p:cNvSpPr/>
          <p:nvPr/>
        </p:nvSpPr>
        <p:spPr>
          <a:xfrm>
            <a:off x="5807075" y="1277938"/>
            <a:ext cx="498475" cy="8286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785" h="1306">
                <a:moveTo>
                  <a:pt x="785" y="153"/>
                </a:moveTo>
                <a:lnTo>
                  <a:pt x="785" y="163"/>
                </a:lnTo>
                <a:lnTo>
                  <a:pt x="785" y="194"/>
                </a:lnTo>
                <a:lnTo>
                  <a:pt x="775" y="214"/>
                </a:lnTo>
                <a:lnTo>
                  <a:pt x="765" y="255"/>
                </a:lnTo>
                <a:lnTo>
                  <a:pt x="744" y="296"/>
                </a:lnTo>
                <a:lnTo>
                  <a:pt x="724" y="347"/>
                </a:lnTo>
                <a:lnTo>
                  <a:pt x="693" y="398"/>
                </a:lnTo>
                <a:lnTo>
                  <a:pt x="663" y="470"/>
                </a:lnTo>
                <a:lnTo>
                  <a:pt x="622" y="531"/>
                </a:lnTo>
                <a:lnTo>
                  <a:pt x="591" y="592"/>
                </a:lnTo>
                <a:lnTo>
                  <a:pt x="551" y="653"/>
                </a:lnTo>
                <a:lnTo>
                  <a:pt x="520" y="714"/>
                </a:lnTo>
                <a:lnTo>
                  <a:pt x="479" y="765"/>
                </a:lnTo>
                <a:lnTo>
                  <a:pt x="449" y="816"/>
                </a:lnTo>
                <a:lnTo>
                  <a:pt x="418" y="867"/>
                </a:lnTo>
                <a:lnTo>
                  <a:pt x="377" y="918"/>
                </a:lnTo>
                <a:lnTo>
                  <a:pt x="347" y="969"/>
                </a:lnTo>
                <a:lnTo>
                  <a:pt x="316" y="1020"/>
                </a:lnTo>
                <a:lnTo>
                  <a:pt x="286" y="1061"/>
                </a:lnTo>
                <a:lnTo>
                  <a:pt x="255" y="1102"/>
                </a:lnTo>
                <a:lnTo>
                  <a:pt x="224" y="1133"/>
                </a:lnTo>
                <a:lnTo>
                  <a:pt x="194" y="1173"/>
                </a:lnTo>
                <a:lnTo>
                  <a:pt x="163" y="1194"/>
                </a:lnTo>
                <a:lnTo>
                  <a:pt x="133" y="1224"/>
                </a:lnTo>
                <a:lnTo>
                  <a:pt x="102" y="1245"/>
                </a:lnTo>
                <a:lnTo>
                  <a:pt x="82" y="1265"/>
                </a:lnTo>
                <a:lnTo>
                  <a:pt x="61" y="1275"/>
                </a:lnTo>
                <a:lnTo>
                  <a:pt x="41" y="1296"/>
                </a:lnTo>
                <a:lnTo>
                  <a:pt x="20" y="1296"/>
                </a:lnTo>
                <a:lnTo>
                  <a:pt x="10" y="1306"/>
                </a:lnTo>
                <a:lnTo>
                  <a:pt x="0" y="1306"/>
                </a:lnTo>
                <a:lnTo>
                  <a:pt x="0" y="1296"/>
                </a:lnTo>
                <a:lnTo>
                  <a:pt x="0" y="1286"/>
                </a:lnTo>
                <a:lnTo>
                  <a:pt x="0" y="1275"/>
                </a:lnTo>
                <a:lnTo>
                  <a:pt x="10" y="1265"/>
                </a:lnTo>
                <a:lnTo>
                  <a:pt x="20" y="1245"/>
                </a:lnTo>
                <a:lnTo>
                  <a:pt x="31" y="1224"/>
                </a:lnTo>
                <a:lnTo>
                  <a:pt x="51" y="1204"/>
                </a:lnTo>
                <a:lnTo>
                  <a:pt x="61" y="1184"/>
                </a:lnTo>
                <a:lnTo>
                  <a:pt x="82" y="1163"/>
                </a:lnTo>
                <a:lnTo>
                  <a:pt x="102" y="1133"/>
                </a:lnTo>
                <a:lnTo>
                  <a:pt x="122" y="1092"/>
                </a:lnTo>
                <a:lnTo>
                  <a:pt x="153" y="1051"/>
                </a:lnTo>
                <a:lnTo>
                  <a:pt x="184" y="1010"/>
                </a:lnTo>
                <a:lnTo>
                  <a:pt x="214" y="959"/>
                </a:lnTo>
                <a:lnTo>
                  <a:pt x="245" y="908"/>
                </a:lnTo>
                <a:lnTo>
                  <a:pt x="275" y="847"/>
                </a:lnTo>
                <a:lnTo>
                  <a:pt x="347" y="725"/>
                </a:lnTo>
                <a:lnTo>
                  <a:pt x="408" y="612"/>
                </a:lnTo>
                <a:lnTo>
                  <a:pt x="459" y="490"/>
                </a:lnTo>
                <a:lnTo>
                  <a:pt x="520" y="367"/>
                </a:lnTo>
                <a:lnTo>
                  <a:pt x="540" y="306"/>
                </a:lnTo>
                <a:lnTo>
                  <a:pt x="561" y="255"/>
                </a:lnTo>
                <a:lnTo>
                  <a:pt x="571" y="204"/>
                </a:lnTo>
                <a:lnTo>
                  <a:pt x="581" y="163"/>
                </a:lnTo>
                <a:lnTo>
                  <a:pt x="591" y="133"/>
                </a:lnTo>
                <a:lnTo>
                  <a:pt x="591" y="102"/>
                </a:lnTo>
                <a:lnTo>
                  <a:pt x="591" y="92"/>
                </a:lnTo>
                <a:lnTo>
                  <a:pt x="581" y="72"/>
                </a:lnTo>
                <a:lnTo>
                  <a:pt x="571" y="61"/>
                </a:lnTo>
                <a:lnTo>
                  <a:pt x="561" y="51"/>
                </a:lnTo>
                <a:lnTo>
                  <a:pt x="561" y="41"/>
                </a:lnTo>
                <a:lnTo>
                  <a:pt x="561" y="31"/>
                </a:lnTo>
                <a:lnTo>
                  <a:pt x="561" y="21"/>
                </a:lnTo>
                <a:lnTo>
                  <a:pt x="571" y="21"/>
                </a:lnTo>
                <a:lnTo>
                  <a:pt x="581" y="10"/>
                </a:lnTo>
                <a:lnTo>
                  <a:pt x="591" y="10"/>
                </a:lnTo>
                <a:lnTo>
                  <a:pt x="602" y="0"/>
                </a:lnTo>
                <a:lnTo>
                  <a:pt x="622" y="0"/>
                </a:lnTo>
                <a:lnTo>
                  <a:pt x="632" y="0"/>
                </a:lnTo>
                <a:lnTo>
                  <a:pt x="653" y="10"/>
                </a:lnTo>
                <a:lnTo>
                  <a:pt x="663" y="10"/>
                </a:lnTo>
                <a:lnTo>
                  <a:pt x="683" y="21"/>
                </a:lnTo>
                <a:lnTo>
                  <a:pt x="704" y="41"/>
                </a:lnTo>
                <a:lnTo>
                  <a:pt x="724" y="51"/>
                </a:lnTo>
                <a:lnTo>
                  <a:pt x="744" y="61"/>
                </a:lnTo>
                <a:lnTo>
                  <a:pt x="755" y="82"/>
                </a:lnTo>
                <a:lnTo>
                  <a:pt x="765" y="92"/>
                </a:lnTo>
                <a:lnTo>
                  <a:pt x="775" y="112"/>
                </a:lnTo>
                <a:lnTo>
                  <a:pt x="785" y="123"/>
                </a:lnTo>
                <a:lnTo>
                  <a:pt x="785" y="133"/>
                </a:lnTo>
                <a:lnTo>
                  <a:pt x="785" y="153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3" name="Freeform 38"/>
          <p:cNvSpPr/>
          <p:nvPr/>
        </p:nvSpPr>
        <p:spPr>
          <a:xfrm>
            <a:off x="6183313" y="1471613"/>
            <a:ext cx="782637" cy="6032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pathLst>
              <a:path w="1234" h="949">
                <a:moveTo>
                  <a:pt x="62" y="0"/>
                </a:moveTo>
                <a:lnTo>
                  <a:pt x="164" y="102"/>
                </a:lnTo>
                <a:lnTo>
                  <a:pt x="266" y="215"/>
                </a:lnTo>
                <a:lnTo>
                  <a:pt x="368" y="306"/>
                </a:lnTo>
                <a:lnTo>
                  <a:pt x="469" y="388"/>
                </a:lnTo>
                <a:lnTo>
                  <a:pt x="561" y="470"/>
                </a:lnTo>
                <a:lnTo>
                  <a:pt x="663" y="541"/>
                </a:lnTo>
                <a:lnTo>
                  <a:pt x="765" y="612"/>
                </a:lnTo>
                <a:lnTo>
                  <a:pt x="857" y="663"/>
                </a:lnTo>
                <a:lnTo>
                  <a:pt x="908" y="694"/>
                </a:lnTo>
                <a:lnTo>
                  <a:pt x="949" y="714"/>
                </a:lnTo>
                <a:lnTo>
                  <a:pt x="989" y="735"/>
                </a:lnTo>
                <a:lnTo>
                  <a:pt x="1020" y="755"/>
                </a:lnTo>
                <a:lnTo>
                  <a:pt x="1051" y="776"/>
                </a:lnTo>
                <a:lnTo>
                  <a:pt x="1081" y="796"/>
                </a:lnTo>
                <a:lnTo>
                  <a:pt x="1112" y="816"/>
                </a:lnTo>
                <a:lnTo>
                  <a:pt x="1132" y="827"/>
                </a:lnTo>
                <a:lnTo>
                  <a:pt x="1163" y="837"/>
                </a:lnTo>
                <a:lnTo>
                  <a:pt x="1173" y="857"/>
                </a:lnTo>
                <a:lnTo>
                  <a:pt x="1193" y="867"/>
                </a:lnTo>
                <a:lnTo>
                  <a:pt x="1204" y="867"/>
                </a:lnTo>
                <a:lnTo>
                  <a:pt x="1214" y="878"/>
                </a:lnTo>
                <a:lnTo>
                  <a:pt x="1224" y="888"/>
                </a:lnTo>
                <a:lnTo>
                  <a:pt x="1234" y="888"/>
                </a:lnTo>
                <a:lnTo>
                  <a:pt x="1234" y="898"/>
                </a:lnTo>
                <a:lnTo>
                  <a:pt x="1224" y="898"/>
                </a:lnTo>
                <a:lnTo>
                  <a:pt x="1214" y="898"/>
                </a:lnTo>
                <a:lnTo>
                  <a:pt x="1204" y="908"/>
                </a:lnTo>
                <a:lnTo>
                  <a:pt x="1183" y="908"/>
                </a:lnTo>
                <a:lnTo>
                  <a:pt x="1153" y="918"/>
                </a:lnTo>
                <a:lnTo>
                  <a:pt x="1122" y="918"/>
                </a:lnTo>
                <a:lnTo>
                  <a:pt x="1081" y="929"/>
                </a:lnTo>
                <a:lnTo>
                  <a:pt x="1040" y="929"/>
                </a:lnTo>
                <a:lnTo>
                  <a:pt x="989" y="939"/>
                </a:lnTo>
                <a:lnTo>
                  <a:pt x="949" y="939"/>
                </a:lnTo>
                <a:lnTo>
                  <a:pt x="918" y="949"/>
                </a:lnTo>
                <a:lnTo>
                  <a:pt x="877" y="949"/>
                </a:lnTo>
                <a:lnTo>
                  <a:pt x="857" y="949"/>
                </a:lnTo>
                <a:lnTo>
                  <a:pt x="826" y="949"/>
                </a:lnTo>
                <a:lnTo>
                  <a:pt x="806" y="949"/>
                </a:lnTo>
                <a:lnTo>
                  <a:pt x="796" y="939"/>
                </a:lnTo>
                <a:lnTo>
                  <a:pt x="775" y="939"/>
                </a:lnTo>
                <a:lnTo>
                  <a:pt x="765" y="929"/>
                </a:lnTo>
                <a:lnTo>
                  <a:pt x="745" y="908"/>
                </a:lnTo>
                <a:lnTo>
                  <a:pt x="714" y="888"/>
                </a:lnTo>
                <a:lnTo>
                  <a:pt x="694" y="857"/>
                </a:lnTo>
                <a:lnTo>
                  <a:pt x="663" y="827"/>
                </a:lnTo>
                <a:lnTo>
                  <a:pt x="643" y="796"/>
                </a:lnTo>
                <a:lnTo>
                  <a:pt x="612" y="755"/>
                </a:lnTo>
                <a:lnTo>
                  <a:pt x="592" y="735"/>
                </a:lnTo>
                <a:lnTo>
                  <a:pt x="571" y="704"/>
                </a:lnTo>
                <a:lnTo>
                  <a:pt x="551" y="674"/>
                </a:lnTo>
                <a:lnTo>
                  <a:pt x="520" y="643"/>
                </a:lnTo>
                <a:lnTo>
                  <a:pt x="490" y="612"/>
                </a:lnTo>
                <a:lnTo>
                  <a:pt x="459" y="572"/>
                </a:lnTo>
                <a:lnTo>
                  <a:pt x="429" y="531"/>
                </a:lnTo>
                <a:lnTo>
                  <a:pt x="388" y="490"/>
                </a:lnTo>
                <a:lnTo>
                  <a:pt x="347" y="439"/>
                </a:lnTo>
                <a:lnTo>
                  <a:pt x="306" y="398"/>
                </a:lnTo>
                <a:lnTo>
                  <a:pt x="266" y="337"/>
                </a:lnTo>
                <a:lnTo>
                  <a:pt x="215" y="286"/>
                </a:lnTo>
                <a:lnTo>
                  <a:pt x="164" y="225"/>
                </a:lnTo>
                <a:lnTo>
                  <a:pt x="113" y="164"/>
                </a:lnTo>
                <a:lnTo>
                  <a:pt x="62" y="102"/>
                </a:lnTo>
                <a:lnTo>
                  <a:pt x="0" y="31"/>
                </a:lnTo>
                <a:lnTo>
                  <a:pt x="62" y="0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" name="Freeform 39"/>
          <p:cNvSpPr/>
          <p:nvPr/>
        </p:nvSpPr>
        <p:spPr>
          <a:xfrm>
            <a:off x="5981700" y="1965325"/>
            <a:ext cx="441325" cy="1476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694" h="234">
                <a:moveTo>
                  <a:pt x="694" y="91"/>
                </a:moveTo>
                <a:lnTo>
                  <a:pt x="684" y="102"/>
                </a:lnTo>
                <a:lnTo>
                  <a:pt x="673" y="102"/>
                </a:lnTo>
                <a:lnTo>
                  <a:pt x="653" y="112"/>
                </a:lnTo>
                <a:lnTo>
                  <a:pt x="622" y="122"/>
                </a:lnTo>
                <a:lnTo>
                  <a:pt x="582" y="132"/>
                </a:lnTo>
                <a:lnTo>
                  <a:pt x="541" y="142"/>
                </a:lnTo>
                <a:lnTo>
                  <a:pt x="480" y="153"/>
                </a:lnTo>
                <a:lnTo>
                  <a:pt x="418" y="163"/>
                </a:lnTo>
                <a:lnTo>
                  <a:pt x="357" y="183"/>
                </a:lnTo>
                <a:lnTo>
                  <a:pt x="296" y="193"/>
                </a:lnTo>
                <a:lnTo>
                  <a:pt x="255" y="204"/>
                </a:lnTo>
                <a:lnTo>
                  <a:pt x="214" y="214"/>
                </a:lnTo>
                <a:lnTo>
                  <a:pt x="174" y="224"/>
                </a:lnTo>
                <a:lnTo>
                  <a:pt x="153" y="224"/>
                </a:lnTo>
                <a:lnTo>
                  <a:pt x="133" y="234"/>
                </a:lnTo>
                <a:lnTo>
                  <a:pt x="123" y="234"/>
                </a:lnTo>
                <a:lnTo>
                  <a:pt x="123" y="224"/>
                </a:lnTo>
                <a:lnTo>
                  <a:pt x="102" y="224"/>
                </a:lnTo>
                <a:lnTo>
                  <a:pt x="92" y="214"/>
                </a:lnTo>
                <a:lnTo>
                  <a:pt x="82" y="204"/>
                </a:lnTo>
                <a:lnTo>
                  <a:pt x="62" y="193"/>
                </a:lnTo>
                <a:lnTo>
                  <a:pt x="41" y="173"/>
                </a:lnTo>
                <a:lnTo>
                  <a:pt x="21" y="153"/>
                </a:lnTo>
                <a:lnTo>
                  <a:pt x="0" y="132"/>
                </a:lnTo>
                <a:lnTo>
                  <a:pt x="72" y="112"/>
                </a:lnTo>
                <a:lnTo>
                  <a:pt x="143" y="91"/>
                </a:lnTo>
                <a:lnTo>
                  <a:pt x="204" y="71"/>
                </a:lnTo>
                <a:lnTo>
                  <a:pt x="255" y="61"/>
                </a:lnTo>
                <a:lnTo>
                  <a:pt x="316" y="40"/>
                </a:lnTo>
                <a:lnTo>
                  <a:pt x="367" y="30"/>
                </a:lnTo>
                <a:lnTo>
                  <a:pt x="408" y="20"/>
                </a:lnTo>
                <a:lnTo>
                  <a:pt x="449" y="10"/>
                </a:lnTo>
                <a:lnTo>
                  <a:pt x="490" y="10"/>
                </a:lnTo>
                <a:lnTo>
                  <a:pt x="520" y="0"/>
                </a:lnTo>
                <a:lnTo>
                  <a:pt x="551" y="0"/>
                </a:lnTo>
                <a:lnTo>
                  <a:pt x="571" y="0"/>
                </a:lnTo>
                <a:lnTo>
                  <a:pt x="592" y="0"/>
                </a:lnTo>
                <a:lnTo>
                  <a:pt x="612" y="0"/>
                </a:lnTo>
                <a:lnTo>
                  <a:pt x="622" y="0"/>
                </a:lnTo>
                <a:lnTo>
                  <a:pt x="633" y="0"/>
                </a:lnTo>
                <a:lnTo>
                  <a:pt x="653" y="30"/>
                </a:lnTo>
                <a:lnTo>
                  <a:pt x="673" y="51"/>
                </a:lnTo>
                <a:lnTo>
                  <a:pt x="684" y="71"/>
                </a:lnTo>
                <a:lnTo>
                  <a:pt x="694" y="91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4" name="Freeform 40"/>
          <p:cNvSpPr/>
          <p:nvPr/>
        </p:nvSpPr>
        <p:spPr>
          <a:xfrm>
            <a:off x="5937250" y="2339975"/>
            <a:ext cx="155575" cy="3048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45" h="480">
                <a:moveTo>
                  <a:pt x="245" y="337"/>
                </a:moveTo>
                <a:lnTo>
                  <a:pt x="245" y="357"/>
                </a:lnTo>
                <a:lnTo>
                  <a:pt x="245" y="378"/>
                </a:lnTo>
                <a:lnTo>
                  <a:pt x="224" y="419"/>
                </a:lnTo>
                <a:lnTo>
                  <a:pt x="214" y="449"/>
                </a:lnTo>
                <a:lnTo>
                  <a:pt x="184" y="470"/>
                </a:lnTo>
                <a:lnTo>
                  <a:pt x="184" y="480"/>
                </a:lnTo>
                <a:lnTo>
                  <a:pt x="173" y="480"/>
                </a:lnTo>
                <a:lnTo>
                  <a:pt x="163" y="480"/>
                </a:lnTo>
                <a:lnTo>
                  <a:pt x="153" y="480"/>
                </a:lnTo>
                <a:lnTo>
                  <a:pt x="143" y="470"/>
                </a:lnTo>
                <a:lnTo>
                  <a:pt x="143" y="459"/>
                </a:lnTo>
                <a:lnTo>
                  <a:pt x="133" y="449"/>
                </a:lnTo>
                <a:lnTo>
                  <a:pt x="122" y="439"/>
                </a:lnTo>
                <a:lnTo>
                  <a:pt x="112" y="419"/>
                </a:lnTo>
                <a:lnTo>
                  <a:pt x="102" y="398"/>
                </a:lnTo>
                <a:lnTo>
                  <a:pt x="102" y="378"/>
                </a:lnTo>
                <a:lnTo>
                  <a:pt x="92" y="357"/>
                </a:lnTo>
                <a:lnTo>
                  <a:pt x="82" y="327"/>
                </a:lnTo>
                <a:lnTo>
                  <a:pt x="61" y="276"/>
                </a:lnTo>
                <a:lnTo>
                  <a:pt x="51" y="215"/>
                </a:lnTo>
                <a:lnTo>
                  <a:pt x="31" y="164"/>
                </a:lnTo>
                <a:lnTo>
                  <a:pt x="20" y="123"/>
                </a:lnTo>
                <a:lnTo>
                  <a:pt x="10" y="82"/>
                </a:lnTo>
                <a:lnTo>
                  <a:pt x="10" y="51"/>
                </a:lnTo>
                <a:lnTo>
                  <a:pt x="10" y="31"/>
                </a:lnTo>
                <a:lnTo>
                  <a:pt x="0" y="11"/>
                </a:lnTo>
                <a:lnTo>
                  <a:pt x="10" y="11"/>
                </a:lnTo>
                <a:lnTo>
                  <a:pt x="10" y="0"/>
                </a:lnTo>
                <a:lnTo>
                  <a:pt x="20" y="0"/>
                </a:lnTo>
                <a:lnTo>
                  <a:pt x="31" y="0"/>
                </a:lnTo>
                <a:lnTo>
                  <a:pt x="41" y="11"/>
                </a:lnTo>
                <a:lnTo>
                  <a:pt x="51" y="11"/>
                </a:lnTo>
                <a:lnTo>
                  <a:pt x="61" y="21"/>
                </a:lnTo>
                <a:lnTo>
                  <a:pt x="82" y="31"/>
                </a:lnTo>
                <a:lnTo>
                  <a:pt x="102" y="41"/>
                </a:lnTo>
                <a:lnTo>
                  <a:pt x="133" y="72"/>
                </a:lnTo>
                <a:lnTo>
                  <a:pt x="163" y="102"/>
                </a:lnTo>
                <a:lnTo>
                  <a:pt x="214" y="153"/>
                </a:lnTo>
                <a:lnTo>
                  <a:pt x="224" y="194"/>
                </a:lnTo>
                <a:lnTo>
                  <a:pt x="235" y="245"/>
                </a:lnTo>
                <a:lnTo>
                  <a:pt x="245" y="286"/>
                </a:lnTo>
                <a:lnTo>
                  <a:pt x="245" y="337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5" name="Freeform 41"/>
          <p:cNvSpPr/>
          <p:nvPr/>
        </p:nvSpPr>
        <p:spPr>
          <a:xfrm>
            <a:off x="6130925" y="2236788"/>
            <a:ext cx="149225" cy="3175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34" h="500">
                <a:moveTo>
                  <a:pt x="163" y="123"/>
                </a:moveTo>
                <a:lnTo>
                  <a:pt x="194" y="163"/>
                </a:lnTo>
                <a:lnTo>
                  <a:pt x="214" y="204"/>
                </a:lnTo>
                <a:lnTo>
                  <a:pt x="224" y="245"/>
                </a:lnTo>
                <a:lnTo>
                  <a:pt x="234" y="296"/>
                </a:lnTo>
                <a:lnTo>
                  <a:pt x="224" y="337"/>
                </a:lnTo>
                <a:lnTo>
                  <a:pt x="224" y="378"/>
                </a:lnTo>
                <a:lnTo>
                  <a:pt x="214" y="418"/>
                </a:lnTo>
                <a:lnTo>
                  <a:pt x="204" y="449"/>
                </a:lnTo>
                <a:lnTo>
                  <a:pt x="204" y="459"/>
                </a:lnTo>
                <a:lnTo>
                  <a:pt x="194" y="469"/>
                </a:lnTo>
                <a:lnTo>
                  <a:pt x="173" y="490"/>
                </a:lnTo>
                <a:lnTo>
                  <a:pt x="163" y="500"/>
                </a:lnTo>
                <a:lnTo>
                  <a:pt x="153" y="500"/>
                </a:lnTo>
                <a:lnTo>
                  <a:pt x="143" y="490"/>
                </a:lnTo>
                <a:lnTo>
                  <a:pt x="143" y="480"/>
                </a:lnTo>
                <a:lnTo>
                  <a:pt x="132" y="469"/>
                </a:lnTo>
                <a:lnTo>
                  <a:pt x="122" y="439"/>
                </a:lnTo>
                <a:lnTo>
                  <a:pt x="102" y="408"/>
                </a:lnTo>
                <a:lnTo>
                  <a:pt x="92" y="367"/>
                </a:lnTo>
                <a:lnTo>
                  <a:pt x="81" y="316"/>
                </a:lnTo>
                <a:lnTo>
                  <a:pt x="61" y="255"/>
                </a:lnTo>
                <a:lnTo>
                  <a:pt x="51" y="204"/>
                </a:lnTo>
                <a:lnTo>
                  <a:pt x="30" y="153"/>
                </a:lnTo>
                <a:lnTo>
                  <a:pt x="20" y="112"/>
                </a:lnTo>
                <a:lnTo>
                  <a:pt x="10" y="72"/>
                </a:lnTo>
                <a:lnTo>
                  <a:pt x="10" y="51"/>
                </a:lnTo>
                <a:lnTo>
                  <a:pt x="0" y="31"/>
                </a:lnTo>
                <a:lnTo>
                  <a:pt x="0" y="10"/>
                </a:lnTo>
                <a:lnTo>
                  <a:pt x="10" y="0"/>
                </a:lnTo>
                <a:lnTo>
                  <a:pt x="20" y="0"/>
                </a:lnTo>
                <a:lnTo>
                  <a:pt x="41" y="10"/>
                </a:lnTo>
                <a:lnTo>
                  <a:pt x="61" y="21"/>
                </a:lnTo>
                <a:lnTo>
                  <a:pt x="71" y="21"/>
                </a:lnTo>
                <a:lnTo>
                  <a:pt x="92" y="31"/>
                </a:lnTo>
                <a:lnTo>
                  <a:pt x="112" y="51"/>
                </a:lnTo>
                <a:lnTo>
                  <a:pt x="143" y="82"/>
                </a:lnTo>
                <a:lnTo>
                  <a:pt x="163" y="123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6" name="Freeform 42"/>
          <p:cNvSpPr/>
          <p:nvPr/>
        </p:nvSpPr>
        <p:spPr>
          <a:xfrm>
            <a:off x="6292850" y="2171700"/>
            <a:ext cx="273050" cy="6223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428" h="980">
                <a:moveTo>
                  <a:pt x="428" y="143"/>
                </a:moveTo>
                <a:lnTo>
                  <a:pt x="428" y="153"/>
                </a:lnTo>
                <a:lnTo>
                  <a:pt x="418" y="174"/>
                </a:lnTo>
                <a:lnTo>
                  <a:pt x="418" y="194"/>
                </a:lnTo>
                <a:lnTo>
                  <a:pt x="408" y="214"/>
                </a:lnTo>
                <a:lnTo>
                  <a:pt x="397" y="255"/>
                </a:lnTo>
                <a:lnTo>
                  <a:pt x="377" y="286"/>
                </a:lnTo>
                <a:lnTo>
                  <a:pt x="357" y="337"/>
                </a:lnTo>
                <a:lnTo>
                  <a:pt x="346" y="378"/>
                </a:lnTo>
                <a:lnTo>
                  <a:pt x="316" y="439"/>
                </a:lnTo>
                <a:lnTo>
                  <a:pt x="295" y="500"/>
                </a:lnTo>
                <a:lnTo>
                  <a:pt x="265" y="561"/>
                </a:lnTo>
                <a:lnTo>
                  <a:pt x="234" y="633"/>
                </a:lnTo>
                <a:lnTo>
                  <a:pt x="204" y="714"/>
                </a:lnTo>
                <a:lnTo>
                  <a:pt x="173" y="796"/>
                </a:lnTo>
                <a:lnTo>
                  <a:pt x="143" y="888"/>
                </a:lnTo>
                <a:lnTo>
                  <a:pt x="102" y="980"/>
                </a:lnTo>
                <a:lnTo>
                  <a:pt x="0" y="969"/>
                </a:lnTo>
                <a:lnTo>
                  <a:pt x="30" y="888"/>
                </a:lnTo>
                <a:lnTo>
                  <a:pt x="51" y="806"/>
                </a:lnTo>
                <a:lnTo>
                  <a:pt x="102" y="663"/>
                </a:lnTo>
                <a:lnTo>
                  <a:pt x="153" y="510"/>
                </a:lnTo>
                <a:lnTo>
                  <a:pt x="173" y="439"/>
                </a:lnTo>
                <a:lnTo>
                  <a:pt x="194" y="367"/>
                </a:lnTo>
                <a:lnTo>
                  <a:pt x="204" y="306"/>
                </a:lnTo>
                <a:lnTo>
                  <a:pt x="214" y="255"/>
                </a:lnTo>
                <a:lnTo>
                  <a:pt x="214" y="204"/>
                </a:lnTo>
                <a:lnTo>
                  <a:pt x="224" y="163"/>
                </a:lnTo>
                <a:lnTo>
                  <a:pt x="224" y="133"/>
                </a:lnTo>
                <a:lnTo>
                  <a:pt x="224" y="102"/>
                </a:lnTo>
                <a:lnTo>
                  <a:pt x="224" y="82"/>
                </a:lnTo>
                <a:lnTo>
                  <a:pt x="214" y="72"/>
                </a:lnTo>
                <a:lnTo>
                  <a:pt x="204" y="51"/>
                </a:lnTo>
                <a:lnTo>
                  <a:pt x="194" y="31"/>
                </a:lnTo>
                <a:lnTo>
                  <a:pt x="204" y="21"/>
                </a:lnTo>
                <a:lnTo>
                  <a:pt x="214" y="10"/>
                </a:lnTo>
                <a:lnTo>
                  <a:pt x="224" y="0"/>
                </a:lnTo>
                <a:lnTo>
                  <a:pt x="234" y="0"/>
                </a:lnTo>
                <a:lnTo>
                  <a:pt x="245" y="0"/>
                </a:lnTo>
                <a:lnTo>
                  <a:pt x="265" y="0"/>
                </a:lnTo>
                <a:lnTo>
                  <a:pt x="275" y="0"/>
                </a:lnTo>
                <a:lnTo>
                  <a:pt x="295" y="10"/>
                </a:lnTo>
                <a:lnTo>
                  <a:pt x="316" y="21"/>
                </a:lnTo>
                <a:lnTo>
                  <a:pt x="336" y="31"/>
                </a:lnTo>
                <a:lnTo>
                  <a:pt x="357" y="41"/>
                </a:lnTo>
                <a:lnTo>
                  <a:pt x="377" y="61"/>
                </a:lnTo>
                <a:lnTo>
                  <a:pt x="387" y="72"/>
                </a:lnTo>
                <a:lnTo>
                  <a:pt x="397" y="92"/>
                </a:lnTo>
                <a:lnTo>
                  <a:pt x="408" y="102"/>
                </a:lnTo>
                <a:lnTo>
                  <a:pt x="418" y="112"/>
                </a:lnTo>
                <a:lnTo>
                  <a:pt x="428" y="133"/>
                </a:lnTo>
                <a:lnTo>
                  <a:pt x="428" y="143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7" name="Freeform 43"/>
          <p:cNvSpPr/>
          <p:nvPr/>
        </p:nvSpPr>
        <p:spPr>
          <a:xfrm>
            <a:off x="5813425" y="2722563"/>
            <a:ext cx="874713" cy="1809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377" h="286">
                <a:moveTo>
                  <a:pt x="102" y="266"/>
                </a:moveTo>
                <a:lnTo>
                  <a:pt x="72" y="245"/>
                </a:lnTo>
                <a:lnTo>
                  <a:pt x="51" y="215"/>
                </a:lnTo>
                <a:lnTo>
                  <a:pt x="21" y="184"/>
                </a:lnTo>
                <a:lnTo>
                  <a:pt x="10" y="164"/>
                </a:lnTo>
                <a:lnTo>
                  <a:pt x="0" y="133"/>
                </a:lnTo>
                <a:lnTo>
                  <a:pt x="10" y="133"/>
                </a:lnTo>
                <a:lnTo>
                  <a:pt x="31" y="133"/>
                </a:lnTo>
                <a:lnTo>
                  <a:pt x="41" y="133"/>
                </a:lnTo>
                <a:lnTo>
                  <a:pt x="61" y="133"/>
                </a:lnTo>
                <a:lnTo>
                  <a:pt x="92" y="133"/>
                </a:lnTo>
                <a:lnTo>
                  <a:pt x="123" y="123"/>
                </a:lnTo>
                <a:lnTo>
                  <a:pt x="153" y="123"/>
                </a:lnTo>
                <a:lnTo>
                  <a:pt x="184" y="123"/>
                </a:lnTo>
                <a:lnTo>
                  <a:pt x="225" y="113"/>
                </a:lnTo>
                <a:lnTo>
                  <a:pt x="265" y="113"/>
                </a:lnTo>
                <a:lnTo>
                  <a:pt x="306" y="102"/>
                </a:lnTo>
                <a:lnTo>
                  <a:pt x="357" y="92"/>
                </a:lnTo>
                <a:lnTo>
                  <a:pt x="408" y="92"/>
                </a:lnTo>
                <a:lnTo>
                  <a:pt x="459" y="82"/>
                </a:lnTo>
                <a:lnTo>
                  <a:pt x="510" y="72"/>
                </a:lnTo>
                <a:lnTo>
                  <a:pt x="571" y="62"/>
                </a:lnTo>
                <a:lnTo>
                  <a:pt x="632" y="51"/>
                </a:lnTo>
                <a:lnTo>
                  <a:pt x="683" y="51"/>
                </a:lnTo>
                <a:lnTo>
                  <a:pt x="734" y="41"/>
                </a:lnTo>
                <a:lnTo>
                  <a:pt x="785" y="31"/>
                </a:lnTo>
                <a:lnTo>
                  <a:pt x="836" y="31"/>
                </a:lnTo>
                <a:lnTo>
                  <a:pt x="877" y="21"/>
                </a:lnTo>
                <a:lnTo>
                  <a:pt x="918" y="21"/>
                </a:lnTo>
                <a:lnTo>
                  <a:pt x="959" y="10"/>
                </a:lnTo>
                <a:lnTo>
                  <a:pt x="1000" y="10"/>
                </a:lnTo>
                <a:lnTo>
                  <a:pt x="1030" y="10"/>
                </a:lnTo>
                <a:lnTo>
                  <a:pt x="1061" y="0"/>
                </a:lnTo>
                <a:lnTo>
                  <a:pt x="1091" y="0"/>
                </a:lnTo>
                <a:lnTo>
                  <a:pt x="1112" y="0"/>
                </a:lnTo>
                <a:lnTo>
                  <a:pt x="1132" y="0"/>
                </a:lnTo>
                <a:lnTo>
                  <a:pt x="1152" y="0"/>
                </a:lnTo>
                <a:lnTo>
                  <a:pt x="1173" y="0"/>
                </a:lnTo>
                <a:lnTo>
                  <a:pt x="1203" y="0"/>
                </a:lnTo>
                <a:lnTo>
                  <a:pt x="1224" y="0"/>
                </a:lnTo>
                <a:lnTo>
                  <a:pt x="1254" y="10"/>
                </a:lnTo>
                <a:lnTo>
                  <a:pt x="1275" y="21"/>
                </a:lnTo>
                <a:lnTo>
                  <a:pt x="1295" y="31"/>
                </a:lnTo>
                <a:lnTo>
                  <a:pt x="1316" y="51"/>
                </a:lnTo>
                <a:lnTo>
                  <a:pt x="1336" y="62"/>
                </a:lnTo>
                <a:lnTo>
                  <a:pt x="1346" y="82"/>
                </a:lnTo>
                <a:lnTo>
                  <a:pt x="1356" y="113"/>
                </a:lnTo>
                <a:lnTo>
                  <a:pt x="1367" y="133"/>
                </a:lnTo>
                <a:lnTo>
                  <a:pt x="1377" y="143"/>
                </a:lnTo>
                <a:lnTo>
                  <a:pt x="1377" y="164"/>
                </a:lnTo>
                <a:lnTo>
                  <a:pt x="1377" y="174"/>
                </a:lnTo>
                <a:lnTo>
                  <a:pt x="1377" y="184"/>
                </a:lnTo>
                <a:lnTo>
                  <a:pt x="1367" y="194"/>
                </a:lnTo>
                <a:lnTo>
                  <a:pt x="1356" y="194"/>
                </a:lnTo>
                <a:lnTo>
                  <a:pt x="1336" y="194"/>
                </a:lnTo>
                <a:lnTo>
                  <a:pt x="1316" y="194"/>
                </a:lnTo>
                <a:lnTo>
                  <a:pt x="1295" y="184"/>
                </a:lnTo>
                <a:lnTo>
                  <a:pt x="1265" y="184"/>
                </a:lnTo>
                <a:lnTo>
                  <a:pt x="1224" y="184"/>
                </a:lnTo>
                <a:lnTo>
                  <a:pt x="1193" y="174"/>
                </a:lnTo>
                <a:lnTo>
                  <a:pt x="1152" y="174"/>
                </a:lnTo>
                <a:lnTo>
                  <a:pt x="1101" y="174"/>
                </a:lnTo>
                <a:lnTo>
                  <a:pt x="1050" y="174"/>
                </a:lnTo>
                <a:lnTo>
                  <a:pt x="989" y="174"/>
                </a:lnTo>
                <a:lnTo>
                  <a:pt x="928" y="174"/>
                </a:lnTo>
                <a:lnTo>
                  <a:pt x="867" y="184"/>
                </a:lnTo>
                <a:lnTo>
                  <a:pt x="796" y="194"/>
                </a:lnTo>
                <a:lnTo>
                  <a:pt x="724" y="204"/>
                </a:lnTo>
                <a:lnTo>
                  <a:pt x="643" y="215"/>
                </a:lnTo>
                <a:lnTo>
                  <a:pt x="571" y="225"/>
                </a:lnTo>
                <a:lnTo>
                  <a:pt x="510" y="225"/>
                </a:lnTo>
                <a:lnTo>
                  <a:pt x="459" y="235"/>
                </a:lnTo>
                <a:lnTo>
                  <a:pt x="408" y="245"/>
                </a:lnTo>
                <a:lnTo>
                  <a:pt x="357" y="255"/>
                </a:lnTo>
                <a:lnTo>
                  <a:pt x="327" y="266"/>
                </a:lnTo>
                <a:lnTo>
                  <a:pt x="296" y="276"/>
                </a:lnTo>
                <a:lnTo>
                  <a:pt x="235" y="286"/>
                </a:lnTo>
                <a:lnTo>
                  <a:pt x="184" y="286"/>
                </a:lnTo>
                <a:lnTo>
                  <a:pt x="143" y="276"/>
                </a:lnTo>
                <a:lnTo>
                  <a:pt x="123" y="276"/>
                </a:lnTo>
                <a:lnTo>
                  <a:pt x="102" y="266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701" name="矩形 4"/>
          <p:cNvSpPr/>
          <p:nvPr/>
        </p:nvSpPr>
        <p:spPr>
          <a:xfrm>
            <a:off x="760413" y="1201738"/>
            <a:ext cx="1201737" cy="1311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8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验</a:t>
            </a:r>
            <a:endParaRPr lang="zh-CN" altLang="en-US" sz="8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41338" y="593725"/>
            <a:ext cx="1489075" cy="823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8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yàn</a:t>
            </a:r>
            <a:endParaRPr lang="en-US" altLang="zh-CN" sz="48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0" name="线形标注 2 39"/>
          <p:cNvSpPr/>
          <p:nvPr/>
        </p:nvSpPr>
        <p:spPr bwMode="auto">
          <a:xfrm>
            <a:off x="4986338" y="3408363"/>
            <a:ext cx="2655888" cy="847725"/>
          </a:xfrm>
          <a:prstGeom prst="borderCallout2">
            <a:avLst>
              <a:gd name="adj1" fmla="val 1448"/>
              <a:gd name="adj2" fmla="val 76658"/>
              <a:gd name="adj3" fmla="val -376"/>
              <a:gd name="adj4" fmla="val 83152"/>
              <a:gd name="adj5" fmla="val -130230"/>
              <a:gd name="adj6" fmla="val 72775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26543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“人”字要扁，下边有一短横。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  <p:bldP spid="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835025" y="2711450"/>
            <a:ext cx="2341563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结构：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左右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35025" y="3992563"/>
            <a:ext cx="2620963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组词：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阿姨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阿妹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35025" y="3130550"/>
            <a:ext cx="17113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部首：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阝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819150" y="3549650"/>
            <a:ext cx="21558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笔画：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七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29701" name="图片 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39013" y="1703388"/>
            <a:ext cx="1677987" cy="70802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5" name="Group 47"/>
          <p:cNvGraphicFramePr>
            <a:graphicFrameLocks noGrp="1"/>
          </p:cNvGraphicFramePr>
          <p:nvPr/>
        </p:nvGraphicFramePr>
        <p:xfrm>
          <a:off x="4651375" y="968375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2" name="Picture 3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85075" y="461963"/>
            <a:ext cx="901700" cy="512763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40" name="线形标注 2 39"/>
          <p:cNvSpPr/>
          <p:nvPr/>
        </p:nvSpPr>
        <p:spPr bwMode="auto">
          <a:xfrm>
            <a:off x="4784725" y="3413125"/>
            <a:ext cx="3013075" cy="1044575"/>
          </a:xfrm>
          <a:prstGeom prst="borderCallout2">
            <a:avLst>
              <a:gd name="adj1" fmla="val 1448"/>
              <a:gd name="adj2" fmla="val 76658"/>
              <a:gd name="adj3" fmla="val -376"/>
              <a:gd name="adj4" fmla="val 83152"/>
              <a:gd name="adj5" fmla="val -84463"/>
              <a:gd name="adj6" fmla="val 61482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26543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“可” 字的上横稍低，竖钩位置靠右。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4" name="Freeform 45"/>
          <p:cNvSpPr/>
          <p:nvPr/>
        </p:nvSpPr>
        <p:spPr>
          <a:xfrm>
            <a:off x="5387975" y="1341438"/>
            <a:ext cx="422275" cy="8747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663" h="1377">
                <a:moveTo>
                  <a:pt x="357" y="71"/>
                </a:moveTo>
                <a:lnTo>
                  <a:pt x="378" y="41"/>
                </a:lnTo>
                <a:lnTo>
                  <a:pt x="408" y="20"/>
                </a:lnTo>
                <a:lnTo>
                  <a:pt x="429" y="10"/>
                </a:lnTo>
                <a:lnTo>
                  <a:pt x="439" y="10"/>
                </a:lnTo>
                <a:lnTo>
                  <a:pt x="449" y="0"/>
                </a:lnTo>
                <a:lnTo>
                  <a:pt x="449" y="10"/>
                </a:lnTo>
                <a:lnTo>
                  <a:pt x="459" y="10"/>
                </a:lnTo>
                <a:lnTo>
                  <a:pt x="469" y="10"/>
                </a:lnTo>
                <a:lnTo>
                  <a:pt x="490" y="20"/>
                </a:lnTo>
                <a:lnTo>
                  <a:pt x="500" y="20"/>
                </a:lnTo>
                <a:lnTo>
                  <a:pt x="520" y="30"/>
                </a:lnTo>
                <a:lnTo>
                  <a:pt x="541" y="41"/>
                </a:lnTo>
                <a:lnTo>
                  <a:pt x="571" y="51"/>
                </a:lnTo>
                <a:lnTo>
                  <a:pt x="592" y="71"/>
                </a:lnTo>
                <a:lnTo>
                  <a:pt x="612" y="81"/>
                </a:lnTo>
                <a:lnTo>
                  <a:pt x="622" y="92"/>
                </a:lnTo>
                <a:lnTo>
                  <a:pt x="633" y="102"/>
                </a:lnTo>
                <a:lnTo>
                  <a:pt x="643" y="112"/>
                </a:lnTo>
                <a:lnTo>
                  <a:pt x="653" y="122"/>
                </a:lnTo>
                <a:lnTo>
                  <a:pt x="663" y="122"/>
                </a:lnTo>
                <a:lnTo>
                  <a:pt x="663" y="132"/>
                </a:lnTo>
                <a:lnTo>
                  <a:pt x="663" y="143"/>
                </a:lnTo>
                <a:lnTo>
                  <a:pt x="653" y="153"/>
                </a:lnTo>
                <a:lnTo>
                  <a:pt x="643" y="173"/>
                </a:lnTo>
                <a:lnTo>
                  <a:pt x="633" y="183"/>
                </a:lnTo>
                <a:lnTo>
                  <a:pt x="622" y="204"/>
                </a:lnTo>
                <a:lnTo>
                  <a:pt x="602" y="224"/>
                </a:lnTo>
                <a:lnTo>
                  <a:pt x="582" y="245"/>
                </a:lnTo>
                <a:lnTo>
                  <a:pt x="561" y="265"/>
                </a:lnTo>
                <a:lnTo>
                  <a:pt x="531" y="296"/>
                </a:lnTo>
                <a:lnTo>
                  <a:pt x="510" y="326"/>
                </a:lnTo>
                <a:lnTo>
                  <a:pt x="469" y="377"/>
                </a:lnTo>
                <a:lnTo>
                  <a:pt x="429" y="449"/>
                </a:lnTo>
                <a:lnTo>
                  <a:pt x="388" y="510"/>
                </a:lnTo>
                <a:lnTo>
                  <a:pt x="367" y="541"/>
                </a:lnTo>
                <a:lnTo>
                  <a:pt x="357" y="571"/>
                </a:lnTo>
                <a:lnTo>
                  <a:pt x="347" y="602"/>
                </a:lnTo>
                <a:lnTo>
                  <a:pt x="337" y="622"/>
                </a:lnTo>
                <a:lnTo>
                  <a:pt x="337" y="643"/>
                </a:lnTo>
                <a:lnTo>
                  <a:pt x="337" y="653"/>
                </a:lnTo>
                <a:lnTo>
                  <a:pt x="337" y="663"/>
                </a:lnTo>
                <a:lnTo>
                  <a:pt x="347" y="673"/>
                </a:lnTo>
                <a:lnTo>
                  <a:pt x="347" y="683"/>
                </a:lnTo>
                <a:lnTo>
                  <a:pt x="357" y="704"/>
                </a:lnTo>
                <a:lnTo>
                  <a:pt x="367" y="724"/>
                </a:lnTo>
                <a:lnTo>
                  <a:pt x="388" y="755"/>
                </a:lnTo>
                <a:lnTo>
                  <a:pt x="398" y="785"/>
                </a:lnTo>
                <a:lnTo>
                  <a:pt x="418" y="816"/>
                </a:lnTo>
                <a:lnTo>
                  <a:pt x="449" y="857"/>
                </a:lnTo>
                <a:lnTo>
                  <a:pt x="469" y="898"/>
                </a:lnTo>
                <a:lnTo>
                  <a:pt x="490" y="949"/>
                </a:lnTo>
                <a:lnTo>
                  <a:pt x="500" y="1000"/>
                </a:lnTo>
                <a:lnTo>
                  <a:pt x="520" y="1040"/>
                </a:lnTo>
                <a:lnTo>
                  <a:pt x="520" y="1081"/>
                </a:lnTo>
                <a:lnTo>
                  <a:pt x="531" y="1122"/>
                </a:lnTo>
                <a:lnTo>
                  <a:pt x="531" y="1163"/>
                </a:lnTo>
                <a:lnTo>
                  <a:pt x="520" y="1193"/>
                </a:lnTo>
                <a:lnTo>
                  <a:pt x="510" y="1234"/>
                </a:lnTo>
                <a:lnTo>
                  <a:pt x="500" y="1265"/>
                </a:lnTo>
                <a:lnTo>
                  <a:pt x="490" y="1285"/>
                </a:lnTo>
                <a:lnTo>
                  <a:pt x="480" y="1316"/>
                </a:lnTo>
                <a:lnTo>
                  <a:pt x="469" y="1336"/>
                </a:lnTo>
                <a:lnTo>
                  <a:pt x="459" y="1347"/>
                </a:lnTo>
                <a:lnTo>
                  <a:pt x="449" y="1357"/>
                </a:lnTo>
                <a:lnTo>
                  <a:pt x="439" y="1367"/>
                </a:lnTo>
                <a:lnTo>
                  <a:pt x="429" y="1377"/>
                </a:lnTo>
                <a:lnTo>
                  <a:pt x="418" y="1377"/>
                </a:lnTo>
                <a:lnTo>
                  <a:pt x="408" y="1367"/>
                </a:lnTo>
                <a:lnTo>
                  <a:pt x="398" y="1367"/>
                </a:lnTo>
                <a:lnTo>
                  <a:pt x="388" y="1357"/>
                </a:lnTo>
                <a:lnTo>
                  <a:pt x="388" y="1347"/>
                </a:lnTo>
                <a:lnTo>
                  <a:pt x="367" y="1316"/>
                </a:lnTo>
                <a:lnTo>
                  <a:pt x="357" y="1306"/>
                </a:lnTo>
                <a:lnTo>
                  <a:pt x="337" y="1285"/>
                </a:lnTo>
                <a:lnTo>
                  <a:pt x="317" y="1255"/>
                </a:lnTo>
                <a:lnTo>
                  <a:pt x="286" y="1224"/>
                </a:lnTo>
                <a:lnTo>
                  <a:pt x="255" y="1193"/>
                </a:lnTo>
                <a:lnTo>
                  <a:pt x="225" y="1153"/>
                </a:lnTo>
                <a:lnTo>
                  <a:pt x="184" y="1112"/>
                </a:lnTo>
                <a:lnTo>
                  <a:pt x="143" y="1071"/>
                </a:lnTo>
                <a:lnTo>
                  <a:pt x="143" y="1030"/>
                </a:lnTo>
                <a:lnTo>
                  <a:pt x="184" y="1040"/>
                </a:lnTo>
                <a:lnTo>
                  <a:pt x="225" y="1051"/>
                </a:lnTo>
                <a:lnTo>
                  <a:pt x="255" y="1061"/>
                </a:lnTo>
                <a:lnTo>
                  <a:pt x="286" y="1071"/>
                </a:lnTo>
                <a:lnTo>
                  <a:pt x="306" y="1071"/>
                </a:lnTo>
                <a:lnTo>
                  <a:pt x="327" y="1081"/>
                </a:lnTo>
                <a:lnTo>
                  <a:pt x="347" y="1081"/>
                </a:lnTo>
                <a:lnTo>
                  <a:pt x="357" y="1081"/>
                </a:lnTo>
                <a:lnTo>
                  <a:pt x="367" y="1081"/>
                </a:lnTo>
                <a:lnTo>
                  <a:pt x="378" y="1071"/>
                </a:lnTo>
                <a:lnTo>
                  <a:pt x="378" y="1061"/>
                </a:lnTo>
                <a:lnTo>
                  <a:pt x="388" y="1051"/>
                </a:lnTo>
                <a:lnTo>
                  <a:pt x="398" y="1051"/>
                </a:lnTo>
                <a:lnTo>
                  <a:pt x="398" y="1040"/>
                </a:lnTo>
                <a:lnTo>
                  <a:pt x="388" y="1020"/>
                </a:lnTo>
                <a:lnTo>
                  <a:pt x="388" y="1010"/>
                </a:lnTo>
                <a:lnTo>
                  <a:pt x="388" y="989"/>
                </a:lnTo>
                <a:lnTo>
                  <a:pt x="378" y="969"/>
                </a:lnTo>
                <a:lnTo>
                  <a:pt x="367" y="938"/>
                </a:lnTo>
                <a:lnTo>
                  <a:pt x="357" y="918"/>
                </a:lnTo>
                <a:lnTo>
                  <a:pt x="337" y="867"/>
                </a:lnTo>
                <a:lnTo>
                  <a:pt x="306" y="816"/>
                </a:lnTo>
                <a:lnTo>
                  <a:pt x="286" y="775"/>
                </a:lnTo>
                <a:lnTo>
                  <a:pt x="266" y="724"/>
                </a:lnTo>
                <a:lnTo>
                  <a:pt x="255" y="704"/>
                </a:lnTo>
                <a:lnTo>
                  <a:pt x="255" y="683"/>
                </a:lnTo>
                <a:lnTo>
                  <a:pt x="255" y="653"/>
                </a:lnTo>
                <a:lnTo>
                  <a:pt x="255" y="622"/>
                </a:lnTo>
                <a:lnTo>
                  <a:pt x="266" y="581"/>
                </a:lnTo>
                <a:lnTo>
                  <a:pt x="276" y="541"/>
                </a:lnTo>
                <a:lnTo>
                  <a:pt x="296" y="500"/>
                </a:lnTo>
                <a:lnTo>
                  <a:pt x="306" y="449"/>
                </a:lnTo>
                <a:lnTo>
                  <a:pt x="327" y="398"/>
                </a:lnTo>
                <a:lnTo>
                  <a:pt x="347" y="357"/>
                </a:lnTo>
                <a:lnTo>
                  <a:pt x="357" y="316"/>
                </a:lnTo>
                <a:lnTo>
                  <a:pt x="367" y="285"/>
                </a:lnTo>
                <a:lnTo>
                  <a:pt x="378" y="265"/>
                </a:lnTo>
                <a:lnTo>
                  <a:pt x="378" y="245"/>
                </a:lnTo>
                <a:lnTo>
                  <a:pt x="378" y="224"/>
                </a:lnTo>
                <a:lnTo>
                  <a:pt x="378" y="214"/>
                </a:lnTo>
                <a:lnTo>
                  <a:pt x="367" y="214"/>
                </a:lnTo>
                <a:lnTo>
                  <a:pt x="357" y="214"/>
                </a:lnTo>
                <a:lnTo>
                  <a:pt x="347" y="214"/>
                </a:lnTo>
                <a:lnTo>
                  <a:pt x="337" y="224"/>
                </a:lnTo>
                <a:lnTo>
                  <a:pt x="317" y="224"/>
                </a:lnTo>
                <a:lnTo>
                  <a:pt x="296" y="224"/>
                </a:lnTo>
                <a:lnTo>
                  <a:pt x="276" y="234"/>
                </a:lnTo>
                <a:lnTo>
                  <a:pt x="255" y="245"/>
                </a:lnTo>
                <a:lnTo>
                  <a:pt x="225" y="245"/>
                </a:lnTo>
                <a:lnTo>
                  <a:pt x="194" y="255"/>
                </a:lnTo>
                <a:lnTo>
                  <a:pt x="164" y="265"/>
                </a:lnTo>
                <a:lnTo>
                  <a:pt x="133" y="275"/>
                </a:lnTo>
                <a:lnTo>
                  <a:pt x="92" y="285"/>
                </a:lnTo>
                <a:lnTo>
                  <a:pt x="51" y="296"/>
                </a:lnTo>
                <a:lnTo>
                  <a:pt x="11" y="306"/>
                </a:lnTo>
                <a:lnTo>
                  <a:pt x="0" y="204"/>
                </a:lnTo>
                <a:lnTo>
                  <a:pt x="72" y="183"/>
                </a:lnTo>
                <a:lnTo>
                  <a:pt x="133" y="173"/>
                </a:lnTo>
                <a:lnTo>
                  <a:pt x="194" y="153"/>
                </a:lnTo>
                <a:lnTo>
                  <a:pt x="235" y="132"/>
                </a:lnTo>
                <a:lnTo>
                  <a:pt x="276" y="112"/>
                </a:lnTo>
                <a:lnTo>
                  <a:pt x="317" y="102"/>
                </a:lnTo>
                <a:lnTo>
                  <a:pt x="337" y="81"/>
                </a:lnTo>
                <a:lnTo>
                  <a:pt x="357" y="71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5" name="Freeform 46"/>
          <p:cNvSpPr/>
          <p:nvPr/>
        </p:nvSpPr>
        <p:spPr>
          <a:xfrm>
            <a:off x="5711825" y="1489075"/>
            <a:ext cx="1082675" cy="2349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703" h="368">
                <a:moveTo>
                  <a:pt x="806" y="276"/>
                </a:moveTo>
                <a:lnTo>
                  <a:pt x="734" y="286"/>
                </a:lnTo>
                <a:lnTo>
                  <a:pt x="663" y="296"/>
                </a:lnTo>
                <a:lnTo>
                  <a:pt x="602" y="307"/>
                </a:lnTo>
                <a:lnTo>
                  <a:pt x="541" y="317"/>
                </a:lnTo>
                <a:lnTo>
                  <a:pt x="490" y="327"/>
                </a:lnTo>
                <a:lnTo>
                  <a:pt x="439" y="337"/>
                </a:lnTo>
                <a:lnTo>
                  <a:pt x="398" y="337"/>
                </a:lnTo>
                <a:lnTo>
                  <a:pt x="357" y="347"/>
                </a:lnTo>
                <a:lnTo>
                  <a:pt x="316" y="347"/>
                </a:lnTo>
                <a:lnTo>
                  <a:pt x="286" y="358"/>
                </a:lnTo>
                <a:lnTo>
                  <a:pt x="255" y="358"/>
                </a:lnTo>
                <a:lnTo>
                  <a:pt x="235" y="358"/>
                </a:lnTo>
                <a:lnTo>
                  <a:pt x="214" y="358"/>
                </a:lnTo>
                <a:lnTo>
                  <a:pt x="194" y="368"/>
                </a:lnTo>
                <a:lnTo>
                  <a:pt x="184" y="368"/>
                </a:lnTo>
                <a:lnTo>
                  <a:pt x="174" y="368"/>
                </a:lnTo>
                <a:lnTo>
                  <a:pt x="143" y="358"/>
                </a:lnTo>
                <a:lnTo>
                  <a:pt x="123" y="358"/>
                </a:lnTo>
                <a:lnTo>
                  <a:pt x="92" y="347"/>
                </a:lnTo>
                <a:lnTo>
                  <a:pt x="72" y="327"/>
                </a:lnTo>
                <a:lnTo>
                  <a:pt x="51" y="307"/>
                </a:lnTo>
                <a:lnTo>
                  <a:pt x="31" y="286"/>
                </a:lnTo>
                <a:lnTo>
                  <a:pt x="10" y="266"/>
                </a:lnTo>
                <a:lnTo>
                  <a:pt x="0" y="235"/>
                </a:lnTo>
                <a:lnTo>
                  <a:pt x="92" y="235"/>
                </a:lnTo>
                <a:lnTo>
                  <a:pt x="184" y="225"/>
                </a:lnTo>
                <a:lnTo>
                  <a:pt x="367" y="205"/>
                </a:lnTo>
                <a:lnTo>
                  <a:pt x="551" y="174"/>
                </a:lnTo>
                <a:lnTo>
                  <a:pt x="745" y="154"/>
                </a:lnTo>
                <a:lnTo>
                  <a:pt x="796" y="143"/>
                </a:lnTo>
                <a:lnTo>
                  <a:pt x="836" y="133"/>
                </a:lnTo>
                <a:lnTo>
                  <a:pt x="877" y="133"/>
                </a:lnTo>
                <a:lnTo>
                  <a:pt x="918" y="123"/>
                </a:lnTo>
                <a:lnTo>
                  <a:pt x="959" y="113"/>
                </a:lnTo>
                <a:lnTo>
                  <a:pt x="999" y="102"/>
                </a:lnTo>
                <a:lnTo>
                  <a:pt x="1030" y="102"/>
                </a:lnTo>
                <a:lnTo>
                  <a:pt x="1061" y="92"/>
                </a:lnTo>
                <a:lnTo>
                  <a:pt x="1122" y="82"/>
                </a:lnTo>
                <a:lnTo>
                  <a:pt x="1173" y="62"/>
                </a:lnTo>
                <a:lnTo>
                  <a:pt x="1214" y="51"/>
                </a:lnTo>
                <a:lnTo>
                  <a:pt x="1244" y="31"/>
                </a:lnTo>
                <a:lnTo>
                  <a:pt x="1295" y="21"/>
                </a:lnTo>
                <a:lnTo>
                  <a:pt x="1346" y="11"/>
                </a:lnTo>
                <a:lnTo>
                  <a:pt x="1387" y="0"/>
                </a:lnTo>
                <a:lnTo>
                  <a:pt x="1438" y="0"/>
                </a:lnTo>
                <a:lnTo>
                  <a:pt x="1469" y="0"/>
                </a:lnTo>
                <a:lnTo>
                  <a:pt x="1509" y="11"/>
                </a:lnTo>
                <a:lnTo>
                  <a:pt x="1550" y="11"/>
                </a:lnTo>
                <a:lnTo>
                  <a:pt x="1591" y="21"/>
                </a:lnTo>
                <a:lnTo>
                  <a:pt x="1632" y="41"/>
                </a:lnTo>
                <a:lnTo>
                  <a:pt x="1662" y="62"/>
                </a:lnTo>
                <a:lnTo>
                  <a:pt x="1683" y="72"/>
                </a:lnTo>
                <a:lnTo>
                  <a:pt x="1693" y="82"/>
                </a:lnTo>
                <a:lnTo>
                  <a:pt x="1703" y="102"/>
                </a:lnTo>
                <a:lnTo>
                  <a:pt x="1703" y="113"/>
                </a:lnTo>
                <a:lnTo>
                  <a:pt x="1703" y="123"/>
                </a:lnTo>
                <a:lnTo>
                  <a:pt x="1703" y="133"/>
                </a:lnTo>
                <a:lnTo>
                  <a:pt x="1703" y="154"/>
                </a:lnTo>
                <a:lnTo>
                  <a:pt x="1693" y="164"/>
                </a:lnTo>
                <a:lnTo>
                  <a:pt x="1672" y="174"/>
                </a:lnTo>
                <a:lnTo>
                  <a:pt x="1642" y="184"/>
                </a:lnTo>
                <a:lnTo>
                  <a:pt x="1611" y="194"/>
                </a:lnTo>
                <a:lnTo>
                  <a:pt x="1591" y="194"/>
                </a:lnTo>
                <a:lnTo>
                  <a:pt x="1570" y="194"/>
                </a:lnTo>
                <a:lnTo>
                  <a:pt x="1540" y="194"/>
                </a:lnTo>
                <a:lnTo>
                  <a:pt x="1509" y="184"/>
                </a:lnTo>
                <a:lnTo>
                  <a:pt x="1499" y="184"/>
                </a:lnTo>
                <a:lnTo>
                  <a:pt x="1479" y="184"/>
                </a:lnTo>
                <a:lnTo>
                  <a:pt x="1448" y="194"/>
                </a:lnTo>
                <a:lnTo>
                  <a:pt x="1428" y="194"/>
                </a:lnTo>
                <a:lnTo>
                  <a:pt x="1397" y="194"/>
                </a:lnTo>
                <a:lnTo>
                  <a:pt x="1356" y="194"/>
                </a:lnTo>
                <a:lnTo>
                  <a:pt x="1316" y="205"/>
                </a:lnTo>
                <a:lnTo>
                  <a:pt x="1275" y="205"/>
                </a:lnTo>
                <a:lnTo>
                  <a:pt x="1234" y="215"/>
                </a:lnTo>
                <a:lnTo>
                  <a:pt x="1183" y="225"/>
                </a:lnTo>
                <a:lnTo>
                  <a:pt x="1122" y="225"/>
                </a:lnTo>
                <a:lnTo>
                  <a:pt x="1071" y="235"/>
                </a:lnTo>
                <a:lnTo>
                  <a:pt x="1010" y="245"/>
                </a:lnTo>
                <a:lnTo>
                  <a:pt x="948" y="256"/>
                </a:lnTo>
                <a:lnTo>
                  <a:pt x="877" y="266"/>
                </a:lnTo>
                <a:lnTo>
                  <a:pt x="806" y="276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6" name="Freeform 47"/>
          <p:cNvSpPr/>
          <p:nvPr/>
        </p:nvSpPr>
        <p:spPr>
          <a:xfrm>
            <a:off x="5757863" y="1930400"/>
            <a:ext cx="130175" cy="466725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</a:cxnLst>
            <a:pathLst>
              <a:path w="204" h="735">
                <a:moveTo>
                  <a:pt x="20" y="0"/>
                </a:moveTo>
                <a:lnTo>
                  <a:pt x="204" y="51"/>
                </a:lnTo>
                <a:lnTo>
                  <a:pt x="204" y="735"/>
                </a:lnTo>
                <a:lnTo>
                  <a:pt x="122" y="735"/>
                </a:lnTo>
                <a:lnTo>
                  <a:pt x="112" y="653"/>
                </a:lnTo>
                <a:lnTo>
                  <a:pt x="102" y="572"/>
                </a:lnTo>
                <a:lnTo>
                  <a:pt x="102" y="500"/>
                </a:lnTo>
                <a:lnTo>
                  <a:pt x="91" y="429"/>
                </a:lnTo>
                <a:lnTo>
                  <a:pt x="81" y="398"/>
                </a:lnTo>
                <a:lnTo>
                  <a:pt x="81" y="357"/>
                </a:lnTo>
                <a:lnTo>
                  <a:pt x="71" y="316"/>
                </a:lnTo>
                <a:lnTo>
                  <a:pt x="61" y="265"/>
                </a:lnTo>
                <a:lnTo>
                  <a:pt x="40" y="214"/>
                </a:lnTo>
                <a:lnTo>
                  <a:pt x="30" y="163"/>
                </a:lnTo>
                <a:lnTo>
                  <a:pt x="20" y="102"/>
                </a:lnTo>
                <a:lnTo>
                  <a:pt x="0" y="41"/>
                </a:lnTo>
                <a:lnTo>
                  <a:pt x="20" y="0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7" name="Freeform 48"/>
          <p:cNvSpPr/>
          <p:nvPr/>
        </p:nvSpPr>
        <p:spPr>
          <a:xfrm>
            <a:off x="5842000" y="1871663"/>
            <a:ext cx="401638" cy="35718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632" h="562">
                <a:moveTo>
                  <a:pt x="592" y="245"/>
                </a:moveTo>
                <a:lnTo>
                  <a:pt x="581" y="245"/>
                </a:lnTo>
                <a:lnTo>
                  <a:pt x="571" y="255"/>
                </a:lnTo>
                <a:lnTo>
                  <a:pt x="571" y="266"/>
                </a:lnTo>
                <a:lnTo>
                  <a:pt x="561" y="276"/>
                </a:lnTo>
                <a:lnTo>
                  <a:pt x="551" y="286"/>
                </a:lnTo>
                <a:lnTo>
                  <a:pt x="551" y="296"/>
                </a:lnTo>
                <a:lnTo>
                  <a:pt x="541" y="337"/>
                </a:lnTo>
                <a:lnTo>
                  <a:pt x="520" y="378"/>
                </a:lnTo>
                <a:lnTo>
                  <a:pt x="510" y="429"/>
                </a:lnTo>
                <a:lnTo>
                  <a:pt x="490" y="490"/>
                </a:lnTo>
                <a:lnTo>
                  <a:pt x="479" y="562"/>
                </a:lnTo>
                <a:lnTo>
                  <a:pt x="347" y="562"/>
                </a:lnTo>
                <a:lnTo>
                  <a:pt x="357" y="521"/>
                </a:lnTo>
                <a:lnTo>
                  <a:pt x="357" y="490"/>
                </a:lnTo>
                <a:lnTo>
                  <a:pt x="367" y="429"/>
                </a:lnTo>
                <a:lnTo>
                  <a:pt x="377" y="368"/>
                </a:lnTo>
                <a:lnTo>
                  <a:pt x="388" y="317"/>
                </a:lnTo>
                <a:lnTo>
                  <a:pt x="388" y="286"/>
                </a:lnTo>
                <a:lnTo>
                  <a:pt x="398" y="255"/>
                </a:lnTo>
                <a:lnTo>
                  <a:pt x="388" y="225"/>
                </a:lnTo>
                <a:lnTo>
                  <a:pt x="388" y="204"/>
                </a:lnTo>
                <a:lnTo>
                  <a:pt x="377" y="184"/>
                </a:lnTo>
                <a:lnTo>
                  <a:pt x="357" y="174"/>
                </a:lnTo>
                <a:lnTo>
                  <a:pt x="337" y="174"/>
                </a:lnTo>
                <a:lnTo>
                  <a:pt x="316" y="164"/>
                </a:lnTo>
                <a:lnTo>
                  <a:pt x="306" y="164"/>
                </a:lnTo>
                <a:lnTo>
                  <a:pt x="286" y="174"/>
                </a:lnTo>
                <a:lnTo>
                  <a:pt x="255" y="174"/>
                </a:lnTo>
                <a:lnTo>
                  <a:pt x="224" y="184"/>
                </a:lnTo>
                <a:lnTo>
                  <a:pt x="184" y="204"/>
                </a:lnTo>
                <a:lnTo>
                  <a:pt x="143" y="215"/>
                </a:lnTo>
                <a:lnTo>
                  <a:pt x="92" y="235"/>
                </a:lnTo>
                <a:lnTo>
                  <a:pt x="41" y="255"/>
                </a:lnTo>
                <a:lnTo>
                  <a:pt x="0" y="143"/>
                </a:lnTo>
                <a:lnTo>
                  <a:pt x="51" y="143"/>
                </a:lnTo>
                <a:lnTo>
                  <a:pt x="92" y="133"/>
                </a:lnTo>
                <a:lnTo>
                  <a:pt x="143" y="123"/>
                </a:lnTo>
                <a:lnTo>
                  <a:pt x="184" y="102"/>
                </a:lnTo>
                <a:lnTo>
                  <a:pt x="224" y="92"/>
                </a:lnTo>
                <a:lnTo>
                  <a:pt x="255" y="82"/>
                </a:lnTo>
                <a:lnTo>
                  <a:pt x="286" y="62"/>
                </a:lnTo>
                <a:lnTo>
                  <a:pt x="316" y="41"/>
                </a:lnTo>
                <a:lnTo>
                  <a:pt x="337" y="21"/>
                </a:lnTo>
                <a:lnTo>
                  <a:pt x="357" y="11"/>
                </a:lnTo>
                <a:lnTo>
                  <a:pt x="377" y="0"/>
                </a:lnTo>
                <a:lnTo>
                  <a:pt x="398" y="0"/>
                </a:lnTo>
                <a:lnTo>
                  <a:pt x="408" y="11"/>
                </a:lnTo>
                <a:lnTo>
                  <a:pt x="428" y="11"/>
                </a:lnTo>
                <a:lnTo>
                  <a:pt x="439" y="21"/>
                </a:lnTo>
                <a:lnTo>
                  <a:pt x="459" y="31"/>
                </a:lnTo>
                <a:lnTo>
                  <a:pt x="479" y="41"/>
                </a:lnTo>
                <a:lnTo>
                  <a:pt x="500" y="51"/>
                </a:lnTo>
                <a:lnTo>
                  <a:pt x="530" y="62"/>
                </a:lnTo>
                <a:lnTo>
                  <a:pt x="551" y="82"/>
                </a:lnTo>
                <a:lnTo>
                  <a:pt x="571" y="102"/>
                </a:lnTo>
                <a:lnTo>
                  <a:pt x="592" y="113"/>
                </a:lnTo>
                <a:lnTo>
                  <a:pt x="612" y="133"/>
                </a:lnTo>
                <a:lnTo>
                  <a:pt x="622" y="143"/>
                </a:lnTo>
                <a:lnTo>
                  <a:pt x="622" y="153"/>
                </a:lnTo>
                <a:lnTo>
                  <a:pt x="632" y="164"/>
                </a:lnTo>
                <a:lnTo>
                  <a:pt x="632" y="184"/>
                </a:lnTo>
                <a:lnTo>
                  <a:pt x="622" y="204"/>
                </a:lnTo>
                <a:lnTo>
                  <a:pt x="612" y="225"/>
                </a:lnTo>
                <a:lnTo>
                  <a:pt x="592" y="245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" name="Freeform 49"/>
          <p:cNvSpPr/>
          <p:nvPr/>
        </p:nvSpPr>
        <p:spPr>
          <a:xfrm>
            <a:off x="5867400" y="2197100"/>
            <a:ext cx="304800" cy="12858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479" h="204">
                <a:moveTo>
                  <a:pt x="173" y="40"/>
                </a:moveTo>
                <a:lnTo>
                  <a:pt x="234" y="20"/>
                </a:lnTo>
                <a:lnTo>
                  <a:pt x="285" y="10"/>
                </a:lnTo>
                <a:lnTo>
                  <a:pt x="347" y="0"/>
                </a:lnTo>
                <a:lnTo>
                  <a:pt x="387" y="0"/>
                </a:lnTo>
                <a:lnTo>
                  <a:pt x="408" y="0"/>
                </a:lnTo>
                <a:lnTo>
                  <a:pt x="428" y="0"/>
                </a:lnTo>
                <a:lnTo>
                  <a:pt x="438" y="0"/>
                </a:lnTo>
                <a:lnTo>
                  <a:pt x="459" y="10"/>
                </a:lnTo>
                <a:lnTo>
                  <a:pt x="469" y="20"/>
                </a:lnTo>
                <a:lnTo>
                  <a:pt x="479" y="30"/>
                </a:lnTo>
                <a:lnTo>
                  <a:pt x="479" y="51"/>
                </a:lnTo>
                <a:lnTo>
                  <a:pt x="479" y="61"/>
                </a:lnTo>
                <a:lnTo>
                  <a:pt x="479" y="71"/>
                </a:lnTo>
                <a:lnTo>
                  <a:pt x="469" y="91"/>
                </a:lnTo>
                <a:lnTo>
                  <a:pt x="459" y="102"/>
                </a:lnTo>
                <a:lnTo>
                  <a:pt x="438" y="112"/>
                </a:lnTo>
                <a:lnTo>
                  <a:pt x="428" y="112"/>
                </a:lnTo>
                <a:lnTo>
                  <a:pt x="418" y="122"/>
                </a:lnTo>
                <a:lnTo>
                  <a:pt x="408" y="122"/>
                </a:lnTo>
                <a:lnTo>
                  <a:pt x="387" y="122"/>
                </a:lnTo>
                <a:lnTo>
                  <a:pt x="367" y="132"/>
                </a:lnTo>
                <a:lnTo>
                  <a:pt x="347" y="132"/>
                </a:lnTo>
                <a:lnTo>
                  <a:pt x="326" y="142"/>
                </a:lnTo>
                <a:lnTo>
                  <a:pt x="296" y="142"/>
                </a:lnTo>
                <a:lnTo>
                  <a:pt x="275" y="153"/>
                </a:lnTo>
                <a:lnTo>
                  <a:pt x="234" y="163"/>
                </a:lnTo>
                <a:lnTo>
                  <a:pt x="204" y="163"/>
                </a:lnTo>
                <a:lnTo>
                  <a:pt x="163" y="173"/>
                </a:lnTo>
                <a:lnTo>
                  <a:pt x="132" y="183"/>
                </a:lnTo>
                <a:lnTo>
                  <a:pt x="92" y="183"/>
                </a:lnTo>
                <a:lnTo>
                  <a:pt x="41" y="193"/>
                </a:lnTo>
                <a:lnTo>
                  <a:pt x="0" y="204"/>
                </a:lnTo>
                <a:lnTo>
                  <a:pt x="0" y="61"/>
                </a:lnTo>
                <a:lnTo>
                  <a:pt x="10" y="61"/>
                </a:lnTo>
                <a:lnTo>
                  <a:pt x="31" y="61"/>
                </a:lnTo>
                <a:lnTo>
                  <a:pt x="51" y="61"/>
                </a:lnTo>
                <a:lnTo>
                  <a:pt x="71" y="51"/>
                </a:lnTo>
                <a:lnTo>
                  <a:pt x="122" y="40"/>
                </a:lnTo>
                <a:lnTo>
                  <a:pt x="173" y="40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" name="Freeform 50"/>
          <p:cNvSpPr/>
          <p:nvPr/>
        </p:nvSpPr>
        <p:spPr>
          <a:xfrm>
            <a:off x="6127750" y="1612900"/>
            <a:ext cx="342900" cy="14255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540" h="2245">
                <a:moveTo>
                  <a:pt x="459" y="2143"/>
                </a:moveTo>
                <a:lnTo>
                  <a:pt x="438" y="2163"/>
                </a:lnTo>
                <a:lnTo>
                  <a:pt x="418" y="2184"/>
                </a:lnTo>
                <a:lnTo>
                  <a:pt x="408" y="2204"/>
                </a:lnTo>
                <a:lnTo>
                  <a:pt x="397" y="2214"/>
                </a:lnTo>
                <a:lnTo>
                  <a:pt x="387" y="2224"/>
                </a:lnTo>
                <a:lnTo>
                  <a:pt x="377" y="2235"/>
                </a:lnTo>
                <a:lnTo>
                  <a:pt x="367" y="2235"/>
                </a:lnTo>
                <a:lnTo>
                  <a:pt x="367" y="2245"/>
                </a:lnTo>
                <a:lnTo>
                  <a:pt x="357" y="2245"/>
                </a:lnTo>
                <a:lnTo>
                  <a:pt x="357" y="2235"/>
                </a:lnTo>
                <a:lnTo>
                  <a:pt x="346" y="2235"/>
                </a:lnTo>
                <a:lnTo>
                  <a:pt x="336" y="2224"/>
                </a:lnTo>
                <a:lnTo>
                  <a:pt x="336" y="2214"/>
                </a:lnTo>
                <a:lnTo>
                  <a:pt x="326" y="2194"/>
                </a:lnTo>
                <a:lnTo>
                  <a:pt x="316" y="2173"/>
                </a:lnTo>
                <a:lnTo>
                  <a:pt x="306" y="2153"/>
                </a:lnTo>
                <a:lnTo>
                  <a:pt x="295" y="2133"/>
                </a:lnTo>
                <a:lnTo>
                  <a:pt x="275" y="2102"/>
                </a:lnTo>
                <a:lnTo>
                  <a:pt x="255" y="2082"/>
                </a:lnTo>
                <a:lnTo>
                  <a:pt x="234" y="2051"/>
                </a:lnTo>
                <a:lnTo>
                  <a:pt x="214" y="2020"/>
                </a:lnTo>
                <a:lnTo>
                  <a:pt x="194" y="1990"/>
                </a:lnTo>
                <a:lnTo>
                  <a:pt x="163" y="1959"/>
                </a:lnTo>
                <a:lnTo>
                  <a:pt x="132" y="1929"/>
                </a:lnTo>
                <a:lnTo>
                  <a:pt x="92" y="1898"/>
                </a:lnTo>
                <a:lnTo>
                  <a:pt x="71" y="1878"/>
                </a:lnTo>
                <a:lnTo>
                  <a:pt x="51" y="1857"/>
                </a:lnTo>
                <a:lnTo>
                  <a:pt x="30" y="1837"/>
                </a:lnTo>
                <a:lnTo>
                  <a:pt x="10" y="1816"/>
                </a:lnTo>
                <a:lnTo>
                  <a:pt x="10" y="1806"/>
                </a:lnTo>
                <a:lnTo>
                  <a:pt x="0" y="1796"/>
                </a:lnTo>
                <a:lnTo>
                  <a:pt x="0" y="1786"/>
                </a:lnTo>
                <a:lnTo>
                  <a:pt x="10" y="1786"/>
                </a:lnTo>
                <a:lnTo>
                  <a:pt x="20" y="1775"/>
                </a:lnTo>
                <a:lnTo>
                  <a:pt x="41" y="1775"/>
                </a:lnTo>
                <a:lnTo>
                  <a:pt x="61" y="1786"/>
                </a:lnTo>
                <a:lnTo>
                  <a:pt x="81" y="1786"/>
                </a:lnTo>
                <a:lnTo>
                  <a:pt x="112" y="1796"/>
                </a:lnTo>
                <a:lnTo>
                  <a:pt x="153" y="1806"/>
                </a:lnTo>
                <a:lnTo>
                  <a:pt x="183" y="1806"/>
                </a:lnTo>
                <a:lnTo>
                  <a:pt x="214" y="1816"/>
                </a:lnTo>
                <a:lnTo>
                  <a:pt x="245" y="1816"/>
                </a:lnTo>
                <a:lnTo>
                  <a:pt x="275" y="1816"/>
                </a:lnTo>
                <a:lnTo>
                  <a:pt x="295" y="1816"/>
                </a:lnTo>
                <a:lnTo>
                  <a:pt x="316" y="1816"/>
                </a:lnTo>
                <a:lnTo>
                  <a:pt x="326" y="1806"/>
                </a:lnTo>
                <a:lnTo>
                  <a:pt x="336" y="1806"/>
                </a:lnTo>
                <a:lnTo>
                  <a:pt x="346" y="1796"/>
                </a:lnTo>
                <a:lnTo>
                  <a:pt x="357" y="1796"/>
                </a:lnTo>
                <a:lnTo>
                  <a:pt x="357" y="1786"/>
                </a:lnTo>
                <a:lnTo>
                  <a:pt x="367" y="1775"/>
                </a:lnTo>
                <a:lnTo>
                  <a:pt x="367" y="1755"/>
                </a:lnTo>
                <a:lnTo>
                  <a:pt x="367" y="1745"/>
                </a:lnTo>
                <a:lnTo>
                  <a:pt x="377" y="1724"/>
                </a:lnTo>
                <a:lnTo>
                  <a:pt x="377" y="1704"/>
                </a:lnTo>
                <a:lnTo>
                  <a:pt x="377" y="1673"/>
                </a:lnTo>
                <a:lnTo>
                  <a:pt x="387" y="1653"/>
                </a:lnTo>
                <a:lnTo>
                  <a:pt x="387" y="1622"/>
                </a:lnTo>
                <a:lnTo>
                  <a:pt x="387" y="1592"/>
                </a:lnTo>
                <a:lnTo>
                  <a:pt x="387" y="1561"/>
                </a:lnTo>
                <a:lnTo>
                  <a:pt x="397" y="1520"/>
                </a:lnTo>
                <a:lnTo>
                  <a:pt x="397" y="1449"/>
                </a:lnTo>
                <a:lnTo>
                  <a:pt x="397" y="1367"/>
                </a:lnTo>
                <a:lnTo>
                  <a:pt x="397" y="1296"/>
                </a:lnTo>
                <a:lnTo>
                  <a:pt x="397" y="1214"/>
                </a:lnTo>
                <a:lnTo>
                  <a:pt x="397" y="1143"/>
                </a:lnTo>
                <a:lnTo>
                  <a:pt x="397" y="1072"/>
                </a:lnTo>
                <a:lnTo>
                  <a:pt x="397" y="1010"/>
                </a:lnTo>
                <a:lnTo>
                  <a:pt x="397" y="939"/>
                </a:lnTo>
                <a:lnTo>
                  <a:pt x="397" y="878"/>
                </a:lnTo>
                <a:lnTo>
                  <a:pt x="387" y="765"/>
                </a:lnTo>
                <a:lnTo>
                  <a:pt x="377" y="653"/>
                </a:lnTo>
                <a:lnTo>
                  <a:pt x="377" y="531"/>
                </a:lnTo>
                <a:lnTo>
                  <a:pt x="367" y="408"/>
                </a:lnTo>
                <a:lnTo>
                  <a:pt x="357" y="357"/>
                </a:lnTo>
                <a:lnTo>
                  <a:pt x="357" y="296"/>
                </a:lnTo>
                <a:lnTo>
                  <a:pt x="336" y="194"/>
                </a:lnTo>
                <a:lnTo>
                  <a:pt x="306" y="92"/>
                </a:lnTo>
                <a:lnTo>
                  <a:pt x="295" y="51"/>
                </a:lnTo>
                <a:lnTo>
                  <a:pt x="285" y="11"/>
                </a:lnTo>
                <a:lnTo>
                  <a:pt x="316" y="0"/>
                </a:lnTo>
                <a:lnTo>
                  <a:pt x="346" y="0"/>
                </a:lnTo>
                <a:lnTo>
                  <a:pt x="377" y="0"/>
                </a:lnTo>
                <a:lnTo>
                  <a:pt x="397" y="11"/>
                </a:lnTo>
                <a:lnTo>
                  <a:pt x="428" y="11"/>
                </a:lnTo>
                <a:lnTo>
                  <a:pt x="448" y="21"/>
                </a:lnTo>
                <a:lnTo>
                  <a:pt x="459" y="31"/>
                </a:lnTo>
                <a:lnTo>
                  <a:pt x="479" y="41"/>
                </a:lnTo>
                <a:lnTo>
                  <a:pt x="499" y="72"/>
                </a:lnTo>
                <a:lnTo>
                  <a:pt x="520" y="102"/>
                </a:lnTo>
                <a:lnTo>
                  <a:pt x="520" y="123"/>
                </a:lnTo>
                <a:lnTo>
                  <a:pt x="520" y="133"/>
                </a:lnTo>
                <a:lnTo>
                  <a:pt x="520" y="153"/>
                </a:lnTo>
                <a:lnTo>
                  <a:pt x="520" y="174"/>
                </a:lnTo>
                <a:lnTo>
                  <a:pt x="520" y="194"/>
                </a:lnTo>
                <a:lnTo>
                  <a:pt x="520" y="215"/>
                </a:lnTo>
                <a:lnTo>
                  <a:pt x="510" y="235"/>
                </a:lnTo>
                <a:lnTo>
                  <a:pt x="510" y="245"/>
                </a:lnTo>
                <a:lnTo>
                  <a:pt x="510" y="255"/>
                </a:lnTo>
                <a:lnTo>
                  <a:pt x="520" y="266"/>
                </a:lnTo>
                <a:lnTo>
                  <a:pt x="520" y="276"/>
                </a:lnTo>
                <a:lnTo>
                  <a:pt x="520" y="286"/>
                </a:lnTo>
                <a:lnTo>
                  <a:pt x="520" y="296"/>
                </a:lnTo>
                <a:lnTo>
                  <a:pt x="520" y="306"/>
                </a:lnTo>
                <a:lnTo>
                  <a:pt x="520" y="317"/>
                </a:lnTo>
                <a:lnTo>
                  <a:pt x="520" y="337"/>
                </a:lnTo>
                <a:lnTo>
                  <a:pt x="520" y="368"/>
                </a:lnTo>
                <a:lnTo>
                  <a:pt x="520" y="398"/>
                </a:lnTo>
                <a:lnTo>
                  <a:pt x="520" y="439"/>
                </a:lnTo>
                <a:lnTo>
                  <a:pt x="520" y="480"/>
                </a:lnTo>
                <a:lnTo>
                  <a:pt x="520" y="521"/>
                </a:lnTo>
                <a:lnTo>
                  <a:pt x="520" y="572"/>
                </a:lnTo>
                <a:lnTo>
                  <a:pt x="530" y="623"/>
                </a:lnTo>
                <a:lnTo>
                  <a:pt x="530" y="684"/>
                </a:lnTo>
                <a:lnTo>
                  <a:pt x="530" y="755"/>
                </a:lnTo>
                <a:lnTo>
                  <a:pt x="530" y="827"/>
                </a:lnTo>
                <a:lnTo>
                  <a:pt x="530" y="898"/>
                </a:lnTo>
                <a:lnTo>
                  <a:pt x="530" y="980"/>
                </a:lnTo>
                <a:lnTo>
                  <a:pt x="530" y="1061"/>
                </a:lnTo>
                <a:lnTo>
                  <a:pt x="540" y="1143"/>
                </a:lnTo>
                <a:lnTo>
                  <a:pt x="540" y="1214"/>
                </a:lnTo>
                <a:lnTo>
                  <a:pt x="540" y="1286"/>
                </a:lnTo>
                <a:lnTo>
                  <a:pt x="540" y="1347"/>
                </a:lnTo>
                <a:lnTo>
                  <a:pt x="540" y="1408"/>
                </a:lnTo>
                <a:lnTo>
                  <a:pt x="540" y="1469"/>
                </a:lnTo>
                <a:lnTo>
                  <a:pt x="540" y="1531"/>
                </a:lnTo>
                <a:lnTo>
                  <a:pt x="540" y="1582"/>
                </a:lnTo>
                <a:lnTo>
                  <a:pt x="540" y="1633"/>
                </a:lnTo>
                <a:lnTo>
                  <a:pt x="540" y="1673"/>
                </a:lnTo>
                <a:lnTo>
                  <a:pt x="540" y="1714"/>
                </a:lnTo>
                <a:lnTo>
                  <a:pt x="540" y="1755"/>
                </a:lnTo>
                <a:lnTo>
                  <a:pt x="540" y="1796"/>
                </a:lnTo>
                <a:lnTo>
                  <a:pt x="530" y="1827"/>
                </a:lnTo>
                <a:lnTo>
                  <a:pt x="530" y="1847"/>
                </a:lnTo>
                <a:lnTo>
                  <a:pt x="530" y="1898"/>
                </a:lnTo>
                <a:lnTo>
                  <a:pt x="520" y="1949"/>
                </a:lnTo>
                <a:lnTo>
                  <a:pt x="520" y="1990"/>
                </a:lnTo>
                <a:lnTo>
                  <a:pt x="510" y="2020"/>
                </a:lnTo>
                <a:lnTo>
                  <a:pt x="499" y="2061"/>
                </a:lnTo>
                <a:lnTo>
                  <a:pt x="479" y="2092"/>
                </a:lnTo>
                <a:lnTo>
                  <a:pt x="469" y="2122"/>
                </a:lnTo>
                <a:lnTo>
                  <a:pt x="459" y="2143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" name="Freeform 44"/>
          <p:cNvSpPr/>
          <p:nvPr/>
        </p:nvSpPr>
        <p:spPr>
          <a:xfrm>
            <a:off x="5278438" y="1438275"/>
            <a:ext cx="142875" cy="14700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24" h="2316">
                <a:moveTo>
                  <a:pt x="31" y="102"/>
                </a:moveTo>
                <a:lnTo>
                  <a:pt x="10" y="71"/>
                </a:lnTo>
                <a:lnTo>
                  <a:pt x="0" y="51"/>
                </a:lnTo>
                <a:lnTo>
                  <a:pt x="0" y="30"/>
                </a:lnTo>
                <a:lnTo>
                  <a:pt x="0" y="20"/>
                </a:lnTo>
                <a:lnTo>
                  <a:pt x="10" y="10"/>
                </a:lnTo>
                <a:lnTo>
                  <a:pt x="31" y="10"/>
                </a:lnTo>
                <a:lnTo>
                  <a:pt x="51" y="0"/>
                </a:lnTo>
                <a:lnTo>
                  <a:pt x="82" y="0"/>
                </a:lnTo>
                <a:lnTo>
                  <a:pt x="92" y="10"/>
                </a:lnTo>
                <a:lnTo>
                  <a:pt x="112" y="10"/>
                </a:lnTo>
                <a:lnTo>
                  <a:pt x="143" y="20"/>
                </a:lnTo>
                <a:lnTo>
                  <a:pt x="184" y="41"/>
                </a:lnTo>
                <a:lnTo>
                  <a:pt x="224" y="51"/>
                </a:lnTo>
                <a:lnTo>
                  <a:pt x="224" y="163"/>
                </a:lnTo>
                <a:lnTo>
                  <a:pt x="224" y="275"/>
                </a:lnTo>
                <a:lnTo>
                  <a:pt x="224" y="388"/>
                </a:lnTo>
                <a:lnTo>
                  <a:pt x="224" y="490"/>
                </a:lnTo>
                <a:lnTo>
                  <a:pt x="224" y="592"/>
                </a:lnTo>
                <a:lnTo>
                  <a:pt x="224" y="683"/>
                </a:lnTo>
                <a:lnTo>
                  <a:pt x="224" y="785"/>
                </a:lnTo>
                <a:lnTo>
                  <a:pt x="224" y="867"/>
                </a:lnTo>
                <a:lnTo>
                  <a:pt x="224" y="959"/>
                </a:lnTo>
                <a:lnTo>
                  <a:pt x="224" y="1040"/>
                </a:lnTo>
                <a:lnTo>
                  <a:pt x="224" y="1122"/>
                </a:lnTo>
                <a:lnTo>
                  <a:pt x="224" y="1204"/>
                </a:lnTo>
                <a:lnTo>
                  <a:pt x="224" y="1275"/>
                </a:lnTo>
                <a:lnTo>
                  <a:pt x="224" y="1347"/>
                </a:lnTo>
                <a:lnTo>
                  <a:pt x="224" y="1418"/>
                </a:lnTo>
                <a:lnTo>
                  <a:pt x="224" y="1489"/>
                </a:lnTo>
                <a:lnTo>
                  <a:pt x="224" y="1551"/>
                </a:lnTo>
                <a:lnTo>
                  <a:pt x="224" y="1612"/>
                </a:lnTo>
                <a:lnTo>
                  <a:pt x="224" y="1663"/>
                </a:lnTo>
                <a:lnTo>
                  <a:pt x="224" y="1714"/>
                </a:lnTo>
                <a:lnTo>
                  <a:pt x="224" y="1765"/>
                </a:lnTo>
                <a:lnTo>
                  <a:pt x="224" y="1816"/>
                </a:lnTo>
                <a:lnTo>
                  <a:pt x="224" y="1857"/>
                </a:lnTo>
                <a:lnTo>
                  <a:pt x="224" y="1897"/>
                </a:lnTo>
                <a:lnTo>
                  <a:pt x="224" y="1928"/>
                </a:lnTo>
                <a:lnTo>
                  <a:pt x="214" y="1969"/>
                </a:lnTo>
                <a:lnTo>
                  <a:pt x="214" y="1999"/>
                </a:lnTo>
                <a:lnTo>
                  <a:pt x="214" y="2020"/>
                </a:lnTo>
                <a:lnTo>
                  <a:pt x="214" y="2050"/>
                </a:lnTo>
                <a:lnTo>
                  <a:pt x="214" y="2071"/>
                </a:lnTo>
                <a:lnTo>
                  <a:pt x="214" y="2091"/>
                </a:lnTo>
                <a:lnTo>
                  <a:pt x="214" y="2102"/>
                </a:lnTo>
                <a:lnTo>
                  <a:pt x="214" y="2153"/>
                </a:lnTo>
                <a:lnTo>
                  <a:pt x="204" y="2193"/>
                </a:lnTo>
                <a:lnTo>
                  <a:pt x="204" y="2234"/>
                </a:lnTo>
                <a:lnTo>
                  <a:pt x="194" y="2265"/>
                </a:lnTo>
                <a:lnTo>
                  <a:pt x="194" y="2285"/>
                </a:lnTo>
                <a:lnTo>
                  <a:pt x="184" y="2306"/>
                </a:lnTo>
                <a:lnTo>
                  <a:pt x="173" y="2316"/>
                </a:lnTo>
                <a:lnTo>
                  <a:pt x="153" y="2306"/>
                </a:lnTo>
                <a:lnTo>
                  <a:pt x="133" y="2285"/>
                </a:lnTo>
                <a:lnTo>
                  <a:pt x="122" y="2265"/>
                </a:lnTo>
                <a:lnTo>
                  <a:pt x="112" y="2244"/>
                </a:lnTo>
                <a:lnTo>
                  <a:pt x="102" y="2214"/>
                </a:lnTo>
                <a:lnTo>
                  <a:pt x="92" y="2173"/>
                </a:lnTo>
                <a:lnTo>
                  <a:pt x="82" y="2132"/>
                </a:lnTo>
                <a:lnTo>
                  <a:pt x="71" y="2091"/>
                </a:lnTo>
                <a:lnTo>
                  <a:pt x="61" y="2071"/>
                </a:lnTo>
                <a:lnTo>
                  <a:pt x="61" y="2050"/>
                </a:lnTo>
                <a:lnTo>
                  <a:pt x="51" y="2010"/>
                </a:lnTo>
                <a:lnTo>
                  <a:pt x="51" y="1979"/>
                </a:lnTo>
                <a:lnTo>
                  <a:pt x="41" y="1959"/>
                </a:lnTo>
                <a:lnTo>
                  <a:pt x="51" y="1948"/>
                </a:lnTo>
                <a:lnTo>
                  <a:pt x="51" y="1928"/>
                </a:lnTo>
                <a:lnTo>
                  <a:pt x="51" y="1918"/>
                </a:lnTo>
                <a:lnTo>
                  <a:pt x="61" y="1897"/>
                </a:lnTo>
                <a:lnTo>
                  <a:pt x="61" y="1877"/>
                </a:lnTo>
                <a:lnTo>
                  <a:pt x="71" y="1846"/>
                </a:lnTo>
                <a:lnTo>
                  <a:pt x="82" y="1826"/>
                </a:lnTo>
                <a:lnTo>
                  <a:pt x="82" y="1806"/>
                </a:lnTo>
                <a:lnTo>
                  <a:pt x="82" y="1785"/>
                </a:lnTo>
                <a:lnTo>
                  <a:pt x="82" y="1755"/>
                </a:lnTo>
                <a:lnTo>
                  <a:pt x="92" y="1724"/>
                </a:lnTo>
                <a:lnTo>
                  <a:pt x="92" y="1683"/>
                </a:lnTo>
                <a:lnTo>
                  <a:pt x="92" y="1642"/>
                </a:lnTo>
                <a:lnTo>
                  <a:pt x="92" y="1591"/>
                </a:lnTo>
                <a:lnTo>
                  <a:pt x="92" y="1540"/>
                </a:lnTo>
                <a:lnTo>
                  <a:pt x="92" y="1479"/>
                </a:lnTo>
                <a:lnTo>
                  <a:pt x="92" y="1418"/>
                </a:lnTo>
                <a:lnTo>
                  <a:pt x="102" y="1347"/>
                </a:lnTo>
                <a:lnTo>
                  <a:pt x="102" y="1275"/>
                </a:lnTo>
                <a:lnTo>
                  <a:pt x="102" y="1194"/>
                </a:lnTo>
                <a:lnTo>
                  <a:pt x="102" y="1112"/>
                </a:lnTo>
                <a:lnTo>
                  <a:pt x="102" y="1020"/>
                </a:lnTo>
                <a:lnTo>
                  <a:pt x="102" y="928"/>
                </a:lnTo>
                <a:lnTo>
                  <a:pt x="102" y="836"/>
                </a:lnTo>
                <a:lnTo>
                  <a:pt x="102" y="745"/>
                </a:lnTo>
                <a:lnTo>
                  <a:pt x="102" y="663"/>
                </a:lnTo>
                <a:lnTo>
                  <a:pt x="92" y="581"/>
                </a:lnTo>
                <a:lnTo>
                  <a:pt x="92" y="510"/>
                </a:lnTo>
                <a:lnTo>
                  <a:pt x="92" y="449"/>
                </a:lnTo>
                <a:lnTo>
                  <a:pt x="92" y="388"/>
                </a:lnTo>
                <a:lnTo>
                  <a:pt x="82" y="337"/>
                </a:lnTo>
                <a:lnTo>
                  <a:pt x="82" y="286"/>
                </a:lnTo>
                <a:lnTo>
                  <a:pt x="71" y="245"/>
                </a:lnTo>
                <a:lnTo>
                  <a:pt x="71" y="204"/>
                </a:lnTo>
                <a:lnTo>
                  <a:pt x="61" y="173"/>
                </a:lnTo>
                <a:lnTo>
                  <a:pt x="61" y="153"/>
                </a:lnTo>
                <a:lnTo>
                  <a:pt x="51" y="132"/>
                </a:lnTo>
                <a:lnTo>
                  <a:pt x="41" y="112"/>
                </a:lnTo>
                <a:lnTo>
                  <a:pt x="31" y="102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22" name="矩形 4"/>
          <p:cNvSpPr/>
          <p:nvPr/>
        </p:nvSpPr>
        <p:spPr>
          <a:xfrm>
            <a:off x="892175" y="1217613"/>
            <a:ext cx="1201738" cy="1311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8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阿</a:t>
            </a:r>
            <a:endParaRPr lang="zh-CN" altLang="en-US" sz="8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50900" y="525463"/>
            <a:ext cx="992188" cy="8239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8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ā</a:t>
            </a:r>
            <a:endParaRPr lang="en-US" altLang="zh-CN" sz="48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  <p:bldP spid="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835025" y="2711450"/>
            <a:ext cx="2341563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结构：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左右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35025" y="3992563"/>
            <a:ext cx="2620963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组词：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欧洲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欧美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35025" y="3130550"/>
            <a:ext cx="17113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部首：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欠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819150" y="3549650"/>
            <a:ext cx="21558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笔画：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八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30725" name="图片 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77125" y="1841500"/>
            <a:ext cx="1677988" cy="70802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5" name="Group 47"/>
          <p:cNvGraphicFramePr>
            <a:graphicFrameLocks noGrp="1"/>
          </p:cNvGraphicFramePr>
          <p:nvPr/>
        </p:nvGraphicFramePr>
        <p:xfrm>
          <a:off x="4791075" y="1106488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2" name="Picture 3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23188" y="600075"/>
            <a:ext cx="901700" cy="512763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40" name="线形标注 2 39"/>
          <p:cNvSpPr/>
          <p:nvPr/>
        </p:nvSpPr>
        <p:spPr bwMode="auto">
          <a:xfrm>
            <a:off x="2566988" y="1416050"/>
            <a:ext cx="2014538" cy="1295400"/>
          </a:xfrm>
          <a:prstGeom prst="borderCallout2">
            <a:avLst>
              <a:gd name="adj1" fmla="val 26894"/>
              <a:gd name="adj2" fmla="val 100411"/>
              <a:gd name="adj3" fmla="val 28353"/>
              <a:gd name="adj4" fmla="val 100571"/>
              <a:gd name="adj5" fmla="val 66572"/>
              <a:gd name="adj6" fmla="val 134852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446405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左框要窄长，里边的点长而有力。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0739" name="Rectangle 24"/>
          <p:cNvSpPr/>
          <p:nvPr/>
        </p:nvSpPr>
        <p:spPr>
          <a:xfrm>
            <a:off x="5314950" y="1450975"/>
            <a:ext cx="31750" cy="15240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p>
            <a:pPr algn="just"/>
            <a:r>
              <a:rPr lang="zh-CN" altLang="en-US" sz="1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Freeform 29"/>
          <p:cNvSpPr/>
          <p:nvPr/>
        </p:nvSpPr>
        <p:spPr>
          <a:xfrm>
            <a:off x="5418138" y="1587500"/>
            <a:ext cx="601662" cy="1619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948" h="255">
                <a:moveTo>
                  <a:pt x="948" y="112"/>
                </a:moveTo>
                <a:lnTo>
                  <a:pt x="938" y="122"/>
                </a:lnTo>
                <a:lnTo>
                  <a:pt x="938" y="133"/>
                </a:lnTo>
                <a:lnTo>
                  <a:pt x="918" y="143"/>
                </a:lnTo>
                <a:lnTo>
                  <a:pt x="897" y="153"/>
                </a:lnTo>
                <a:lnTo>
                  <a:pt x="887" y="153"/>
                </a:lnTo>
                <a:lnTo>
                  <a:pt x="856" y="153"/>
                </a:lnTo>
                <a:lnTo>
                  <a:pt x="826" y="163"/>
                </a:lnTo>
                <a:lnTo>
                  <a:pt x="785" y="173"/>
                </a:lnTo>
                <a:lnTo>
                  <a:pt x="744" y="173"/>
                </a:lnTo>
                <a:lnTo>
                  <a:pt x="714" y="184"/>
                </a:lnTo>
                <a:lnTo>
                  <a:pt x="683" y="184"/>
                </a:lnTo>
                <a:lnTo>
                  <a:pt x="653" y="194"/>
                </a:lnTo>
                <a:lnTo>
                  <a:pt x="622" y="194"/>
                </a:lnTo>
                <a:lnTo>
                  <a:pt x="581" y="204"/>
                </a:lnTo>
                <a:lnTo>
                  <a:pt x="540" y="214"/>
                </a:lnTo>
                <a:lnTo>
                  <a:pt x="469" y="225"/>
                </a:lnTo>
                <a:lnTo>
                  <a:pt x="387" y="235"/>
                </a:lnTo>
                <a:lnTo>
                  <a:pt x="316" y="245"/>
                </a:lnTo>
                <a:lnTo>
                  <a:pt x="255" y="245"/>
                </a:lnTo>
                <a:lnTo>
                  <a:pt x="183" y="255"/>
                </a:lnTo>
                <a:lnTo>
                  <a:pt x="122" y="255"/>
                </a:lnTo>
                <a:lnTo>
                  <a:pt x="61" y="255"/>
                </a:lnTo>
                <a:lnTo>
                  <a:pt x="0" y="255"/>
                </a:lnTo>
                <a:lnTo>
                  <a:pt x="0" y="163"/>
                </a:lnTo>
                <a:lnTo>
                  <a:pt x="112" y="153"/>
                </a:lnTo>
                <a:lnTo>
                  <a:pt x="234" y="133"/>
                </a:lnTo>
                <a:lnTo>
                  <a:pt x="357" y="102"/>
                </a:lnTo>
                <a:lnTo>
                  <a:pt x="428" y="92"/>
                </a:lnTo>
                <a:lnTo>
                  <a:pt x="500" y="71"/>
                </a:lnTo>
                <a:lnTo>
                  <a:pt x="561" y="51"/>
                </a:lnTo>
                <a:lnTo>
                  <a:pt x="622" y="41"/>
                </a:lnTo>
                <a:lnTo>
                  <a:pt x="663" y="31"/>
                </a:lnTo>
                <a:lnTo>
                  <a:pt x="703" y="20"/>
                </a:lnTo>
                <a:lnTo>
                  <a:pt x="744" y="10"/>
                </a:lnTo>
                <a:lnTo>
                  <a:pt x="765" y="0"/>
                </a:lnTo>
                <a:lnTo>
                  <a:pt x="785" y="0"/>
                </a:lnTo>
                <a:lnTo>
                  <a:pt x="795" y="0"/>
                </a:lnTo>
                <a:lnTo>
                  <a:pt x="816" y="0"/>
                </a:lnTo>
                <a:lnTo>
                  <a:pt x="836" y="10"/>
                </a:lnTo>
                <a:lnTo>
                  <a:pt x="867" y="20"/>
                </a:lnTo>
                <a:lnTo>
                  <a:pt x="887" y="41"/>
                </a:lnTo>
                <a:lnTo>
                  <a:pt x="907" y="51"/>
                </a:lnTo>
                <a:lnTo>
                  <a:pt x="928" y="71"/>
                </a:lnTo>
                <a:lnTo>
                  <a:pt x="938" y="92"/>
                </a:lnTo>
                <a:lnTo>
                  <a:pt x="948" y="112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1" name="Freeform 30"/>
          <p:cNvSpPr/>
          <p:nvPr/>
        </p:nvSpPr>
        <p:spPr>
          <a:xfrm>
            <a:off x="5489575" y="1827213"/>
            <a:ext cx="466725" cy="874712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pathLst>
              <a:path w="734" h="1377">
                <a:moveTo>
                  <a:pt x="0" y="1367"/>
                </a:moveTo>
                <a:lnTo>
                  <a:pt x="0" y="1367"/>
                </a:lnTo>
                <a:lnTo>
                  <a:pt x="0" y="1356"/>
                </a:lnTo>
                <a:lnTo>
                  <a:pt x="0" y="1346"/>
                </a:lnTo>
                <a:lnTo>
                  <a:pt x="10" y="1336"/>
                </a:lnTo>
                <a:lnTo>
                  <a:pt x="20" y="1316"/>
                </a:lnTo>
                <a:lnTo>
                  <a:pt x="41" y="1305"/>
                </a:lnTo>
                <a:lnTo>
                  <a:pt x="51" y="1285"/>
                </a:lnTo>
                <a:lnTo>
                  <a:pt x="71" y="1265"/>
                </a:lnTo>
                <a:lnTo>
                  <a:pt x="92" y="1234"/>
                </a:lnTo>
                <a:lnTo>
                  <a:pt x="122" y="1203"/>
                </a:lnTo>
                <a:lnTo>
                  <a:pt x="143" y="1173"/>
                </a:lnTo>
                <a:lnTo>
                  <a:pt x="173" y="1132"/>
                </a:lnTo>
                <a:lnTo>
                  <a:pt x="194" y="1081"/>
                </a:lnTo>
                <a:lnTo>
                  <a:pt x="224" y="1040"/>
                </a:lnTo>
                <a:lnTo>
                  <a:pt x="255" y="979"/>
                </a:lnTo>
                <a:lnTo>
                  <a:pt x="286" y="928"/>
                </a:lnTo>
                <a:lnTo>
                  <a:pt x="347" y="816"/>
                </a:lnTo>
                <a:lnTo>
                  <a:pt x="408" y="703"/>
                </a:lnTo>
                <a:lnTo>
                  <a:pt x="428" y="642"/>
                </a:lnTo>
                <a:lnTo>
                  <a:pt x="449" y="591"/>
                </a:lnTo>
                <a:lnTo>
                  <a:pt x="469" y="530"/>
                </a:lnTo>
                <a:lnTo>
                  <a:pt x="490" y="479"/>
                </a:lnTo>
                <a:lnTo>
                  <a:pt x="500" y="428"/>
                </a:lnTo>
                <a:lnTo>
                  <a:pt x="510" y="377"/>
                </a:lnTo>
                <a:lnTo>
                  <a:pt x="520" y="326"/>
                </a:lnTo>
                <a:lnTo>
                  <a:pt x="530" y="285"/>
                </a:lnTo>
                <a:lnTo>
                  <a:pt x="541" y="255"/>
                </a:lnTo>
                <a:lnTo>
                  <a:pt x="541" y="224"/>
                </a:lnTo>
                <a:lnTo>
                  <a:pt x="551" y="193"/>
                </a:lnTo>
                <a:lnTo>
                  <a:pt x="551" y="163"/>
                </a:lnTo>
                <a:lnTo>
                  <a:pt x="551" y="142"/>
                </a:lnTo>
                <a:lnTo>
                  <a:pt x="551" y="122"/>
                </a:lnTo>
                <a:lnTo>
                  <a:pt x="551" y="112"/>
                </a:lnTo>
                <a:lnTo>
                  <a:pt x="551" y="91"/>
                </a:lnTo>
                <a:lnTo>
                  <a:pt x="541" y="81"/>
                </a:lnTo>
                <a:lnTo>
                  <a:pt x="541" y="71"/>
                </a:lnTo>
                <a:lnTo>
                  <a:pt x="541" y="61"/>
                </a:lnTo>
                <a:lnTo>
                  <a:pt x="530" y="51"/>
                </a:lnTo>
                <a:lnTo>
                  <a:pt x="520" y="40"/>
                </a:lnTo>
                <a:lnTo>
                  <a:pt x="510" y="30"/>
                </a:lnTo>
                <a:lnTo>
                  <a:pt x="510" y="20"/>
                </a:lnTo>
                <a:lnTo>
                  <a:pt x="520" y="10"/>
                </a:lnTo>
                <a:lnTo>
                  <a:pt x="530" y="0"/>
                </a:lnTo>
                <a:lnTo>
                  <a:pt x="551" y="0"/>
                </a:lnTo>
                <a:lnTo>
                  <a:pt x="561" y="0"/>
                </a:lnTo>
                <a:lnTo>
                  <a:pt x="591" y="0"/>
                </a:lnTo>
                <a:lnTo>
                  <a:pt x="612" y="10"/>
                </a:lnTo>
                <a:lnTo>
                  <a:pt x="632" y="20"/>
                </a:lnTo>
                <a:lnTo>
                  <a:pt x="673" y="40"/>
                </a:lnTo>
                <a:lnTo>
                  <a:pt x="693" y="61"/>
                </a:lnTo>
                <a:lnTo>
                  <a:pt x="724" y="81"/>
                </a:lnTo>
                <a:lnTo>
                  <a:pt x="724" y="91"/>
                </a:lnTo>
                <a:lnTo>
                  <a:pt x="734" y="91"/>
                </a:lnTo>
                <a:lnTo>
                  <a:pt x="734" y="102"/>
                </a:lnTo>
                <a:lnTo>
                  <a:pt x="724" y="112"/>
                </a:lnTo>
                <a:lnTo>
                  <a:pt x="724" y="142"/>
                </a:lnTo>
                <a:lnTo>
                  <a:pt x="714" y="163"/>
                </a:lnTo>
                <a:lnTo>
                  <a:pt x="704" y="204"/>
                </a:lnTo>
                <a:lnTo>
                  <a:pt x="704" y="244"/>
                </a:lnTo>
                <a:lnTo>
                  <a:pt x="683" y="295"/>
                </a:lnTo>
                <a:lnTo>
                  <a:pt x="673" y="357"/>
                </a:lnTo>
                <a:lnTo>
                  <a:pt x="663" y="418"/>
                </a:lnTo>
                <a:lnTo>
                  <a:pt x="632" y="479"/>
                </a:lnTo>
                <a:lnTo>
                  <a:pt x="612" y="540"/>
                </a:lnTo>
                <a:lnTo>
                  <a:pt x="581" y="601"/>
                </a:lnTo>
                <a:lnTo>
                  <a:pt x="561" y="673"/>
                </a:lnTo>
                <a:lnTo>
                  <a:pt x="520" y="734"/>
                </a:lnTo>
                <a:lnTo>
                  <a:pt x="449" y="877"/>
                </a:lnTo>
                <a:lnTo>
                  <a:pt x="418" y="938"/>
                </a:lnTo>
                <a:lnTo>
                  <a:pt x="377" y="1010"/>
                </a:lnTo>
                <a:lnTo>
                  <a:pt x="347" y="1061"/>
                </a:lnTo>
                <a:lnTo>
                  <a:pt x="306" y="1112"/>
                </a:lnTo>
                <a:lnTo>
                  <a:pt x="265" y="1163"/>
                </a:lnTo>
                <a:lnTo>
                  <a:pt x="235" y="1203"/>
                </a:lnTo>
                <a:lnTo>
                  <a:pt x="194" y="1244"/>
                </a:lnTo>
                <a:lnTo>
                  <a:pt x="163" y="1275"/>
                </a:lnTo>
                <a:lnTo>
                  <a:pt x="133" y="1295"/>
                </a:lnTo>
                <a:lnTo>
                  <a:pt x="102" y="1326"/>
                </a:lnTo>
                <a:lnTo>
                  <a:pt x="71" y="1336"/>
                </a:lnTo>
                <a:lnTo>
                  <a:pt x="51" y="1356"/>
                </a:lnTo>
                <a:lnTo>
                  <a:pt x="31" y="1367"/>
                </a:lnTo>
                <a:lnTo>
                  <a:pt x="10" y="1367"/>
                </a:lnTo>
                <a:lnTo>
                  <a:pt x="0" y="1377"/>
                </a:lnTo>
                <a:lnTo>
                  <a:pt x="0" y="1367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3" name="Freeform 31"/>
          <p:cNvSpPr/>
          <p:nvPr/>
        </p:nvSpPr>
        <p:spPr>
          <a:xfrm>
            <a:off x="5554663" y="1963738"/>
            <a:ext cx="407987" cy="6540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642" h="1030">
                <a:moveTo>
                  <a:pt x="571" y="734"/>
                </a:moveTo>
                <a:lnTo>
                  <a:pt x="591" y="765"/>
                </a:lnTo>
                <a:lnTo>
                  <a:pt x="612" y="796"/>
                </a:lnTo>
                <a:lnTo>
                  <a:pt x="622" y="826"/>
                </a:lnTo>
                <a:lnTo>
                  <a:pt x="632" y="857"/>
                </a:lnTo>
                <a:lnTo>
                  <a:pt x="642" y="877"/>
                </a:lnTo>
                <a:lnTo>
                  <a:pt x="642" y="908"/>
                </a:lnTo>
                <a:lnTo>
                  <a:pt x="642" y="928"/>
                </a:lnTo>
                <a:lnTo>
                  <a:pt x="642" y="949"/>
                </a:lnTo>
                <a:lnTo>
                  <a:pt x="632" y="969"/>
                </a:lnTo>
                <a:lnTo>
                  <a:pt x="632" y="989"/>
                </a:lnTo>
                <a:lnTo>
                  <a:pt x="622" y="1000"/>
                </a:lnTo>
                <a:lnTo>
                  <a:pt x="622" y="1010"/>
                </a:lnTo>
                <a:lnTo>
                  <a:pt x="612" y="1020"/>
                </a:lnTo>
                <a:lnTo>
                  <a:pt x="602" y="1030"/>
                </a:lnTo>
                <a:lnTo>
                  <a:pt x="591" y="1030"/>
                </a:lnTo>
                <a:lnTo>
                  <a:pt x="571" y="1020"/>
                </a:lnTo>
                <a:lnTo>
                  <a:pt x="561" y="1010"/>
                </a:lnTo>
                <a:lnTo>
                  <a:pt x="551" y="989"/>
                </a:lnTo>
                <a:lnTo>
                  <a:pt x="530" y="959"/>
                </a:lnTo>
                <a:lnTo>
                  <a:pt x="510" y="938"/>
                </a:lnTo>
                <a:lnTo>
                  <a:pt x="489" y="898"/>
                </a:lnTo>
                <a:lnTo>
                  <a:pt x="469" y="857"/>
                </a:lnTo>
                <a:lnTo>
                  <a:pt x="449" y="816"/>
                </a:lnTo>
                <a:lnTo>
                  <a:pt x="428" y="765"/>
                </a:lnTo>
                <a:lnTo>
                  <a:pt x="398" y="714"/>
                </a:lnTo>
                <a:lnTo>
                  <a:pt x="357" y="653"/>
                </a:lnTo>
                <a:lnTo>
                  <a:pt x="326" y="592"/>
                </a:lnTo>
                <a:lnTo>
                  <a:pt x="286" y="520"/>
                </a:lnTo>
                <a:lnTo>
                  <a:pt x="245" y="449"/>
                </a:lnTo>
                <a:lnTo>
                  <a:pt x="194" y="377"/>
                </a:lnTo>
                <a:lnTo>
                  <a:pt x="153" y="296"/>
                </a:lnTo>
                <a:lnTo>
                  <a:pt x="112" y="234"/>
                </a:lnTo>
                <a:lnTo>
                  <a:pt x="71" y="173"/>
                </a:lnTo>
                <a:lnTo>
                  <a:pt x="51" y="122"/>
                </a:lnTo>
                <a:lnTo>
                  <a:pt x="20" y="81"/>
                </a:lnTo>
                <a:lnTo>
                  <a:pt x="10" y="51"/>
                </a:lnTo>
                <a:lnTo>
                  <a:pt x="0" y="20"/>
                </a:lnTo>
                <a:lnTo>
                  <a:pt x="0" y="0"/>
                </a:lnTo>
                <a:lnTo>
                  <a:pt x="10" y="10"/>
                </a:lnTo>
                <a:lnTo>
                  <a:pt x="20" y="10"/>
                </a:lnTo>
                <a:lnTo>
                  <a:pt x="20" y="20"/>
                </a:lnTo>
                <a:lnTo>
                  <a:pt x="41" y="30"/>
                </a:lnTo>
                <a:lnTo>
                  <a:pt x="51" y="41"/>
                </a:lnTo>
                <a:lnTo>
                  <a:pt x="61" y="61"/>
                </a:lnTo>
                <a:lnTo>
                  <a:pt x="82" y="81"/>
                </a:lnTo>
                <a:lnTo>
                  <a:pt x="102" y="92"/>
                </a:lnTo>
                <a:lnTo>
                  <a:pt x="122" y="122"/>
                </a:lnTo>
                <a:lnTo>
                  <a:pt x="143" y="143"/>
                </a:lnTo>
                <a:lnTo>
                  <a:pt x="163" y="173"/>
                </a:lnTo>
                <a:lnTo>
                  <a:pt x="194" y="204"/>
                </a:lnTo>
                <a:lnTo>
                  <a:pt x="214" y="234"/>
                </a:lnTo>
                <a:lnTo>
                  <a:pt x="245" y="265"/>
                </a:lnTo>
                <a:lnTo>
                  <a:pt x="275" y="306"/>
                </a:lnTo>
                <a:lnTo>
                  <a:pt x="326" y="377"/>
                </a:lnTo>
                <a:lnTo>
                  <a:pt x="377" y="438"/>
                </a:lnTo>
                <a:lnTo>
                  <a:pt x="428" y="500"/>
                </a:lnTo>
                <a:lnTo>
                  <a:pt x="469" y="561"/>
                </a:lnTo>
                <a:lnTo>
                  <a:pt x="500" y="612"/>
                </a:lnTo>
                <a:lnTo>
                  <a:pt x="530" y="663"/>
                </a:lnTo>
                <a:lnTo>
                  <a:pt x="551" y="704"/>
                </a:lnTo>
                <a:lnTo>
                  <a:pt x="571" y="734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" name="Freeform 32"/>
          <p:cNvSpPr/>
          <p:nvPr/>
        </p:nvSpPr>
        <p:spPr>
          <a:xfrm>
            <a:off x="6000750" y="1431925"/>
            <a:ext cx="414338" cy="8350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652" h="1316">
                <a:moveTo>
                  <a:pt x="336" y="888"/>
                </a:moveTo>
                <a:lnTo>
                  <a:pt x="295" y="969"/>
                </a:lnTo>
                <a:lnTo>
                  <a:pt x="244" y="1051"/>
                </a:lnTo>
                <a:lnTo>
                  <a:pt x="193" y="1122"/>
                </a:lnTo>
                <a:lnTo>
                  <a:pt x="132" y="1184"/>
                </a:lnTo>
                <a:lnTo>
                  <a:pt x="112" y="1224"/>
                </a:lnTo>
                <a:lnTo>
                  <a:pt x="81" y="1255"/>
                </a:lnTo>
                <a:lnTo>
                  <a:pt x="61" y="1275"/>
                </a:lnTo>
                <a:lnTo>
                  <a:pt x="51" y="1296"/>
                </a:lnTo>
                <a:lnTo>
                  <a:pt x="30" y="1306"/>
                </a:lnTo>
                <a:lnTo>
                  <a:pt x="20" y="1316"/>
                </a:lnTo>
                <a:lnTo>
                  <a:pt x="10" y="1316"/>
                </a:lnTo>
                <a:lnTo>
                  <a:pt x="0" y="1316"/>
                </a:lnTo>
                <a:lnTo>
                  <a:pt x="0" y="1306"/>
                </a:lnTo>
                <a:lnTo>
                  <a:pt x="0" y="1296"/>
                </a:lnTo>
                <a:lnTo>
                  <a:pt x="0" y="1286"/>
                </a:lnTo>
                <a:lnTo>
                  <a:pt x="0" y="1265"/>
                </a:lnTo>
                <a:lnTo>
                  <a:pt x="10" y="1245"/>
                </a:lnTo>
                <a:lnTo>
                  <a:pt x="20" y="1224"/>
                </a:lnTo>
                <a:lnTo>
                  <a:pt x="40" y="1194"/>
                </a:lnTo>
                <a:lnTo>
                  <a:pt x="61" y="1163"/>
                </a:lnTo>
                <a:lnTo>
                  <a:pt x="81" y="1122"/>
                </a:lnTo>
                <a:lnTo>
                  <a:pt x="102" y="1082"/>
                </a:lnTo>
                <a:lnTo>
                  <a:pt x="132" y="1041"/>
                </a:lnTo>
                <a:lnTo>
                  <a:pt x="153" y="990"/>
                </a:lnTo>
                <a:lnTo>
                  <a:pt x="183" y="929"/>
                </a:lnTo>
                <a:lnTo>
                  <a:pt x="214" y="878"/>
                </a:lnTo>
                <a:lnTo>
                  <a:pt x="244" y="806"/>
                </a:lnTo>
                <a:lnTo>
                  <a:pt x="275" y="745"/>
                </a:lnTo>
                <a:lnTo>
                  <a:pt x="295" y="674"/>
                </a:lnTo>
                <a:lnTo>
                  <a:pt x="326" y="602"/>
                </a:lnTo>
                <a:lnTo>
                  <a:pt x="346" y="541"/>
                </a:lnTo>
                <a:lnTo>
                  <a:pt x="367" y="480"/>
                </a:lnTo>
                <a:lnTo>
                  <a:pt x="387" y="429"/>
                </a:lnTo>
                <a:lnTo>
                  <a:pt x="407" y="378"/>
                </a:lnTo>
                <a:lnTo>
                  <a:pt x="418" y="327"/>
                </a:lnTo>
                <a:lnTo>
                  <a:pt x="428" y="286"/>
                </a:lnTo>
                <a:lnTo>
                  <a:pt x="438" y="245"/>
                </a:lnTo>
                <a:lnTo>
                  <a:pt x="438" y="204"/>
                </a:lnTo>
                <a:lnTo>
                  <a:pt x="438" y="174"/>
                </a:lnTo>
                <a:lnTo>
                  <a:pt x="438" y="143"/>
                </a:lnTo>
                <a:lnTo>
                  <a:pt x="438" y="123"/>
                </a:lnTo>
                <a:lnTo>
                  <a:pt x="438" y="102"/>
                </a:lnTo>
                <a:lnTo>
                  <a:pt x="438" y="82"/>
                </a:lnTo>
                <a:lnTo>
                  <a:pt x="428" y="72"/>
                </a:lnTo>
                <a:lnTo>
                  <a:pt x="418" y="61"/>
                </a:lnTo>
                <a:lnTo>
                  <a:pt x="418" y="51"/>
                </a:lnTo>
                <a:lnTo>
                  <a:pt x="407" y="41"/>
                </a:lnTo>
                <a:lnTo>
                  <a:pt x="407" y="31"/>
                </a:lnTo>
                <a:lnTo>
                  <a:pt x="418" y="31"/>
                </a:lnTo>
                <a:lnTo>
                  <a:pt x="418" y="21"/>
                </a:lnTo>
                <a:lnTo>
                  <a:pt x="428" y="10"/>
                </a:lnTo>
                <a:lnTo>
                  <a:pt x="438" y="10"/>
                </a:lnTo>
                <a:lnTo>
                  <a:pt x="448" y="0"/>
                </a:lnTo>
                <a:lnTo>
                  <a:pt x="458" y="0"/>
                </a:lnTo>
                <a:lnTo>
                  <a:pt x="469" y="0"/>
                </a:lnTo>
                <a:lnTo>
                  <a:pt x="489" y="10"/>
                </a:lnTo>
                <a:lnTo>
                  <a:pt x="499" y="10"/>
                </a:lnTo>
                <a:lnTo>
                  <a:pt x="520" y="21"/>
                </a:lnTo>
                <a:lnTo>
                  <a:pt x="540" y="31"/>
                </a:lnTo>
                <a:lnTo>
                  <a:pt x="560" y="41"/>
                </a:lnTo>
                <a:lnTo>
                  <a:pt x="581" y="61"/>
                </a:lnTo>
                <a:lnTo>
                  <a:pt x="601" y="72"/>
                </a:lnTo>
                <a:lnTo>
                  <a:pt x="611" y="92"/>
                </a:lnTo>
                <a:lnTo>
                  <a:pt x="622" y="102"/>
                </a:lnTo>
                <a:lnTo>
                  <a:pt x="632" y="112"/>
                </a:lnTo>
                <a:lnTo>
                  <a:pt x="642" y="133"/>
                </a:lnTo>
                <a:lnTo>
                  <a:pt x="652" y="143"/>
                </a:lnTo>
                <a:lnTo>
                  <a:pt x="652" y="153"/>
                </a:lnTo>
                <a:lnTo>
                  <a:pt x="652" y="174"/>
                </a:lnTo>
                <a:lnTo>
                  <a:pt x="642" y="194"/>
                </a:lnTo>
                <a:lnTo>
                  <a:pt x="632" y="225"/>
                </a:lnTo>
                <a:lnTo>
                  <a:pt x="622" y="255"/>
                </a:lnTo>
                <a:lnTo>
                  <a:pt x="611" y="296"/>
                </a:lnTo>
                <a:lnTo>
                  <a:pt x="591" y="347"/>
                </a:lnTo>
                <a:lnTo>
                  <a:pt x="571" y="398"/>
                </a:lnTo>
                <a:lnTo>
                  <a:pt x="550" y="459"/>
                </a:lnTo>
                <a:lnTo>
                  <a:pt x="520" y="521"/>
                </a:lnTo>
                <a:lnTo>
                  <a:pt x="489" y="582"/>
                </a:lnTo>
                <a:lnTo>
                  <a:pt x="469" y="643"/>
                </a:lnTo>
                <a:lnTo>
                  <a:pt x="438" y="694"/>
                </a:lnTo>
                <a:lnTo>
                  <a:pt x="418" y="745"/>
                </a:lnTo>
                <a:lnTo>
                  <a:pt x="387" y="796"/>
                </a:lnTo>
                <a:lnTo>
                  <a:pt x="367" y="847"/>
                </a:lnTo>
                <a:lnTo>
                  <a:pt x="336" y="888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1" name="Freeform 33"/>
          <p:cNvSpPr/>
          <p:nvPr/>
        </p:nvSpPr>
        <p:spPr>
          <a:xfrm>
            <a:off x="6196013" y="1820863"/>
            <a:ext cx="582612" cy="349250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pathLst>
              <a:path w="917" h="551">
                <a:moveTo>
                  <a:pt x="621" y="0"/>
                </a:moveTo>
                <a:lnTo>
                  <a:pt x="632" y="0"/>
                </a:lnTo>
                <a:lnTo>
                  <a:pt x="642" y="0"/>
                </a:lnTo>
                <a:lnTo>
                  <a:pt x="662" y="0"/>
                </a:lnTo>
                <a:lnTo>
                  <a:pt x="683" y="11"/>
                </a:lnTo>
                <a:lnTo>
                  <a:pt x="703" y="21"/>
                </a:lnTo>
                <a:lnTo>
                  <a:pt x="723" y="31"/>
                </a:lnTo>
                <a:lnTo>
                  <a:pt x="754" y="51"/>
                </a:lnTo>
                <a:lnTo>
                  <a:pt x="785" y="62"/>
                </a:lnTo>
                <a:lnTo>
                  <a:pt x="815" y="92"/>
                </a:lnTo>
                <a:lnTo>
                  <a:pt x="846" y="113"/>
                </a:lnTo>
                <a:lnTo>
                  <a:pt x="866" y="123"/>
                </a:lnTo>
                <a:lnTo>
                  <a:pt x="887" y="143"/>
                </a:lnTo>
                <a:lnTo>
                  <a:pt x="907" y="153"/>
                </a:lnTo>
                <a:lnTo>
                  <a:pt x="917" y="174"/>
                </a:lnTo>
                <a:lnTo>
                  <a:pt x="917" y="184"/>
                </a:lnTo>
                <a:lnTo>
                  <a:pt x="917" y="194"/>
                </a:lnTo>
                <a:lnTo>
                  <a:pt x="917" y="204"/>
                </a:lnTo>
                <a:lnTo>
                  <a:pt x="907" y="215"/>
                </a:lnTo>
                <a:lnTo>
                  <a:pt x="907" y="225"/>
                </a:lnTo>
                <a:lnTo>
                  <a:pt x="897" y="225"/>
                </a:lnTo>
                <a:lnTo>
                  <a:pt x="876" y="235"/>
                </a:lnTo>
                <a:lnTo>
                  <a:pt x="866" y="235"/>
                </a:lnTo>
                <a:lnTo>
                  <a:pt x="846" y="245"/>
                </a:lnTo>
                <a:lnTo>
                  <a:pt x="825" y="245"/>
                </a:lnTo>
                <a:lnTo>
                  <a:pt x="795" y="255"/>
                </a:lnTo>
                <a:lnTo>
                  <a:pt x="774" y="266"/>
                </a:lnTo>
                <a:lnTo>
                  <a:pt x="754" y="286"/>
                </a:lnTo>
                <a:lnTo>
                  <a:pt x="723" y="306"/>
                </a:lnTo>
                <a:lnTo>
                  <a:pt x="703" y="337"/>
                </a:lnTo>
                <a:lnTo>
                  <a:pt x="672" y="368"/>
                </a:lnTo>
                <a:lnTo>
                  <a:pt x="642" y="398"/>
                </a:lnTo>
                <a:lnTo>
                  <a:pt x="611" y="439"/>
                </a:lnTo>
                <a:lnTo>
                  <a:pt x="591" y="470"/>
                </a:lnTo>
                <a:lnTo>
                  <a:pt x="570" y="500"/>
                </a:lnTo>
                <a:lnTo>
                  <a:pt x="550" y="521"/>
                </a:lnTo>
                <a:lnTo>
                  <a:pt x="530" y="541"/>
                </a:lnTo>
                <a:lnTo>
                  <a:pt x="520" y="551"/>
                </a:lnTo>
                <a:lnTo>
                  <a:pt x="509" y="551"/>
                </a:lnTo>
                <a:lnTo>
                  <a:pt x="499" y="551"/>
                </a:lnTo>
                <a:lnTo>
                  <a:pt x="499" y="541"/>
                </a:lnTo>
                <a:lnTo>
                  <a:pt x="499" y="531"/>
                </a:lnTo>
                <a:lnTo>
                  <a:pt x="499" y="510"/>
                </a:lnTo>
                <a:lnTo>
                  <a:pt x="499" y="490"/>
                </a:lnTo>
                <a:lnTo>
                  <a:pt x="509" y="459"/>
                </a:lnTo>
                <a:lnTo>
                  <a:pt x="520" y="429"/>
                </a:lnTo>
                <a:lnTo>
                  <a:pt x="530" y="388"/>
                </a:lnTo>
                <a:lnTo>
                  <a:pt x="540" y="347"/>
                </a:lnTo>
                <a:lnTo>
                  <a:pt x="550" y="317"/>
                </a:lnTo>
                <a:lnTo>
                  <a:pt x="560" y="286"/>
                </a:lnTo>
                <a:lnTo>
                  <a:pt x="570" y="255"/>
                </a:lnTo>
                <a:lnTo>
                  <a:pt x="581" y="235"/>
                </a:lnTo>
                <a:lnTo>
                  <a:pt x="581" y="225"/>
                </a:lnTo>
                <a:lnTo>
                  <a:pt x="581" y="215"/>
                </a:lnTo>
                <a:lnTo>
                  <a:pt x="581" y="204"/>
                </a:lnTo>
                <a:lnTo>
                  <a:pt x="570" y="204"/>
                </a:lnTo>
                <a:lnTo>
                  <a:pt x="560" y="194"/>
                </a:lnTo>
                <a:lnTo>
                  <a:pt x="540" y="204"/>
                </a:lnTo>
                <a:lnTo>
                  <a:pt x="520" y="204"/>
                </a:lnTo>
                <a:lnTo>
                  <a:pt x="489" y="204"/>
                </a:lnTo>
                <a:lnTo>
                  <a:pt x="448" y="215"/>
                </a:lnTo>
                <a:lnTo>
                  <a:pt x="407" y="225"/>
                </a:lnTo>
                <a:lnTo>
                  <a:pt x="356" y="245"/>
                </a:lnTo>
                <a:lnTo>
                  <a:pt x="305" y="255"/>
                </a:lnTo>
                <a:lnTo>
                  <a:pt x="254" y="266"/>
                </a:lnTo>
                <a:lnTo>
                  <a:pt x="203" y="276"/>
                </a:lnTo>
                <a:lnTo>
                  <a:pt x="152" y="286"/>
                </a:lnTo>
                <a:lnTo>
                  <a:pt x="112" y="286"/>
                </a:lnTo>
                <a:lnTo>
                  <a:pt x="71" y="296"/>
                </a:lnTo>
                <a:lnTo>
                  <a:pt x="30" y="296"/>
                </a:lnTo>
                <a:lnTo>
                  <a:pt x="0" y="286"/>
                </a:lnTo>
                <a:lnTo>
                  <a:pt x="0" y="204"/>
                </a:lnTo>
                <a:lnTo>
                  <a:pt x="61" y="194"/>
                </a:lnTo>
                <a:lnTo>
                  <a:pt x="132" y="174"/>
                </a:lnTo>
                <a:lnTo>
                  <a:pt x="183" y="164"/>
                </a:lnTo>
                <a:lnTo>
                  <a:pt x="244" y="153"/>
                </a:lnTo>
                <a:lnTo>
                  <a:pt x="295" y="143"/>
                </a:lnTo>
                <a:lnTo>
                  <a:pt x="336" y="133"/>
                </a:lnTo>
                <a:lnTo>
                  <a:pt x="387" y="123"/>
                </a:lnTo>
                <a:lnTo>
                  <a:pt x="418" y="113"/>
                </a:lnTo>
                <a:lnTo>
                  <a:pt x="458" y="102"/>
                </a:lnTo>
                <a:lnTo>
                  <a:pt x="489" y="92"/>
                </a:lnTo>
                <a:lnTo>
                  <a:pt x="509" y="82"/>
                </a:lnTo>
                <a:lnTo>
                  <a:pt x="530" y="72"/>
                </a:lnTo>
                <a:lnTo>
                  <a:pt x="550" y="62"/>
                </a:lnTo>
                <a:lnTo>
                  <a:pt x="560" y="51"/>
                </a:lnTo>
                <a:lnTo>
                  <a:pt x="570" y="51"/>
                </a:lnTo>
                <a:lnTo>
                  <a:pt x="581" y="41"/>
                </a:lnTo>
                <a:lnTo>
                  <a:pt x="591" y="21"/>
                </a:lnTo>
                <a:lnTo>
                  <a:pt x="601" y="11"/>
                </a:lnTo>
                <a:lnTo>
                  <a:pt x="611" y="11"/>
                </a:lnTo>
                <a:lnTo>
                  <a:pt x="621" y="0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4" name="Freeform 34"/>
          <p:cNvSpPr/>
          <p:nvPr/>
        </p:nvSpPr>
        <p:spPr>
          <a:xfrm>
            <a:off x="5845175" y="2125663"/>
            <a:ext cx="525463" cy="9255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826" h="1459">
                <a:moveTo>
                  <a:pt x="571" y="612"/>
                </a:moveTo>
                <a:lnTo>
                  <a:pt x="591" y="561"/>
                </a:lnTo>
                <a:lnTo>
                  <a:pt x="601" y="510"/>
                </a:lnTo>
                <a:lnTo>
                  <a:pt x="612" y="459"/>
                </a:lnTo>
                <a:lnTo>
                  <a:pt x="622" y="408"/>
                </a:lnTo>
                <a:lnTo>
                  <a:pt x="632" y="367"/>
                </a:lnTo>
                <a:lnTo>
                  <a:pt x="642" y="326"/>
                </a:lnTo>
                <a:lnTo>
                  <a:pt x="642" y="286"/>
                </a:lnTo>
                <a:lnTo>
                  <a:pt x="652" y="245"/>
                </a:lnTo>
                <a:lnTo>
                  <a:pt x="652" y="214"/>
                </a:lnTo>
                <a:lnTo>
                  <a:pt x="652" y="183"/>
                </a:lnTo>
                <a:lnTo>
                  <a:pt x="652" y="153"/>
                </a:lnTo>
                <a:lnTo>
                  <a:pt x="652" y="132"/>
                </a:lnTo>
                <a:lnTo>
                  <a:pt x="642" y="112"/>
                </a:lnTo>
                <a:lnTo>
                  <a:pt x="632" y="92"/>
                </a:lnTo>
                <a:lnTo>
                  <a:pt x="622" y="71"/>
                </a:lnTo>
                <a:lnTo>
                  <a:pt x="612" y="61"/>
                </a:lnTo>
                <a:lnTo>
                  <a:pt x="601" y="51"/>
                </a:lnTo>
                <a:lnTo>
                  <a:pt x="601" y="41"/>
                </a:lnTo>
                <a:lnTo>
                  <a:pt x="591" y="30"/>
                </a:lnTo>
                <a:lnTo>
                  <a:pt x="591" y="20"/>
                </a:lnTo>
                <a:lnTo>
                  <a:pt x="601" y="20"/>
                </a:lnTo>
                <a:lnTo>
                  <a:pt x="601" y="10"/>
                </a:lnTo>
                <a:lnTo>
                  <a:pt x="612" y="10"/>
                </a:lnTo>
                <a:lnTo>
                  <a:pt x="622" y="10"/>
                </a:lnTo>
                <a:lnTo>
                  <a:pt x="632" y="0"/>
                </a:lnTo>
                <a:lnTo>
                  <a:pt x="663" y="10"/>
                </a:lnTo>
                <a:lnTo>
                  <a:pt x="703" y="20"/>
                </a:lnTo>
                <a:lnTo>
                  <a:pt x="734" y="30"/>
                </a:lnTo>
                <a:lnTo>
                  <a:pt x="754" y="41"/>
                </a:lnTo>
                <a:lnTo>
                  <a:pt x="775" y="51"/>
                </a:lnTo>
                <a:lnTo>
                  <a:pt x="785" y="61"/>
                </a:lnTo>
                <a:lnTo>
                  <a:pt x="795" y="71"/>
                </a:lnTo>
                <a:lnTo>
                  <a:pt x="816" y="81"/>
                </a:lnTo>
                <a:lnTo>
                  <a:pt x="826" y="92"/>
                </a:lnTo>
                <a:lnTo>
                  <a:pt x="826" y="102"/>
                </a:lnTo>
                <a:lnTo>
                  <a:pt x="826" y="122"/>
                </a:lnTo>
                <a:lnTo>
                  <a:pt x="826" y="132"/>
                </a:lnTo>
                <a:lnTo>
                  <a:pt x="826" y="153"/>
                </a:lnTo>
                <a:lnTo>
                  <a:pt x="826" y="173"/>
                </a:lnTo>
                <a:lnTo>
                  <a:pt x="826" y="194"/>
                </a:lnTo>
                <a:lnTo>
                  <a:pt x="816" y="224"/>
                </a:lnTo>
                <a:lnTo>
                  <a:pt x="816" y="255"/>
                </a:lnTo>
                <a:lnTo>
                  <a:pt x="816" y="296"/>
                </a:lnTo>
                <a:lnTo>
                  <a:pt x="805" y="326"/>
                </a:lnTo>
                <a:lnTo>
                  <a:pt x="795" y="367"/>
                </a:lnTo>
                <a:lnTo>
                  <a:pt x="785" y="418"/>
                </a:lnTo>
                <a:lnTo>
                  <a:pt x="765" y="459"/>
                </a:lnTo>
                <a:lnTo>
                  <a:pt x="754" y="520"/>
                </a:lnTo>
                <a:lnTo>
                  <a:pt x="734" y="571"/>
                </a:lnTo>
                <a:lnTo>
                  <a:pt x="714" y="632"/>
                </a:lnTo>
                <a:lnTo>
                  <a:pt x="693" y="694"/>
                </a:lnTo>
                <a:lnTo>
                  <a:pt x="673" y="745"/>
                </a:lnTo>
                <a:lnTo>
                  <a:pt x="622" y="857"/>
                </a:lnTo>
                <a:lnTo>
                  <a:pt x="571" y="959"/>
                </a:lnTo>
                <a:lnTo>
                  <a:pt x="500" y="1051"/>
                </a:lnTo>
                <a:lnTo>
                  <a:pt x="469" y="1102"/>
                </a:lnTo>
                <a:lnTo>
                  <a:pt x="438" y="1142"/>
                </a:lnTo>
                <a:lnTo>
                  <a:pt x="398" y="1183"/>
                </a:lnTo>
                <a:lnTo>
                  <a:pt x="357" y="1214"/>
                </a:lnTo>
                <a:lnTo>
                  <a:pt x="326" y="1255"/>
                </a:lnTo>
                <a:lnTo>
                  <a:pt x="285" y="1285"/>
                </a:lnTo>
                <a:lnTo>
                  <a:pt x="234" y="1316"/>
                </a:lnTo>
                <a:lnTo>
                  <a:pt x="194" y="1347"/>
                </a:lnTo>
                <a:lnTo>
                  <a:pt x="153" y="1377"/>
                </a:lnTo>
                <a:lnTo>
                  <a:pt x="112" y="1408"/>
                </a:lnTo>
                <a:lnTo>
                  <a:pt x="81" y="1428"/>
                </a:lnTo>
                <a:lnTo>
                  <a:pt x="61" y="1438"/>
                </a:lnTo>
                <a:lnTo>
                  <a:pt x="41" y="1459"/>
                </a:lnTo>
                <a:lnTo>
                  <a:pt x="20" y="1459"/>
                </a:lnTo>
                <a:lnTo>
                  <a:pt x="10" y="1459"/>
                </a:lnTo>
                <a:lnTo>
                  <a:pt x="0" y="1459"/>
                </a:lnTo>
                <a:lnTo>
                  <a:pt x="0" y="1449"/>
                </a:lnTo>
                <a:lnTo>
                  <a:pt x="10" y="1438"/>
                </a:lnTo>
                <a:lnTo>
                  <a:pt x="10" y="1428"/>
                </a:lnTo>
                <a:lnTo>
                  <a:pt x="20" y="1408"/>
                </a:lnTo>
                <a:lnTo>
                  <a:pt x="30" y="1398"/>
                </a:lnTo>
                <a:lnTo>
                  <a:pt x="51" y="1377"/>
                </a:lnTo>
                <a:lnTo>
                  <a:pt x="71" y="1357"/>
                </a:lnTo>
                <a:lnTo>
                  <a:pt x="92" y="1347"/>
                </a:lnTo>
                <a:lnTo>
                  <a:pt x="122" y="1326"/>
                </a:lnTo>
                <a:lnTo>
                  <a:pt x="143" y="1296"/>
                </a:lnTo>
                <a:lnTo>
                  <a:pt x="183" y="1255"/>
                </a:lnTo>
                <a:lnTo>
                  <a:pt x="214" y="1224"/>
                </a:lnTo>
                <a:lnTo>
                  <a:pt x="255" y="1173"/>
                </a:lnTo>
                <a:lnTo>
                  <a:pt x="296" y="1122"/>
                </a:lnTo>
                <a:lnTo>
                  <a:pt x="336" y="1061"/>
                </a:lnTo>
                <a:lnTo>
                  <a:pt x="377" y="1010"/>
                </a:lnTo>
                <a:lnTo>
                  <a:pt x="418" y="949"/>
                </a:lnTo>
                <a:lnTo>
                  <a:pt x="449" y="898"/>
                </a:lnTo>
                <a:lnTo>
                  <a:pt x="479" y="836"/>
                </a:lnTo>
                <a:lnTo>
                  <a:pt x="510" y="785"/>
                </a:lnTo>
                <a:lnTo>
                  <a:pt x="530" y="724"/>
                </a:lnTo>
                <a:lnTo>
                  <a:pt x="551" y="673"/>
                </a:lnTo>
                <a:lnTo>
                  <a:pt x="571" y="612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5" name="Freeform 35"/>
          <p:cNvSpPr/>
          <p:nvPr/>
        </p:nvSpPr>
        <p:spPr>
          <a:xfrm>
            <a:off x="6259513" y="2390775"/>
            <a:ext cx="719137" cy="6286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132" h="990">
                <a:moveTo>
                  <a:pt x="1132" y="929"/>
                </a:moveTo>
                <a:lnTo>
                  <a:pt x="1132" y="939"/>
                </a:lnTo>
                <a:lnTo>
                  <a:pt x="1122" y="939"/>
                </a:lnTo>
                <a:lnTo>
                  <a:pt x="1112" y="949"/>
                </a:lnTo>
                <a:lnTo>
                  <a:pt x="1091" y="959"/>
                </a:lnTo>
                <a:lnTo>
                  <a:pt x="1061" y="959"/>
                </a:lnTo>
                <a:lnTo>
                  <a:pt x="1030" y="969"/>
                </a:lnTo>
                <a:lnTo>
                  <a:pt x="1000" y="980"/>
                </a:lnTo>
                <a:lnTo>
                  <a:pt x="949" y="980"/>
                </a:lnTo>
                <a:lnTo>
                  <a:pt x="908" y="990"/>
                </a:lnTo>
                <a:lnTo>
                  <a:pt x="867" y="990"/>
                </a:lnTo>
                <a:lnTo>
                  <a:pt x="826" y="990"/>
                </a:lnTo>
                <a:lnTo>
                  <a:pt x="786" y="990"/>
                </a:lnTo>
                <a:lnTo>
                  <a:pt x="755" y="990"/>
                </a:lnTo>
                <a:lnTo>
                  <a:pt x="724" y="990"/>
                </a:lnTo>
                <a:lnTo>
                  <a:pt x="694" y="990"/>
                </a:lnTo>
                <a:lnTo>
                  <a:pt x="663" y="980"/>
                </a:lnTo>
                <a:lnTo>
                  <a:pt x="653" y="980"/>
                </a:lnTo>
                <a:lnTo>
                  <a:pt x="633" y="959"/>
                </a:lnTo>
                <a:lnTo>
                  <a:pt x="602" y="939"/>
                </a:lnTo>
                <a:lnTo>
                  <a:pt x="582" y="918"/>
                </a:lnTo>
                <a:lnTo>
                  <a:pt x="551" y="888"/>
                </a:lnTo>
                <a:lnTo>
                  <a:pt x="510" y="847"/>
                </a:lnTo>
                <a:lnTo>
                  <a:pt x="480" y="796"/>
                </a:lnTo>
                <a:lnTo>
                  <a:pt x="439" y="745"/>
                </a:lnTo>
                <a:lnTo>
                  <a:pt x="398" y="684"/>
                </a:lnTo>
                <a:lnTo>
                  <a:pt x="347" y="612"/>
                </a:lnTo>
                <a:lnTo>
                  <a:pt x="296" y="541"/>
                </a:lnTo>
                <a:lnTo>
                  <a:pt x="245" y="459"/>
                </a:lnTo>
                <a:lnTo>
                  <a:pt x="184" y="367"/>
                </a:lnTo>
                <a:lnTo>
                  <a:pt x="123" y="276"/>
                </a:lnTo>
                <a:lnTo>
                  <a:pt x="62" y="174"/>
                </a:lnTo>
                <a:lnTo>
                  <a:pt x="0" y="61"/>
                </a:lnTo>
                <a:lnTo>
                  <a:pt x="31" y="0"/>
                </a:lnTo>
                <a:lnTo>
                  <a:pt x="62" y="41"/>
                </a:lnTo>
                <a:lnTo>
                  <a:pt x="92" y="92"/>
                </a:lnTo>
                <a:lnTo>
                  <a:pt x="133" y="143"/>
                </a:lnTo>
                <a:lnTo>
                  <a:pt x="184" y="194"/>
                </a:lnTo>
                <a:lnTo>
                  <a:pt x="225" y="245"/>
                </a:lnTo>
                <a:lnTo>
                  <a:pt x="286" y="306"/>
                </a:lnTo>
                <a:lnTo>
                  <a:pt x="337" y="367"/>
                </a:lnTo>
                <a:lnTo>
                  <a:pt x="398" y="439"/>
                </a:lnTo>
                <a:lnTo>
                  <a:pt x="459" y="500"/>
                </a:lnTo>
                <a:lnTo>
                  <a:pt x="520" y="551"/>
                </a:lnTo>
                <a:lnTo>
                  <a:pt x="571" y="612"/>
                </a:lnTo>
                <a:lnTo>
                  <a:pt x="633" y="653"/>
                </a:lnTo>
                <a:lnTo>
                  <a:pt x="704" y="704"/>
                </a:lnTo>
                <a:lnTo>
                  <a:pt x="765" y="735"/>
                </a:lnTo>
                <a:lnTo>
                  <a:pt x="826" y="765"/>
                </a:lnTo>
                <a:lnTo>
                  <a:pt x="888" y="796"/>
                </a:lnTo>
                <a:lnTo>
                  <a:pt x="949" y="827"/>
                </a:lnTo>
                <a:lnTo>
                  <a:pt x="1000" y="847"/>
                </a:lnTo>
                <a:lnTo>
                  <a:pt x="1040" y="867"/>
                </a:lnTo>
                <a:lnTo>
                  <a:pt x="1071" y="888"/>
                </a:lnTo>
                <a:lnTo>
                  <a:pt x="1102" y="898"/>
                </a:lnTo>
                <a:lnTo>
                  <a:pt x="1112" y="918"/>
                </a:lnTo>
                <a:lnTo>
                  <a:pt x="1132" y="929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6" name="Freeform 28"/>
          <p:cNvSpPr/>
          <p:nvPr/>
        </p:nvSpPr>
        <p:spPr>
          <a:xfrm>
            <a:off x="5327650" y="1671638"/>
            <a:ext cx="679450" cy="130968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071" h="2061">
                <a:moveTo>
                  <a:pt x="61" y="102"/>
                </a:moveTo>
                <a:lnTo>
                  <a:pt x="61" y="81"/>
                </a:lnTo>
                <a:lnTo>
                  <a:pt x="51" y="61"/>
                </a:lnTo>
                <a:lnTo>
                  <a:pt x="51" y="40"/>
                </a:lnTo>
                <a:lnTo>
                  <a:pt x="51" y="30"/>
                </a:lnTo>
                <a:lnTo>
                  <a:pt x="51" y="20"/>
                </a:lnTo>
                <a:lnTo>
                  <a:pt x="51" y="10"/>
                </a:lnTo>
                <a:lnTo>
                  <a:pt x="61" y="0"/>
                </a:lnTo>
                <a:lnTo>
                  <a:pt x="72" y="0"/>
                </a:lnTo>
                <a:lnTo>
                  <a:pt x="82" y="10"/>
                </a:lnTo>
                <a:lnTo>
                  <a:pt x="92" y="10"/>
                </a:lnTo>
                <a:lnTo>
                  <a:pt x="112" y="10"/>
                </a:lnTo>
                <a:lnTo>
                  <a:pt x="133" y="20"/>
                </a:lnTo>
                <a:lnTo>
                  <a:pt x="163" y="20"/>
                </a:lnTo>
                <a:lnTo>
                  <a:pt x="194" y="30"/>
                </a:lnTo>
                <a:lnTo>
                  <a:pt x="235" y="40"/>
                </a:lnTo>
                <a:lnTo>
                  <a:pt x="235" y="71"/>
                </a:lnTo>
                <a:lnTo>
                  <a:pt x="235" y="102"/>
                </a:lnTo>
                <a:lnTo>
                  <a:pt x="235" y="143"/>
                </a:lnTo>
                <a:lnTo>
                  <a:pt x="235" y="183"/>
                </a:lnTo>
                <a:lnTo>
                  <a:pt x="235" y="234"/>
                </a:lnTo>
                <a:lnTo>
                  <a:pt x="235" y="285"/>
                </a:lnTo>
                <a:lnTo>
                  <a:pt x="225" y="336"/>
                </a:lnTo>
                <a:lnTo>
                  <a:pt x="225" y="398"/>
                </a:lnTo>
                <a:lnTo>
                  <a:pt x="225" y="459"/>
                </a:lnTo>
                <a:lnTo>
                  <a:pt x="225" y="530"/>
                </a:lnTo>
                <a:lnTo>
                  <a:pt x="225" y="602"/>
                </a:lnTo>
                <a:lnTo>
                  <a:pt x="225" y="673"/>
                </a:lnTo>
                <a:lnTo>
                  <a:pt x="225" y="755"/>
                </a:lnTo>
                <a:lnTo>
                  <a:pt x="225" y="836"/>
                </a:lnTo>
                <a:lnTo>
                  <a:pt x="225" y="928"/>
                </a:lnTo>
                <a:lnTo>
                  <a:pt x="214" y="1020"/>
                </a:lnTo>
                <a:lnTo>
                  <a:pt x="214" y="1112"/>
                </a:lnTo>
                <a:lnTo>
                  <a:pt x="214" y="1204"/>
                </a:lnTo>
                <a:lnTo>
                  <a:pt x="214" y="1285"/>
                </a:lnTo>
                <a:lnTo>
                  <a:pt x="214" y="1357"/>
                </a:lnTo>
                <a:lnTo>
                  <a:pt x="214" y="1428"/>
                </a:lnTo>
                <a:lnTo>
                  <a:pt x="214" y="1489"/>
                </a:lnTo>
                <a:lnTo>
                  <a:pt x="214" y="1550"/>
                </a:lnTo>
                <a:lnTo>
                  <a:pt x="214" y="1601"/>
                </a:lnTo>
                <a:lnTo>
                  <a:pt x="214" y="1652"/>
                </a:lnTo>
                <a:lnTo>
                  <a:pt x="214" y="1693"/>
                </a:lnTo>
                <a:lnTo>
                  <a:pt x="214" y="1724"/>
                </a:lnTo>
                <a:lnTo>
                  <a:pt x="214" y="1754"/>
                </a:lnTo>
                <a:lnTo>
                  <a:pt x="214" y="1785"/>
                </a:lnTo>
                <a:lnTo>
                  <a:pt x="214" y="1795"/>
                </a:lnTo>
                <a:lnTo>
                  <a:pt x="214" y="1805"/>
                </a:lnTo>
                <a:lnTo>
                  <a:pt x="214" y="1816"/>
                </a:lnTo>
                <a:lnTo>
                  <a:pt x="235" y="1826"/>
                </a:lnTo>
                <a:lnTo>
                  <a:pt x="245" y="1826"/>
                </a:lnTo>
                <a:lnTo>
                  <a:pt x="265" y="1836"/>
                </a:lnTo>
                <a:lnTo>
                  <a:pt x="286" y="1836"/>
                </a:lnTo>
                <a:lnTo>
                  <a:pt x="296" y="1826"/>
                </a:lnTo>
                <a:lnTo>
                  <a:pt x="316" y="1826"/>
                </a:lnTo>
                <a:lnTo>
                  <a:pt x="337" y="1826"/>
                </a:lnTo>
                <a:lnTo>
                  <a:pt x="367" y="1816"/>
                </a:lnTo>
                <a:lnTo>
                  <a:pt x="398" y="1805"/>
                </a:lnTo>
                <a:lnTo>
                  <a:pt x="449" y="1795"/>
                </a:lnTo>
                <a:lnTo>
                  <a:pt x="490" y="1785"/>
                </a:lnTo>
                <a:lnTo>
                  <a:pt x="551" y="1775"/>
                </a:lnTo>
                <a:lnTo>
                  <a:pt x="612" y="1754"/>
                </a:lnTo>
                <a:lnTo>
                  <a:pt x="663" y="1744"/>
                </a:lnTo>
                <a:lnTo>
                  <a:pt x="724" y="1724"/>
                </a:lnTo>
                <a:lnTo>
                  <a:pt x="765" y="1714"/>
                </a:lnTo>
                <a:lnTo>
                  <a:pt x="816" y="1703"/>
                </a:lnTo>
                <a:lnTo>
                  <a:pt x="846" y="1703"/>
                </a:lnTo>
                <a:lnTo>
                  <a:pt x="877" y="1693"/>
                </a:lnTo>
                <a:lnTo>
                  <a:pt x="908" y="1693"/>
                </a:lnTo>
                <a:lnTo>
                  <a:pt x="928" y="1693"/>
                </a:lnTo>
                <a:lnTo>
                  <a:pt x="969" y="1693"/>
                </a:lnTo>
                <a:lnTo>
                  <a:pt x="999" y="1703"/>
                </a:lnTo>
                <a:lnTo>
                  <a:pt x="1020" y="1714"/>
                </a:lnTo>
                <a:lnTo>
                  <a:pt x="1030" y="1724"/>
                </a:lnTo>
                <a:lnTo>
                  <a:pt x="1040" y="1744"/>
                </a:lnTo>
                <a:lnTo>
                  <a:pt x="1050" y="1754"/>
                </a:lnTo>
                <a:lnTo>
                  <a:pt x="1061" y="1765"/>
                </a:lnTo>
                <a:lnTo>
                  <a:pt x="1071" y="1785"/>
                </a:lnTo>
                <a:lnTo>
                  <a:pt x="1071" y="1795"/>
                </a:lnTo>
                <a:lnTo>
                  <a:pt x="1061" y="1805"/>
                </a:lnTo>
                <a:lnTo>
                  <a:pt x="1040" y="1816"/>
                </a:lnTo>
                <a:lnTo>
                  <a:pt x="1020" y="1816"/>
                </a:lnTo>
                <a:lnTo>
                  <a:pt x="999" y="1826"/>
                </a:lnTo>
                <a:lnTo>
                  <a:pt x="969" y="1836"/>
                </a:lnTo>
                <a:lnTo>
                  <a:pt x="928" y="1836"/>
                </a:lnTo>
                <a:lnTo>
                  <a:pt x="877" y="1846"/>
                </a:lnTo>
                <a:lnTo>
                  <a:pt x="826" y="1856"/>
                </a:lnTo>
                <a:lnTo>
                  <a:pt x="724" y="1867"/>
                </a:lnTo>
                <a:lnTo>
                  <a:pt x="622" y="1887"/>
                </a:lnTo>
                <a:lnTo>
                  <a:pt x="418" y="1928"/>
                </a:lnTo>
                <a:lnTo>
                  <a:pt x="367" y="1938"/>
                </a:lnTo>
                <a:lnTo>
                  <a:pt x="326" y="1948"/>
                </a:lnTo>
                <a:lnTo>
                  <a:pt x="296" y="1969"/>
                </a:lnTo>
                <a:lnTo>
                  <a:pt x="255" y="1979"/>
                </a:lnTo>
                <a:lnTo>
                  <a:pt x="235" y="1989"/>
                </a:lnTo>
                <a:lnTo>
                  <a:pt x="204" y="1999"/>
                </a:lnTo>
                <a:lnTo>
                  <a:pt x="194" y="1999"/>
                </a:lnTo>
                <a:lnTo>
                  <a:pt x="174" y="2010"/>
                </a:lnTo>
                <a:lnTo>
                  <a:pt x="163" y="2030"/>
                </a:lnTo>
                <a:lnTo>
                  <a:pt x="153" y="2040"/>
                </a:lnTo>
                <a:lnTo>
                  <a:pt x="133" y="2050"/>
                </a:lnTo>
                <a:lnTo>
                  <a:pt x="112" y="2061"/>
                </a:lnTo>
                <a:lnTo>
                  <a:pt x="92" y="2061"/>
                </a:lnTo>
                <a:lnTo>
                  <a:pt x="82" y="2061"/>
                </a:lnTo>
                <a:lnTo>
                  <a:pt x="61" y="2050"/>
                </a:lnTo>
                <a:lnTo>
                  <a:pt x="51" y="2040"/>
                </a:lnTo>
                <a:lnTo>
                  <a:pt x="41" y="2030"/>
                </a:lnTo>
                <a:lnTo>
                  <a:pt x="31" y="2010"/>
                </a:lnTo>
                <a:lnTo>
                  <a:pt x="21" y="1999"/>
                </a:lnTo>
                <a:lnTo>
                  <a:pt x="10" y="1979"/>
                </a:lnTo>
                <a:lnTo>
                  <a:pt x="0" y="1959"/>
                </a:lnTo>
                <a:lnTo>
                  <a:pt x="0" y="1938"/>
                </a:lnTo>
                <a:lnTo>
                  <a:pt x="0" y="1918"/>
                </a:lnTo>
                <a:lnTo>
                  <a:pt x="10" y="1897"/>
                </a:lnTo>
                <a:lnTo>
                  <a:pt x="21" y="1867"/>
                </a:lnTo>
                <a:lnTo>
                  <a:pt x="41" y="1836"/>
                </a:lnTo>
                <a:lnTo>
                  <a:pt x="51" y="1836"/>
                </a:lnTo>
                <a:lnTo>
                  <a:pt x="51" y="1816"/>
                </a:lnTo>
                <a:lnTo>
                  <a:pt x="61" y="1805"/>
                </a:lnTo>
                <a:lnTo>
                  <a:pt x="61" y="1785"/>
                </a:lnTo>
                <a:lnTo>
                  <a:pt x="72" y="1765"/>
                </a:lnTo>
                <a:lnTo>
                  <a:pt x="72" y="1744"/>
                </a:lnTo>
                <a:lnTo>
                  <a:pt x="72" y="1724"/>
                </a:lnTo>
                <a:lnTo>
                  <a:pt x="82" y="1693"/>
                </a:lnTo>
                <a:lnTo>
                  <a:pt x="82" y="1663"/>
                </a:lnTo>
                <a:lnTo>
                  <a:pt x="82" y="1632"/>
                </a:lnTo>
                <a:lnTo>
                  <a:pt x="82" y="1591"/>
                </a:lnTo>
                <a:lnTo>
                  <a:pt x="92" y="1561"/>
                </a:lnTo>
                <a:lnTo>
                  <a:pt x="92" y="1520"/>
                </a:lnTo>
                <a:lnTo>
                  <a:pt x="92" y="1469"/>
                </a:lnTo>
                <a:lnTo>
                  <a:pt x="92" y="1428"/>
                </a:lnTo>
                <a:lnTo>
                  <a:pt x="92" y="1377"/>
                </a:lnTo>
                <a:lnTo>
                  <a:pt x="102" y="1183"/>
                </a:lnTo>
                <a:lnTo>
                  <a:pt x="102" y="989"/>
                </a:lnTo>
                <a:lnTo>
                  <a:pt x="112" y="602"/>
                </a:lnTo>
                <a:lnTo>
                  <a:pt x="102" y="510"/>
                </a:lnTo>
                <a:lnTo>
                  <a:pt x="102" y="459"/>
                </a:lnTo>
                <a:lnTo>
                  <a:pt x="102" y="418"/>
                </a:lnTo>
                <a:lnTo>
                  <a:pt x="102" y="377"/>
                </a:lnTo>
                <a:lnTo>
                  <a:pt x="92" y="347"/>
                </a:lnTo>
                <a:lnTo>
                  <a:pt x="92" y="306"/>
                </a:lnTo>
                <a:lnTo>
                  <a:pt x="92" y="275"/>
                </a:lnTo>
                <a:lnTo>
                  <a:pt x="92" y="245"/>
                </a:lnTo>
                <a:lnTo>
                  <a:pt x="82" y="214"/>
                </a:lnTo>
                <a:lnTo>
                  <a:pt x="82" y="194"/>
                </a:lnTo>
                <a:lnTo>
                  <a:pt x="82" y="173"/>
                </a:lnTo>
                <a:lnTo>
                  <a:pt x="72" y="153"/>
                </a:lnTo>
                <a:lnTo>
                  <a:pt x="72" y="132"/>
                </a:lnTo>
                <a:lnTo>
                  <a:pt x="72" y="112"/>
                </a:lnTo>
                <a:lnTo>
                  <a:pt x="61" y="102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48" name="矩形 4"/>
          <p:cNvSpPr/>
          <p:nvPr/>
        </p:nvSpPr>
        <p:spPr>
          <a:xfrm>
            <a:off x="890588" y="1258888"/>
            <a:ext cx="1201737" cy="1311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8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欧</a:t>
            </a:r>
            <a:endParaRPr lang="zh-CN" altLang="en-US" sz="8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979488" y="631825"/>
            <a:ext cx="1014412" cy="823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8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ōu</a:t>
            </a:r>
            <a:endParaRPr lang="en-US" altLang="zh-CN" sz="48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3" name="线形标注 2 42"/>
          <p:cNvSpPr/>
          <p:nvPr/>
        </p:nvSpPr>
        <p:spPr bwMode="auto">
          <a:xfrm>
            <a:off x="4822825" y="3667125"/>
            <a:ext cx="3194050" cy="630238"/>
          </a:xfrm>
          <a:prstGeom prst="borderCallout2">
            <a:avLst>
              <a:gd name="adj1" fmla="val 1448"/>
              <a:gd name="adj2" fmla="val 76658"/>
              <a:gd name="adj3" fmla="val -376"/>
              <a:gd name="adj4" fmla="val 83152"/>
              <a:gd name="adj5" fmla="val -72662"/>
              <a:gd name="adj6" fmla="val 59485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26543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“人” 捺收笔要重。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  <p:bldP spid="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68325" y="2722563"/>
            <a:ext cx="2341563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结构：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左右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68325" y="3992563"/>
            <a:ext cx="269557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组词：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亚洲 欧洲 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68325" y="3141663"/>
            <a:ext cx="17113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部首：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氵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1748" name="矩形 4"/>
          <p:cNvSpPr/>
          <p:nvPr/>
        </p:nvSpPr>
        <p:spPr>
          <a:xfrm>
            <a:off x="715963" y="1387475"/>
            <a:ext cx="1216025" cy="13239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8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洲</a:t>
            </a:r>
            <a:endParaRPr lang="zh-CN" altLang="en-US" sz="8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3050" y="669925"/>
            <a:ext cx="2032000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8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zhōu</a:t>
            </a:r>
            <a:endParaRPr lang="en-US" altLang="zh-CN" sz="48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52450" y="3560763"/>
            <a:ext cx="21558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笔画：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九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31751" name="图片 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67588" y="1554163"/>
            <a:ext cx="1677987" cy="708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" name="线形标注 2 27"/>
          <p:cNvSpPr/>
          <p:nvPr/>
        </p:nvSpPr>
        <p:spPr>
          <a:xfrm>
            <a:off x="2519363" y="1247775"/>
            <a:ext cx="2005013" cy="887413"/>
          </a:xfrm>
          <a:prstGeom prst="borderCallout2">
            <a:avLst>
              <a:gd name="adj1" fmla="val 47210"/>
              <a:gd name="adj2" fmla="val 99795"/>
              <a:gd name="adj3" fmla="val 43433"/>
              <a:gd name="adj4" fmla="val 114427"/>
              <a:gd name="adj5" fmla="val 68021"/>
              <a:gd name="adj6" fmla="val 152893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3619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“州”的第一笔为点。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1" name="线形标注 2 30"/>
          <p:cNvSpPr/>
          <p:nvPr/>
        </p:nvSpPr>
        <p:spPr bwMode="auto">
          <a:xfrm>
            <a:off x="4348163" y="3390900"/>
            <a:ext cx="2998788" cy="1147763"/>
          </a:xfrm>
          <a:prstGeom prst="borderCallout2">
            <a:avLst>
              <a:gd name="adj1" fmla="val 285"/>
              <a:gd name="adj2" fmla="val 33595"/>
              <a:gd name="adj3" fmla="val 174"/>
              <a:gd name="adj4" fmla="val 34606"/>
              <a:gd name="adj5" fmla="val -51143"/>
              <a:gd name="adj6" fmla="val 46363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542925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“州”的第二笔为竖撇，竖撇和后面的两竖间距要均匀。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aphicFrame>
        <p:nvGraphicFramePr>
          <p:cNvPr id="15" name="Group 47"/>
          <p:cNvGraphicFramePr>
            <a:graphicFrameLocks noGrp="1"/>
          </p:cNvGraphicFramePr>
          <p:nvPr/>
        </p:nvGraphicFramePr>
        <p:xfrm>
          <a:off x="4757738" y="860425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Freeform 36"/>
          <p:cNvSpPr/>
          <p:nvPr/>
        </p:nvSpPr>
        <p:spPr>
          <a:xfrm>
            <a:off x="5568950" y="1403350"/>
            <a:ext cx="393700" cy="129698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622" h="2041">
                <a:moveTo>
                  <a:pt x="153" y="1949"/>
                </a:moveTo>
                <a:lnTo>
                  <a:pt x="123" y="1969"/>
                </a:lnTo>
                <a:lnTo>
                  <a:pt x="92" y="1990"/>
                </a:lnTo>
                <a:lnTo>
                  <a:pt x="62" y="2010"/>
                </a:lnTo>
                <a:lnTo>
                  <a:pt x="41" y="2020"/>
                </a:lnTo>
                <a:lnTo>
                  <a:pt x="31" y="2031"/>
                </a:lnTo>
                <a:lnTo>
                  <a:pt x="11" y="2031"/>
                </a:lnTo>
                <a:lnTo>
                  <a:pt x="0" y="2041"/>
                </a:lnTo>
                <a:lnTo>
                  <a:pt x="0" y="2031"/>
                </a:lnTo>
                <a:lnTo>
                  <a:pt x="0" y="2020"/>
                </a:lnTo>
                <a:lnTo>
                  <a:pt x="11" y="2000"/>
                </a:lnTo>
                <a:lnTo>
                  <a:pt x="21" y="1990"/>
                </a:lnTo>
                <a:lnTo>
                  <a:pt x="31" y="1959"/>
                </a:lnTo>
                <a:lnTo>
                  <a:pt x="51" y="1939"/>
                </a:lnTo>
                <a:lnTo>
                  <a:pt x="72" y="1908"/>
                </a:lnTo>
                <a:lnTo>
                  <a:pt x="102" y="1867"/>
                </a:lnTo>
                <a:lnTo>
                  <a:pt x="133" y="1837"/>
                </a:lnTo>
                <a:lnTo>
                  <a:pt x="153" y="1796"/>
                </a:lnTo>
                <a:lnTo>
                  <a:pt x="184" y="1745"/>
                </a:lnTo>
                <a:lnTo>
                  <a:pt x="204" y="1704"/>
                </a:lnTo>
                <a:lnTo>
                  <a:pt x="235" y="1653"/>
                </a:lnTo>
                <a:lnTo>
                  <a:pt x="255" y="1602"/>
                </a:lnTo>
                <a:lnTo>
                  <a:pt x="276" y="1551"/>
                </a:lnTo>
                <a:lnTo>
                  <a:pt x="296" y="1490"/>
                </a:lnTo>
                <a:lnTo>
                  <a:pt x="316" y="1429"/>
                </a:lnTo>
                <a:lnTo>
                  <a:pt x="337" y="1367"/>
                </a:lnTo>
                <a:lnTo>
                  <a:pt x="378" y="1245"/>
                </a:lnTo>
                <a:lnTo>
                  <a:pt x="398" y="1112"/>
                </a:lnTo>
                <a:lnTo>
                  <a:pt x="408" y="1051"/>
                </a:lnTo>
                <a:lnTo>
                  <a:pt x="418" y="980"/>
                </a:lnTo>
                <a:lnTo>
                  <a:pt x="439" y="837"/>
                </a:lnTo>
                <a:lnTo>
                  <a:pt x="449" y="694"/>
                </a:lnTo>
                <a:lnTo>
                  <a:pt x="449" y="551"/>
                </a:lnTo>
                <a:lnTo>
                  <a:pt x="449" y="408"/>
                </a:lnTo>
                <a:lnTo>
                  <a:pt x="439" y="337"/>
                </a:lnTo>
                <a:lnTo>
                  <a:pt x="439" y="286"/>
                </a:lnTo>
                <a:lnTo>
                  <a:pt x="429" y="225"/>
                </a:lnTo>
                <a:lnTo>
                  <a:pt x="429" y="184"/>
                </a:lnTo>
                <a:lnTo>
                  <a:pt x="418" y="143"/>
                </a:lnTo>
                <a:lnTo>
                  <a:pt x="408" y="113"/>
                </a:lnTo>
                <a:lnTo>
                  <a:pt x="398" y="92"/>
                </a:lnTo>
                <a:lnTo>
                  <a:pt x="388" y="72"/>
                </a:lnTo>
                <a:lnTo>
                  <a:pt x="378" y="62"/>
                </a:lnTo>
                <a:lnTo>
                  <a:pt x="367" y="51"/>
                </a:lnTo>
                <a:lnTo>
                  <a:pt x="367" y="41"/>
                </a:lnTo>
                <a:lnTo>
                  <a:pt x="367" y="31"/>
                </a:lnTo>
                <a:lnTo>
                  <a:pt x="367" y="21"/>
                </a:lnTo>
                <a:lnTo>
                  <a:pt x="378" y="10"/>
                </a:lnTo>
                <a:lnTo>
                  <a:pt x="388" y="10"/>
                </a:lnTo>
                <a:lnTo>
                  <a:pt x="398" y="10"/>
                </a:lnTo>
                <a:lnTo>
                  <a:pt x="408" y="0"/>
                </a:lnTo>
                <a:lnTo>
                  <a:pt x="439" y="10"/>
                </a:lnTo>
                <a:lnTo>
                  <a:pt x="469" y="21"/>
                </a:lnTo>
                <a:lnTo>
                  <a:pt x="510" y="31"/>
                </a:lnTo>
                <a:lnTo>
                  <a:pt x="551" y="62"/>
                </a:lnTo>
                <a:lnTo>
                  <a:pt x="582" y="82"/>
                </a:lnTo>
                <a:lnTo>
                  <a:pt x="602" y="102"/>
                </a:lnTo>
                <a:lnTo>
                  <a:pt x="612" y="113"/>
                </a:lnTo>
                <a:lnTo>
                  <a:pt x="622" y="123"/>
                </a:lnTo>
                <a:lnTo>
                  <a:pt x="622" y="133"/>
                </a:lnTo>
                <a:lnTo>
                  <a:pt x="622" y="153"/>
                </a:lnTo>
                <a:lnTo>
                  <a:pt x="612" y="184"/>
                </a:lnTo>
                <a:lnTo>
                  <a:pt x="612" y="204"/>
                </a:lnTo>
                <a:lnTo>
                  <a:pt x="602" y="225"/>
                </a:lnTo>
                <a:lnTo>
                  <a:pt x="602" y="245"/>
                </a:lnTo>
                <a:lnTo>
                  <a:pt x="602" y="276"/>
                </a:lnTo>
                <a:lnTo>
                  <a:pt x="602" y="306"/>
                </a:lnTo>
                <a:lnTo>
                  <a:pt x="602" y="347"/>
                </a:lnTo>
                <a:lnTo>
                  <a:pt x="602" y="388"/>
                </a:lnTo>
                <a:lnTo>
                  <a:pt x="602" y="429"/>
                </a:lnTo>
                <a:lnTo>
                  <a:pt x="602" y="490"/>
                </a:lnTo>
                <a:lnTo>
                  <a:pt x="602" y="541"/>
                </a:lnTo>
                <a:lnTo>
                  <a:pt x="592" y="602"/>
                </a:lnTo>
                <a:lnTo>
                  <a:pt x="592" y="663"/>
                </a:lnTo>
                <a:lnTo>
                  <a:pt x="592" y="735"/>
                </a:lnTo>
                <a:lnTo>
                  <a:pt x="582" y="806"/>
                </a:lnTo>
                <a:lnTo>
                  <a:pt x="571" y="888"/>
                </a:lnTo>
                <a:lnTo>
                  <a:pt x="571" y="970"/>
                </a:lnTo>
                <a:lnTo>
                  <a:pt x="561" y="1051"/>
                </a:lnTo>
                <a:lnTo>
                  <a:pt x="551" y="1133"/>
                </a:lnTo>
                <a:lnTo>
                  <a:pt x="531" y="1214"/>
                </a:lnTo>
                <a:lnTo>
                  <a:pt x="520" y="1296"/>
                </a:lnTo>
                <a:lnTo>
                  <a:pt x="500" y="1367"/>
                </a:lnTo>
                <a:lnTo>
                  <a:pt x="469" y="1429"/>
                </a:lnTo>
                <a:lnTo>
                  <a:pt x="449" y="1500"/>
                </a:lnTo>
                <a:lnTo>
                  <a:pt x="418" y="1561"/>
                </a:lnTo>
                <a:lnTo>
                  <a:pt x="398" y="1622"/>
                </a:lnTo>
                <a:lnTo>
                  <a:pt x="367" y="1684"/>
                </a:lnTo>
                <a:lnTo>
                  <a:pt x="327" y="1735"/>
                </a:lnTo>
                <a:lnTo>
                  <a:pt x="296" y="1786"/>
                </a:lnTo>
                <a:lnTo>
                  <a:pt x="265" y="1837"/>
                </a:lnTo>
                <a:lnTo>
                  <a:pt x="225" y="1877"/>
                </a:lnTo>
                <a:lnTo>
                  <a:pt x="194" y="1908"/>
                </a:lnTo>
                <a:lnTo>
                  <a:pt x="153" y="1949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" name="Freeform 37"/>
          <p:cNvSpPr/>
          <p:nvPr/>
        </p:nvSpPr>
        <p:spPr>
          <a:xfrm>
            <a:off x="6145213" y="1390650"/>
            <a:ext cx="141287" cy="107473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24" h="1693">
                <a:moveTo>
                  <a:pt x="173" y="1081"/>
                </a:moveTo>
                <a:lnTo>
                  <a:pt x="173" y="1153"/>
                </a:lnTo>
                <a:lnTo>
                  <a:pt x="173" y="1204"/>
                </a:lnTo>
                <a:lnTo>
                  <a:pt x="173" y="1265"/>
                </a:lnTo>
                <a:lnTo>
                  <a:pt x="173" y="1316"/>
                </a:lnTo>
                <a:lnTo>
                  <a:pt x="163" y="1367"/>
                </a:lnTo>
                <a:lnTo>
                  <a:pt x="163" y="1418"/>
                </a:lnTo>
                <a:lnTo>
                  <a:pt x="163" y="1469"/>
                </a:lnTo>
                <a:lnTo>
                  <a:pt x="163" y="1510"/>
                </a:lnTo>
                <a:lnTo>
                  <a:pt x="153" y="1551"/>
                </a:lnTo>
                <a:lnTo>
                  <a:pt x="153" y="1581"/>
                </a:lnTo>
                <a:lnTo>
                  <a:pt x="143" y="1612"/>
                </a:lnTo>
                <a:lnTo>
                  <a:pt x="132" y="1632"/>
                </a:lnTo>
                <a:lnTo>
                  <a:pt x="132" y="1663"/>
                </a:lnTo>
                <a:lnTo>
                  <a:pt x="122" y="1673"/>
                </a:lnTo>
                <a:lnTo>
                  <a:pt x="122" y="1683"/>
                </a:lnTo>
                <a:lnTo>
                  <a:pt x="112" y="1693"/>
                </a:lnTo>
                <a:lnTo>
                  <a:pt x="102" y="1693"/>
                </a:lnTo>
                <a:lnTo>
                  <a:pt x="92" y="1693"/>
                </a:lnTo>
                <a:lnTo>
                  <a:pt x="81" y="1693"/>
                </a:lnTo>
                <a:lnTo>
                  <a:pt x="71" y="1683"/>
                </a:lnTo>
                <a:lnTo>
                  <a:pt x="71" y="1673"/>
                </a:lnTo>
                <a:lnTo>
                  <a:pt x="61" y="1663"/>
                </a:lnTo>
                <a:lnTo>
                  <a:pt x="61" y="1642"/>
                </a:lnTo>
                <a:lnTo>
                  <a:pt x="41" y="1612"/>
                </a:lnTo>
                <a:lnTo>
                  <a:pt x="30" y="1591"/>
                </a:lnTo>
                <a:lnTo>
                  <a:pt x="30" y="1571"/>
                </a:lnTo>
                <a:lnTo>
                  <a:pt x="30" y="1561"/>
                </a:lnTo>
                <a:lnTo>
                  <a:pt x="30" y="1551"/>
                </a:lnTo>
                <a:lnTo>
                  <a:pt x="30" y="1540"/>
                </a:lnTo>
                <a:lnTo>
                  <a:pt x="30" y="1530"/>
                </a:lnTo>
                <a:lnTo>
                  <a:pt x="30" y="1520"/>
                </a:lnTo>
                <a:lnTo>
                  <a:pt x="30" y="1510"/>
                </a:lnTo>
                <a:lnTo>
                  <a:pt x="30" y="1489"/>
                </a:lnTo>
                <a:lnTo>
                  <a:pt x="30" y="1469"/>
                </a:lnTo>
                <a:lnTo>
                  <a:pt x="30" y="1449"/>
                </a:lnTo>
                <a:lnTo>
                  <a:pt x="41" y="1428"/>
                </a:lnTo>
                <a:lnTo>
                  <a:pt x="41" y="1398"/>
                </a:lnTo>
                <a:lnTo>
                  <a:pt x="41" y="1367"/>
                </a:lnTo>
                <a:lnTo>
                  <a:pt x="41" y="1336"/>
                </a:lnTo>
                <a:lnTo>
                  <a:pt x="41" y="1306"/>
                </a:lnTo>
                <a:lnTo>
                  <a:pt x="51" y="1275"/>
                </a:lnTo>
                <a:lnTo>
                  <a:pt x="51" y="1234"/>
                </a:lnTo>
                <a:lnTo>
                  <a:pt x="51" y="1153"/>
                </a:lnTo>
                <a:lnTo>
                  <a:pt x="61" y="1081"/>
                </a:lnTo>
                <a:lnTo>
                  <a:pt x="61" y="928"/>
                </a:lnTo>
                <a:lnTo>
                  <a:pt x="71" y="796"/>
                </a:lnTo>
                <a:lnTo>
                  <a:pt x="71" y="653"/>
                </a:lnTo>
                <a:lnTo>
                  <a:pt x="71" y="592"/>
                </a:lnTo>
                <a:lnTo>
                  <a:pt x="61" y="530"/>
                </a:lnTo>
                <a:lnTo>
                  <a:pt x="61" y="469"/>
                </a:lnTo>
                <a:lnTo>
                  <a:pt x="61" y="418"/>
                </a:lnTo>
                <a:lnTo>
                  <a:pt x="61" y="367"/>
                </a:lnTo>
                <a:lnTo>
                  <a:pt x="61" y="326"/>
                </a:lnTo>
                <a:lnTo>
                  <a:pt x="61" y="286"/>
                </a:lnTo>
                <a:lnTo>
                  <a:pt x="61" y="255"/>
                </a:lnTo>
                <a:lnTo>
                  <a:pt x="51" y="224"/>
                </a:lnTo>
                <a:lnTo>
                  <a:pt x="51" y="194"/>
                </a:lnTo>
                <a:lnTo>
                  <a:pt x="51" y="163"/>
                </a:lnTo>
                <a:lnTo>
                  <a:pt x="41" y="143"/>
                </a:lnTo>
                <a:lnTo>
                  <a:pt x="41" y="122"/>
                </a:lnTo>
                <a:lnTo>
                  <a:pt x="30" y="102"/>
                </a:lnTo>
                <a:lnTo>
                  <a:pt x="20" y="82"/>
                </a:lnTo>
                <a:lnTo>
                  <a:pt x="10" y="71"/>
                </a:lnTo>
                <a:lnTo>
                  <a:pt x="0" y="51"/>
                </a:lnTo>
                <a:lnTo>
                  <a:pt x="0" y="30"/>
                </a:lnTo>
                <a:lnTo>
                  <a:pt x="0" y="20"/>
                </a:lnTo>
                <a:lnTo>
                  <a:pt x="10" y="10"/>
                </a:lnTo>
                <a:lnTo>
                  <a:pt x="20" y="0"/>
                </a:lnTo>
                <a:lnTo>
                  <a:pt x="41" y="0"/>
                </a:lnTo>
                <a:lnTo>
                  <a:pt x="51" y="0"/>
                </a:lnTo>
                <a:lnTo>
                  <a:pt x="61" y="10"/>
                </a:lnTo>
                <a:lnTo>
                  <a:pt x="81" y="10"/>
                </a:lnTo>
                <a:lnTo>
                  <a:pt x="102" y="20"/>
                </a:lnTo>
                <a:lnTo>
                  <a:pt x="112" y="30"/>
                </a:lnTo>
                <a:lnTo>
                  <a:pt x="132" y="41"/>
                </a:lnTo>
                <a:lnTo>
                  <a:pt x="153" y="61"/>
                </a:lnTo>
                <a:lnTo>
                  <a:pt x="173" y="71"/>
                </a:lnTo>
                <a:lnTo>
                  <a:pt x="194" y="82"/>
                </a:lnTo>
                <a:lnTo>
                  <a:pt x="204" y="102"/>
                </a:lnTo>
                <a:lnTo>
                  <a:pt x="214" y="112"/>
                </a:lnTo>
                <a:lnTo>
                  <a:pt x="224" y="122"/>
                </a:lnTo>
                <a:lnTo>
                  <a:pt x="224" y="133"/>
                </a:lnTo>
                <a:lnTo>
                  <a:pt x="224" y="143"/>
                </a:lnTo>
                <a:lnTo>
                  <a:pt x="224" y="194"/>
                </a:lnTo>
                <a:lnTo>
                  <a:pt x="224" y="224"/>
                </a:lnTo>
                <a:lnTo>
                  <a:pt x="214" y="255"/>
                </a:lnTo>
                <a:lnTo>
                  <a:pt x="214" y="275"/>
                </a:lnTo>
                <a:lnTo>
                  <a:pt x="204" y="296"/>
                </a:lnTo>
                <a:lnTo>
                  <a:pt x="204" y="326"/>
                </a:lnTo>
                <a:lnTo>
                  <a:pt x="204" y="367"/>
                </a:lnTo>
                <a:lnTo>
                  <a:pt x="204" y="408"/>
                </a:lnTo>
                <a:lnTo>
                  <a:pt x="204" y="449"/>
                </a:lnTo>
                <a:lnTo>
                  <a:pt x="194" y="510"/>
                </a:lnTo>
                <a:lnTo>
                  <a:pt x="194" y="561"/>
                </a:lnTo>
                <a:lnTo>
                  <a:pt x="183" y="694"/>
                </a:lnTo>
                <a:lnTo>
                  <a:pt x="183" y="826"/>
                </a:lnTo>
                <a:lnTo>
                  <a:pt x="173" y="959"/>
                </a:lnTo>
                <a:lnTo>
                  <a:pt x="173" y="1081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8" name="Freeform 38"/>
          <p:cNvSpPr/>
          <p:nvPr/>
        </p:nvSpPr>
        <p:spPr>
          <a:xfrm>
            <a:off x="6454775" y="1157288"/>
            <a:ext cx="168275" cy="17367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65" h="2734">
                <a:moveTo>
                  <a:pt x="82" y="469"/>
                </a:moveTo>
                <a:lnTo>
                  <a:pt x="82" y="428"/>
                </a:lnTo>
                <a:lnTo>
                  <a:pt x="82" y="377"/>
                </a:lnTo>
                <a:lnTo>
                  <a:pt x="72" y="336"/>
                </a:lnTo>
                <a:lnTo>
                  <a:pt x="72" y="306"/>
                </a:lnTo>
                <a:lnTo>
                  <a:pt x="72" y="265"/>
                </a:lnTo>
                <a:lnTo>
                  <a:pt x="72" y="234"/>
                </a:lnTo>
                <a:lnTo>
                  <a:pt x="72" y="204"/>
                </a:lnTo>
                <a:lnTo>
                  <a:pt x="61" y="183"/>
                </a:lnTo>
                <a:lnTo>
                  <a:pt x="61" y="153"/>
                </a:lnTo>
                <a:lnTo>
                  <a:pt x="61" y="132"/>
                </a:lnTo>
                <a:lnTo>
                  <a:pt x="51" y="122"/>
                </a:lnTo>
                <a:lnTo>
                  <a:pt x="51" y="102"/>
                </a:lnTo>
                <a:lnTo>
                  <a:pt x="51" y="91"/>
                </a:lnTo>
                <a:lnTo>
                  <a:pt x="41" y="81"/>
                </a:lnTo>
                <a:lnTo>
                  <a:pt x="41" y="71"/>
                </a:lnTo>
                <a:lnTo>
                  <a:pt x="21" y="71"/>
                </a:lnTo>
                <a:lnTo>
                  <a:pt x="0" y="61"/>
                </a:lnTo>
                <a:lnTo>
                  <a:pt x="0" y="51"/>
                </a:lnTo>
                <a:lnTo>
                  <a:pt x="0" y="40"/>
                </a:lnTo>
                <a:lnTo>
                  <a:pt x="0" y="20"/>
                </a:lnTo>
                <a:lnTo>
                  <a:pt x="10" y="20"/>
                </a:lnTo>
                <a:lnTo>
                  <a:pt x="10" y="10"/>
                </a:lnTo>
                <a:lnTo>
                  <a:pt x="21" y="0"/>
                </a:lnTo>
                <a:lnTo>
                  <a:pt x="31" y="0"/>
                </a:lnTo>
                <a:lnTo>
                  <a:pt x="41" y="0"/>
                </a:lnTo>
                <a:lnTo>
                  <a:pt x="51" y="0"/>
                </a:lnTo>
                <a:lnTo>
                  <a:pt x="72" y="0"/>
                </a:lnTo>
                <a:lnTo>
                  <a:pt x="92" y="0"/>
                </a:lnTo>
                <a:lnTo>
                  <a:pt x="133" y="10"/>
                </a:lnTo>
                <a:lnTo>
                  <a:pt x="163" y="20"/>
                </a:lnTo>
                <a:lnTo>
                  <a:pt x="204" y="40"/>
                </a:lnTo>
                <a:lnTo>
                  <a:pt x="214" y="51"/>
                </a:lnTo>
                <a:lnTo>
                  <a:pt x="225" y="61"/>
                </a:lnTo>
                <a:lnTo>
                  <a:pt x="245" y="91"/>
                </a:lnTo>
                <a:lnTo>
                  <a:pt x="255" y="112"/>
                </a:lnTo>
                <a:lnTo>
                  <a:pt x="265" y="132"/>
                </a:lnTo>
                <a:lnTo>
                  <a:pt x="255" y="163"/>
                </a:lnTo>
                <a:lnTo>
                  <a:pt x="255" y="173"/>
                </a:lnTo>
                <a:lnTo>
                  <a:pt x="255" y="193"/>
                </a:lnTo>
                <a:lnTo>
                  <a:pt x="255" y="224"/>
                </a:lnTo>
                <a:lnTo>
                  <a:pt x="255" y="255"/>
                </a:lnTo>
                <a:lnTo>
                  <a:pt x="255" y="306"/>
                </a:lnTo>
                <a:lnTo>
                  <a:pt x="245" y="357"/>
                </a:lnTo>
                <a:lnTo>
                  <a:pt x="245" y="418"/>
                </a:lnTo>
                <a:lnTo>
                  <a:pt x="245" y="489"/>
                </a:lnTo>
                <a:lnTo>
                  <a:pt x="245" y="571"/>
                </a:lnTo>
                <a:lnTo>
                  <a:pt x="245" y="653"/>
                </a:lnTo>
                <a:lnTo>
                  <a:pt x="245" y="755"/>
                </a:lnTo>
                <a:lnTo>
                  <a:pt x="245" y="806"/>
                </a:lnTo>
                <a:lnTo>
                  <a:pt x="245" y="857"/>
                </a:lnTo>
                <a:lnTo>
                  <a:pt x="245" y="918"/>
                </a:lnTo>
                <a:lnTo>
                  <a:pt x="245" y="969"/>
                </a:lnTo>
                <a:lnTo>
                  <a:pt x="245" y="1030"/>
                </a:lnTo>
                <a:lnTo>
                  <a:pt x="245" y="1091"/>
                </a:lnTo>
                <a:lnTo>
                  <a:pt x="245" y="1163"/>
                </a:lnTo>
                <a:lnTo>
                  <a:pt x="245" y="1224"/>
                </a:lnTo>
                <a:lnTo>
                  <a:pt x="245" y="1295"/>
                </a:lnTo>
                <a:lnTo>
                  <a:pt x="245" y="1367"/>
                </a:lnTo>
                <a:lnTo>
                  <a:pt x="245" y="1510"/>
                </a:lnTo>
                <a:lnTo>
                  <a:pt x="245" y="1642"/>
                </a:lnTo>
                <a:lnTo>
                  <a:pt x="245" y="1765"/>
                </a:lnTo>
                <a:lnTo>
                  <a:pt x="245" y="1887"/>
                </a:lnTo>
                <a:lnTo>
                  <a:pt x="245" y="1989"/>
                </a:lnTo>
                <a:lnTo>
                  <a:pt x="245" y="2091"/>
                </a:lnTo>
                <a:lnTo>
                  <a:pt x="245" y="2183"/>
                </a:lnTo>
                <a:lnTo>
                  <a:pt x="245" y="2264"/>
                </a:lnTo>
                <a:lnTo>
                  <a:pt x="245" y="2346"/>
                </a:lnTo>
                <a:lnTo>
                  <a:pt x="235" y="2407"/>
                </a:lnTo>
                <a:lnTo>
                  <a:pt x="235" y="2469"/>
                </a:lnTo>
                <a:lnTo>
                  <a:pt x="235" y="2520"/>
                </a:lnTo>
                <a:lnTo>
                  <a:pt x="235" y="2560"/>
                </a:lnTo>
                <a:lnTo>
                  <a:pt x="235" y="2591"/>
                </a:lnTo>
                <a:lnTo>
                  <a:pt x="225" y="2611"/>
                </a:lnTo>
                <a:lnTo>
                  <a:pt x="225" y="2632"/>
                </a:lnTo>
                <a:lnTo>
                  <a:pt x="214" y="2652"/>
                </a:lnTo>
                <a:lnTo>
                  <a:pt x="214" y="2673"/>
                </a:lnTo>
                <a:lnTo>
                  <a:pt x="204" y="2693"/>
                </a:lnTo>
                <a:lnTo>
                  <a:pt x="194" y="2703"/>
                </a:lnTo>
                <a:lnTo>
                  <a:pt x="184" y="2713"/>
                </a:lnTo>
                <a:lnTo>
                  <a:pt x="174" y="2724"/>
                </a:lnTo>
                <a:lnTo>
                  <a:pt x="163" y="2734"/>
                </a:lnTo>
                <a:lnTo>
                  <a:pt x="153" y="2734"/>
                </a:lnTo>
                <a:lnTo>
                  <a:pt x="143" y="2724"/>
                </a:lnTo>
                <a:lnTo>
                  <a:pt x="133" y="2713"/>
                </a:lnTo>
                <a:lnTo>
                  <a:pt x="133" y="2703"/>
                </a:lnTo>
                <a:lnTo>
                  <a:pt x="123" y="2693"/>
                </a:lnTo>
                <a:lnTo>
                  <a:pt x="112" y="2673"/>
                </a:lnTo>
                <a:lnTo>
                  <a:pt x="112" y="2652"/>
                </a:lnTo>
                <a:lnTo>
                  <a:pt x="102" y="2632"/>
                </a:lnTo>
                <a:lnTo>
                  <a:pt x="92" y="2581"/>
                </a:lnTo>
                <a:lnTo>
                  <a:pt x="82" y="2530"/>
                </a:lnTo>
                <a:lnTo>
                  <a:pt x="72" y="2489"/>
                </a:lnTo>
                <a:lnTo>
                  <a:pt x="72" y="2469"/>
                </a:lnTo>
                <a:lnTo>
                  <a:pt x="72" y="2458"/>
                </a:lnTo>
                <a:lnTo>
                  <a:pt x="72" y="2448"/>
                </a:lnTo>
                <a:lnTo>
                  <a:pt x="72" y="2438"/>
                </a:lnTo>
                <a:lnTo>
                  <a:pt x="72" y="2428"/>
                </a:lnTo>
                <a:lnTo>
                  <a:pt x="72" y="2407"/>
                </a:lnTo>
                <a:lnTo>
                  <a:pt x="72" y="2387"/>
                </a:lnTo>
                <a:lnTo>
                  <a:pt x="72" y="2367"/>
                </a:lnTo>
                <a:lnTo>
                  <a:pt x="72" y="2346"/>
                </a:lnTo>
                <a:lnTo>
                  <a:pt x="82" y="2316"/>
                </a:lnTo>
                <a:lnTo>
                  <a:pt x="82" y="2295"/>
                </a:lnTo>
                <a:lnTo>
                  <a:pt x="82" y="2264"/>
                </a:lnTo>
                <a:lnTo>
                  <a:pt x="82" y="2224"/>
                </a:lnTo>
                <a:lnTo>
                  <a:pt x="82" y="2193"/>
                </a:lnTo>
                <a:lnTo>
                  <a:pt x="92" y="2152"/>
                </a:lnTo>
                <a:lnTo>
                  <a:pt x="92" y="2111"/>
                </a:lnTo>
                <a:lnTo>
                  <a:pt x="92" y="2071"/>
                </a:lnTo>
                <a:lnTo>
                  <a:pt x="92" y="2020"/>
                </a:lnTo>
                <a:lnTo>
                  <a:pt x="102" y="1836"/>
                </a:lnTo>
                <a:lnTo>
                  <a:pt x="112" y="1642"/>
                </a:lnTo>
                <a:lnTo>
                  <a:pt x="112" y="1448"/>
                </a:lnTo>
                <a:lnTo>
                  <a:pt x="112" y="1244"/>
                </a:lnTo>
                <a:lnTo>
                  <a:pt x="102" y="1050"/>
                </a:lnTo>
                <a:lnTo>
                  <a:pt x="102" y="857"/>
                </a:lnTo>
                <a:lnTo>
                  <a:pt x="92" y="663"/>
                </a:lnTo>
                <a:lnTo>
                  <a:pt x="82" y="469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9" name="Freeform 39"/>
          <p:cNvSpPr/>
          <p:nvPr/>
        </p:nvSpPr>
        <p:spPr>
          <a:xfrm>
            <a:off x="6292850" y="1773238"/>
            <a:ext cx="176213" cy="2460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76" h="388">
                <a:moveTo>
                  <a:pt x="102" y="224"/>
                </a:moveTo>
                <a:lnTo>
                  <a:pt x="82" y="183"/>
                </a:lnTo>
                <a:lnTo>
                  <a:pt x="62" y="143"/>
                </a:lnTo>
                <a:lnTo>
                  <a:pt x="41" y="112"/>
                </a:lnTo>
                <a:lnTo>
                  <a:pt x="31" y="81"/>
                </a:lnTo>
                <a:lnTo>
                  <a:pt x="21" y="61"/>
                </a:lnTo>
                <a:lnTo>
                  <a:pt x="11" y="41"/>
                </a:lnTo>
                <a:lnTo>
                  <a:pt x="0" y="30"/>
                </a:lnTo>
                <a:lnTo>
                  <a:pt x="0" y="20"/>
                </a:lnTo>
                <a:lnTo>
                  <a:pt x="11" y="10"/>
                </a:lnTo>
                <a:lnTo>
                  <a:pt x="21" y="10"/>
                </a:lnTo>
                <a:lnTo>
                  <a:pt x="41" y="0"/>
                </a:lnTo>
                <a:lnTo>
                  <a:pt x="72" y="0"/>
                </a:lnTo>
                <a:lnTo>
                  <a:pt x="82" y="0"/>
                </a:lnTo>
                <a:lnTo>
                  <a:pt x="102" y="0"/>
                </a:lnTo>
                <a:lnTo>
                  <a:pt x="123" y="10"/>
                </a:lnTo>
                <a:lnTo>
                  <a:pt x="143" y="20"/>
                </a:lnTo>
                <a:lnTo>
                  <a:pt x="153" y="30"/>
                </a:lnTo>
                <a:lnTo>
                  <a:pt x="174" y="51"/>
                </a:lnTo>
                <a:lnTo>
                  <a:pt x="194" y="61"/>
                </a:lnTo>
                <a:lnTo>
                  <a:pt x="215" y="81"/>
                </a:lnTo>
                <a:lnTo>
                  <a:pt x="235" y="112"/>
                </a:lnTo>
                <a:lnTo>
                  <a:pt x="245" y="132"/>
                </a:lnTo>
                <a:lnTo>
                  <a:pt x="255" y="163"/>
                </a:lnTo>
                <a:lnTo>
                  <a:pt x="265" y="183"/>
                </a:lnTo>
                <a:lnTo>
                  <a:pt x="265" y="214"/>
                </a:lnTo>
                <a:lnTo>
                  <a:pt x="276" y="234"/>
                </a:lnTo>
                <a:lnTo>
                  <a:pt x="276" y="265"/>
                </a:lnTo>
                <a:lnTo>
                  <a:pt x="265" y="285"/>
                </a:lnTo>
                <a:lnTo>
                  <a:pt x="265" y="306"/>
                </a:lnTo>
                <a:lnTo>
                  <a:pt x="265" y="326"/>
                </a:lnTo>
                <a:lnTo>
                  <a:pt x="255" y="347"/>
                </a:lnTo>
                <a:lnTo>
                  <a:pt x="255" y="357"/>
                </a:lnTo>
                <a:lnTo>
                  <a:pt x="245" y="367"/>
                </a:lnTo>
                <a:lnTo>
                  <a:pt x="245" y="377"/>
                </a:lnTo>
                <a:lnTo>
                  <a:pt x="235" y="388"/>
                </a:lnTo>
                <a:lnTo>
                  <a:pt x="225" y="377"/>
                </a:lnTo>
                <a:lnTo>
                  <a:pt x="215" y="377"/>
                </a:lnTo>
                <a:lnTo>
                  <a:pt x="204" y="367"/>
                </a:lnTo>
                <a:lnTo>
                  <a:pt x="184" y="347"/>
                </a:lnTo>
                <a:lnTo>
                  <a:pt x="174" y="326"/>
                </a:lnTo>
                <a:lnTo>
                  <a:pt x="153" y="296"/>
                </a:lnTo>
                <a:lnTo>
                  <a:pt x="123" y="265"/>
                </a:lnTo>
                <a:lnTo>
                  <a:pt x="102" y="224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" name="Freeform 40"/>
          <p:cNvSpPr/>
          <p:nvPr/>
        </p:nvSpPr>
        <p:spPr>
          <a:xfrm>
            <a:off x="5970588" y="1824038"/>
            <a:ext cx="153987" cy="1952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44" h="307">
                <a:moveTo>
                  <a:pt x="234" y="266"/>
                </a:moveTo>
                <a:lnTo>
                  <a:pt x="224" y="286"/>
                </a:lnTo>
                <a:lnTo>
                  <a:pt x="214" y="296"/>
                </a:lnTo>
                <a:lnTo>
                  <a:pt x="193" y="296"/>
                </a:lnTo>
                <a:lnTo>
                  <a:pt x="183" y="307"/>
                </a:lnTo>
                <a:lnTo>
                  <a:pt x="173" y="296"/>
                </a:lnTo>
                <a:lnTo>
                  <a:pt x="163" y="296"/>
                </a:lnTo>
                <a:lnTo>
                  <a:pt x="153" y="286"/>
                </a:lnTo>
                <a:lnTo>
                  <a:pt x="132" y="276"/>
                </a:lnTo>
                <a:lnTo>
                  <a:pt x="122" y="255"/>
                </a:lnTo>
                <a:lnTo>
                  <a:pt x="102" y="235"/>
                </a:lnTo>
                <a:lnTo>
                  <a:pt x="91" y="204"/>
                </a:lnTo>
                <a:lnTo>
                  <a:pt x="71" y="174"/>
                </a:lnTo>
                <a:lnTo>
                  <a:pt x="51" y="143"/>
                </a:lnTo>
                <a:lnTo>
                  <a:pt x="30" y="123"/>
                </a:lnTo>
                <a:lnTo>
                  <a:pt x="20" y="92"/>
                </a:lnTo>
                <a:lnTo>
                  <a:pt x="10" y="72"/>
                </a:lnTo>
                <a:lnTo>
                  <a:pt x="0" y="62"/>
                </a:lnTo>
                <a:lnTo>
                  <a:pt x="0" y="41"/>
                </a:lnTo>
                <a:lnTo>
                  <a:pt x="0" y="31"/>
                </a:lnTo>
                <a:lnTo>
                  <a:pt x="0" y="21"/>
                </a:lnTo>
                <a:lnTo>
                  <a:pt x="10" y="11"/>
                </a:lnTo>
                <a:lnTo>
                  <a:pt x="20" y="11"/>
                </a:lnTo>
                <a:lnTo>
                  <a:pt x="40" y="0"/>
                </a:lnTo>
                <a:lnTo>
                  <a:pt x="61" y="11"/>
                </a:lnTo>
                <a:lnTo>
                  <a:pt x="91" y="11"/>
                </a:lnTo>
                <a:lnTo>
                  <a:pt x="112" y="21"/>
                </a:lnTo>
                <a:lnTo>
                  <a:pt x="142" y="41"/>
                </a:lnTo>
                <a:lnTo>
                  <a:pt x="173" y="72"/>
                </a:lnTo>
                <a:lnTo>
                  <a:pt x="203" y="102"/>
                </a:lnTo>
                <a:lnTo>
                  <a:pt x="224" y="123"/>
                </a:lnTo>
                <a:lnTo>
                  <a:pt x="234" y="153"/>
                </a:lnTo>
                <a:lnTo>
                  <a:pt x="244" y="184"/>
                </a:lnTo>
                <a:lnTo>
                  <a:pt x="244" y="215"/>
                </a:lnTo>
                <a:lnTo>
                  <a:pt x="244" y="235"/>
                </a:lnTo>
                <a:lnTo>
                  <a:pt x="234" y="266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1" name="Freeform 41"/>
          <p:cNvSpPr/>
          <p:nvPr/>
        </p:nvSpPr>
        <p:spPr>
          <a:xfrm>
            <a:off x="5600700" y="1804988"/>
            <a:ext cx="149225" cy="350837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</a:cxnLst>
            <a:pathLst>
              <a:path w="235" h="551">
                <a:moveTo>
                  <a:pt x="0" y="377"/>
                </a:moveTo>
                <a:lnTo>
                  <a:pt x="11" y="357"/>
                </a:lnTo>
                <a:lnTo>
                  <a:pt x="11" y="337"/>
                </a:lnTo>
                <a:lnTo>
                  <a:pt x="31" y="316"/>
                </a:lnTo>
                <a:lnTo>
                  <a:pt x="51" y="285"/>
                </a:lnTo>
                <a:lnTo>
                  <a:pt x="62" y="265"/>
                </a:lnTo>
                <a:lnTo>
                  <a:pt x="62" y="255"/>
                </a:lnTo>
                <a:lnTo>
                  <a:pt x="82" y="214"/>
                </a:lnTo>
                <a:lnTo>
                  <a:pt x="102" y="163"/>
                </a:lnTo>
                <a:lnTo>
                  <a:pt x="113" y="112"/>
                </a:lnTo>
                <a:lnTo>
                  <a:pt x="123" y="81"/>
                </a:lnTo>
                <a:lnTo>
                  <a:pt x="133" y="61"/>
                </a:lnTo>
                <a:lnTo>
                  <a:pt x="143" y="41"/>
                </a:lnTo>
                <a:lnTo>
                  <a:pt x="143" y="30"/>
                </a:lnTo>
                <a:lnTo>
                  <a:pt x="153" y="10"/>
                </a:lnTo>
                <a:lnTo>
                  <a:pt x="164" y="0"/>
                </a:lnTo>
                <a:lnTo>
                  <a:pt x="174" y="0"/>
                </a:lnTo>
                <a:lnTo>
                  <a:pt x="184" y="0"/>
                </a:lnTo>
                <a:lnTo>
                  <a:pt x="184" y="10"/>
                </a:lnTo>
                <a:lnTo>
                  <a:pt x="194" y="20"/>
                </a:lnTo>
                <a:lnTo>
                  <a:pt x="204" y="41"/>
                </a:lnTo>
                <a:lnTo>
                  <a:pt x="214" y="51"/>
                </a:lnTo>
                <a:lnTo>
                  <a:pt x="214" y="71"/>
                </a:lnTo>
                <a:lnTo>
                  <a:pt x="225" y="102"/>
                </a:lnTo>
                <a:lnTo>
                  <a:pt x="235" y="122"/>
                </a:lnTo>
                <a:lnTo>
                  <a:pt x="235" y="153"/>
                </a:lnTo>
                <a:lnTo>
                  <a:pt x="225" y="183"/>
                </a:lnTo>
                <a:lnTo>
                  <a:pt x="225" y="214"/>
                </a:lnTo>
                <a:lnTo>
                  <a:pt x="225" y="255"/>
                </a:lnTo>
                <a:lnTo>
                  <a:pt x="214" y="285"/>
                </a:lnTo>
                <a:lnTo>
                  <a:pt x="194" y="367"/>
                </a:lnTo>
                <a:lnTo>
                  <a:pt x="174" y="408"/>
                </a:lnTo>
                <a:lnTo>
                  <a:pt x="164" y="449"/>
                </a:lnTo>
                <a:lnTo>
                  <a:pt x="153" y="469"/>
                </a:lnTo>
                <a:lnTo>
                  <a:pt x="133" y="500"/>
                </a:lnTo>
                <a:lnTo>
                  <a:pt x="123" y="520"/>
                </a:lnTo>
                <a:lnTo>
                  <a:pt x="113" y="530"/>
                </a:lnTo>
                <a:lnTo>
                  <a:pt x="102" y="541"/>
                </a:lnTo>
                <a:lnTo>
                  <a:pt x="92" y="541"/>
                </a:lnTo>
                <a:lnTo>
                  <a:pt x="82" y="551"/>
                </a:lnTo>
                <a:lnTo>
                  <a:pt x="72" y="541"/>
                </a:lnTo>
                <a:lnTo>
                  <a:pt x="62" y="541"/>
                </a:lnTo>
                <a:lnTo>
                  <a:pt x="51" y="530"/>
                </a:lnTo>
                <a:lnTo>
                  <a:pt x="51" y="510"/>
                </a:lnTo>
                <a:lnTo>
                  <a:pt x="41" y="500"/>
                </a:lnTo>
                <a:lnTo>
                  <a:pt x="41" y="479"/>
                </a:lnTo>
                <a:lnTo>
                  <a:pt x="21" y="449"/>
                </a:lnTo>
                <a:lnTo>
                  <a:pt x="11" y="418"/>
                </a:lnTo>
                <a:lnTo>
                  <a:pt x="11" y="398"/>
                </a:lnTo>
                <a:lnTo>
                  <a:pt x="0" y="388"/>
                </a:lnTo>
                <a:lnTo>
                  <a:pt x="0" y="377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2" name="Freeform 42"/>
          <p:cNvSpPr/>
          <p:nvPr/>
        </p:nvSpPr>
        <p:spPr>
          <a:xfrm>
            <a:off x="5251450" y="1676400"/>
            <a:ext cx="193675" cy="2127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306" h="336">
                <a:moveTo>
                  <a:pt x="244" y="102"/>
                </a:moveTo>
                <a:lnTo>
                  <a:pt x="265" y="122"/>
                </a:lnTo>
                <a:lnTo>
                  <a:pt x="275" y="143"/>
                </a:lnTo>
                <a:lnTo>
                  <a:pt x="285" y="163"/>
                </a:lnTo>
                <a:lnTo>
                  <a:pt x="295" y="173"/>
                </a:lnTo>
                <a:lnTo>
                  <a:pt x="295" y="194"/>
                </a:lnTo>
                <a:lnTo>
                  <a:pt x="306" y="214"/>
                </a:lnTo>
                <a:lnTo>
                  <a:pt x="306" y="234"/>
                </a:lnTo>
                <a:lnTo>
                  <a:pt x="295" y="255"/>
                </a:lnTo>
                <a:lnTo>
                  <a:pt x="295" y="275"/>
                </a:lnTo>
                <a:lnTo>
                  <a:pt x="285" y="296"/>
                </a:lnTo>
                <a:lnTo>
                  <a:pt x="285" y="306"/>
                </a:lnTo>
                <a:lnTo>
                  <a:pt x="275" y="316"/>
                </a:lnTo>
                <a:lnTo>
                  <a:pt x="265" y="326"/>
                </a:lnTo>
                <a:lnTo>
                  <a:pt x="255" y="336"/>
                </a:lnTo>
                <a:lnTo>
                  <a:pt x="244" y="336"/>
                </a:lnTo>
                <a:lnTo>
                  <a:pt x="234" y="336"/>
                </a:lnTo>
                <a:lnTo>
                  <a:pt x="224" y="326"/>
                </a:lnTo>
                <a:lnTo>
                  <a:pt x="204" y="316"/>
                </a:lnTo>
                <a:lnTo>
                  <a:pt x="194" y="306"/>
                </a:lnTo>
                <a:lnTo>
                  <a:pt x="173" y="285"/>
                </a:lnTo>
                <a:lnTo>
                  <a:pt x="153" y="255"/>
                </a:lnTo>
                <a:lnTo>
                  <a:pt x="122" y="224"/>
                </a:lnTo>
                <a:lnTo>
                  <a:pt x="102" y="194"/>
                </a:lnTo>
                <a:lnTo>
                  <a:pt x="71" y="153"/>
                </a:lnTo>
                <a:lnTo>
                  <a:pt x="51" y="122"/>
                </a:lnTo>
                <a:lnTo>
                  <a:pt x="30" y="92"/>
                </a:lnTo>
                <a:lnTo>
                  <a:pt x="20" y="71"/>
                </a:lnTo>
                <a:lnTo>
                  <a:pt x="10" y="51"/>
                </a:lnTo>
                <a:lnTo>
                  <a:pt x="0" y="30"/>
                </a:lnTo>
                <a:lnTo>
                  <a:pt x="0" y="20"/>
                </a:lnTo>
                <a:lnTo>
                  <a:pt x="10" y="10"/>
                </a:lnTo>
                <a:lnTo>
                  <a:pt x="30" y="0"/>
                </a:lnTo>
                <a:lnTo>
                  <a:pt x="61" y="0"/>
                </a:lnTo>
                <a:lnTo>
                  <a:pt x="102" y="0"/>
                </a:lnTo>
                <a:lnTo>
                  <a:pt x="143" y="20"/>
                </a:lnTo>
                <a:lnTo>
                  <a:pt x="153" y="20"/>
                </a:lnTo>
                <a:lnTo>
                  <a:pt x="173" y="30"/>
                </a:lnTo>
                <a:lnTo>
                  <a:pt x="194" y="51"/>
                </a:lnTo>
                <a:lnTo>
                  <a:pt x="214" y="61"/>
                </a:lnTo>
                <a:lnTo>
                  <a:pt x="224" y="81"/>
                </a:lnTo>
                <a:lnTo>
                  <a:pt x="244" y="102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3" name="Freeform 43"/>
          <p:cNvSpPr/>
          <p:nvPr/>
        </p:nvSpPr>
        <p:spPr>
          <a:xfrm>
            <a:off x="5426075" y="1268413"/>
            <a:ext cx="220663" cy="2460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347" h="388">
                <a:moveTo>
                  <a:pt x="326" y="388"/>
                </a:moveTo>
                <a:lnTo>
                  <a:pt x="316" y="388"/>
                </a:lnTo>
                <a:lnTo>
                  <a:pt x="306" y="388"/>
                </a:lnTo>
                <a:lnTo>
                  <a:pt x="286" y="388"/>
                </a:lnTo>
                <a:lnTo>
                  <a:pt x="275" y="378"/>
                </a:lnTo>
                <a:lnTo>
                  <a:pt x="255" y="367"/>
                </a:lnTo>
                <a:lnTo>
                  <a:pt x="235" y="347"/>
                </a:lnTo>
                <a:lnTo>
                  <a:pt x="214" y="337"/>
                </a:lnTo>
                <a:lnTo>
                  <a:pt x="194" y="306"/>
                </a:lnTo>
                <a:lnTo>
                  <a:pt x="163" y="286"/>
                </a:lnTo>
                <a:lnTo>
                  <a:pt x="143" y="265"/>
                </a:lnTo>
                <a:lnTo>
                  <a:pt x="112" y="245"/>
                </a:lnTo>
                <a:lnTo>
                  <a:pt x="92" y="214"/>
                </a:lnTo>
                <a:lnTo>
                  <a:pt x="61" y="173"/>
                </a:lnTo>
                <a:lnTo>
                  <a:pt x="31" y="133"/>
                </a:lnTo>
                <a:lnTo>
                  <a:pt x="10" y="102"/>
                </a:lnTo>
                <a:lnTo>
                  <a:pt x="0" y="71"/>
                </a:lnTo>
                <a:lnTo>
                  <a:pt x="0" y="51"/>
                </a:lnTo>
                <a:lnTo>
                  <a:pt x="0" y="41"/>
                </a:lnTo>
                <a:lnTo>
                  <a:pt x="10" y="31"/>
                </a:lnTo>
                <a:lnTo>
                  <a:pt x="20" y="20"/>
                </a:lnTo>
                <a:lnTo>
                  <a:pt x="31" y="10"/>
                </a:lnTo>
                <a:lnTo>
                  <a:pt x="61" y="0"/>
                </a:lnTo>
                <a:lnTo>
                  <a:pt x="71" y="0"/>
                </a:lnTo>
                <a:lnTo>
                  <a:pt x="82" y="0"/>
                </a:lnTo>
                <a:lnTo>
                  <a:pt x="122" y="20"/>
                </a:lnTo>
                <a:lnTo>
                  <a:pt x="173" y="41"/>
                </a:lnTo>
                <a:lnTo>
                  <a:pt x="224" y="61"/>
                </a:lnTo>
                <a:lnTo>
                  <a:pt x="245" y="82"/>
                </a:lnTo>
                <a:lnTo>
                  <a:pt x="265" y="102"/>
                </a:lnTo>
                <a:lnTo>
                  <a:pt x="286" y="122"/>
                </a:lnTo>
                <a:lnTo>
                  <a:pt x="306" y="143"/>
                </a:lnTo>
                <a:lnTo>
                  <a:pt x="316" y="163"/>
                </a:lnTo>
                <a:lnTo>
                  <a:pt x="337" y="194"/>
                </a:lnTo>
                <a:lnTo>
                  <a:pt x="337" y="214"/>
                </a:lnTo>
                <a:lnTo>
                  <a:pt x="347" y="235"/>
                </a:lnTo>
                <a:lnTo>
                  <a:pt x="347" y="265"/>
                </a:lnTo>
                <a:lnTo>
                  <a:pt x="347" y="286"/>
                </a:lnTo>
                <a:lnTo>
                  <a:pt x="347" y="306"/>
                </a:lnTo>
                <a:lnTo>
                  <a:pt x="347" y="327"/>
                </a:lnTo>
                <a:lnTo>
                  <a:pt x="347" y="347"/>
                </a:lnTo>
                <a:lnTo>
                  <a:pt x="337" y="367"/>
                </a:lnTo>
                <a:lnTo>
                  <a:pt x="337" y="378"/>
                </a:lnTo>
                <a:lnTo>
                  <a:pt x="326" y="388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4" name="Freeform 44"/>
          <p:cNvSpPr/>
          <p:nvPr/>
        </p:nvSpPr>
        <p:spPr>
          <a:xfrm>
            <a:off x="5283200" y="2025650"/>
            <a:ext cx="273050" cy="6477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428" h="1020">
                <a:moveTo>
                  <a:pt x="183" y="1020"/>
                </a:moveTo>
                <a:lnTo>
                  <a:pt x="173" y="1010"/>
                </a:lnTo>
                <a:lnTo>
                  <a:pt x="153" y="1010"/>
                </a:lnTo>
                <a:lnTo>
                  <a:pt x="143" y="1000"/>
                </a:lnTo>
                <a:lnTo>
                  <a:pt x="132" y="979"/>
                </a:lnTo>
                <a:lnTo>
                  <a:pt x="112" y="959"/>
                </a:lnTo>
                <a:lnTo>
                  <a:pt x="102" y="938"/>
                </a:lnTo>
                <a:lnTo>
                  <a:pt x="81" y="908"/>
                </a:lnTo>
                <a:lnTo>
                  <a:pt x="71" y="877"/>
                </a:lnTo>
                <a:lnTo>
                  <a:pt x="51" y="846"/>
                </a:lnTo>
                <a:lnTo>
                  <a:pt x="41" y="816"/>
                </a:lnTo>
                <a:lnTo>
                  <a:pt x="30" y="795"/>
                </a:lnTo>
                <a:lnTo>
                  <a:pt x="20" y="775"/>
                </a:lnTo>
                <a:lnTo>
                  <a:pt x="10" y="755"/>
                </a:lnTo>
                <a:lnTo>
                  <a:pt x="10" y="744"/>
                </a:lnTo>
                <a:lnTo>
                  <a:pt x="0" y="724"/>
                </a:lnTo>
                <a:lnTo>
                  <a:pt x="0" y="714"/>
                </a:lnTo>
                <a:lnTo>
                  <a:pt x="10" y="714"/>
                </a:lnTo>
                <a:lnTo>
                  <a:pt x="10" y="704"/>
                </a:lnTo>
                <a:lnTo>
                  <a:pt x="30" y="693"/>
                </a:lnTo>
                <a:lnTo>
                  <a:pt x="51" y="683"/>
                </a:lnTo>
                <a:lnTo>
                  <a:pt x="61" y="683"/>
                </a:lnTo>
                <a:lnTo>
                  <a:pt x="81" y="673"/>
                </a:lnTo>
                <a:lnTo>
                  <a:pt x="92" y="663"/>
                </a:lnTo>
                <a:lnTo>
                  <a:pt x="102" y="653"/>
                </a:lnTo>
                <a:lnTo>
                  <a:pt x="112" y="642"/>
                </a:lnTo>
                <a:lnTo>
                  <a:pt x="122" y="632"/>
                </a:lnTo>
                <a:lnTo>
                  <a:pt x="122" y="612"/>
                </a:lnTo>
                <a:lnTo>
                  <a:pt x="132" y="602"/>
                </a:lnTo>
                <a:lnTo>
                  <a:pt x="143" y="581"/>
                </a:lnTo>
                <a:lnTo>
                  <a:pt x="143" y="561"/>
                </a:lnTo>
                <a:lnTo>
                  <a:pt x="153" y="540"/>
                </a:lnTo>
                <a:lnTo>
                  <a:pt x="163" y="510"/>
                </a:lnTo>
                <a:lnTo>
                  <a:pt x="173" y="489"/>
                </a:lnTo>
                <a:lnTo>
                  <a:pt x="193" y="459"/>
                </a:lnTo>
                <a:lnTo>
                  <a:pt x="204" y="418"/>
                </a:lnTo>
                <a:lnTo>
                  <a:pt x="214" y="387"/>
                </a:lnTo>
                <a:lnTo>
                  <a:pt x="234" y="347"/>
                </a:lnTo>
                <a:lnTo>
                  <a:pt x="244" y="306"/>
                </a:lnTo>
                <a:lnTo>
                  <a:pt x="265" y="265"/>
                </a:lnTo>
                <a:lnTo>
                  <a:pt x="275" y="234"/>
                </a:lnTo>
                <a:lnTo>
                  <a:pt x="295" y="204"/>
                </a:lnTo>
                <a:lnTo>
                  <a:pt x="306" y="173"/>
                </a:lnTo>
                <a:lnTo>
                  <a:pt x="316" y="143"/>
                </a:lnTo>
                <a:lnTo>
                  <a:pt x="336" y="112"/>
                </a:lnTo>
                <a:lnTo>
                  <a:pt x="346" y="92"/>
                </a:lnTo>
                <a:lnTo>
                  <a:pt x="357" y="71"/>
                </a:lnTo>
                <a:lnTo>
                  <a:pt x="367" y="51"/>
                </a:lnTo>
                <a:lnTo>
                  <a:pt x="377" y="30"/>
                </a:lnTo>
                <a:lnTo>
                  <a:pt x="387" y="20"/>
                </a:lnTo>
                <a:lnTo>
                  <a:pt x="387" y="10"/>
                </a:lnTo>
                <a:lnTo>
                  <a:pt x="397" y="0"/>
                </a:lnTo>
                <a:lnTo>
                  <a:pt x="408" y="0"/>
                </a:lnTo>
                <a:lnTo>
                  <a:pt x="418" y="0"/>
                </a:lnTo>
                <a:lnTo>
                  <a:pt x="418" y="10"/>
                </a:lnTo>
                <a:lnTo>
                  <a:pt x="428" y="20"/>
                </a:lnTo>
                <a:lnTo>
                  <a:pt x="428" y="41"/>
                </a:lnTo>
                <a:lnTo>
                  <a:pt x="428" y="71"/>
                </a:lnTo>
                <a:lnTo>
                  <a:pt x="418" y="112"/>
                </a:lnTo>
                <a:lnTo>
                  <a:pt x="418" y="143"/>
                </a:lnTo>
                <a:lnTo>
                  <a:pt x="408" y="163"/>
                </a:lnTo>
                <a:lnTo>
                  <a:pt x="408" y="194"/>
                </a:lnTo>
                <a:lnTo>
                  <a:pt x="408" y="214"/>
                </a:lnTo>
                <a:lnTo>
                  <a:pt x="397" y="255"/>
                </a:lnTo>
                <a:lnTo>
                  <a:pt x="387" y="285"/>
                </a:lnTo>
                <a:lnTo>
                  <a:pt x="357" y="418"/>
                </a:lnTo>
                <a:lnTo>
                  <a:pt x="336" y="551"/>
                </a:lnTo>
                <a:lnTo>
                  <a:pt x="306" y="673"/>
                </a:lnTo>
                <a:lnTo>
                  <a:pt x="295" y="734"/>
                </a:lnTo>
                <a:lnTo>
                  <a:pt x="285" y="795"/>
                </a:lnTo>
                <a:lnTo>
                  <a:pt x="265" y="846"/>
                </a:lnTo>
                <a:lnTo>
                  <a:pt x="255" y="887"/>
                </a:lnTo>
                <a:lnTo>
                  <a:pt x="244" y="928"/>
                </a:lnTo>
                <a:lnTo>
                  <a:pt x="234" y="959"/>
                </a:lnTo>
                <a:lnTo>
                  <a:pt x="214" y="989"/>
                </a:lnTo>
                <a:lnTo>
                  <a:pt x="204" y="1000"/>
                </a:lnTo>
                <a:lnTo>
                  <a:pt x="193" y="1010"/>
                </a:lnTo>
                <a:lnTo>
                  <a:pt x="183" y="1020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25" name="Picture 3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23188" y="631825"/>
            <a:ext cx="901700" cy="512763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68325" y="2722563"/>
            <a:ext cx="2341563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结构：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左右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68325" y="3992563"/>
            <a:ext cx="269557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组词：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社会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社团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 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68325" y="3141663"/>
            <a:ext cx="17113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部首：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礻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52450" y="3560763"/>
            <a:ext cx="21558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笔画：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七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32773" name="图片 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21563" y="1703388"/>
            <a:ext cx="1677987" cy="708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" name="线形标注 2 27"/>
          <p:cNvSpPr/>
          <p:nvPr/>
        </p:nvSpPr>
        <p:spPr>
          <a:xfrm>
            <a:off x="2260600" y="1214438"/>
            <a:ext cx="2392363" cy="1323975"/>
          </a:xfrm>
          <a:prstGeom prst="borderCallout2">
            <a:avLst>
              <a:gd name="adj1" fmla="val 47210"/>
              <a:gd name="adj2" fmla="val 99795"/>
              <a:gd name="adj3" fmla="val 53071"/>
              <a:gd name="adj4" fmla="val 113538"/>
              <a:gd name="adj5" fmla="val 81674"/>
              <a:gd name="adj6" fmla="val 131555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3619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“礻” 第二笔横要短、稍向上提，撇要长。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1" name="线形标注 2 30"/>
          <p:cNvSpPr/>
          <p:nvPr/>
        </p:nvSpPr>
        <p:spPr bwMode="auto">
          <a:xfrm>
            <a:off x="4891088" y="3540125"/>
            <a:ext cx="2806700" cy="573088"/>
          </a:xfrm>
          <a:prstGeom prst="borderCallout2">
            <a:avLst>
              <a:gd name="adj1" fmla="val 285"/>
              <a:gd name="adj2" fmla="val 33595"/>
              <a:gd name="adj3" fmla="val 174"/>
              <a:gd name="adj4" fmla="val 34606"/>
              <a:gd name="adj5" fmla="val -184585"/>
              <a:gd name="adj6" fmla="val 33864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542925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右边仅有一点。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aphicFrame>
        <p:nvGraphicFramePr>
          <p:cNvPr id="15" name="Group 47"/>
          <p:cNvGraphicFramePr>
            <a:graphicFrameLocks noGrp="1"/>
          </p:cNvGraphicFramePr>
          <p:nvPr/>
        </p:nvGraphicFramePr>
        <p:xfrm>
          <a:off x="4811713" y="1009650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5" name="Picture 3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7163" y="568325"/>
            <a:ext cx="901700" cy="512763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6" name="Freeform 45"/>
          <p:cNvSpPr/>
          <p:nvPr/>
        </p:nvSpPr>
        <p:spPr>
          <a:xfrm>
            <a:off x="5210175" y="1790700"/>
            <a:ext cx="750888" cy="97155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pathLst>
              <a:path w="1183" h="1530">
                <a:moveTo>
                  <a:pt x="0" y="1530"/>
                </a:moveTo>
                <a:lnTo>
                  <a:pt x="0" y="1520"/>
                </a:lnTo>
                <a:lnTo>
                  <a:pt x="0" y="1510"/>
                </a:lnTo>
                <a:lnTo>
                  <a:pt x="10" y="1500"/>
                </a:lnTo>
                <a:lnTo>
                  <a:pt x="21" y="1490"/>
                </a:lnTo>
                <a:lnTo>
                  <a:pt x="31" y="1479"/>
                </a:lnTo>
                <a:lnTo>
                  <a:pt x="41" y="1459"/>
                </a:lnTo>
                <a:lnTo>
                  <a:pt x="61" y="1449"/>
                </a:lnTo>
                <a:lnTo>
                  <a:pt x="82" y="1428"/>
                </a:lnTo>
                <a:lnTo>
                  <a:pt x="102" y="1408"/>
                </a:lnTo>
                <a:lnTo>
                  <a:pt x="133" y="1377"/>
                </a:lnTo>
                <a:lnTo>
                  <a:pt x="163" y="1337"/>
                </a:lnTo>
                <a:lnTo>
                  <a:pt x="204" y="1296"/>
                </a:lnTo>
                <a:lnTo>
                  <a:pt x="245" y="1245"/>
                </a:lnTo>
                <a:lnTo>
                  <a:pt x="286" y="1194"/>
                </a:lnTo>
                <a:lnTo>
                  <a:pt x="347" y="1122"/>
                </a:lnTo>
                <a:lnTo>
                  <a:pt x="398" y="1051"/>
                </a:lnTo>
                <a:lnTo>
                  <a:pt x="459" y="980"/>
                </a:lnTo>
                <a:lnTo>
                  <a:pt x="510" y="908"/>
                </a:lnTo>
                <a:lnTo>
                  <a:pt x="561" y="837"/>
                </a:lnTo>
                <a:lnTo>
                  <a:pt x="612" y="765"/>
                </a:lnTo>
                <a:lnTo>
                  <a:pt x="653" y="704"/>
                </a:lnTo>
                <a:lnTo>
                  <a:pt x="694" y="633"/>
                </a:lnTo>
                <a:lnTo>
                  <a:pt x="724" y="571"/>
                </a:lnTo>
                <a:lnTo>
                  <a:pt x="755" y="510"/>
                </a:lnTo>
                <a:lnTo>
                  <a:pt x="785" y="449"/>
                </a:lnTo>
                <a:lnTo>
                  <a:pt x="806" y="398"/>
                </a:lnTo>
                <a:lnTo>
                  <a:pt x="826" y="357"/>
                </a:lnTo>
                <a:lnTo>
                  <a:pt x="846" y="327"/>
                </a:lnTo>
                <a:lnTo>
                  <a:pt x="857" y="296"/>
                </a:lnTo>
                <a:lnTo>
                  <a:pt x="867" y="276"/>
                </a:lnTo>
                <a:lnTo>
                  <a:pt x="867" y="255"/>
                </a:lnTo>
                <a:lnTo>
                  <a:pt x="867" y="245"/>
                </a:lnTo>
                <a:lnTo>
                  <a:pt x="857" y="245"/>
                </a:lnTo>
                <a:lnTo>
                  <a:pt x="846" y="245"/>
                </a:lnTo>
                <a:lnTo>
                  <a:pt x="816" y="255"/>
                </a:lnTo>
                <a:lnTo>
                  <a:pt x="785" y="265"/>
                </a:lnTo>
                <a:lnTo>
                  <a:pt x="745" y="276"/>
                </a:lnTo>
                <a:lnTo>
                  <a:pt x="694" y="296"/>
                </a:lnTo>
                <a:lnTo>
                  <a:pt x="643" y="316"/>
                </a:lnTo>
                <a:lnTo>
                  <a:pt x="581" y="347"/>
                </a:lnTo>
                <a:lnTo>
                  <a:pt x="510" y="378"/>
                </a:lnTo>
                <a:lnTo>
                  <a:pt x="459" y="398"/>
                </a:lnTo>
                <a:lnTo>
                  <a:pt x="408" y="418"/>
                </a:lnTo>
                <a:lnTo>
                  <a:pt x="357" y="429"/>
                </a:lnTo>
                <a:lnTo>
                  <a:pt x="326" y="439"/>
                </a:lnTo>
                <a:lnTo>
                  <a:pt x="296" y="449"/>
                </a:lnTo>
                <a:lnTo>
                  <a:pt x="275" y="459"/>
                </a:lnTo>
                <a:lnTo>
                  <a:pt x="265" y="459"/>
                </a:lnTo>
                <a:lnTo>
                  <a:pt x="255" y="459"/>
                </a:lnTo>
                <a:lnTo>
                  <a:pt x="245" y="459"/>
                </a:lnTo>
                <a:lnTo>
                  <a:pt x="214" y="439"/>
                </a:lnTo>
                <a:lnTo>
                  <a:pt x="184" y="418"/>
                </a:lnTo>
                <a:lnTo>
                  <a:pt x="153" y="398"/>
                </a:lnTo>
                <a:lnTo>
                  <a:pt x="143" y="378"/>
                </a:lnTo>
                <a:lnTo>
                  <a:pt x="123" y="367"/>
                </a:lnTo>
                <a:lnTo>
                  <a:pt x="112" y="357"/>
                </a:lnTo>
                <a:lnTo>
                  <a:pt x="102" y="347"/>
                </a:lnTo>
                <a:lnTo>
                  <a:pt x="92" y="337"/>
                </a:lnTo>
                <a:lnTo>
                  <a:pt x="82" y="327"/>
                </a:lnTo>
                <a:lnTo>
                  <a:pt x="82" y="316"/>
                </a:lnTo>
                <a:lnTo>
                  <a:pt x="82" y="306"/>
                </a:lnTo>
                <a:lnTo>
                  <a:pt x="92" y="296"/>
                </a:lnTo>
                <a:lnTo>
                  <a:pt x="102" y="296"/>
                </a:lnTo>
                <a:lnTo>
                  <a:pt x="112" y="296"/>
                </a:lnTo>
                <a:lnTo>
                  <a:pt x="133" y="286"/>
                </a:lnTo>
                <a:lnTo>
                  <a:pt x="153" y="286"/>
                </a:lnTo>
                <a:lnTo>
                  <a:pt x="184" y="276"/>
                </a:lnTo>
                <a:lnTo>
                  <a:pt x="214" y="276"/>
                </a:lnTo>
                <a:lnTo>
                  <a:pt x="245" y="265"/>
                </a:lnTo>
                <a:lnTo>
                  <a:pt x="286" y="265"/>
                </a:lnTo>
                <a:lnTo>
                  <a:pt x="326" y="255"/>
                </a:lnTo>
                <a:lnTo>
                  <a:pt x="377" y="245"/>
                </a:lnTo>
                <a:lnTo>
                  <a:pt x="428" y="235"/>
                </a:lnTo>
                <a:lnTo>
                  <a:pt x="479" y="214"/>
                </a:lnTo>
                <a:lnTo>
                  <a:pt x="541" y="204"/>
                </a:lnTo>
                <a:lnTo>
                  <a:pt x="602" y="184"/>
                </a:lnTo>
                <a:lnTo>
                  <a:pt x="663" y="174"/>
                </a:lnTo>
                <a:lnTo>
                  <a:pt x="714" y="153"/>
                </a:lnTo>
                <a:lnTo>
                  <a:pt x="765" y="143"/>
                </a:lnTo>
                <a:lnTo>
                  <a:pt x="806" y="123"/>
                </a:lnTo>
                <a:lnTo>
                  <a:pt x="836" y="112"/>
                </a:lnTo>
                <a:lnTo>
                  <a:pt x="867" y="92"/>
                </a:lnTo>
                <a:lnTo>
                  <a:pt x="887" y="72"/>
                </a:lnTo>
                <a:lnTo>
                  <a:pt x="897" y="61"/>
                </a:lnTo>
                <a:lnTo>
                  <a:pt x="928" y="41"/>
                </a:lnTo>
                <a:lnTo>
                  <a:pt x="948" y="21"/>
                </a:lnTo>
                <a:lnTo>
                  <a:pt x="979" y="0"/>
                </a:lnTo>
                <a:lnTo>
                  <a:pt x="989" y="0"/>
                </a:lnTo>
                <a:lnTo>
                  <a:pt x="999" y="0"/>
                </a:lnTo>
                <a:lnTo>
                  <a:pt x="1010" y="0"/>
                </a:lnTo>
                <a:lnTo>
                  <a:pt x="1020" y="0"/>
                </a:lnTo>
                <a:lnTo>
                  <a:pt x="1050" y="21"/>
                </a:lnTo>
                <a:lnTo>
                  <a:pt x="1071" y="41"/>
                </a:lnTo>
                <a:lnTo>
                  <a:pt x="1112" y="61"/>
                </a:lnTo>
                <a:lnTo>
                  <a:pt x="1142" y="92"/>
                </a:lnTo>
                <a:lnTo>
                  <a:pt x="1163" y="123"/>
                </a:lnTo>
                <a:lnTo>
                  <a:pt x="1173" y="143"/>
                </a:lnTo>
                <a:lnTo>
                  <a:pt x="1183" y="153"/>
                </a:lnTo>
                <a:lnTo>
                  <a:pt x="1183" y="163"/>
                </a:lnTo>
                <a:lnTo>
                  <a:pt x="1173" y="174"/>
                </a:lnTo>
                <a:lnTo>
                  <a:pt x="1163" y="184"/>
                </a:lnTo>
                <a:lnTo>
                  <a:pt x="1152" y="204"/>
                </a:lnTo>
                <a:lnTo>
                  <a:pt x="1122" y="225"/>
                </a:lnTo>
                <a:lnTo>
                  <a:pt x="1112" y="245"/>
                </a:lnTo>
                <a:lnTo>
                  <a:pt x="1091" y="265"/>
                </a:lnTo>
                <a:lnTo>
                  <a:pt x="1071" y="296"/>
                </a:lnTo>
                <a:lnTo>
                  <a:pt x="1040" y="337"/>
                </a:lnTo>
                <a:lnTo>
                  <a:pt x="1010" y="388"/>
                </a:lnTo>
                <a:lnTo>
                  <a:pt x="989" y="408"/>
                </a:lnTo>
                <a:lnTo>
                  <a:pt x="969" y="439"/>
                </a:lnTo>
                <a:lnTo>
                  <a:pt x="959" y="469"/>
                </a:lnTo>
                <a:lnTo>
                  <a:pt x="938" y="510"/>
                </a:lnTo>
                <a:lnTo>
                  <a:pt x="918" y="541"/>
                </a:lnTo>
                <a:lnTo>
                  <a:pt x="887" y="582"/>
                </a:lnTo>
                <a:lnTo>
                  <a:pt x="846" y="663"/>
                </a:lnTo>
                <a:lnTo>
                  <a:pt x="796" y="735"/>
                </a:lnTo>
                <a:lnTo>
                  <a:pt x="755" y="806"/>
                </a:lnTo>
                <a:lnTo>
                  <a:pt x="704" y="878"/>
                </a:lnTo>
                <a:lnTo>
                  <a:pt x="653" y="949"/>
                </a:lnTo>
                <a:lnTo>
                  <a:pt x="602" y="1010"/>
                </a:lnTo>
                <a:lnTo>
                  <a:pt x="551" y="1071"/>
                </a:lnTo>
                <a:lnTo>
                  <a:pt x="500" y="1133"/>
                </a:lnTo>
                <a:lnTo>
                  <a:pt x="449" y="1184"/>
                </a:lnTo>
                <a:lnTo>
                  <a:pt x="398" y="1235"/>
                </a:lnTo>
                <a:lnTo>
                  <a:pt x="357" y="1286"/>
                </a:lnTo>
                <a:lnTo>
                  <a:pt x="306" y="1326"/>
                </a:lnTo>
                <a:lnTo>
                  <a:pt x="265" y="1367"/>
                </a:lnTo>
                <a:lnTo>
                  <a:pt x="225" y="1398"/>
                </a:lnTo>
                <a:lnTo>
                  <a:pt x="194" y="1428"/>
                </a:lnTo>
                <a:lnTo>
                  <a:pt x="153" y="1449"/>
                </a:lnTo>
                <a:lnTo>
                  <a:pt x="123" y="1469"/>
                </a:lnTo>
                <a:lnTo>
                  <a:pt x="92" y="1490"/>
                </a:lnTo>
                <a:lnTo>
                  <a:pt x="72" y="1510"/>
                </a:lnTo>
                <a:lnTo>
                  <a:pt x="41" y="1520"/>
                </a:lnTo>
                <a:lnTo>
                  <a:pt x="31" y="1520"/>
                </a:lnTo>
                <a:lnTo>
                  <a:pt x="21" y="1530"/>
                </a:lnTo>
                <a:lnTo>
                  <a:pt x="10" y="1530"/>
                </a:lnTo>
                <a:lnTo>
                  <a:pt x="0" y="1530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7" name="Freeform 46"/>
          <p:cNvSpPr/>
          <p:nvPr/>
        </p:nvSpPr>
        <p:spPr>
          <a:xfrm>
            <a:off x="5618163" y="2198688"/>
            <a:ext cx="128587" cy="8556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pathLst>
              <a:path w="203" h="1347">
                <a:moveTo>
                  <a:pt x="81" y="0"/>
                </a:moveTo>
                <a:lnTo>
                  <a:pt x="102" y="10"/>
                </a:lnTo>
                <a:lnTo>
                  <a:pt x="122" y="10"/>
                </a:lnTo>
                <a:lnTo>
                  <a:pt x="142" y="20"/>
                </a:lnTo>
                <a:lnTo>
                  <a:pt x="163" y="31"/>
                </a:lnTo>
                <a:lnTo>
                  <a:pt x="173" y="41"/>
                </a:lnTo>
                <a:lnTo>
                  <a:pt x="183" y="51"/>
                </a:lnTo>
                <a:lnTo>
                  <a:pt x="183" y="61"/>
                </a:lnTo>
                <a:lnTo>
                  <a:pt x="193" y="71"/>
                </a:lnTo>
                <a:lnTo>
                  <a:pt x="193" y="82"/>
                </a:lnTo>
                <a:lnTo>
                  <a:pt x="193" y="92"/>
                </a:lnTo>
                <a:lnTo>
                  <a:pt x="193" y="112"/>
                </a:lnTo>
                <a:lnTo>
                  <a:pt x="193" y="133"/>
                </a:lnTo>
                <a:lnTo>
                  <a:pt x="193" y="143"/>
                </a:lnTo>
                <a:lnTo>
                  <a:pt x="193" y="173"/>
                </a:lnTo>
                <a:lnTo>
                  <a:pt x="193" y="194"/>
                </a:lnTo>
                <a:lnTo>
                  <a:pt x="193" y="224"/>
                </a:lnTo>
                <a:lnTo>
                  <a:pt x="193" y="255"/>
                </a:lnTo>
                <a:lnTo>
                  <a:pt x="193" y="296"/>
                </a:lnTo>
                <a:lnTo>
                  <a:pt x="193" y="326"/>
                </a:lnTo>
                <a:lnTo>
                  <a:pt x="193" y="367"/>
                </a:lnTo>
                <a:lnTo>
                  <a:pt x="203" y="418"/>
                </a:lnTo>
                <a:lnTo>
                  <a:pt x="203" y="459"/>
                </a:lnTo>
                <a:lnTo>
                  <a:pt x="203" y="510"/>
                </a:lnTo>
                <a:lnTo>
                  <a:pt x="203" y="561"/>
                </a:lnTo>
                <a:lnTo>
                  <a:pt x="203" y="663"/>
                </a:lnTo>
                <a:lnTo>
                  <a:pt x="203" y="755"/>
                </a:lnTo>
                <a:lnTo>
                  <a:pt x="203" y="847"/>
                </a:lnTo>
                <a:lnTo>
                  <a:pt x="193" y="928"/>
                </a:lnTo>
                <a:lnTo>
                  <a:pt x="193" y="1000"/>
                </a:lnTo>
                <a:lnTo>
                  <a:pt x="183" y="1061"/>
                </a:lnTo>
                <a:lnTo>
                  <a:pt x="183" y="1122"/>
                </a:lnTo>
                <a:lnTo>
                  <a:pt x="173" y="1173"/>
                </a:lnTo>
                <a:lnTo>
                  <a:pt x="163" y="1204"/>
                </a:lnTo>
                <a:lnTo>
                  <a:pt x="153" y="1245"/>
                </a:lnTo>
                <a:lnTo>
                  <a:pt x="142" y="1275"/>
                </a:lnTo>
                <a:lnTo>
                  <a:pt x="142" y="1296"/>
                </a:lnTo>
                <a:lnTo>
                  <a:pt x="132" y="1316"/>
                </a:lnTo>
                <a:lnTo>
                  <a:pt x="122" y="1326"/>
                </a:lnTo>
                <a:lnTo>
                  <a:pt x="122" y="1336"/>
                </a:lnTo>
                <a:lnTo>
                  <a:pt x="112" y="1347"/>
                </a:lnTo>
                <a:lnTo>
                  <a:pt x="102" y="1347"/>
                </a:lnTo>
                <a:lnTo>
                  <a:pt x="102" y="1336"/>
                </a:lnTo>
                <a:lnTo>
                  <a:pt x="91" y="1336"/>
                </a:lnTo>
                <a:lnTo>
                  <a:pt x="81" y="1326"/>
                </a:lnTo>
                <a:lnTo>
                  <a:pt x="71" y="1306"/>
                </a:lnTo>
                <a:lnTo>
                  <a:pt x="61" y="1296"/>
                </a:lnTo>
                <a:lnTo>
                  <a:pt x="61" y="1275"/>
                </a:lnTo>
                <a:lnTo>
                  <a:pt x="51" y="1255"/>
                </a:lnTo>
                <a:lnTo>
                  <a:pt x="40" y="1234"/>
                </a:lnTo>
                <a:lnTo>
                  <a:pt x="30" y="1214"/>
                </a:lnTo>
                <a:lnTo>
                  <a:pt x="20" y="1194"/>
                </a:lnTo>
                <a:lnTo>
                  <a:pt x="10" y="1183"/>
                </a:lnTo>
                <a:lnTo>
                  <a:pt x="10" y="1173"/>
                </a:lnTo>
                <a:lnTo>
                  <a:pt x="10" y="1163"/>
                </a:lnTo>
                <a:lnTo>
                  <a:pt x="0" y="1153"/>
                </a:lnTo>
                <a:lnTo>
                  <a:pt x="0" y="1143"/>
                </a:lnTo>
                <a:lnTo>
                  <a:pt x="0" y="1132"/>
                </a:lnTo>
                <a:lnTo>
                  <a:pt x="10" y="1112"/>
                </a:lnTo>
                <a:lnTo>
                  <a:pt x="10" y="1092"/>
                </a:lnTo>
                <a:lnTo>
                  <a:pt x="10" y="1061"/>
                </a:lnTo>
                <a:lnTo>
                  <a:pt x="20" y="1020"/>
                </a:lnTo>
                <a:lnTo>
                  <a:pt x="20" y="979"/>
                </a:lnTo>
                <a:lnTo>
                  <a:pt x="30" y="928"/>
                </a:lnTo>
                <a:lnTo>
                  <a:pt x="40" y="867"/>
                </a:lnTo>
                <a:lnTo>
                  <a:pt x="40" y="836"/>
                </a:lnTo>
                <a:lnTo>
                  <a:pt x="40" y="806"/>
                </a:lnTo>
                <a:lnTo>
                  <a:pt x="51" y="765"/>
                </a:lnTo>
                <a:lnTo>
                  <a:pt x="51" y="724"/>
                </a:lnTo>
                <a:lnTo>
                  <a:pt x="51" y="683"/>
                </a:lnTo>
                <a:lnTo>
                  <a:pt x="61" y="632"/>
                </a:lnTo>
                <a:lnTo>
                  <a:pt x="61" y="581"/>
                </a:lnTo>
                <a:lnTo>
                  <a:pt x="61" y="530"/>
                </a:lnTo>
                <a:lnTo>
                  <a:pt x="61" y="469"/>
                </a:lnTo>
                <a:lnTo>
                  <a:pt x="71" y="418"/>
                </a:lnTo>
                <a:lnTo>
                  <a:pt x="71" y="357"/>
                </a:lnTo>
                <a:lnTo>
                  <a:pt x="71" y="286"/>
                </a:lnTo>
                <a:lnTo>
                  <a:pt x="71" y="224"/>
                </a:lnTo>
                <a:lnTo>
                  <a:pt x="81" y="153"/>
                </a:lnTo>
                <a:lnTo>
                  <a:pt x="81" y="82"/>
                </a:lnTo>
                <a:lnTo>
                  <a:pt x="81" y="0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" name="Freeform 47"/>
          <p:cNvSpPr/>
          <p:nvPr/>
        </p:nvSpPr>
        <p:spPr>
          <a:xfrm>
            <a:off x="5727700" y="2230438"/>
            <a:ext cx="233363" cy="2079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  <a:cxn ang="0">
                <a:pos x="0" y="0"/>
              </a:cxn>
            </a:cxnLst>
            <a:pathLst>
              <a:path w="367" h="326">
                <a:moveTo>
                  <a:pt x="0" y="0"/>
                </a:moveTo>
                <a:lnTo>
                  <a:pt x="30" y="0"/>
                </a:lnTo>
                <a:lnTo>
                  <a:pt x="61" y="0"/>
                </a:lnTo>
                <a:lnTo>
                  <a:pt x="122" y="0"/>
                </a:lnTo>
                <a:lnTo>
                  <a:pt x="173" y="10"/>
                </a:lnTo>
                <a:lnTo>
                  <a:pt x="224" y="20"/>
                </a:lnTo>
                <a:lnTo>
                  <a:pt x="255" y="51"/>
                </a:lnTo>
                <a:lnTo>
                  <a:pt x="285" y="71"/>
                </a:lnTo>
                <a:lnTo>
                  <a:pt x="316" y="112"/>
                </a:lnTo>
                <a:lnTo>
                  <a:pt x="326" y="133"/>
                </a:lnTo>
                <a:lnTo>
                  <a:pt x="347" y="153"/>
                </a:lnTo>
                <a:lnTo>
                  <a:pt x="357" y="173"/>
                </a:lnTo>
                <a:lnTo>
                  <a:pt x="357" y="194"/>
                </a:lnTo>
                <a:lnTo>
                  <a:pt x="367" y="214"/>
                </a:lnTo>
                <a:lnTo>
                  <a:pt x="367" y="224"/>
                </a:lnTo>
                <a:lnTo>
                  <a:pt x="367" y="255"/>
                </a:lnTo>
                <a:lnTo>
                  <a:pt x="367" y="275"/>
                </a:lnTo>
                <a:lnTo>
                  <a:pt x="357" y="286"/>
                </a:lnTo>
                <a:lnTo>
                  <a:pt x="347" y="296"/>
                </a:lnTo>
                <a:lnTo>
                  <a:pt x="336" y="316"/>
                </a:lnTo>
                <a:lnTo>
                  <a:pt x="316" y="316"/>
                </a:lnTo>
                <a:lnTo>
                  <a:pt x="306" y="326"/>
                </a:lnTo>
                <a:lnTo>
                  <a:pt x="296" y="316"/>
                </a:lnTo>
                <a:lnTo>
                  <a:pt x="285" y="306"/>
                </a:lnTo>
                <a:lnTo>
                  <a:pt x="265" y="296"/>
                </a:lnTo>
                <a:lnTo>
                  <a:pt x="255" y="275"/>
                </a:lnTo>
                <a:lnTo>
                  <a:pt x="234" y="265"/>
                </a:lnTo>
                <a:lnTo>
                  <a:pt x="214" y="245"/>
                </a:lnTo>
                <a:lnTo>
                  <a:pt x="194" y="224"/>
                </a:lnTo>
                <a:lnTo>
                  <a:pt x="173" y="194"/>
                </a:lnTo>
                <a:lnTo>
                  <a:pt x="153" y="173"/>
                </a:lnTo>
                <a:lnTo>
                  <a:pt x="122" y="143"/>
                </a:lnTo>
                <a:lnTo>
                  <a:pt x="92" y="112"/>
                </a:lnTo>
                <a:lnTo>
                  <a:pt x="61" y="71"/>
                </a:lnTo>
                <a:lnTo>
                  <a:pt x="30" y="41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" name="Freeform 48"/>
          <p:cNvSpPr/>
          <p:nvPr/>
        </p:nvSpPr>
        <p:spPr>
          <a:xfrm>
            <a:off x="5624513" y="1368425"/>
            <a:ext cx="271462" cy="233363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pathLst>
              <a:path w="428" h="367">
                <a:moveTo>
                  <a:pt x="0" y="31"/>
                </a:moveTo>
                <a:lnTo>
                  <a:pt x="20" y="20"/>
                </a:lnTo>
                <a:lnTo>
                  <a:pt x="30" y="10"/>
                </a:lnTo>
                <a:lnTo>
                  <a:pt x="41" y="10"/>
                </a:lnTo>
                <a:lnTo>
                  <a:pt x="61" y="10"/>
                </a:lnTo>
                <a:lnTo>
                  <a:pt x="71" y="10"/>
                </a:lnTo>
                <a:lnTo>
                  <a:pt x="92" y="0"/>
                </a:lnTo>
                <a:lnTo>
                  <a:pt x="143" y="10"/>
                </a:lnTo>
                <a:lnTo>
                  <a:pt x="183" y="20"/>
                </a:lnTo>
                <a:lnTo>
                  <a:pt x="244" y="31"/>
                </a:lnTo>
                <a:lnTo>
                  <a:pt x="275" y="41"/>
                </a:lnTo>
                <a:lnTo>
                  <a:pt x="306" y="51"/>
                </a:lnTo>
                <a:lnTo>
                  <a:pt x="336" y="71"/>
                </a:lnTo>
                <a:lnTo>
                  <a:pt x="357" y="92"/>
                </a:lnTo>
                <a:lnTo>
                  <a:pt x="377" y="102"/>
                </a:lnTo>
                <a:lnTo>
                  <a:pt x="397" y="122"/>
                </a:lnTo>
                <a:lnTo>
                  <a:pt x="408" y="153"/>
                </a:lnTo>
                <a:lnTo>
                  <a:pt x="418" y="173"/>
                </a:lnTo>
                <a:lnTo>
                  <a:pt x="428" y="204"/>
                </a:lnTo>
                <a:lnTo>
                  <a:pt x="428" y="224"/>
                </a:lnTo>
                <a:lnTo>
                  <a:pt x="428" y="255"/>
                </a:lnTo>
                <a:lnTo>
                  <a:pt x="428" y="275"/>
                </a:lnTo>
                <a:lnTo>
                  <a:pt x="428" y="296"/>
                </a:lnTo>
                <a:lnTo>
                  <a:pt x="428" y="316"/>
                </a:lnTo>
                <a:lnTo>
                  <a:pt x="428" y="326"/>
                </a:lnTo>
                <a:lnTo>
                  <a:pt x="418" y="337"/>
                </a:lnTo>
                <a:lnTo>
                  <a:pt x="418" y="347"/>
                </a:lnTo>
                <a:lnTo>
                  <a:pt x="418" y="357"/>
                </a:lnTo>
                <a:lnTo>
                  <a:pt x="408" y="357"/>
                </a:lnTo>
                <a:lnTo>
                  <a:pt x="397" y="367"/>
                </a:lnTo>
                <a:lnTo>
                  <a:pt x="377" y="367"/>
                </a:lnTo>
                <a:lnTo>
                  <a:pt x="357" y="367"/>
                </a:lnTo>
                <a:lnTo>
                  <a:pt x="346" y="367"/>
                </a:lnTo>
                <a:lnTo>
                  <a:pt x="336" y="357"/>
                </a:lnTo>
                <a:lnTo>
                  <a:pt x="316" y="357"/>
                </a:lnTo>
                <a:lnTo>
                  <a:pt x="306" y="347"/>
                </a:lnTo>
                <a:lnTo>
                  <a:pt x="285" y="337"/>
                </a:lnTo>
                <a:lnTo>
                  <a:pt x="265" y="316"/>
                </a:lnTo>
                <a:lnTo>
                  <a:pt x="244" y="296"/>
                </a:lnTo>
                <a:lnTo>
                  <a:pt x="224" y="275"/>
                </a:lnTo>
                <a:lnTo>
                  <a:pt x="143" y="204"/>
                </a:lnTo>
                <a:lnTo>
                  <a:pt x="102" y="163"/>
                </a:lnTo>
                <a:lnTo>
                  <a:pt x="71" y="133"/>
                </a:lnTo>
                <a:lnTo>
                  <a:pt x="41" y="92"/>
                </a:lnTo>
                <a:lnTo>
                  <a:pt x="20" y="61"/>
                </a:lnTo>
                <a:lnTo>
                  <a:pt x="10" y="41"/>
                </a:lnTo>
                <a:lnTo>
                  <a:pt x="10" y="31"/>
                </a:lnTo>
                <a:lnTo>
                  <a:pt x="0" y="31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" name="Freeform 50"/>
          <p:cNvSpPr/>
          <p:nvPr/>
        </p:nvSpPr>
        <p:spPr>
          <a:xfrm>
            <a:off x="6064250" y="1965325"/>
            <a:ext cx="674688" cy="1936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061" h="306">
                <a:moveTo>
                  <a:pt x="20" y="255"/>
                </a:moveTo>
                <a:lnTo>
                  <a:pt x="10" y="244"/>
                </a:lnTo>
                <a:lnTo>
                  <a:pt x="0" y="234"/>
                </a:lnTo>
                <a:lnTo>
                  <a:pt x="0" y="224"/>
                </a:lnTo>
                <a:lnTo>
                  <a:pt x="0" y="214"/>
                </a:lnTo>
                <a:lnTo>
                  <a:pt x="0" y="204"/>
                </a:lnTo>
                <a:lnTo>
                  <a:pt x="0" y="193"/>
                </a:lnTo>
                <a:lnTo>
                  <a:pt x="10" y="193"/>
                </a:lnTo>
                <a:lnTo>
                  <a:pt x="20" y="193"/>
                </a:lnTo>
                <a:lnTo>
                  <a:pt x="31" y="193"/>
                </a:lnTo>
                <a:lnTo>
                  <a:pt x="41" y="193"/>
                </a:lnTo>
                <a:lnTo>
                  <a:pt x="61" y="183"/>
                </a:lnTo>
                <a:lnTo>
                  <a:pt x="82" y="183"/>
                </a:lnTo>
                <a:lnTo>
                  <a:pt x="102" y="173"/>
                </a:lnTo>
                <a:lnTo>
                  <a:pt x="133" y="173"/>
                </a:lnTo>
                <a:lnTo>
                  <a:pt x="153" y="163"/>
                </a:lnTo>
                <a:lnTo>
                  <a:pt x="184" y="153"/>
                </a:lnTo>
                <a:lnTo>
                  <a:pt x="224" y="142"/>
                </a:lnTo>
                <a:lnTo>
                  <a:pt x="255" y="142"/>
                </a:lnTo>
                <a:lnTo>
                  <a:pt x="296" y="132"/>
                </a:lnTo>
                <a:lnTo>
                  <a:pt x="337" y="122"/>
                </a:lnTo>
                <a:lnTo>
                  <a:pt x="388" y="112"/>
                </a:lnTo>
                <a:lnTo>
                  <a:pt x="439" y="91"/>
                </a:lnTo>
                <a:lnTo>
                  <a:pt x="479" y="81"/>
                </a:lnTo>
                <a:lnTo>
                  <a:pt x="530" y="71"/>
                </a:lnTo>
                <a:lnTo>
                  <a:pt x="571" y="61"/>
                </a:lnTo>
                <a:lnTo>
                  <a:pt x="612" y="51"/>
                </a:lnTo>
                <a:lnTo>
                  <a:pt x="653" y="40"/>
                </a:lnTo>
                <a:lnTo>
                  <a:pt x="693" y="40"/>
                </a:lnTo>
                <a:lnTo>
                  <a:pt x="724" y="30"/>
                </a:lnTo>
                <a:lnTo>
                  <a:pt x="755" y="20"/>
                </a:lnTo>
                <a:lnTo>
                  <a:pt x="785" y="20"/>
                </a:lnTo>
                <a:lnTo>
                  <a:pt x="816" y="10"/>
                </a:lnTo>
                <a:lnTo>
                  <a:pt x="836" y="10"/>
                </a:lnTo>
                <a:lnTo>
                  <a:pt x="867" y="0"/>
                </a:lnTo>
                <a:lnTo>
                  <a:pt x="877" y="0"/>
                </a:lnTo>
                <a:lnTo>
                  <a:pt x="897" y="0"/>
                </a:lnTo>
                <a:lnTo>
                  <a:pt x="908" y="0"/>
                </a:lnTo>
                <a:lnTo>
                  <a:pt x="928" y="0"/>
                </a:lnTo>
                <a:lnTo>
                  <a:pt x="969" y="0"/>
                </a:lnTo>
                <a:lnTo>
                  <a:pt x="999" y="10"/>
                </a:lnTo>
                <a:lnTo>
                  <a:pt x="1030" y="20"/>
                </a:lnTo>
                <a:lnTo>
                  <a:pt x="1040" y="30"/>
                </a:lnTo>
                <a:lnTo>
                  <a:pt x="1050" y="51"/>
                </a:lnTo>
                <a:lnTo>
                  <a:pt x="1061" y="71"/>
                </a:lnTo>
                <a:lnTo>
                  <a:pt x="1061" y="102"/>
                </a:lnTo>
                <a:lnTo>
                  <a:pt x="1061" y="122"/>
                </a:lnTo>
                <a:lnTo>
                  <a:pt x="1050" y="132"/>
                </a:lnTo>
                <a:lnTo>
                  <a:pt x="1040" y="142"/>
                </a:lnTo>
                <a:lnTo>
                  <a:pt x="1030" y="142"/>
                </a:lnTo>
                <a:lnTo>
                  <a:pt x="1020" y="153"/>
                </a:lnTo>
                <a:lnTo>
                  <a:pt x="1010" y="153"/>
                </a:lnTo>
                <a:lnTo>
                  <a:pt x="989" y="163"/>
                </a:lnTo>
                <a:lnTo>
                  <a:pt x="969" y="163"/>
                </a:lnTo>
                <a:lnTo>
                  <a:pt x="948" y="173"/>
                </a:lnTo>
                <a:lnTo>
                  <a:pt x="918" y="173"/>
                </a:lnTo>
                <a:lnTo>
                  <a:pt x="887" y="183"/>
                </a:lnTo>
                <a:lnTo>
                  <a:pt x="857" y="193"/>
                </a:lnTo>
                <a:lnTo>
                  <a:pt x="826" y="193"/>
                </a:lnTo>
                <a:lnTo>
                  <a:pt x="785" y="204"/>
                </a:lnTo>
                <a:lnTo>
                  <a:pt x="744" y="214"/>
                </a:lnTo>
                <a:lnTo>
                  <a:pt x="704" y="214"/>
                </a:lnTo>
                <a:lnTo>
                  <a:pt x="653" y="224"/>
                </a:lnTo>
                <a:lnTo>
                  <a:pt x="602" y="234"/>
                </a:lnTo>
                <a:lnTo>
                  <a:pt x="551" y="244"/>
                </a:lnTo>
                <a:lnTo>
                  <a:pt x="500" y="255"/>
                </a:lnTo>
                <a:lnTo>
                  <a:pt x="459" y="255"/>
                </a:lnTo>
                <a:lnTo>
                  <a:pt x="418" y="265"/>
                </a:lnTo>
                <a:lnTo>
                  <a:pt x="377" y="275"/>
                </a:lnTo>
                <a:lnTo>
                  <a:pt x="337" y="275"/>
                </a:lnTo>
                <a:lnTo>
                  <a:pt x="306" y="285"/>
                </a:lnTo>
                <a:lnTo>
                  <a:pt x="275" y="285"/>
                </a:lnTo>
                <a:lnTo>
                  <a:pt x="245" y="295"/>
                </a:lnTo>
                <a:lnTo>
                  <a:pt x="224" y="295"/>
                </a:lnTo>
                <a:lnTo>
                  <a:pt x="204" y="295"/>
                </a:lnTo>
                <a:lnTo>
                  <a:pt x="184" y="306"/>
                </a:lnTo>
                <a:lnTo>
                  <a:pt x="163" y="306"/>
                </a:lnTo>
                <a:lnTo>
                  <a:pt x="153" y="306"/>
                </a:lnTo>
                <a:lnTo>
                  <a:pt x="143" y="306"/>
                </a:lnTo>
                <a:lnTo>
                  <a:pt x="133" y="306"/>
                </a:lnTo>
                <a:lnTo>
                  <a:pt x="102" y="306"/>
                </a:lnTo>
                <a:lnTo>
                  <a:pt x="71" y="295"/>
                </a:lnTo>
                <a:lnTo>
                  <a:pt x="51" y="285"/>
                </a:lnTo>
                <a:lnTo>
                  <a:pt x="41" y="275"/>
                </a:lnTo>
                <a:lnTo>
                  <a:pt x="20" y="255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3" name="Freeform 49"/>
          <p:cNvSpPr/>
          <p:nvPr/>
        </p:nvSpPr>
        <p:spPr>
          <a:xfrm>
            <a:off x="6291263" y="1381125"/>
            <a:ext cx="180975" cy="12763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85" h="2010">
                <a:moveTo>
                  <a:pt x="265" y="204"/>
                </a:moveTo>
                <a:lnTo>
                  <a:pt x="265" y="215"/>
                </a:lnTo>
                <a:lnTo>
                  <a:pt x="265" y="225"/>
                </a:lnTo>
                <a:lnTo>
                  <a:pt x="265" y="235"/>
                </a:lnTo>
                <a:lnTo>
                  <a:pt x="255" y="245"/>
                </a:lnTo>
                <a:lnTo>
                  <a:pt x="255" y="266"/>
                </a:lnTo>
                <a:lnTo>
                  <a:pt x="255" y="286"/>
                </a:lnTo>
                <a:lnTo>
                  <a:pt x="255" y="306"/>
                </a:lnTo>
                <a:lnTo>
                  <a:pt x="255" y="327"/>
                </a:lnTo>
                <a:lnTo>
                  <a:pt x="255" y="357"/>
                </a:lnTo>
                <a:lnTo>
                  <a:pt x="245" y="388"/>
                </a:lnTo>
                <a:lnTo>
                  <a:pt x="245" y="419"/>
                </a:lnTo>
                <a:lnTo>
                  <a:pt x="245" y="460"/>
                </a:lnTo>
                <a:lnTo>
                  <a:pt x="245" y="500"/>
                </a:lnTo>
                <a:lnTo>
                  <a:pt x="245" y="541"/>
                </a:lnTo>
                <a:lnTo>
                  <a:pt x="245" y="582"/>
                </a:lnTo>
                <a:lnTo>
                  <a:pt x="245" y="633"/>
                </a:lnTo>
                <a:lnTo>
                  <a:pt x="245" y="684"/>
                </a:lnTo>
                <a:lnTo>
                  <a:pt x="245" y="735"/>
                </a:lnTo>
                <a:lnTo>
                  <a:pt x="245" y="796"/>
                </a:lnTo>
                <a:lnTo>
                  <a:pt x="234" y="868"/>
                </a:lnTo>
                <a:lnTo>
                  <a:pt x="234" y="929"/>
                </a:lnTo>
                <a:lnTo>
                  <a:pt x="234" y="1010"/>
                </a:lnTo>
                <a:lnTo>
                  <a:pt x="234" y="1082"/>
                </a:lnTo>
                <a:lnTo>
                  <a:pt x="234" y="1174"/>
                </a:lnTo>
                <a:lnTo>
                  <a:pt x="234" y="1255"/>
                </a:lnTo>
                <a:lnTo>
                  <a:pt x="234" y="1347"/>
                </a:lnTo>
                <a:lnTo>
                  <a:pt x="234" y="1449"/>
                </a:lnTo>
                <a:lnTo>
                  <a:pt x="224" y="1551"/>
                </a:lnTo>
                <a:lnTo>
                  <a:pt x="224" y="1663"/>
                </a:lnTo>
                <a:lnTo>
                  <a:pt x="224" y="1765"/>
                </a:lnTo>
                <a:lnTo>
                  <a:pt x="224" y="1888"/>
                </a:lnTo>
                <a:lnTo>
                  <a:pt x="224" y="2010"/>
                </a:lnTo>
                <a:lnTo>
                  <a:pt x="82" y="2010"/>
                </a:lnTo>
                <a:lnTo>
                  <a:pt x="82" y="1888"/>
                </a:lnTo>
                <a:lnTo>
                  <a:pt x="82" y="1776"/>
                </a:lnTo>
                <a:lnTo>
                  <a:pt x="82" y="1674"/>
                </a:lnTo>
                <a:lnTo>
                  <a:pt x="82" y="1572"/>
                </a:lnTo>
                <a:lnTo>
                  <a:pt x="82" y="1470"/>
                </a:lnTo>
                <a:lnTo>
                  <a:pt x="82" y="1368"/>
                </a:lnTo>
                <a:lnTo>
                  <a:pt x="71" y="1276"/>
                </a:lnTo>
                <a:lnTo>
                  <a:pt x="71" y="1184"/>
                </a:lnTo>
                <a:lnTo>
                  <a:pt x="71" y="1102"/>
                </a:lnTo>
                <a:lnTo>
                  <a:pt x="71" y="1010"/>
                </a:lnTo>
                <a:lnTo>
                  <a:pt x="71" y="939"/>
                </a:lnTo>
                <a:lnTo>
                  <a:pt x="71" y="857"/>
                </a:lnTo>
                <a:lnTo>
                  <a:pt x="71" y="786"/>
                </a:lnTo>
                <a:lnTo>
                  <a:pt x="71" y="715"/>
                </a:lnTo>
                <a:lnTo>
                  <a:pt x="71" y="653"/>
                </a:lnTo>
                <a:lnTo>
                  <a:pt x="71" y="592"/>
                </a:lnTo>
                <a:lnTo>
                  <a:pt x="71" y="531"/>
                </a:lnTo>
                <a:lnTo>
                  <a:pt x="61" y="480"/>
                </a:lnTo>
                <a:lnTo>
                  <a:pt x="61" y="429"/>
                </a:lnTo>
                <a:lnTo>
                  <a:pt x="61" y="378"/>
                </a:lnTo>
                <a:lnTo>
                  <a:pt x="61" y="337"/>
                </a:lnTo>
                <a:lnTo>
                  <a:pt x="61" y="296"/>
                </a:lnTo>
                <a:lnTo>
                  <a:pt x="61" y="266"/>
                </a:lnTo>
                <a:lnTo>
                  <a:pt x="51" y="225"/>
                </a:lnTo>
                <a:lnTo>
                  <a:pt x="51" y="204"/>
                </a:lnTo>
                <a:lnTo>
                  <a:pt x="51" y="174"/>
                </a:lnTo>
                <a:lnTo>
                  <a:pt x="51" y="153"/>
                </a:lnTo>
                <a:lnTo>
                  <a:pt x="41" y="133"/>
                </a:lnTo>
                <a:lnTo>
                  <a:pt x="41" y="123"/>
                </a:lnTo>
                <a:lnTo>
                  <a:pt x="41" y="113"/>
                </a:lnTo>
                <a:lnTo>
                  <a:pt x="41" y="102"/>
                </a:lnTo>
                <a:lnTo>
                  <a:pt x="31" y="92"/>
                </a:lnTo>
                <a:lnTo>
                  <a:pt x="10" y="82"/>
                </a:lnTo>
                <a:lnTo>
                  <a:pt x="0" y="72"/>
                </a:lnTo>
                <a:lnTo>
                  <a:pt x="0" y="51"/>
                </a:lnTo>
                <a:lnTo>
                  <a:pt x="0" y="21"/>
                </a:lnTo>
                <a:lnTo>
                  <a:pt x="10" y="11"/>
                </a:lnTo>
                <a:lnTo>
                  <a:pt x="31" y="0"/>
                </a:lnTo>
                <a:lnTo>
                  <a:pt x="41" y="0"/>
                </a:lnTo>
                <a:lnTo>
                  <a:pt x="61" y="0"/>
                </a:lnTo>
                <a:lnTo>
                  <a:pt x="82" y="11"/>
                </a:lnTo>
                <a:lnTo>
                  <a:pt x="102" y="11"/>
                </a:lnTo>
                <a:lnTo>
                  <a:pt x="133" y="21"/>
                </a:lnTo>
                <a:lnTo>
                  <a:pt x="163" y="31"/>
                </a:lnTo>
                <a:lnTo>
                  <a:pt x="184" y="41"/>
                </a:lnTo>
                <a:lnTo>
                  <a:pt x="214" y="51"/>
                </a:lnTo>
                <a:lnTo>
                  <a:pt x="234" y="62"/>
                </a:lnTo>
                <a:lnTo>
                  <a:pt x="245" y="72"/>
                </a:lnTo>
                <a:lnTo>
                  <a:pt x="265" y="82"/>
                </a:lnTo>
                <a:lnTo>
                  <a:pt x="275" y="92"/>
                </a:lnTo>
                <a:lnTo>
                  <a:pt x="275" y="113"/>
                </a:lnTo>
                <a:lnTo>
                  <a:pt x="285" y="133"/>
                </a:lnTo>
                <a:lnTo>
                  <a:pt x="285" y="153"/>
                </a:lnTo>
                <a:lnTo>
                  <a:pt x="275" y="184"/>
                </a:lnTo>
                <a:lnTo>
                  <a:pt x="265" y="204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4" name="Freeform 51"/>
          <p:cNvSpPr/>
          <p:nvPr/>
        </p:nvSpPr>
        <p:spPr>
          <a:xfrm>
            <a:off x="5851525" y="2547938"/>
            <a:ext cx="1074738" cy="2143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692" h="336">
                <a:moveTo>
                  <a:pt x="1549" y="51"/>
                </a:moveTo>
                <a:lnTo>
                  <a:pt x="1590" y="71"/>
                </a:lnTo>
                <a:lnTo>
                  <a:pt x="1621" y="92"/>
                </a:lnTo>
                <a:lnTo>
                  <a:pt x="1651" y="122"/>
                </a:lnTo>
                <a:lnTo>
                  <a:pt x="1662" y="132"/>
                </a:lnTo>
                <a:lnTo>
                  <a:pt x="1672" y="143"/>
                </a:lnTo>
                <a:lnTo>
                  <a:pt x="1682" y="173"/>
                </a:lnTo>
                <a:lnTo>
                  <a:pt x="1692" y="194"/>
                </a:lnTo>
                <a:lnTo>
                  <a:pt x="1682" y="204"/>
                </a:lnTo>
                <a:lnTo>
                  <a:pt x="1672" y="224"/>
                </a:lnTo>
                <a:lnTo>
                  <a:pt x="1662" y="224"/>
                </a:lnTo>
                <a:lnTo>
                  <a:pt x="1641" y="224"/>
                </a:lnTo>
                <a:lnTo>
                  <a:pt x="1621" y="224"/>
                </a:lnTo>
                <a:lnTo>
                  <a:pt x="1590" y="224"/>
                </a:lnTo>
                <a:lnTo>
                  <a:pt x="1549" y="224"/>
                </a:lnTo>
                <a:lnTo>
                  <a:pt x="1509" y="214"/>
                </a:lnTo>
                <a:lnTo>
                  <a:pt x="1458" y="214"/>
                </a:lnTo>
                <a:lnTo>
                  <a:pt x="1397" y="204"/>
                </a:lnTo>
                <a:lnTo>
                  <a:pt x="1325" y="204"/>
                </a:lnTo>
                <a:lnTo>
                  <a:pt x="1254" y="204"/>
                </a:lnTo>
                <a:lnTo>
                  <a:pt x="1182" y="204"/>
                </a:lnTo>
                <a:lnTo>
                  <a:pt x="1101" y="214"/>
                </a:lnTo>
                <a:lnTo>
                  <a:pt x="1009" y="224"/>
                </a:lnTo>
                <a:lnTo>
                  <a:pt x="917" y="234"/>
                </a:lnTo>
                <a:lnTo>
                  <a:pt x="815" y="245"/>
                </a:lnTo>
                <a:lnTo>
                  <a:pt x="713" y="255"/>
                </a:lnTo>
                <a:lnTo>
                  <a:pt x="662" y="265"/>
                </a:lnTo>
                <a:lnTo>
                  <a:pt x="611" y="275"/>
                </a:lnTo>
                <a:lnTo>
                  <a:pt x="571" y="285"/>
                </a:lnTo>
                <a:lnTo>
                  <a:pt x="520" y="296"/>
                </a:lnTo>
                <a:lnTo>
                  <a:pt x="479" y="296"/>
                </a:lnTo>
                <a:lnTo>
                  <a:pt x="448" y="306"/>
                </a:lnTo>
                <a:lnTo>
                  <a:pt x="407" y="306"/>
                </a:lnTo>
                <a:lnTo>
                  <a:pt x="377" y="316"/>
                </a:lnTo>
                <a:lnTo>
                  <a:pt x="356" y="316"/>
                </a:lnTo>
                <a:lnTo>
                  <a:pt x="326" y="326"/>
                </a:lnTo>
                <a:lnTo>
                  <a:pt x="306" y="326"/>
                </a:lnTo>
                <a:lnTo>
                  <a:pt x="285" y="326"/>
                </a:lnTo>
                <a:lnTo>
                  <a:pt x="265" y="326"/>
                </a:lnTo>
                <a:lnTo>
                  <a:pt x="255" y="326"/>
                </a:lnTo>
                <a:lnTo>
                  <a:pt x="244" y="336"/>
                </a:lnTo>
                <a:lnTo>
                  <a:pt x="234" y="336"/>
                </a:lnTo>
                <a:lnTo>
                  <a:pt x="214" y="326"/>
                </a:lnTo>
                <a:lnTo>
                  <a:pt x="183" y="326"/>
                </a:lnTo>
                <a:lnTo>
                  <a:pt x="153" y="316"/>
                </a:lnTo>
                <a:lnTo>
                  <a:pt x="112" y="306"/>
                </a:lnTo>
                <a:lnTo>
                  <a:pt x="81" y="296"/>
                </a:lnTo>
                <a:lnTo>
                  <a:pt x="51" y="285"/>
                </a:lnTo>
                <a:lnTo>
                  <a:pt x="30" y="275"/>
                </a:lnTo>
                <a:lnTo>
                  <a:pt x="10" y="255"/>
                </a:lnTo>
                <a:lnTo>
                  <a:pt x="0" y="245"/>
                </a:lnTo>
                <a:lnTo>
                  <a:pt x="0" y="234"/>
                </a:lnTo>
                <a:lnTo>
                  <a:pt x="0" y="224"/>
                </a:lnTo>
                <a:lnTo>
                  <a:pt x="10" y="224"/>
                </a:lnTo>
                <a:lnTo>
                  <a:pt x="10" y="214"/>
                </a:lnTo>
                <a:lnTo>
                  <a:pt x="30" y="204"/>
                </a:lnTo>
                <a:lnTo>
                  <a:pt x="51" y="204"/>
                </a:lnTo>
                <a:lnTo>
                  <a:pt x="81" y="194"/>
                </a:lnTo>
                <a:lnTo>
                  <a:pt x="102" y="194"/>
                </a:lnTo>
                <a:lnTo>
                  <a:pt x="132" y="194"/>
                </a:lnTo>
                <a:lnTo>
                  <a:pt x="142" y="194"/>
                </a:lnTo>
                <a:lnTo>
                  <a:pt x="163" y="194"/>
                </a:lnTo>
                <a:lnTo>
                  <a:pt x="173" y="194"/>
                </a:lnTo>
                <a:lnTo>
                  <a:pt x="193" y="194"/>
                </a:lnTo>
                <a:lnTo>
                  <a:pt x="224" y="183"/>
                </a:lnTo>
                <a:lnTo>
                  <a:pt x="255" y="183"/>
                </a:lnTo>
                <a:lnTo>
                  <a:pt x="285" y="173"/>
                </a:lnTo>
                <a:lnTo>
                  <a:pt x="316" y="173"/>
                </a:lnTo>
                <a:lnTo>
                  <a:pt x="367" y="163"/>
                </a:lnTo>
                <a:lnTo>
                  <a:pt x="407" y="153"/>
                </a:lnTo>
                <a:lnTo>
                  <a:pt x="458" y="143"/>
                </a:lnTo>
                <a:lnTo>
                  <a:pt x="509" y="143"/>
                </a:lnTo>
                <a:lnTo>
                  <a:pt x="571" y="132"/>
                </a:lnTo>
                <a:lnTo>
                  <a:pt x="632" y="122"/>
                </a:lnTo>
                <a:lnTo>
                  <a:pt x="703" y="112"/>
                </a:lnTo>
                <a:lnTo>
                  <a:pt x="775" y="92"/>
                </a:lnTo>
                <a:lnTo>
                  <a:pt x="846" y="81"/>
                </a:lnTo>
                <a:lnTo>
                  <a:pt x="907" y="71"/>
                </a:lnTo>
                <a:lnTo>
                  <a:pt x="968" y="61"/>
                </a:lnTo>
                <a:lnTo>
                  <a:pt x="1029" y="51"/>
                </a:lnTo>
                <a:lnTo>
                  <a:pt x="1080" y="41"/>
                </a:lnTo>
                <a:lnTo>
                  <a:pt x="1131" y="41"/>
                </a:lnTo>
                <a:lnTo>
                  <a:pt x="1182" y="30"/>
                </a:lnTo>
                <a:lnTo>
                  <a:pt x="1223" y="20"/>
                </a:lnTo>
                <a:lnTo>
                  <a:pt x="1264" y="20"/>
                </a:lnTo>
                <a:lnTo>
                  <a:pt x="1295" y="10"/>
                </a:lnTo>
                <a:lnTo>
                  <a:pt x="1325" y="10"/>
                </a:lnTo>
                <a:lnTo>
                  <a:pt x="1356" y="0"/>
                </a:lnTo>
                <a:lnTo>
                  <a:pt x="1376" y="0"/>
                </a:lnTo>
                <a:lnTo>
                  <a:pt x="1397" y="0"/>
                </a:lnTo>
                <a:lnTo>
                  <a:pt x="1407" y="0"/>
                </a:lnTo>
                <a:lnTo>
                  <a:pt x="1417" y="0"/>
                </a:lnTo>
                <a:lnTo>
                  <a:pt x="1448" y="0"/>
                </a:lnTo>
                <a:lnTo>
                  <a:pt x="1478" y="10"/>
                </a:lnTo>
                <a:lnTo>
                  <a:pt x="1509" y="20"/>
                </a:lnTo>
                <a:lnTo>
                  <a:pt x="1529" y="30"/>
                </a:lnTo>
                <a:lnTo>
                  <a:pt x="1549" y="51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795" name="矩形 4"/>
          <p:cNvSpPr/>
          <p:nvPr/>
        </p:nvSpPr>
        <p:spPr>
          <a:xfrm>
            <a:off x="654050" y="1262063"/>
            <a:ext cx="1201738" cy="1311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8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社</a:t>
            </a:r>
            <a:endParaRPr lang="zh-CN" altLang="en-US" sz="8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09613" y="642938"/>
            <a:ext cx="1284287" cy="8239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8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shè</a:t>
            </a:r>
            <a:endParaRPr lang="en-US" altLang="zh-CN" sz="48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  <p:bldP spid="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文本框 15"/>
          <p:cNvSpPr txBox="1"/>
          <p:nvPr/>
        </p:nvSpPr>
        <p:spPr>
          <a:xfrm>
            <a:off x="904875" y="1031875"/>
            <a:ext cx="5680075" cy="46831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在生字本上练习书写，师生评价。</a:t>
            </a:r>
            <a:endParaRPr lang="zh-CN" altLang="en-US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33794" name="组合 5"/>
          <p:cNvGrpSpPr/>
          <p:nvPr/>
        </p:nvGrpSpPr>
        <p:grpSpPr>
          <a:xfrm>
            <a:off x="3236913" y="261938"/>
            <a:ext cx="2287587" cy="671512"/>
            <a:chOff x="924037" y="1067895"/>
            <a:chExt cx="2287078" cy="672532"/>
          </a:xfrm>
        </p:grpSpPr>
        <p:pic>
          <p:nvPicPr>
            <p:cNvPr id="33795" name="Picture 10" descr="C:\Users\Administrator\Desktop\绿.pn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24037" y="1486150"/>
              <a:ext cx="2287078" cy="25427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" name="圆角矩形 4"/>
            <p:cNvSpPr/>
            <p:nvPr/>
          </p:nvSpPr>
          <p:spPr>
            <a:xfrm>
              <a:off x="1485979" y="1067895"/>
              <a:ext cx="1310410" cy="531883"/>
            </a:xfrm>
            <a:prstGeom prst="roundRect">
              <a:avLst/>
            </a:prstGeom>
            <a:noFill/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marL="0" marR="0" lvl="0" indent="0" algn="l" defTabSz="16002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华文彩云" panose="02010800040101010101" pitchFamily="2" charset="-122"/>
                  <a:ea typeface="华文彩云" panose="02010800040101010101" pitchFamily="2" charset="-122"/>
                  <a:cs typeface="+mn-cs"/>
                </a:rPr>
                <a:t>写一写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华文彩云" panose="02010800040101010101" pitchFamily="2" charset="-122"/>
                <a:ea typeface="华文彩云" panose="02010800040101010101" pitchFamily="2" charset="-122"/>
                <a:cs typeface="+mn-cs"/>
              </a:endParaRPr>
            </a:p>
          </p:txBody>
        </p:sp>
      </p:grpSp>
      <p:sp>
        <p:nvSpPr>
          <p:cNvPr id="8" name="文本框 15"/>
          <p:cNvSpPr txBox="1"/>
          <p:nvPr/>
        </p:nvSpPr>
        <p:spPr>
          <a:xfrm>
            <a:off x="904875" y="2249488"/>
            <a:ext cx="6761163" cy="468312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3.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对照下面的词语，同桌互批，纠正错字。</a:t>
            </a:r>
            <a:endParaRPr lang="zh-CN" altLang="en-US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76288" y="2717800"/>
            <a:ext cx="7546975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伟大  记录  保存  大约  经验  欧洲  社会 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吸收  原料  满足  朝鲜  半岛  日本  切断 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造纸术  一册书  阿拉伯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0" name="文本框 15"/>
          <p:cNvSpPr txBox="1"/>
          <p:nvPr/>
        </p:nvSpPr>
        <p:spPr>
          <a:xfrm>
            <a:off x="904875" y="1622425"/>
            <a:ext cx="3154363" cy="468313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2.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听写生字、词语。</a:t>
            </a:r>
            <a:endParaRPr lang="en-US" altLang="zh-CN" sz="2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5" name="图片 1" descr="}9ZD19GWA83MYSL%]2UK2I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3400" y="509588"/>
            <a:ext cx="8077200" cy="4124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矩形 20"/>
          <p:cNvSpPr/>
          <p:nvPr/>
        </p:nvSpPr>
        <p:spPr>
          <a:xfrm>
            <a:off x="633413" y="1025525"/>
            <a:ext cx="8183562" cy="30241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p>
            <a:pPr>
              <a:lnSpc>
                <a:spcPct val="150000"/>
              </a:lnSpc>
              <a:buFont typeface="Arial" panose="020B0604020202020204" pitchFamily="34" charset="0"/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填一填：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课文以纸的发明为题，介绍了我国古代四大发明之一“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________”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_______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、 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_______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、 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_______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、 和对世界的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_______,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34818" name="组合 5"/>
          <p:cNvGrpSpPr/>
          <p:nvPr/>
        </p:nvGrpSpPr>
        <p:grpSpPr>
          <a:xfrm>
            <a:off x="3416300" y="309563"/>
            <a:ext cx="2287588" cy="671512"/>
            <a:chOff x="924037" y="1067895"/>
            <a:chExt cx="2287078" cy="672532"/>
          </a:xfrm>
        </p:grpSpPr>
        <p:pic>
          <p:nvPicPr>
            <p:cNvPr id="34819" name="Picture 10" descr="C:\Users\Administrator\Desktop\绿.pn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24037" y="1486150"/>
              <a:ext cx="2287078" cy="25427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" name="圆角矩形 9"/>
            <p:cNvSpPr/>
            <p:nvPr/>
          </p:nvSpPr>
          <p:spPr>
            <a:xfrm>
              <a:off x="1485979" y="1067895"/>
              <a:ext cx="1667616" cy="531883"/>
            </a:xfrm>
            <a:prstGeom prst="roundRect">
              <a:avLst/>
            </a:prstGeom>
            <a:noFill/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marL="0" marR="0" lvl="0" indent="0" algn="l" defTabSz="16002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华文彩云" panose="02010800040101010101" pitchFamily="2" charset="-122"/>
                  <a:ea typeface="华文彩云" panose="02010800040101010101" pitchFamily="2" charset="-122"/>
                  <a:cs typeface="+mn-cs"/>
                </a:rPr>
                <a:t>课堂小结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华文彩云" panose="02010800040101010101" pitchFamily="2" charset="-122"/>
                <a:ea typeface="华文彩云" panose="02010800040101010101" pitchFamily="2" charset="-122"/>
                <a:cs typeface="+mn-cs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3741738" y="2427288"/>
            <a:ext cx="1414463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造纸术</a:t>
            </a:r>
            <a:endParaRPr kumimoji="0" lang="zh-CN" altLang="en-US" sz="3200" b="1" i="0" u="none" strike="noStrike" kern="1200" cap="none" spc="0" normalizeH="0" baseline="0" noProof="0" dirty="0">
              <a:ln w="0"/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156325" y="2427288"/>
            <a:ext cx="1190625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发展</a:t>
            </a:r>
            <a:endParaRPr kumimoji="0" lang="zh-CN" altLang="en-US" sz="3200" b="1" i="0" u="none" strike="noStrike" kern="1200" cap="none" spc="0" normalizeH="0" baseline="0" noProof="0" dirty="0">
              <a:ln w="0"/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30275" y="3132138"/>
            <a:ext cx="1935163" cy="715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改进</a:t>
            </a:r>
            <a:endParaRPr kumimoji="0" lang="zh-CN" altLang="en-US" sz="3200" b="1" i="0" u="none" strike="noStrike" kern="1200" cap="none" spc="0" normalizeH="0" baseline="0" noProof="0" dirty="0">
              <a:ln w="0"/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979738" y="3124200"/>
            <a:ext cx="1935163" cy="715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传播</a:t>
            </a:r>
            <a:endParaRPr kumimoji="0" lang="zh-CN" altLang="en-US" sz="3200" b="1" i="0" u="none" strike="noStrike" kern="1200" cap="none" spc="0" normalizeH="0" baseline="0" noProof="0" dirty="0">
              <a:ln w="0"/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016750" y="3154363"/>
            <a:ext cx="12446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贡献</a:t>
            </a:r>
            <a:endParaRPr kumimoji="0" lang="zh-CN" altLang="en-US" sz="3200" b="1" i="0" u="none" strike="noStrike" kern="1200" cap="none" spc="0" normalizeH="0" baseline="0" noProof="0" dirty="0">
              <a:ln w="0"/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图片 1" descr="I$T24I]V{L0YO_F4T08RRX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5338" y="638175"/>
            <a:ext cx="7553325" cy="3867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文本框 6"/>
          <p:cNvSpPr txBox="1"/>
          <p:nvPr/>
        </p:nvSpPr>
        <p:spPr>
          <a:xfrm>
            <a:off x="820738" y="1225550"/>
            <a:ext cx="7772400" cy="14319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p>
            <a:pPr indent="808355" defTabSz="914400">
              <a:lnSpc>
                <a:spcPct val="150000"/>
              </a:lnSpc>
              <a:spcBef>
                <a:spcPts val="1800"/>
              </a:spcBef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默读课文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，思考：这篇课文是按什么顺序来写的？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02401" y="304244"/>
            <a:ext cx="2838727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n-cs"/>
              </a:rPr>
              <a:t>整体感知</a:t>
            </a:r>
            <a:endParaRPr kumimoji="0" lang="zh-CN" altLang="en-US" sz="4400" b="1" i="0" u="none" strike="noStrike" kern="1200" cap="none" spc="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华文行楷" panose="02010800040101010101" pitchFamily="2" charset="-122"/>
              <a:ea typeface="华文行楷" panose="02010800040101010101" pitchFamily="2" charset="-122"/>
              <a:cs typeface="+mn-cs"/>
            </a:endParaRPr>
          </a:p>
        </p:txBody>
      </p:sp>
      <p:sp>
        <p:nvSpPr>
          <p:cNvPr id="20485" name="文本框 13"/>
          <p:cNvSpPr txBox="1"/>
          <p:nvPr/>
        </p:nvSpPr>
        <p:spPr>
          <a:xfrm>
            <a:off x="2092325" y="2954338"/>
            <a:ext cx="4533900" cy="7731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p>
            <a:pPr algn="ctr">
              <a:lnSpc>
                <a:spcPct val="120000"/>
              </a:lnSpc>
            </a:pPr>
            <a:r>
              <a:rPr lang="zh-CN" altLang="en-US" sz="44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时间先后顺序</a:t>
            </a:r>
            <a:endParaRPr lang="en-US" altLang="zh-CN" sz="44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38" name="Group 47"/>
          <p:cNvGraphicFramePr>
            <a:graphicFrameLocks noGrp="1"/>
          </p:cNvGraphicFramePr>
          <p:nvPr/>
        </p:nvGraphicFramePr>
        <p:xfrm>
          <a:off x="2279650" y="1387475"/>
          <a:ext cx="898525" cy="900113"/>
        </p:xfrm>
        <a:graphic>
          <a:graphicData uri="http://schemas.openxmlformats.org/drawingml/2006/table">
            <a:tbl>
              <a:tblPr/>
              <a:tblGrid>
                <a:gridCol w="445443"/>
                <a:gridCol w="453082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299" marR="91299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299" marR="91299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217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299" marR="91299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299" marR="91299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9" name="Group 47"/>
          <p:cNvGraphicFramePr>
            <a:graphicFrameLocks noGrp="1"/>
          </p:cNvGraphicFramePr>
          <p:nvPr/>
        </p:nvGraphicFramePr>
        <p:xfrm>
          <a:off x="3514725" y="1387475"/>
          <a:ext cx="900113" cy="900113"/>
        </p:xfrm>
        <a:graphic>
          <a:graphicData uri="http://schemas.openxmlformats.org/drawingml/2006/table">
            <a:tbl>
              <a:tblPr/>
              <a:tblGrid>
                <a:gridCol w="446230"/>
                <a:gridCol w="453883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217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0" name="Group 47"/>
          <p:cNvGraphicFramePr>
            <a:graphicFrameLocks noGrp="1"/>
          </p:cNvGraphicFramePr>
          <p:nvPr/>
        </p:nvGraphicFramePr>
        <p:xfrm>
          <a:off x="4748213" y="1387475"/>
          <a:ext cx="900113" cy="900113"/>
        </p:xfrm>
        <a:graphic>
          <a:graphicData uri="http://schemas.openxmlformats.org/drawingml/2006/table">
            <a:tbl>
              <a:tblPr/>
              <a:tblGrid>
                <a:gridCol w="446230"/>
                <a:gridCol w="453882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217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1" name="Group 47"/>
          <p:cNvGraphicFramePr>
            <a:graphicFrameLocks noGrp="1"/>
          </p:cNvGraphicFramePr>
          <p:nvPr/>
        </p:nvGraphicFramePr>
        <p:xfrm>
          <a:off x="5973763" y="1387475"/>
          <a:ext cx="900113" cy="900113"/>
        </p:xfrm>
        <a:graphic>
          <a:graphicData uri="http://schemas.openxmlformats.org/drawingml/2006/table">
            <a:tbl>
              <a:tblPr/>
              <a:tblGrid>
                <a:gridCol w="446230"/>
                <a:gridCol w="453882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217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2" name="Group 47"/>
          <p:cNvGraphicFramePr>
            <a:graphicFrameLocks noGrp="1"/>
          </p:cNvGraphicFramePr>
          <p:nvPr/>
        </p:nvGraphicFramePr>
        <p:xfrm>
          <a:off x="7219950" y="1387475"/>
          <a:ext cx="900113" cy="900113"/>
        </p:xfrm>
        <a:graphic>
          <a:graphicData uri="http://schemas.openxmlformats.org/drawingml/2006/table">
            <a:tbl>
              <a:tblPr/>
              <a:tblGrid>
                <a:gridCol w="446230"/>
                <a:gridCol w="453883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217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Group 47"/>
          <p:cNvGraphicFramePr>
            <a:graphicFrameLocks noGrp="1"/>
          </p:cNvGraphicFramePr>
          <p:nvPr/>
        </p:nvGraphicFramePr>
        <p:xfrm>
          <a:off x="1042988" y="2595563"/>
          <a:ext cx="898525" cy="900113"/>
        </p:xfrm>
        <a:graphic>
          <a:graphicData uri="http://schemas.openxmlformats.org/drawingml/2006/table">
            <a:tbl>
              <a:tblPr/>
              <a:tblGrid>
                <a:gridCol w="445443"/>
                <a:gridCol w="453082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299" marR="91299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299" marR="91299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217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299" marR="91299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299" marR="91299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Group 47"/>
          <p:cNvGraphicFramePr>
            <a:graphicFrameLocks noGrp="1"/>
          </p:cNvGraphicFramePr>
          <p:nvPr/>
        </p:nvGraphicFramePr>
        <p:xfrm>
          <a:off x="2278063" y="2595563"/>
          <a:ext cx="900113" cy="900113"/>
        </p:xfrm>
        <a:graphic>
          <a:graphicData uri="http://schemas.openxmlformats.org/drawingml/2006/table">
            <a:tbl>
              <a:tblPr/>
              <a:tblGrid>
                <a:gridCol w="446230"/>
                <a:gridCol w="453882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217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Group 47"/>
          <p:cNvGraphicFramePr>
            <a:graphicFrameLocks noGrp="1"/>
          </p:cNvGraphicFramePr>
          <p:nvPr/>
        </p:nvGraphicFramePr>
        <p:xfrm>
          <a:off x="3511550" y="2595563"/>
          <a:ext cx="900113" cy="900113"/>
        </p:xfrm>
        <a:graphic>
          <a:graphicData uri="http://schemas.openxmlformats.org/drawingml/2006/table">
            <a:tbl>
              <a:tblPr/>
              <a:tblGrid>
                <a:gridCol w="446230"/>
                <a:gridCol w="453883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217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Group 47"/>
          <p:cNvGraphicFramePr>
            <a:graphicFrameLocks noGrp="1"/>
          </p:cNvGraphicFramePr>
          <p:nvPr/>
        </p:nvGraphicFramePr>
        <p:xfrm>
          <a:off x="4749800" y="2595563"/>
          <a:ext cx="900113" cy="900113"/>
        </p:xfrm>
        <a:graphic>
          <a:graphicData uri="http://schemas.openxmlformats.org/drawingml/2006/table">
            <a:tbl>
              <a:tblPr/>
              <a:tblGrid>
                <a:gridCol w="446230"/>
                <a:gridCol w="453883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217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Group 47"/>
          <p:cNvGraphicFramePr>
            <a:graphicFrameLocks noGrp="1"/>
          </p:cNvGraphicFramePr>
          <p:nvPr/>
        </p:nvGraphicFramePr>
        <p:xfrm>
          <a:off x="5970588" y="2595563"/>
          <a:ext cx="900113" cy="900113"/>
        </p:xfrm>
        <a:graphic>
          <a:graphicData uri="http://schemas.openxmlformats.org/drawingml/2006/table">
            <a:tbl>
              <a:tblPr/>
              <a:tblGrid>
                <a:gridCol w="446230"/>
                <a:gridCol w="453882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217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7" name="矩形 26">
            <a:hlinkClick r:id="" action="ppaction://noaction"/>
          </p:cNvPr>
          <p:cNvSpPr/>
          <p:nvPr/>
        </p:nvSpPr>
        <p:spPr>
          <a:xfrm>
            <a:off x="2290514" y="1388446"/>
            <a:ext cx="8803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伟</a:t>
            </a:r>
            <a:endParaRPr kumimoji="0" lang="zh-CN" altLang="en-US" sz="5400" b="1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8" name="矩形 27">
            <a:hlinkClick r:id="" action="ppaction://noaction"/>
          </p:cNvPr>
          <p:cNvSpPr/>
          <p:nvPr/>
        </p:nvSpPr>
        <p:spPr>
          <a:xfrm>
            <a:off x="3520380" y="1393510"/>
            <a:ext cx="880369" cy="923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录</a:t>
            </a:r>
            <a:endParaRPr kumimoji="0" lang="zh-CN" altLang="en-US" sz="5400" b="1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9" name="矩形 28">
            <a:hlinkClick r:id="" action="ppaction://noaction"/>
          </p:cNvPr>
          <p:cNvSpPr/>
          <p:nvPr/>
        </p:nvSpPr>
        <p:spPr>
          <a:xfrm>
            <a:off x="5970457" y="2595724"/>
            <a:ext cx="8803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洲</a:t>
            </a:r>
            <a:endParaRPr kumimoji="0" lang="zh-CN" altLang="en-US" sz="5400" b="1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0" name="矩形 29">
            <a:hlinkClick r:id="" action="ppaction://noaction"/>
          </p:cNvPr>
          <p:cNvSpPr/>
          <p:nvPr/>
        </p:nvSpPr>
        <p:spPr>
          <a:xfrm>
            <a:off x="4758379" y="1393510"/>
            <a:ext cx="880369" cy="923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册</a:t>
            </a:r>
            <a:endParaRPr kumimoji="0" lang="zh-CN" altLang="en-US" sz="5400" b="1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2" name="矩形 31">
            <a:hlinkClick r:id="" action="ppaction://noaction"/>
          </p:cNvPr>
          <p:cNvSpPr/>
          <p:nvPr/>
        </p:nvSpPr>
        <p:spPr>
          <a:xfrm>
            <a:off x="5985922" y="1388446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保</a:t>
            </a:r>
            <a:endParaRPr kumimoji="0" lang="zh-CN" altLang="en-US" sz="5400" b="1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3" name="矩形 32">
            <a:hlinkClick r:id="" action="ppaction://noaction"/>
          </p:cNvPr>
          <p:cNvSpPr/>
          <p:nvPr/>
        </p:nvSpPr>
        <p:spPr>
          <a:xfrm>
            <a:off x="7220689" y="1393510"/>
            <a:ext cx="880369" cy="923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存</a:t>
            </a:r>
            <a:endParaRPr kumimoji="0" lang="zh-CN" altLang="en-US" sz="5400" b="1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5" name="矩形 34">
            <a:hlinkClick r:id="rId1" action="ppaction://hlinksldjump"/>
          </p:cNvPr>
          <p:cNvSpPr/>
          <p:nvPr/>
        </p:nvSpPr>
        <p:spPr>
          <a:xfrm>
            <a:off x="1049995" y="2600789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约</a:t>
            </a:r>
            <a:endParaRPr kumimoji="0" lang="zh-CN" altLang="en-US" sz="5400" b="1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6" name="矩形 35">
            <a:hlinkClick r:id="rId2" action="ppaction://hlinksldjump"/>
          </p:cNvPr>
          <p:cNvSpPr/>
          <p:nvPr/>
        </p:nvSpPr>
        <p:spPr>
          <a:xfrm>
            <a:off x="2280300" y="2595724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验</a:t>
            </a:r>
            <a:endParaRPr kumimoji="0" lang="zh-CN" altLang="en-US" sz="5400" b="1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7" name="矩形 36">
            <a:hlinkClick r:id="" action="ppaction://noaction"/>
          </p:cNvPr>
          <p:cNvSpPr/>
          <p:nvPr/>
        </p:nvSpPr>
        <p:spPr>
          <a:xfrm>
            <a:off x="3511421" y="2605151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阿</a:t>
            </a:r>
            <a:endParaRPr kumimoji="0" lang="zh-CN" altLang="en-US" sz="5400" b="1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aphicFrame>
        <p:nvGraphicFramePr>
          <p:cNvPr id="31" name="Group 47"/>
          <p:cNvGraphicFramePr>
            <a:graphicFrameLocks noGrp="1"/>
          </p:cNvGraphicFramePr>
          <p:nvPr/>
        </p:nvGraphicFramePr>
        <p:xfrm>
          <a:off x="1057275" y="1387475"/>
          <a:ext cx="898525" cy="900113"/>
        </p:xfrm>
        <a:graphic>
          <a:graphicData uri="http://schemas.openxmlformats.org/drawingml/2006/table">
            <a:tbl>
              <a:tblPr/>
              <a:tblGrid>
                <a:gridCol w="445443"/>
                <a:gridCol w="453082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299" marR="91299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299" marR="91299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217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299" marR="91299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299" marR="91299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6" name="矩形 25">
            <a:hlinkClick r:id="" action="ppaction://noaction"/>
          </p:cNvPr>
          <p:cNvSpPr/>
          <p:nvPr/>
        </p:nvSpPr>
        <p:spPr>
          <a:xfrm>
            <a:off x="1055028" y="1388445"/>
            <a:ext cx="88036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术</a:t>
            </a:r>
            <a:endParaRPr kumimoji="0" lang="zh-CN" altLang="en-US" sz="2000" b="0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" name="矩形 42">
            <a:hlinkClick r:id="" action="ppaction://noaction"/>
          </p:cNvPr>
          <p:cNvSpPr/>
          <p:nvPr/>
        </p:nvSpPr>
        <p:spPr>
          <a:xfrm>
            <a:off x="4751257" y="2605151"/>
            <a:ext cx="8803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欧</a:t>
            </a:r>
            <a:endParaRPr kumimoji="0" lang="zh-CN" altLang="en-US" sz="5400" b="1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aphicFrame>
        <p:nvGraphicFramePr>
          <p:cNvPr id="46" name="Group 47"/>
          <p:cNvGraphicFramePr>
            <a:graphicFrameLocks noGrp="1"/>
          </p:cNvGraphicFramePr>
          <p:nvPr/>
        </p:nvGraphicFramePr>
        <p:xfrm>
          <a:off x="7237413" y="2609850"/>
          <a:ext cx="900113" cy="900113"/>
        </p:xfrm>
        <a:graphic>
          <a:graphicData uri="http://schemas.openxmlformats.org/drawingml/2006/table">
            <a:tbl>
              <a:tblPr/>
              <a:tblGrid>
                <a:gridCol w="446230"/>
                <a:gridCol w="453882"/>
              </a:tblGrid>
              <a:tr h="44794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5217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60" marR="91460" marT="34303" marB="34303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7" name="矩形 46">
            <a:hlinkClick r:id="" action="ppaction://noaction"/>
          </p:cNvPr>
          <p:cNvSpPr/>
          <p:nvPr/>
        </p:nvSpPr>
        <p:spPr>
          <a:xfrm>
            <a:off x="7237332" y="2614577"/>
            <a:ext cx="880370" cy="923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社</a:t>
            </a:r>
            <a:endParaRPr kumimoji="0" lang="zh-CN" altLang="en-US" sz="5400" b="1" i="0" u="none" strike="noStrike" kern="1200" cap="none" spc="0" normalizeH="0" baseline="0" noProof="0" dirty="0">
              <a:ln>
                <a:solidFill>
                  <a:schemeClr val="bg1"/>
                </a:solidFill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19601" name="组合 5"/>
          <p:cNvGrpSpPr/>
          <p:nvPr/>
        </p:nvGrpSpPr>
        <p:grpSpPr>
          <a:xfrm>
            <a:off x="3338513" y="327025"/>
            <a:ext cx="2287587" cy="671513"/>
            <a:chOff x="924037" y="1067895"/>
            <a:chExt cx="2287078" cy="672532"/>
          </a:xfrm>
        </p:grpSpPr>
        <p:pic>
          <p:nvPicPr>
            <p:cNvPr id="19602" name="Picture 10" descr="C:\Users\Administrator\Desktop\绿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24037" y="1486150"/>
              <a:ext cx="2287078" cy="25427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5" name="圆角矩形 44"/>
            <p:cNvSpPr/>
            <p:nvPr/>
          </p:nvSpPr>
          <p:spPr>
            <a:xfrm>
              <a:off x="1485979" y="1067895"/>
              <a:ext cx="1310409" cy="531883"/>
            </a:xfrm>
            <a:prstGeom prst="roundRect">
              <a:avLst/>
            </a:prstGeom>
            <a:noFill/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marL="0" marR="0" lvl="0" indent="0" algn="l" defTabSz="16002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华文彩云" panose="02010800040101010101" pitchFamily="2" charset="-122"/>
                  <a:ea typeface="华文彩云" panose="02010800040101010101" pitchFamily="2" charset="-122"/>
                  <a:cs typeface="+mn-cs"/>
                </a:rPr>
                <a:t>我会写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华文彩云" panose="02010800040101010101" pitchFamily="2" charset="-122"/>
                <a:ea typeface="华文彩云" panose="02010800040101010101" pitchFamily="2" charset="-122"/>
                <a:cs typeface="+mn-cs"/>
              </a:endParaRPr>
            </a:p>
          </p:txBody>
        </p:sp>
      </p:grpSp>
      <p:sp>
        <p:nvSpPr>
          <p:cNvPr id="19604" name="文本框 39"/>
          <p:cNvSpPr txBox="1"/>
          <p:nvPr/>
        </p:nvSpPr>
        <p:spPr>
          <a:xfrm>
            <a:off x="560388" y="3906838"/>
            <a:ext cx="8143875" cy="517525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p>
            <a:pPr marL="457200" indent="-457200">
              <a:lnSpc>
                <a:spcPct val="120000"/>
              </a:lnSpc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观察生字在田字格中的位置，讨论书写注意事项。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2" grpId="0"/>
      <p:bldP spid="33" grpId="0"/>
      <p:bldP spid="35" grpId="0"/>
      <p:bldP spid="36" grpId="0"/>
      <p:bldP spid="37" grpId="0"/>
      <p:bldP spid="26" grpId="0"/>
      <p:bldP spid="43" grpId="0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" name="圆角矩形 33"/>
          <p:cNvSpPr/>
          <p:nvPr/>
        </p:nvSpPr>
        <p:spPr>
          <a:xfrm>
            <a:off x="7099300" y="2605088"/>
            <a:ext cx="1890713" cy="1905000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5187950" y="2605088"/>
            <a:ext cx="1581150" cy="1905000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3259138" y="2605088"/>
            <a:ext cx="1709738" cy="1905000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15900" y="2605088"/>
            <a:ext cx="2740025" cy="1905000"/>
          </a:xfrm>
          <a:prstGeom prst="roundRect">
            <a:avLst/>
          </a:prstGeom>
          <a:gradFill>
            <a:gsLst>
              <a:gs pos="0">
                <a:schemeClr val="bg1"/>
              </a:gs>
              <a:gs pos="100000">
                <a:schemeClr val="bg1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51" name="直线连接符 75"/>
          <p:cNvCxnSpPr/>
          <p:nvPr/>
        </p:nvCxnSpPr>
        <p:spPr>
          <a:xfrm>
            <a:off x="5227638" y="3135313"/>
            <a:ext cx="1550988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6" name="文本框 64"/>
          <p:cNvSpPr txBox="1"/>
          <p:nvPr/>
        </p:nvSpPr>
        <p:spPr>
          <a:xfrm>
            <a:off x="5137150" y="2690813"/>
            <a:ext cx="1884363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p>
            <a:pPr>
              <a:buSzTx/>
            </a:pPr>
            <a:r>
              <a:rPr lang="zh-CN" altLang="en-US" sz="2400" b="1" dirty="0">
                <a:solidFill>
                  <a:srgbClr val="953735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半包围结构</a:t>
            </a:r>
            <a:endParaRPr lang="zh-CN" altLang="en-US" sz="2400" b="1" dirty="0">
              <a:solidFill>
                <a:srgbClr val="953735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4" name="直线连接符 75"/>
          <p:cNvCxnSpPr/>
          <p:nvPr/>
        </p:nvCxnSpPr>
        <p:spPr>
          <a:xfrm flipV="1">
            <a:off x="7199313" y="3148013"/>
            <a:ext cx="1714500" cy="3016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8" name="文本框 64"/>
          <p:cNvSpPr txBox="1"/>
          <p:nvPr/>
        </p:nvSpPr>
        <p:spPr>
          <a:xfrm>
            <a:off x="749300" y="2697163"/>
            <a:ext cx="1800225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p>
            <a:pPr algn="ctr">
              <a:buSzTx/>
            </a:pPr>
            <a:r>
              <a:rPr lang="zh-CN" altLang="en-US" sz="2400" b="1" dirty="0">
                <a:solidFill>
                  <a:srgbClr val="953735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左右结构</a:t>
            </a:r>
            <a:endParaRPr lang="zh-CN" altLang="en-US" sz="2400" b="1" dirty="0">
              <a:solidFill>
                <a:srgbClr val="953735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文本框 64"/>
          <p:cNvSpPr txBox="1"/>
          <p:nvPr/>
        </p:nvSpPr>
        <p:spPr>
          <a:xfrm>
            <a:off x="2200275" y="676275"/>
            <a:ext cx="608013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术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文本框 64"/>
          <p:cNvSpPr txBox="1"/>
          <p:nvPr/>
        </p:nvSpPr>
        <p:spPr>
          <a:xfrm>
            <a:off x="5789613" y="665163"/>
            <a:ext cx="608012" cy="6238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存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文本框 64"/>
          <p:cNvSpPr txBox="1"/>
          <p:nvPr/>
        </p:nvSpPr>
        <p:spPr>
          <a:xfrm>
            <a:off x="3640138" y="1301750"/>
            <a:ext cx="608012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阿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文本框 64"/>
          <p:cNvSpPr txBox="1"/>
          <p:nvPr/>
        </p:nvSpPr>
        <p:spPr>
          <a:xfrm>
            <a:off x="2200275" y="1298575"/>
            <a:ext cx="608013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约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3" name="文本框 64"/>
          <p:cNvSpPr txBox="1"/>
          <p:nvPr/>
        </p:nvSpPr>
        <p:spPr>
          <a:xfrm>
            <a:off x="7261225" y="2740025"/>
            <a:ext cx="1477963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p>
            <a:pPr>
              <a:buSzTx/>
            </a:pPr>
            <a:r>
              <a:rPr lang="zh-CN" altLang="en-US" sz="2400" b="1" dirty="0">
                <a:solidFill>
                  <a:srgbClr val="953735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上下结构</a:t>
            </a:r>
            <a:endParaRPr lang="zh-CN" altLang="en-US" sz="2400" b="1" dirty="0">
              <a:solidFill>
                <a:srgbClr val="953735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" name="文本框 64"/>
          <p:cNvSpPr txBox="1"/>
          <p:nvPr/>
        </p:nvSpPr>
        <p:spPr>
          <a:xfrm>
            <a:off x="2955925" y="679450"/>
            <a:ext cx="608013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伟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64" name="直线连接符 5"/>
          <p:cNvCxnSpPr/>
          <p:nvPr/>
        </p:nvCxnSpPr>
        <p:spPr>
          <a:xfrm>
            <a:off x="501650" y="3074988"/>
            <a:ext cx="2192338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/>
          <p:cNvSpPr txBox="1"/>
          <p:nvPr/>
        </p:nvSpPr>
        <p:spPr>
          <a:xfrm>
            <a:off x="4375150" y="1301750"/>
            <a:ext cx="609600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欧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文本框 64"/>
          <p:cNvSpPr txBox="1"/>
          <p:nvPr/>
        </p:nvSpPr>
        <p:spPr>
          <a:xfrm>
            <a:off x="5097463" y="1295400"/>
            <a:ext cx="608012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洲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文本框 64"/>
          <p:cNvSpPr txBox="1"/>
          <p:nvPr/>
        </p:nvSpPr>
        <p:spPr>
          <a:xfrm>
            <a:off x="5095875" y="676275"/>
            <a:ext cx="608013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保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69" name="直线连接符 75"/>
          <p:cNvCxnSpPr/>
          <p:nvPr/>
        </p:nvCxnSpPr>
        <p:spPr>
          <a:xfrm>
            <a:off x="3375025" y="3128963"/>
            <a:ext cx="1470025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0" name="文本框 64"/>
          <p:cNvSpPr txBox="1"/>
          <p:nvPr/>
        </p:nvSpPr>
        <p:spPr>
          <a:xfrm>
            <a:off x="3373438" y="2697163"/>
            <a:ext cx="1416050" cy="4381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p>
            <a:pPr>
              <a:buSzTx/>
            </a:pPr>
            <a:r>
              <a:rPr lang="zh-CN" altLang="en-US" sz="2400" b="1" dirty="0">
                <a:solidFill>
                  <a:srgbClr val="953735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独体结构</a:t>
            </a:r>
            <a:endParaRPr lang="zh-CN" altLang="en-US" sz="2400" b="1" dirty="0">
              <a:solidFill>
                <a:srgbClr val="953735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文本框 64"/>
          <p:cNvSpPr txBox="1"/>
          <p:nvPr/>
        </p:nvSpPr>
        <p:spPr>
          <a:xfrm>
            <a:off x="2954338" y="1298575"/>
            <a:ext cx="609600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2" name="文本框 64"/>
          <p:cNvSpPr txBox="1"/>
          <p:nvPr/>
        </p:nvSpPr>
        <p:spPr>
          <a:xfrm>
            <a:off x="3640138" y="676275"/>
            <a:ext cx="608012" cy="6238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录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3" name="文本框 9"/>
          <p:cNvSpPr txBox="1"/>
          <p:nvPr/>
        </p:nvSpPr>
        <p:spPr>
          <a:xfrm>
            <a:off x="4357688" y="679450"/>
            <a:ext cx="647700" cy="646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64"/>
          <p:cNvSpPr txBox="1"/>
          <p:nvPr/>
        </p:nvSpPr>
        <p:spPr>
          <a:xfrm>
            <a:off x="5781675" y="1325563"/>
            <a:ext cx="608013" cy="6238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社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88511E-6 L 0.154 0.501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00" y="2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6 -0.00463 L -0.2809 0.4959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0" y="2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88511E-6 L 0.45208 0.4947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00" y="2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7863E-6 L -0.02865 0.4984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" y="2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95 -0.00772 L -0.45989 0.4935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00" y="2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59543E-6 L -0.01666 0.5030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25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16 -0.00618 L -0.07934 0.37399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00" y="19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08 0.00617 L -0.1 0.3770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00" y="1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0.00155 L -0.36007 0.4786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00" y="2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6 -0.00463 L -0.38646 0.4740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00" y="2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 -0.00309 L -0.40573 0.4768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00" y="2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00464 L -0.41597 0.4694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00" y="2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3" grpId="0"/>
      <p:bldP spid="65" grpId="0"/>
      <p:bldP spid="66" grpId="0"/>
      <p:bldP spid="67" grpId="0"/>
      <p:bldP spid="73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57213" y="2733675"/>
            <a:ext cx="1941513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结构：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独体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57213" y="4003675"/>
            <a:ext cx="2728913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组词：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武术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技术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57213" y="3152775"/>
            <a:ext cx="17113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部首：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木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41338" y="3571875"/>
            <a:ext cx="21558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笔画：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五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21509" name="图片 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56475" y="1884363"/>
            <a:ext cx="1677988" cy="708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" name="线形标注 2 27"/>
          <p:cNvSpPr/>
          <p:nvPr/>
        </p:nvSpPr>
        <p:spPr>
          <a:xfrm>
            <a:off x="2605088" y="1765300"/>
            <a:ext cx="2006600" cy="550863"/>
          </a:xfrm>
          <a:prstGeom prst="borderCallout2">
            <a:avLst>
              <a:gd name="adj1" fmla="val 47210"/>
              <a:gd name="adj2" fmla="val 99795"/>
              <a:gd name="adj3" fmla="val 43433"/>
              <a:gd name="adj4" fmla="val 114427"/>
              <a:gd name="adj5" fmla="val 98199"/>
              <a:gd name="adj6" fmla="val 158528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446405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横短竖长。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1" name="线形标注 2 30"/>
          <p:cNvSpPr/>
          <p:nvPr/>
        </p:nvSpPr>
        <p:spPr bwMode="auto">
          <a:xfrm>
            <a:off x="4729163" y="3992563"/>
            <a:ext cx="2425700" cy="620713"/>
          </a:xfrm>
          <a:prstGeom prst="borderCallout2">
            <a:avLst>
              <a:gd name="adj1" fmla="val -385"/>
              <a:gd name="adj2" fmla="val 57287"/>
              <a:gd name="adj3" fmla="val -2505"/>
              <a:gd name="adj4" fmla="val 57994"/>
              <a:gd name="adj5" fmla="val -119413"/>
              <a:gd name="adj6" fmla="val 69587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3619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撇和捺要舒展。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aphicFrame>
        <p:nvGraphicFramePr>
          <p:cNvPr id="27" name="Group 47"/>
          <p:cNvGraphicFramePr>
            <a:graphicFrameLocks noGrp="1"/>
          </p:cNvGraphicFramePr>
          <p:nvPr/>
        </p:nvGraphicFramePr>
        <p:xfrm>
          <a:off x="4706938" y="1512888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5" name="组合 1"/>
          <p:cNvGrpSpPr/>
          <p:nvPr/>
        </p:nvGrpSpPr>
        <p:grpSpPr>
          <a:xfrm>
            <a:off x="5491163" y="254000"/>
            <a:ext cx="1800225" cy="989013"/>
            <a:chOff x="6397625" y="2122488"/>
            <a:chExt cx="1800225" cy="1241328"/>
          </a:xfrm>
        </p:grpSpPr>
        <p:sp>
          <p:nvSpPr>
            <p:cNvPr id="47" name="云形标注 46"/>
            <p:cNvSpPr/>
            <p:nvPr/>
          </p:nvSpPr>
          <p:spPr>
            <a:xfrm>
              <a:off x="6397625" y="2122488"/>
              <a:ext cx="1800225" cy="1241328"/>
            </a:xfrm>
            <a:prstGeom prst="cloudCallout">
              <a:avLst>
                <a:gd name="adj1" fmla="val 8854"/>
                <a:gd name="adj2" fmla="val 113183"/>
              </a:avLst>
            </a:prstGeom>
            <a:gradFill>
              <a:gsLst>
                <a:gs pos="0">
                  <a:schemeClr val="bg1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3587" name="TextBox 3"/>
            <p:cNvSpPr txBox="1">
              <a:spLocks noChangeArrowheads="1"/>
            </p:cNvSpPr>
            <p:nvPr/>
          </p:nvSpPr>
          <p:spPr bwMode="auto">
            <a:xfrm>
              <a:off x="6588125" y="2299821"/>
              <a:ext cx="1535112" cy="729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右上角有一点不能丢。</a:t>
              </a:r>
              <a:endPara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sp>
        <p:nvSpPr>
          <p:cNvPr id="33" name="Freeform 36"/>
          <p:cNvSpPr/>
          <p:nvPr/>
        </p:nvSpPr>
        <p:spPr>
          <a:xfrm>
            <a:off x="5464175" y="2336800"/>
            <a:ext cx="1017588" cy="2127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601" h="336">
                <a:moveTo>
                  <a:pt x="92" y="316"/>
                </a:moveTo>
                <a:lnTo>
                  <a:pt x="72" y="306"/>
                </a:lnTo>
                <a:lnTo>
                  <a:pt x="51" y="295"/>
                </a:lnTo>
                <a:lnTo>
                  <a:pt x="41" y="285"/>
                </a:lnTo>
                <a:lnTo>
                  <a:pt x="21" y="275"/>
                </a:lnTo>
                <a:lnTo>
                  <a:pt x="10" y="265"/>
                </a:lnTo>
                <a:lnTo>
                  <a:pt x="0" y="255"/>
                </a:lnTo>
                <a:lnTo>
                  <a:pt x="0" y="244"/>
                </a:lnTo>
                <a:lnTo>
                  <a:pt x="92" y="234"/>
                </a:lnTo>
                <a:lnTo>
                  <a:pt x="184" y="214"/>
                </a:lnTo>
                <a:lnTo>
                  <a:pt x="286" y="193"/>
                </a:lnTo>
                <a:lnTo>
                  <a:pt x="398" y="173"/>
                </a:lnTo>
                <a:lnTo>
                  <a:pt x="510" y="153"/>
                </a:lnTo>
                <a:lnTo>
                  <a:pt x="632" y="132"/>
                </a:lnTo>
                <a:lnTo>
                  <a:pt x="755" y="102"/>
                </a:lnTo>
                <a:lnTo>
                  <a:pt x="877" y="81"/>
                </a:lnTo>
                <a:lnTo>
                  <a:pt x="938" y="61"/>
                </a:lnTo>
                <a:lnTo>
                  <a:pt x="1000" y="51"/>
                </a:lnTo>
                <a:lnTo>
                  <a:pt x="1051" y="40"/>
                </a:lnTo>
                <a:lnTo>
                  <a:pt x="1112" y="30"/>
                </a:lnTo>
                <a:lnTo>
                  <a:pt x="1163" y="30"/>
                </a:lnTo>
                <a:lnTo>
                  <a:pt x="1203" y="20"/>
                </a:lnTo>
                <a:lnTo>
                  <a:pt x="1244" y="10"/>
                </a:lnTo>
                <a:lnTo>
                  <a:pt x="1285" y="10"/>
                </a:lnTo>
                <a:lnTo>
                  <a:pt x="1326" y="0"/>
                </a:lnTo>
                <a:lnTo>
                  <a:pt x="1356" y="0"/>
                </a:lnTo>
                <a:lnTo>
                  <a:pt x="1387" y="0"/>
                </a:lnTo>
                <a:lnTo>
                  <a:pt x="1418" y="0"/>
                </a:lnTo>
                <a:lnTo>
                  <a:pt x="1438" y="0"/>
                </a:lnTo>
                <a:lnTo>
                  <a:pt x="1458" y="0"/>
                </a:lnTo>
                <a:lnTo>
                  <a:pt x="1479" y="0"/>
                </a:lnTo>
                <a:lnTo>
                  <a:pt x="1499" y="0"/>
                </a:lnTo>
                <a:lnTo>
                  <a:pt x="1520" y="10"/>
                </a:lnTo>
                <a:lnTo>
                  <a:pt x="1540" y="20"/>
                </a:lnTo>
                <a:lnTo>
                  <a:pt x="1560" y="20"/>
                </a:lnTo>
                <a:lnTo>
                  <a:pt x="1571" y="30"/>
                </a:lnTo>
                <a:lnTo>
                  <a:pt x="1581" y="40"/>
                </a:lnTo>
                <a:lnTo>
                  <a:pt x="1591" y="51"/>
                </a:lnTo>
                <a:lnTo>
                  <a:pt x="1591" y="61"/>
                </a:lnTo>
                <a:lnTo>
                  <a:pt x="1601" y="61"/>
                </a:lnTo>
                <a:lnTo>
                  <a:pt x="1591" y="71"/>
                </a:lnTo>
                <a:lnTo>
                  <a:pt x="1591" y="81"/>
                </a:lnTo>
                <a:lnTo>
                  <a:pt x="1581" y="91"/>
                </a:lnTo>
                <a:lnTo>
                  <a:pt x="1571" y="102"/>
                </a:lnTo>
                <a:lnTo>
                  <a:pt x="1560" y="102"/>
                </a:lnTo>
                <a:lnTo>
                  <a:pt x="1550" y="112"/>
                </a:lnTo>
                <a:lnTo>
                  <a:pt x="1530" y="112"/>
                </a:lnTo>
                <a:lnTo>
                  <a:pt x="1509" y="122"/>
                </a:lnTo>
                <a:lnTo>
                  <a:pt x="1499" y="122"/>
                </a:lnTo>
                <a:lnTo>
                  <a:pt x="1479" y="132"/>
                </a:lnTo>
                <a:lnTo>
                  <a:pt x="1458" y="132"/>
                </a:lnTo>
                <a:lnTo>
                  <a:pt x="1438" y="142"/>
                </a:lnTo>
                <a:lnTo>
                  <a:pt x="1407" y="153"/>
                </a:lnTo>
                <a:lnTo>
                  <a:pt x="1377" y="153"/>
                </a:lnTo>
                <a:lnTo>
                  <a:pt x="1336" y="163"/>
                </a:lnTo>
                <a:lnTo>
                  <a:pt x="1305" y="173"/>
                </a:lnTo>
                <a:lnTo>
                  <a:pt x="1254" y="183"/>
                </a:lnTo>
                <a:lnTo>
                  <a:pt x="1214" y="183"/>
                </a:lnTo>
                <a:lnTo>
                  <a:pt x="1163" y="193"/>
                </a:lnTo>
                <a:lnTo>
                  <a:pt x="1101" y="204"/>
                </a:lnTo>
                <a:lnTo>
                  <a:pt x="1040" y="214"/>
                </a:lnTo>
                <a:lnTo>
                  <a:pt x="979" y="224"/>
                </a:lnTo>
                <a:lnTo>
                  <a:pt x="918" y="234"/>
                </a:lnTo>
                <a:lnTo>
                  <a:pt x="847" y="244"/>
                </a:lnTo>
                <a:lnTo>
                  <a:pt x="775" y="255"/>
                </a:lnTo>
                <a:lnTo>
                  <a:pt x="704" y="265"/>
                </a:lnTo>
                <a:lnTo>
                  <a:pt x="643" y="275"/>
                </a:lnTo>
                <a:lnTo>
                  <a:pt x="592" y="285"/>
                </a:lnTo>
                <a:lnTo>
                  <a:pt x="530" y="295"/>
                </a:lnTo>
                <a:lnTo>
                  <a:pt x="490" y="295"/>
                </a:lnTo>
                <a:lnTo>
                  <a:pt x="439" y="306"/>
                </a:lnTo>
                <a:lnTo>
                  <a:pt x="398" y="316"/>
                </a:lnTo>
                <a:lnTo>
                  <a:pt x="367" y="316"/>
                </a:lnTo>
                <a:lnTo>
                  <a:pt x="337" y="326"/>
                </a:lnTo>
                <a:lnTo>
                  <a:pt x="306" y="326"/>
                </a:lnTo>
                <a:lnTo>
                  <a:pt x="276" y="326"/>
                </a:lnTo>
                <a:lnTo>
                  <a:pt x="255" y="326"/>
                </a:lnTo>
                <a:lnTo>
                  <a:pt x="245" y="336"/>
                </a:lnTo>
                <a:lnTo>
                  <a:pt x="235" y="336"/>
                </a:lnTo>
                <a:lnTo>
                  <a:pt x="225" y="336"/>
                </a:lnTo>
                <a:lnTo>
                  <a:pt x="194" y="336"/>
                </a:lnTo>
                <a:lnTo>
                  <a:pt x="163" y="326"/>
                </a:lnTo>
                <a:lnTo>
                  <a:pt x="133" y="316"/>
                </a:lnTo>
                <a:lnTo>
                  <a:pt x="92" y="316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0" name="Freeform 39"/>
          <p:cNvSpPr/>
          <p:nvPr/>
        </p:nvSpPr>
        <p:spPr>
          <a:xfrm>
            <a:off x="6280150" y="2005013"/>
            <a:ext cx="285750" cy="2079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0"/>
              </a:cxn>
              <a:cxn ang="0">
                <a:pos x="0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449" h="327">
                <a:moveTo>
                  <a:pt x="122" y="10"/>
                </a:moveTo>
                <a:lnTo>
                  <a:pt x="184" y="21"/>
                </a:lnTo>
                <a:lnTo>
                  <a:pt x="245" y="41"/>
                </a:lnTo>
                <a:lnTo>
                  <a:pt x="306" y="61"/>
                </a:lnTo>
                <a:lnTo>
                  <a:pt x="357" y="82"/>
                </a:lnTo>
                <a:lnTo>
                  <a:pt x="377" y="92"/>
                </a:lnTo>
                <a:lnTo>
                  <a:pt x="398" y="112"/>
                </a:lnTo>
                <a:lnTo>
                  <a:pt x="418" y="133"/>
                </a:lnTo>
                <a:lnTo>
                  <a:pt x="428" y="143"/>
                </a:lnTo>
                <a:lnTo>
                  <a:pt x="438" y="164"/>
                </a:lnTo>
                <a:lnTo>
                  <a:pt x="449" y="184"/>
                </a:lnTo>
                <a:lnTo>
                  <a:pt x="449" y="204"/>
                </a:lnTo>
                <a:lnTo>
                  <a:pt x="449" y="225"/>
                </a:lnTo>
                <a:lnTo>
                  <a:pt x="438" y="255"/>
                </a:lnTo>
                <a:lnTo>
                  <a:pt x="438" y="276"/>
                </a:lnTo>
                <a:lnTo>
                  <a:pt x="428" y="286"/>
                </a:lnTo>
                <a:lnTo>
                  <a:pt x="418" y="306"/>
                </a:lnTo>
                <a:lnTo>
                  <a:pt x="418" y="317"/>
                </a:lnTo>
                <a:lnTo>
                  <a:pt x="408" y="327"/>
                </a:lnTo>
                <a:lnTo>
                  <a:pt x="398" y="327"/>
                </a:lnTo>
                <a:lnTo>
                  <a:pt x="387" y="327"/>
                </a:lnTo>
                <a:lnTo>
                  <a:pt x="377" y="327"/>
                </a:lnTo>
                <a:lnTo>
                  <a:pt x="357" y="327"/>
                </a:lnTo>
                <a:lnTo>
                  <a:pt x="347" y="327"/>
                </a:lnTo>
                <a:lnTo>
                  <a:pt x="326" y="317"/>
                </a:lnTo>
                <a:lnTo>
                  <a:pt x="296" y="296"/>
                </a:lnTo>
                <a:lnTo>
                  <a:pt x="275" y="276"/>
                </a:lnTo>
                <a:lnTo>
                  <a:pt x="245" y="255"/>
                </a:lnTo>
                <a:lnTo>
                  <a:pt x="214" y="225"/>
                </a:lnTo>
                <a:lnTo>
                  <a:pt x="173" y="204"/>
                </a:lnTo>
                <a:lnTo>
                  <a:pt x="143" y="184"/>
                </a:lnTo>
                <a:lnTo>
                  <a:pt x="122" y="153"/>
                </a:lnTo>
                <a:lnTo>
                  <a:pt x="92" y="133"/>
                </a:lnTo>
                <a:lnTo>
                  <a:pt x="71" y="112"/>
                </a:lnTo>
                <a:lnTo>
                  <a:pt x="61" y="102"/>
                </a:lnTo>
                <a:lnTo>
                  <a:pt x="41" y="82"/>
                </a:lnTo>
                <a:lnTo>
                  <a:pt x="31" y="72"/>
                </a:lnTo>
                <a:lnTo>
                  <a:pt x="10" y="51"/>
                </a:lnTo>
                <a:lnTo>
                  <a:pt x="0" y="31"/>
                </a:lnTo>
                <a:lnTo>
                  <a:pt x="0" y="10"/>
                </a:lnTo>
                <a:lnTo>
                  <a:pt x="0" y="0"/>
                </a:lnTo>
                <a:lnTo>
                  <a:pt x="10" y="0"/>
                </a:lnTo>
                <a:lnTo>
                  <a:pt x="20" y="0"/>
                </a:lnTo>
                <a:lnTo>
                  <a:pt x="31" y="0"/>
                </a:lnTo>
                <a:lnTo>
                  <a:pt x="51" y="0"/>
                </a:lnTo>
                <a:lnTo>
                  <a:pt x="71" y="10"/>
                </a:lnTo>
                <a:lnTo>
                  <a:pt x="92" y="10"/>
                </a:lnTo>
                <a:lnTo>
                  <a:pt x="122" y="10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2" name="Freeform 40"/>
          <p:cNvSpPr/>
          <p:nvPr/>
        </p:nvSpPr>
        <p:spPr>
          <a:xfrm>
            <a:off x="5905500" y="1870075"/>
            <a:ext cx="180975" cy="1644650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pathLst>
              <a:path w="285" h="2591">
                <a:moveTo>
                  <a:pt x="10" y="0"/>
                </a:moveTo>
                <a:lnTo>
                  <a:pt x="20" y="0"/>
                </a:lnTo>
                <a:lnTo>
                  <a:pt x="30" y="0"/>
                </a:lnTo>
                <a:lnTo>
                  <a:pt x="40" y="0"/>
                </a:lnTo>
                <a:lnTo>
                  <a:pt x="61" y="0"/>
                </a:lnTo>
                <a:lnTo>
                  <a:pt x="81" y="0"/>
                </a:lnTo>
                <a:lnTo>
                  <a:pt x="112" y="0"/>
                </a:lnTo>
                <a:lnTo>
                  <a:pt x="132" y="10"/>
                </a:lnTo>
                <a:lnTo>
                  <a:pt x="163" y="20"/>
                </a:lnTo>
                <a:lnTo>
                  <a:pt x="183" y="31"/>
                </a:lnTo>
                <a:lnTo>
                  <a:pt x="214" y="41"/>
                </a:lnTo>
                <a:lnTo>
                  <a:pt x="234" y="51"/>
                </a:lnTo>
                <a:lnTo>
                  <a:pt x="244" y="61"/>
                </a:lnTo>
                <a:lnTo>
                  <a:pt x="265" y="71"/>
                </a:lnTo>
                <a:lnTo>
                  <a:pt x="275" y="82"/>
                </a:lnTo>
                <a:lnTo>
                  <a:pt x="285" y="92"/>
                </a:lnTo>
                <a:lnTo>
                  <a:pt x="285" y="122"/>
                </a:lnTo>
                <a:lnTo>
                  <a:pt x="285" y="143"/>
                </a:lnTo>
                <a:lnTo>
                  <a:pt x="275" y="153"/>
                </a:lnTo>
                <a:lnTo>
                  <a:pt x="275" y="173"/>
                </a:lnTo>
                <a:lnTo>
                  <a:pt x="265" y="184"/>
                </a:lnTo>
                <a:lnTo>
                  <a:pt x="265" y="214"/>
                </a:lnTo>
                <a:lnTo>
                  <a:pt x="255" y="235"/>
                </a:lnTo>
                <a:lnTo>
                  <a:pt x="255" y="275"/>
                </a:lnTo>
                <a:lnTo>
                  <a:pt x="244" y="316"/>
                </a:lnTo>
                <a:lnTo>
                  <a:pt x="234" y="367"/>
                </a:lnTo>
                <a:lnTo>
                  <a:pt x="234" y="418"/>
                </a:lnTo>
                <a:lnTo>
                  <a:pt x="224" y="490"/>
                </a:lnTo>
                <a:lnTo>
                  <a:pt x="224" y="520"/>
                </a:lnTo>
                <a:lnTo>
                  <a:pt x="224" y="561"/>
                </a:lnTo>
                <a:lnTo>
                  <a:pt x="224" y="612"/>
                </a:lnTo>
                <a:lnTo>
                  <a:pt x="224" y="663"/>
                </a:lnTo>
                <a:lnTo>
                  <a:pt x="214" y="714"/>
                </a:lnTo>
                <a:lnTo>
                  <a:pt x="214" y="775"/>
                </a:lnTo>
                <a:lnTo>
                  <a:pt x="214" y="837"/>
                </a:lnTo>
                <a:lnTo>
                  <a:pt x="214" y="898"/>
                </a:lnTo>
                <a:lnTo>
                  <a:pt x="214" y="969"/>
                </a:lnTo>
                <a:lnTo>
                  <a:pt x="214" y="1051"/>
                </a:lnTo>
                <a:lnTo>
                  <a:pt x="204" y="1122"/>
                </a:lnTo>
                <a:lnTo>
                  <a:pt x="204" y="1204"/>
                </a:lnTo>
                <a:lnTo>
                  <a:pt x="204" y="1296"/>
                </a:lnTo>
                <a:lnTo>
                  <a:pt x="204" y="1388"/>
                </a:lnTo>
                <a:lnTo>
                  <a:pt x="204" y="1479"/>
                </a:lnTo>
                <a:lnTo>
                  <a:pt x="204" y="1581"/>
                </a:lnTo>
                <a:lnTo>
                  <a:pt x="204" y="1683"/>
                </a:lnTo>
                <a:lnTo>
                  <a:pt x="204" y="1775"/>
                </a:lnTo>
                <a:lnTo>
                  <a:pt x="204" y="1867"/>
                </a:lnTo>
                <a:lnTo>
                  <a:pt x="204" y="1949"/>
                </a:lnTo>
                <a:lnTo>
                  <a:pt x="204" y="2030"/>
                </a:lnTo>
                <a:lnTo>
                  <a:pt x="204" y="2102"/>
                </a:lnTo>
                <a:lnTo>
                  <a:pt x="204" y="2173"/>
                </a:lnTo>
                <a:lnTo>
                  <a:pt x="193" y="2234"/>
                </a:lnTo>
                <a:lnTo>
                  <a:pt x="193" y="2285"/>
                </a:lnTo>
                <a:lnTo>
                  <a:pt x="193" y="2336"/>
                </a:lnTo>
                <a:lnTo>
                  <a:pt x="193" y="2377"/>
                </a:lnTo>
                <a:lnTo>
                  <a:pt x="183" y="2418"/>
                </a:lnTo>
                <a:lnTo>
                  <a:pt x="183" y="2449"/>
                </a:lnTo>
                <a:lnTo>
                  <a:pt x="183" y="2469"/>
                </a:lnTo>
                <a:lnTo>
                  <a:pt x="173" y="2489"/>
                </a:lnTo>
                <a:lnTo>
                  <a:pt x="173" y="2500"/>
                </a:lnTo>
                <a:lnTo>
                  <a:pt x="163" y="2520"/>
                </a:lnTo>
                <a:lnTo>
                  <a:pt x="153" y="2540"/>
                </a:lnTo>
                <a:lnTo>
                  <a:pt x="153" y="2561"/>
                </a:lnTo>
                <a:lnTo>
                  <a:pt x="142" y="2571"/>
                </a:lnTo>
                <a:lnTo>
                  <a:pt x="132" y="2581"/>
                </a:lnTo>
                <a:lnTo>
                  <a:pt x="132" y="2591"/>
                </a:lnTo>
                <a:lnTo>
                  <a:pt x="122" y="2591"/>
                </a:lnTo>
                <a:lnTo>
                  <a:pt x="112" y="2591"/>
                </a:lnTo>
                <a:lnTo>
                  <a:pt x="102" y="2591"/>
                </a:lnTo>
                <a:lnTo>
                  <a:pt x="102" y="2581"/>
                </a:lnTo>
                <a:lnTo>
                  <a:pt x="91" y="2571"/>
                </a:lnTo>
                <a:lnTo>
                  <a:pt x="81" y="2551"/>
                </a:lnTo>
                <a:lnTo>
                  <a:pt x="81" y="2540"/>
                </a:lnTo>
                <a:lnTo>
                  <a:pt x="71" y="2520"/>
                </a:lnTo>
                <a:lnTo>
                  <a:pt x="61" y="2489"/>
                </a:lnTo>
                <a:lnTo>
                  <a:pt x="40" y="2438"/>
                </a:lnTo>
                <a:lnTo>
                  <a:pt x="30" y="2387"/>
                </a:lnTo>
                <a:lnTo>
                  <a:pt x="20" y="2357"/>
                </a:lnTo>
                <a:lnTo>
                  <a:pt x="20" y="2326"/>
                </a:lnTo>
                <a:lnTo>
                  <a:pt x="20" y="2306"/>
                </a:lnTo>
                <a:lnTo>
                  <a:pt x="20" y="2296"/>
                </a:lnTo>
                <a:lnTo>
                  <a:pt x="20" y="2265"/>
                </a:lnTo>
                <a:lnTo>
                  <a:pt x="20" y="2245"/>
                </a:lnTo>
                <a:lnTo>
                  <a:pt x="30" y="2214"/>
                </a:lnTo>
                <a:lnTo>
                  <a:pt x="30" y="2173"/>
                </a:lnTo>
                <a:lnTo>
                  <a:pt x="30" y="2132"/>
                </a:lnTo>
                <a:lnTo>
                  <a:pt x="40" y="2091"/>
                </a:lnTo>
                <a:lnTo>
                  <a:pt x="40" y="2040"/>
                </a:lnTo>
                <a:lnTo>
                  <a:pt x="51" y="1989"/>
                </a:lnTo>
                <a:lnTo>
                  <a:pt x="51" y="1938"/>
                </a:lnTo>
                <a:lnTo>
                  <a:pt x="61" y="1887"/>
                </a:lnTo>
                <a:lnTo>
                  <a:pt x="61" y="1826"/>
                </a:lnTo>
                <a:lnTo>
                  <a:pt x="61" y="1765"/>
                </a:lnTo>
                <a:lnTo>
                  <a:pt x="71" y="1704"/>
                </a:lnTo>
                <a:lnTo>
                  <a:pt x="71" y="1643"/>
                </a:lnTo>
                <a:lnTo>
                  <a:pt x="71" y="1602"/>
                </a:lnTo>
                <a:lnTo>
                  <a:pt x="71" y="1571"/>
                </a:lnTo>
                <a:lnTo>
                  <a:pt x="81" y="1530"/>
                </a:lnTo>
                <a:lnTo>
                  <a:pt x="81" y="1479"/>
                </a:lnTo>
                <a:lnTo>
                  <a:pt x="81" y="1439"/>
                </a:lnTo>
                <a:lnTo>
                  <a:pt x="81" y="1388"/>
                </a:lnTo>
                <a:lnTo>
                  <a:pt x="81" y="1337"/>
                </a:lnTo>
                <a:lnTo>
                  <a:pt x="81" y="1286"/>
                </a:lnTo>
                <a:lnTo>
                  <a:pt x="81" y="1224"/>
                </a:lnTo>
                <a:lnTo>
                  <a:pt x="81" y="1163"/>
                </a:lnTo>
                <a:lnTo>
                  <a:pt x="81" y="1102"/>
                </a:lnTo>
                <a:lnTo>
                  <a:pt x="81" y="1030"/>
                </a:lnTo>
                <a:lnTo>
                  <a:pt x="81" y="969"/>
                </a:lnTo>
                <a:lnTo>
                  <a:pt x="81" y="898"/>
                </a:lnTo>
                <a:lnTo>
                  <a:pt x="81" y="816"/>
                </a:lnTo>
                <a:lnTo>
                  <a:pt x="81" y="745"/>
                </a:lnTo>
                <a:lnTo>
                  <a:pt x="81" y="673"/>
                </a:lnTo>
                <a:lnTo>
                  <a:pt x="81" y="602"/>
                </a:lnTo>
                <a:lnTo>
                  <a:pt x="81" y="531"/>
                </a:lnTo>
                <a:lnTo>
                  <a:pt x="81" y="469"/>
                </a:lnTo>
                <a:lnTo>
                  <a:pt x="81" y="408"/>
                </a:lnTo>
                <a:lnTo>
                  <a:pt x="81" y="357"/>
                </a:lnTo>
                <a:lnTo>
                  <a:pt x="81" y="306"/>
                </a:lnTo>
                <a:lnTo>
                  <a:pt x="71" y="265"/>
                </a:lnTo>
                <a:lnTo>
                  <a:pt x="71" y="224"/>
                </a:lnTo>
                <a:lnTo>
                  <a:pt x="71" y="194"/>
                </a:lnTo>
                <a:lnTo>
                  <a:pt x="61" y="163"/>
                </a:lnTo>
                <a:lnTo>
                  <a:pt x="61" y="133"/>
                </a:lnTo>
                <a:lnTo>
                  <a:pt x="51" y="112"/>
                </a:lnTo>
                <a:lnTo>
                  <a:pt x="51" y="92"/>
                </a:lnTo>
                <a:lnTo>
                  <a:pt x="40" y="82"/>
                </a:lnTo>
                <a:lnTo>
                  <a:pt x="40" y="71"/>
                </a:lnTo>
                <a:lnTo>
                  <a:pt x="20" y="51"/>
                </a:lnTo>
                <a:lnTo>
                  <a:pt x="10" y="31"/>
                </a:lnTo>
                <a:lnTo>
                  <a:pt x="0" y="20"/>
                </a:lnTo>
                <a:lnTo>
                  <a:pt x="10" y="0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3" name="Freeform 37"/>
          <p:cNvSpPr/>
          <p:nvPr/>
        </p:nvSpPr>
        <p:spPr>
          <a:xfrm>
            <a:off x="5270500" y="2433638"/>
            <a:ext cx="725488" cy="763587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pathLst>
              <a:path w="1142" h="1203">
                <a:moveTo>
                  <a:pt x="0" y="1203"/>
                </a:moveTo>
                <a:lnTo>
                  <a:pt x="0" y="1193"/>
                </a:lnTo>
                <a:lnTo>
                  <a:pt x="0" y="1183"/>
                </a:lnTo>
                <a:lnTo>
                  <a:pt x="11" y="1173"/>
                </a:lnTo>
                <a:lnTo>
                  <a:pt x="21" y="1163"/>
                </a:lnTo>
                <a:lnTo>
                  <a:pt x="41" y="1142"/>
                </a:lnTo>
                <a:lnTo>
                  <a:pt x="62" y="1132"/>
                </a:lnTo>
                <a:lnTo>
                  <a:pt x="82" y="1112"/>
                </a:lnTo>
                <a:lnTo>
                  <a:pt x="113" y="1091"/>
                </a:lnTo>
                <a:lnTo>
                  <a:pt x="143" y="1071"/>
                </a:lnTo>
                <a:lnTo>
                  <a:pt x="174" y="1040"/>
                </a:lnTo>
                <a:lnTo>
                  <a:pt x="204" y="1010"/>
                </a:lnTo>
                <a:lnTo>
                  <a:pt x="245" y="979"/>
                </a:lnTo>
                <a:lnTo>
                  <a:pt x="286" y="948"/>
                </a:lnTo>
                <a:lnTo>
                  <a:pt x="327" y="908"/>
                </a:lnTo>
                <a:lnTo>
                  <a:pt x="378" y="867"/>
                </a:lnTo>
                <a:lnTo>
                  <a:pt x="429" y="816"/>
                </a:lnTo>
                <a:lnTo>
                  <a:pt x="480" y="775"/>
                </a:lnTo>
                <a:lnTo>
                  <a:pt x="520" y="734"/>
                </a:lnTo>
                <a:lnTo>
                  <a:pt x="561" y="683"/>
                </a:lnTo>
                <a:lnTo>
                  <a:pt x="602" y="642"/>
                </a:lnTo>
                <a:lnTo>
                  <a:pt x="643" y="602"/>
                </a:lnTo>
                <a:lnTo>
                  <a:pt x="673" y="571"/>
                </a:lnTo>
                <a:lnTo>
                  <a:pt x="704" y="530"/>
                </a:lnTo>
                <a:lnTo>
                  <a:pt x="724" y="500"/>
                </a:lnTo>
                <a:lnTo>
                  <a:pt x="755" y="459"/>
                </a:lnTo>
                <a:lnTo>
                  <a:pt x="786" y="418"/>
                </a:lnTo>
                <a:lnTo>
                  <a:pt x="816" y="367"/>
                </a:lnTo>
                <a:lnTo>
                  <a:pt x="857" y="306"/>
                </a:lnTo>
                <a:lnTo>
                  <a:pt x="898" y="234"/>
                </a:lnTo>
                <a:lnTo>
                  <a:pt x="938" y="163"/>
                </a:lnTo>
                <a:lnTo>
                  <a:pt x="1000" y="91"/>
                </a:lnTo>
                <a:lnTo>
                  <a:pt x="1051" y="0"/>
                </a:lnTo>
                <a:lnTo>
                  <a:pt x="1142" y="122"/>
                </a:lnTo>
                <a:lnTo>
                  <a:pt x="1102" y="183"/>
                </a:lnTo>
                <a:lnTo>
                  <a:pt x="1061" y="234"/>
                </a:lnTo>
                <a:lnTo>
                  <a:pt x="1030" y="295"/>
                </a:lnTo>
                <a:lnTo>
                  <a:pt x="989" y="346"/>
                </a:lnTo>
                <a:lnTo>
                  <a:pt x="959" y="398"/>
                </a:lnTo>
                <a:lnTo>
                  <a:pt x="918" y="438"/>
                </a:lnTo>
                <a:lnTo>
                  <a:pt x="887" y="489"/>
                </a:lnTo>
                <a:lnTo>
                  <a:pt x="857" y="530"/>
                </a:lnTo>
                <a:lnTo>
                  <a:pt x="826" y="571"/>
                </a:lnTo>
                <a:lnTo>
                  <a:pt x="796" y="602"/>
                </a:lnTo>
                <a:lnTo>
                  <a:pt x="765" y="642"/>
                </a:lnTo>
                <a:lnTo>
                  <a:pt x="735" y="673"/>
                </a:lnTo>
                <a:lnTo>
                  <a:pt x="704" y="704"/>
                </a:lnTo>
                <a:lnTo>
                  <a:pt x="684" y="734"/>
                </a:lnTo>
                <a:lnTo>
                  <a:pt x="653" y="765"/>
                </a:lnTo>
                <a:lnTo>
                  <a:pt x="633" y="785"/>
                </a:lnTo>
                <a:lnTo>
                  <a:pt x="531" y="877"/>
                </a:lnTo>
                <a:lnTo>
                  <a:pt x="429" y="959"/>
                </a:lnTo>
                <a:lnTo>
                  <a:pt x="378" y="999"/>
                </a:lnTo>
                <a:lnTo>
                  <a:pt x="327" y="1040"/>
                </a:lnTo>
                <a:lnTo>
                  <a:pt x="276" y="1071"/>
                </a:lnTo>
                <a:lnTo>
                  <a:pt x="215" y="1101"/>
                </a:lnTo>
                <a:lnTo>
                  <a:pt x="174" y="1132"/>
                </a:lnTo>
                <a:lnTo>
                  <a:pt x="123" y="1152"/>
                </a:lnTo>
                <a:lnTo>
                  <a:pt x="92" y="1173"/>
                </a:lnTo>
                <a:lnTo>
                  <a:pt x="62" y="1183"/>
                </a:lnTo>
                <a:lnTo>
                  <a:pt x="31" y="1193"/>
                </a:lnTo>
                <a:lnTo>
                  <a:pt x="21" y="1203"/>
                </a:lnTo>
                <a:lnTo>
                  <a:pt x="0" y="1203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4" name="Freeform 38"/>
          <p:cNvSpPr/>
          <p:nvPr/>
        </p:nvSpPr>
        <p:spPr>
          <a:xfrm>
            <a:off x="5995988" y="2530475"/>
            <a:ext cx="919162" cy="609600"/>
          </a:xfrm>
          <a:custGeom>
            <a:avLst/>
            <a:gdLst/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pathLst>
              <a:path w="1448" h="959">
                <a:moveTo>
                  <a:pt x="0" y="61"/>
                </a:moveTo>
                <a:lnTo>
                  <a:pt x="31" y="0"/>
                </a:lnTo>
                <a:lnTo>
                  <a:pt x="92" y="51"/>
                </a:lnTo>
                <a:lnTo>
                  <a:pt x="143" y="112"/>
                </a:lnTo>
                <a:lnTo>
                  <a:pt x="204" y="163"/>
                </a:lnTo>
                <a:lnTo>
                  <a:pt x="255" y="214"/>
                </a:lnTo>
                <a:lnTo>
                  <a:pt x="367" y="306"/>
                </a:lnTo>
                <a:lnTo>
                  <a:pt x="469" y="398"/>
                </a:lnTo>
                <a:lnTo>
                  <a:pt x="531" y="449"/>
                </a:lnTo>
                <a:lnTo>
                  <a:pt x="582" y="489"/>
                </a:lnTo>
                <a:lnTo>
                  <a:pt x="653" y="530"/>
                </a:lnTo>
                <a:lnTo>
                  <a:pt x="724" y="571"/>
                </a:lnTo>
                <a:lnTo>
                  <a:pt x="796" y="612"/>
                </a:lnTo>
                <a:lnTo>
                  <a:pt x="877" y="653"/>
                </a:lnTo>
                <a:lnTo>
                  <a:pt x="969" y="693"/>
                </a:lnTo>
                <a:lnTo>
                  <a:pt x="1061" y="734"/>
                </a:lnTo>
                <a:lnTo>
                  <a:pt x="1102" y="755"/>
                </a:lnTo>
                <a:lnTo>
                  <a:pt x="1153" y="775"/>
                </a:lnTo>
                <a:lnTo>
                  <a:pt x="1193" y="795"/>
                </a:lnTo>
                <a:lnTo>
                  <a:pt x="1224" y="806"/>
                </a:lnTo>
                <a:lnTo>
                  <a:pt x="1265" y="826"/>
                </a:lnTo>
                <a:lnTo>
                  <a:pt x="1295" y="836"/>
                </a:lnTo>
                <a:lnTo>
                  <a:pt x="1326" y="846"/>
                </a:lnTo>
                <a:lnTo>
                  <a:pt x="1346" y="867"/>
                </a:lnTo>
                <a:lnTo>
                  <a:pt x="1377" y="877"/>
                </a:lnTo>
                <a:lnTo>
                  <a:pt x="1397" y="877"/>
                </a:lnTo>
                <a:lnTo>
                  <a:pt x="1407" y="887"/>
                </a:lnTo>
                <a:lnTo>
                  <a:pt x="1428" y="897"/>
                </a:lnTo>
                <a:lnTo>
                  <a:pt x="1438" y="908"/>
                </a:lnTo>
                <a:lnTo>
                  <a:pt x="1448" y="908"/>
                </a:lnTo>
                <a:lnTo>
                  <a:pt x="1448" y="918"/>
                </a:lnTo>
                <a:lnTo>
                  <a:pt x="1428" y="918"/>
                </a:lnTo>
                <a:lnTo>
                  <a:pt x="1407" y="928"/>
                </a:lnTo>
                <a:lnTo>
                  <a:pt x="1387" y="928"/>
                </a:lnTo>
                <a:lnTo>
                  <a:pt x="1346" y="938"/>
                </a:lnTo>
                <a:lnTo>
                  <a:pt x="1306" y="938"/>
                </a:lnTo>
                <a:lnTo>
                  <a:pt x="1255" y="938"/>
                </a:lnTo>
                <a:lnTo>
                  <a:pt x="1193" y="948"/>
                </a:lnTo>
                <a:lnTo>
                  <a:pt x="1132" y="948"/>
                </a:lnTo>
                <a:lnTo>
                  <a:pt x="1071" y="959"/>
                </a:lnTo>
                <a:lnTo>
                  <a:pt x="1020" y="959"/>
                </a:lnTo>
                <a:lnTo>
                  <a:pt x="979" y="959"/>
                </a:lnTo>
                <a:lnTo>
                  <a:pt x="938" y="959"/>
                </a:lnTo>
                <a:lnTo>
                  <a:pt x="898" y="959"/>
                </a:lnTo>
                <a:lnTo>
                  <a:pt x="877" y="948"/>
                </a:lnTo>
                <a:lnTo>
                  <a:pt x="847" y="948"/>
                </a:lnTo>
                <a:lnTo>
                  <a:pt x="826" y="938"/>
                </a:lnTo>
                <a:lnTo>
                  <a:pt x="806" y="928"/>
                </a:lnTo>
                <a:lnTo>
                  <a:pt x="775" y="908"/>
                </a:lnTo>
                <a:lnTo>
                  <a:pt x="745" y="887"/>
                </a:lnTo>
                <a:lnTo>
                  <a:pt x="704" y="857"/>
                </a:lnTo>
                <a:lnTo>
                  <a:pt x="673" y="826"/>
                </a:lnTo>
                <a:lnTo>
                  <a:pt x="633" y="785"/>
                </a:lnTo>
                <a:lnTo>
                  <a:pt x="582" y="734"/>
                </a:lnTo>
                <a:lnTo>
                  <a:pt x="531" y="683"/>
                </a:lnTo>
                <a:lnTo>
                  <a:pt x="480" y="612"/>
                </a:lnTo>
                <a:lnTo>
                  <a:pt x="418" y="540"/>
                </a:lnTo>
                <a:lnTo>
                  <a:pt x="347" y="469"/>
                </a:lnTo>
                <a:lnTo>
                  <a:pt x="265" y="377"/>
                </a:lnTo>
                <a:lnTo>
                  <a:pt x="225" y="326"/>
                </a:lnTo>
                <a:lnTo>
                  <a:pt x="184" y="285"/>
                </a:lnTo>
                <a:lnTo>
                  <a:pt x="143" y="234"/>
                </a:lnTo>
                <a:lnTo>
                  <a:pt x="92" y="173"/>
                </a:lnTo>
                <a:lnTo>
                  <a:pt x="41" y="122"/>
                </a:lnTo>
                <a:lnTo>
                  <a:pt x="0" y="61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1531" name="矩形 4"/>
          <p:cNvSpPr/>
          <p:nvPr/>
        </p:nvSpPr>
        <p:spPr>
          <a:xfrm>
            <a:off x="846138" y="1228725"/>
            <a:ext cx="1201737" cy="1311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8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术</a:t>
            </a:r>
            <a:endParaRPr lang="zh-CN" altLang="en-US" sz="8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76263" y="600075"/>
            <a:ext cx="1635125" cy="823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8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shù</a:t>
            </a:r>
            <a:endParaRPr lang="en-US" altLang="zh-CN" sz="48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pic>
        <p:nvPicPr>
          <p:cNvPr id="48" name="Picture 3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88263" y="511175"/>
            <a:ext cx="901700" cy="512763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1" name="椭圆 20"/>
          <p:cNvSpPr/>
          <p:nvPr/>
        </p:nvSpPr>
        <p:spPr>
          <a:xfrm>
            <a:off x="6135688" y="1811338"/>
            <a:ext cx="730250" cy="514350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  <p:bldP spid="46" grpId="0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57213" y="2733675"/>
            <a:ext cx="1941513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结构：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左右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57213" y="4003675"/>
            <a:ext cx="2728913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组词：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伟大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伟业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57213" y="3152775"/>
            <a:ext cx="17113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部首：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亻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41338" y="3571875"/>
            <a:ext cx="21558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笔画：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六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22533" name="图片 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56475" y="1843088"/>
            <a:ext cx="1677988" cy="708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" name="线形标注 2 27"/>
          <p:cNvSpPr/>
          <p:nvPr/>
        </p:nvSpPr>
        <p:spPr>
          <a:xfrm>
            <a:off x="3286125" y="3484563"/>
            <a:ext cx="1728788" cy="550863"/>
          </a:xfrm>
          <a:prstGeom prst="borderCallout2">
            <a:avLst>
              <a:gd name="adj1" fmla="val 47210"/>
              <a:gd name="adj2" fmla="val 99795"/>
              <a:gd name="adj3" fmla="val -22261"/>
              <a:gd name="adj4" fmla="val 115656"/>
              <a:gd name="adj5" fmla="val -135594"/>
              <a:gd name="adj6" fmla="val 164059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446405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竖要长。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1" name="线形标注 2 30"/>
          <p:cNvSpPr/>
          <p:nvPr/>
        </p:nvSpPr>
        <p:spPr bwMode="auto">
          <a:xfrm>
            <a:off x="5932488" y="3546475"/>
            <a:ext cx="2425700" cy="919163"/>
          </a:xfrm>
          <a:prstGeom prst="borderCallout2">
            <a:avLst>
              <a:gd name="adj1" fmla="val -385"/>
              <a:gd name="adj2" fmla="val 57287"/>
              <a:gd name="adj3" fmla="val -2505"/>
              <a:gd name="adj4" fmla="val 57994"/>
              <a:gd name="adj5" fmla="val -98594"/>
              <a:gd name="adj6" fmla="val 39343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36195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“韦” 字中间一横稍短。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aphicFrame>
        <p:nvGraphicFramePr>
          <p:cNvPr id="27" name="Group 47"/>
          <p:cNvGraphicFramePr>
            <a:graphicFrameLocks noGrp="1"/>
          </p:cNvGraphicFramePr>
          <p:nvPr/>
        </p:nvGraphicFramePr>
        <p:xfrm>
          <a:off x="4727575" y="1065213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" name="Freeform 68"/>
          <p:cNvSpPr/>
          <p:nvPr/>
        </p:nvSpPr>
        <p:spPr>
          <a:xfrm>
            <a:off x="5921375" y="1662113"/>
            <a:ext cx="750888" cy="22066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183" h="347">
                <a:moveTo>
                  <a:pt x="143" y="347"/>
                </a:moveTo>
                <a:lnTo>
                  <a:pt x="122" y="347"/>
                </a:lnTo>
                <a:lnTo>
                  <a:pt x="112" y="336"/>
                </a:lnTo>
                <a:lnTo>
                  <a:pt x="92" y="326"/>
                </a:lnTo>
                <a:lnTo>
                  <a:pt x="61" y="326"/>
                </a:lnTo>
                <a:lnTo>
                  <a:pt x="41" y="316"/>
                </a:lnTo>
                <a:lnTo>
                  <a:pt x="20" y="296"/>
                </a:lnTo>
                <a:lnTo>
                  <a:pt x="10" y="285"/>
                </a:lnTo>
                <a:lnTo>
                  <a:pt x="0" y="265"/>
                </a:lnTo>
                <a:lnTo>
                  <a:pt x="61" y="255"/>
                </a:lnTo>
                <a:lnTo>
                  <a:pt x="132" y="234"/>
                </a:lnTo>
                <a:lnTo>
                  <a:pt x="183" y="224"/>
                </a:lnTo>
                <a:lnTo>
                  <a:pt x="245" y="214"/>
                </a:lnTo>
                <a:lnTo>
                  <a:pt x="306" y="194"/>
                </a:lnTo>
                <a:lnTo>
                  <a:pt x="357" y="183"/>
                </a:lnTo>
                <a:lnTo>
                  <a:pt x="408" y="173"/>
                </a:lnTo>
                <a:lnTo>
                  <a:pt x="459" y="153"/>
                </a:lnTo>
                <a:lnTo>
                  <a:pt x="510" y="143"/>
                </a:lnTo>
                <a:lnTo>
                  <a:pt x="550" y="132"/>
                </a:lnTo>
                <a:lnTo>
                  <a:pt x="591" y="122"/>
                </a:lnTo>
                <a:lnTo>
                  <a:pt x="632" y="112"/>
                </a:lnTo>
                <a:lnTo>
                  <a:pt x="673" y="102"/>
                </a:lnTo>
                <a:lnTo>
                  <a:pt x="714" y="92"/>
                </a:lnTo>
                <a:lnTo>
                  <a:pt x="775" y="61"/>
                </a:lnTo>
                <a:lnTo>
                  <a:pt x="826" y="51"/>
                </a:lnTo>
                <a:lnTo>
                  <a:pt x="877" y="41"/>
                </a:lnTo>
                <a:lnTo>
                  <a:pt x="917" y="20"/>
                </a:lnTo>
                <a:lnTo>
                  <a:pt x="958" y="10"/>
                </a:lnTo>
                <a:lnTo>
                  <a:pt x="989" y="10"/>
                </a:lnTo>
                <a:lnTo>
                  <a:pt x="1019" y="0"/>
                </a:lnTo>
                <a:lnTo>
                  <a:pt x="1040" y="0"/>
                </a:lnTo>
                <a:lnTo>
                  <a:pt x="1050" y="0"/>
                </a:lnTo>
                <a:lnTo>
                  <a:pt x="1070" y="0"/>
                </a:lnTo>
                <a:lnTo>
                  <a:pt x="1101" y="10"/>
                </a:lnTo>
                <a:lnTo>
                  <a:pt x="1121" y="10"/>
                </a:lnTo>
                <a:lnTo>
                  <a:pt x="1142" y="20"/>
                </a:lnTo>
                <a:lnTo>
                  <a:pt x="1162" y="41"/>
                </a:lnTo>
                <a:lnTo>
                  <a:pt x="1172" y="51"/>
                </a:lnTo>
                <a:lnTo>
                  <a:pt x="1183" y="71"/>
                </a:lnTo>
                <a:lnTo>
                  <a:pt x="1183" y="92"/>
                </a:lnTo>
                <a:lnTo>
                  <a:pt x="1172" y="102"/>
                </a:lnTo>
                <a:lnTo>
                  <a:pt x="1162" y="102"/>
                </a:lnTo>
                <a:lnTo>
                  <a:pt x="1152" y="112"/>
                </a:lnTo>
                <a:lnTo>
                  <a:pt x="1132" y="112"/>
                </a:lnTo>
                <a:lnTo>
                  <a:pt x="1111" y="122"/>
                </a:lnTo>
                <a:lnTo>
                  <a:pt x="1091" y="132"/>
                </a:lnTo>
                <a:lnTo>
                  <a:pt x="1060" y="143"/>
                </a:lnTo>
                <a:lnTo>
                  <a:pt x="1030" y="153"/>
                </a:lnTo>
                <a:lnTo>
                  <a:pt x="989" y="163"/>
                </a:lnTo>
                <a:lnTo>
                  <a:pt x="948" y="173"/>
                </a:lnTo>
                <a:lnTo>
                  <a:pt x="907" y="183"/>
                </a:lnTo>
                <a:lnTo>
                  <a:pt x="856" y="194"/>
                </a:lnTo>
                <a:lnTo>
                  <a:pt x="805" y="204"/>
                </a:lnTo>
                <a:lnTo>
                  <a:pt x="744" y="214"/>
                </a:lnTo>
                <a:lnTo>
                  <a:pt x="683" y="234"/>
                </a:lnTo>
                <a:lnTo>
                  <a:pt x="622" y="245"/>
                </a:lnTo>
                <a:lnTo>
                  <a:pt x="571" y="265"/>
                </a:lnTo>
                <a:lnTo>
                  <a:pt x="520" y="275"/>
                </a:lnTo>
                <a:lnTo>
                  <a:pt x="469" y="285"/>
                </a:lnTo>
                <a:lnTo>
                  <a:pt x="418" y="296"/>
                </a:lnTo>
                <a:lnTo>
                  <a:pt x="377" y="306"/>
                </a:lnTo>
                <a:lnTo>
                  <a:pt x="336" y="316"/>
                </a:lnTo>
                <a:lnTo>
                  <a:pt x="306" y="316"/>
                </a:lnTo>
                <a:lnTo>
                  <a:pt x="275" y="326"/>
                </a:lnTo>
                <a:lnTo>
                  <a:pt x="245" y="326"/>
                </a:lnTo>
                <a:lnTo>
                  <a:pt x="214" y="336"/>
                </a:lnTo>
                <a:lnTo>
                  <a:pt x="194" y="336"/>
                </a:lnTo>
                <a:lnTo>
                  <a:pt x="173" y="347"/>
                </a:lnTo>
                <a:lnTo>
                  <a:pt x="163" y="347"/>
                </a:lnTo>
                <a:lnTo>
                  <a:pt x="153" y="347"/>
                </a:lnTo>
                <a:lnTo>
                  <a:pt x="143" y="347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2" name="Freeform 69"/>
          <p:cNvSpPr/>
          <p:nvPr/>
        </p:nvSpPr>
        <p:spPr>
          <a:xfrm>
            <a:off x="5953125" y="1947863"/>
            <a:ext cx="596900" cy="153987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pathLst>
              <a:path w="938" h="244">
                <a:moveTo>
                  <a:pt x="0" y="173"/>
                </a:moveTo>
                <a:lnTo>
                  <a:pt x="92" y="153"/>
                </a:lnTo>
                <a:lnTo>
                  <a:pt x="183" y="132"/>
                </a:lnTo>
                <a:lnTo>
                  <a:pt x="265" y="112"/>
                </a:lnTo>
                <a:lnTo>
                  <a:pt x="336" y="91"/>
                </a:lnTo>
                <a:lnTo>
                  <a:pt x="408" y="81"/>
                </a:lnTo>
                <a:lnTo>
                  <a:pt x="479" y="61"/>
                </a:lnTo>
                <a:lnTo>
                  <a:pt x="530" y="51"/>
                </a:lnTo>
                <a:lnTo>
                  <a:pt x="591" y="40"/>
                </a:lnTo>
                <a:lnTo>
                  <a:pt x="632" y="30"/>
                </a:lnTo>
                <a:lnTo>
                  <a:pt x="673" y="20"/>
                </a:lnTo>
                <a:lnTo>
                  <a:pt x="714" y="10"/>
                </a:lnTo>
                <a:lnTo>
                  <a:pt x="744" y="10"/>
                </a:lnTo>
                <a:lnTo>
                  <a:pt x="765" y="0"/>
                </a:lnTo>
                <a:lnTo>
                  <a:pt x="785" y="0"/>
                </a:lnTo>
                <a:lnTo>
                  <a:pt x="805" y="0"/>
                </a:lnTo>
                <a:lnTo>
                  <a:pt x="815" y="0"/>
                </a:lnTo>
                <a:lnTo>
                  <a:pt x="836" y="0"/>
                </a:lnTo>
                <a:lnTo>
                  <a:pt x="856" y="0"/>
                </a:lnTo>
                <a:lnTo>
                  <a:pt x="877" y="0"/>
                </a:lnTo>
                <a:lnTo>
                  <a:pt x="887" y="10"/>
                </a:lnTo>
                <a:lnTo>
                  <a:pt x="907" y="20"/>
                </a:lnTo>
                <a:lnTo>
                  <a:pt x="917" y="30"/>
                </a:lnTo>
                <a:lnTo>
                  <a:pt x="928" y="40"/>
                </a:lnTo>
                <a:lnTo>
                  <a:pt x="938" y="51"/>
                </a:lnTo>
                <a:lnTo>
                  <a:pt x="938" y="61"/>
                </a:lnTo>
                <a:lnTo>
                  <a:pt x="938" y="71"/>
                </a:lnTo>
                <a:lnTo>
                  <a:pt x="928" y="81"/>
                </a:lnTo>
                <a:lnTo>
                  <a:pt x="917" y="81"/>
                </a:lnTo>
                <a:lnTo>
                  <a:pt x="907" y="91"/>
                </a:lnTo>
                <a:lnTo>
                  <a:pt x="897" y="102"/>
                </a:lnTo>
                <a:lnTo>
                  <a:pt x="877" y="102"/>
                </a:lnTo>
                <a:lnTo>
                  <a:pt x="856" y="112"/>
                </a:lnTo>
                <a:lnTo>
                  <a:pt x="836" y="122"/>
                </a:lnTo>
                <a:lnTo>
                  <a:pt x="805" y="122"/>
                </a:lnTo>
                <a:lnTo>
                  <a:pt x="765" y="132"/>
                </a:lnTo>
                <a:lnTo>
                  <a:pt x="724" y="142"/>
                </a:lnTo>
                <a:lnTo>
                  <a:pt x="673" y="153"/>
                </a:lnTo>
                <a:lnTo>
                  <a:pt x="622" y="163"/>
                </a:lnTo>
                <a:lnTo>
                  <a:pt x="561" y="173"/>
                </a:lnTo>
                <a:lnTo>
                  <a:pt x="489" y="183"/>
                </a:lnTo>
                <a:lnTo>
                  <a:pt x="428" y="204"/>
                </a:lnTo>
                <a:lnTo>
                  <a:pt x="367" y="214"/>
                </a:lnTo>
                <a:lnTo>
                  <a:pt x="316" y="224"/>
                </a:lnTo>
                <a:lnTo>
                  <a:pt x="275" y="224"/>
                </a:lnTo>
                <a:lnTo>
                  <a:pt x="234" y="234"/>
                </a:lnTo>
                <a:lnTo>
                  <a:pt x="204" y="244"/>
                </a:lnTo>
                <a:lnTo>
                  <a:pt x="183" y="244"/>
                </a:lnTo>
                <a:lnTo>
                  <a:pt x="173" y="244"/>
                </a:lnTo>
                <a:lnTo>
                  <a:pt x="143" y="244"/>
                </a:lnTo>
                <a:lnTo>
                  <a:pt x="102" y="224"/>
                </a:lnTo>
                <a:lnTo>
                  <a:pt x="81" y="214"/>
                </a:lnTo>
                <a:lnTo>
                  <a:pt x="61" y="204"/>
                </a:lnTo>
                <a:lnTo>
                  <a:pt x="30" y="193"/>
                </a:lnTo>
                <a:lnTo>
                  <a:pt x="0" y="173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3" name="Freeform 70"/>
          <p:cNvSpPr/>
          <p:nvPr/>
        </p:nvSpPr>
        <p:spPr>
          <a:xfrm>
            <a:off x="5810250" y="2135188"/>
            <a:ext cx="990600" cy="6223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560" h="980">
                <a:moveTo>
                  <a:pt x="1306" y="898"/>
                </a:moveTo>
                <a:lnTo>
                  <a:pt x="1285" y="919"/>
                </a:lnTo>
                <a:lnTo>
                  <a:pt x="1265" y="939"/>
                </a:lnTo>
                <a:lnTo>
                  <a:pt x="1255" y="949"/>
                </a:lnTo>
                <a:lnTo>
                  <a:pt x="1234" y="970"/>
                </a:lnTo>
                <a:lnTo>
                  <a:pt x="1224" y="980"/>
                </a:lnTo>
                <a:lnTo>
                  <a:pt x="1214" y="980"/>
                </a:lnTo>
                <a:lnTo>
                  <a:pt x="1204" y="980"/>
                </a:lnTo>
                <a:lnTo>
                  <a:pt x="1193" y="980"/>
                </a:lnTo>
                <a:lnTo>
                  <a:pt x="1173" y="970"/>
                </a:lnTo>
                <a:lnTo>
                  <a:pt x="1173" y="949"/>
                </a:lnTo>
                <a:lnTo>
                  <a:pt x="1163" y="939"/>
                </a:lnTo>
                <a:lnTo>
                  <a:pt x="1163" y="929"/>
                </a:lnTo>
                <a:lnTo>
                  <a:pt x="1163" y="908"/>
                </a:lnTo>
                <a:lnTo>
                  <a:pt x="1173" y="888"/>
                </a:lnTo>
                <a:lnTo>
                  <a:pt x="1173" y="878"/>
                </a:lnTo>
                <a:lnTo>
                  <a:pt x="1163" y="857"/>
                </a:lnTo>
                <a:lnTo>
                  <a:pt x="1153" y="837"/>
                </a:lnTo>
                <a:lnTo>
                  <a:pt x="1142" y="827"/>
                </a:lnTo>
                <a:lnTo>
                  <a:pt x="1132" y="806"/>
                </a:lnTo>
                <a:lnTo>
                  <a:pt x="1112" y="786"/>
                </a:lnTo>
                <a:lnTo>
                  <a:pt x="1091" y="776"/>
                </a:lnTo>
                <a:lnTo>
                  <a:pt x="1071" y="755"/>
                </a:lnTo>
                <a:lnTo>
                  <a:pt x="1051" y="745"/>
                </a:lnTo>
                <a:lnTo>
                  <a:pt x="1030" y="735"/>
                </a:lnTo>
                <a:lnTo>
                  <a:pt x="1010" y="715"/>
                </a:lnTo>
                <a:lnTo>
                  <a:pt x="1000" y="704"/>
                </a:lnTo>
                <a:lnTo>
                  <a:pt x="990" y="694"/>
                </a:lnTo>
                <a:lnTo>
                  <a:pt x="979" y="694"/>
                </a:lnTo>
                <a:lnTo>
                  <a:pt x="969" y="684"/>
                </a:lnTo>
                <a:lnTo>
                  <a:pt x="969" y="674"/>
                </a:lnTo>
                <a:lnTo>
                  <a:pt x="979" y="674"/>
                </a:lnTo>
                <a:lnTo>
                  <a:pt x="990" y="674"/>
                </a:lnTo>
                <a:lnTo>
                  <a:pt x="1000" y="674"/>
                </a:lnTo>
                <a:lnTo>
                  <a:pt x="1010" y="674"/>
                </a:lnTo>
                <a:lnTo>
                  <a:pt x="1030" y="674"/>
                </a:lnTo>
                <a:lnTo>
                  <a:pt x="1051" y="674"/>
                </a:lnTo>
                <a:lnTo>
                  <a:pt x="1081" y="674"/>
                </a:lnTo>
                <a:lnTo>
                  <a:pt x="1132" y="684"/>
                </a:lnTo>
                <a:lnTo>
                  <a:pt x="1163" y="684"/>
                </a:lnTo>
                <a:lnTo>
                  <a:pt x="1193" y="674"/>
                </a:lnTo>
                <a:lnTo>
                  <a:pt x="1214" y="664"/>
                </a:lnTo>
                <a:lnTo>
                  <a:pt x="1224" y="664"/>
                </a:lnTo>
                <a:lnTo>
                  <a:pt x="1224" y="653"/>
                </a:lnTo>
                <a:lnTo>
                  <a:pt x="1234" y="643"/>
                </a:lnTo>
                <a:lnTo>
                  <a:pt x="1234" y="633"/>
                </a:lnTo>
                <a:lnTo>
                  <a:pt x="1244" y="613"/>
                </a:lnTo>
                <a:lnTo>
                  <a:pt x="1255" y="602"/>
                </a:lnTo>
                <a:lnTo>
                  <a:pt x="1265" y="582"/>
                </a:lnTo>
                <a:lnTo>
                  <a:pt x="1265" y="551"/>
                </a:lnTo>
                <a:lnTo>
                  <a:pt x="1285" y="449"/>
                </a:lnTo>
                <a:lnTo>
                  <a:pt x="1285" y="398"/>
                </a:lnTo>
                <a:lnTo>
                  <a:pt x="1295" y="337"/>
                </a:lnTo>
                <a:lnTo>
                  <a:pt x="1285" y="296"/>
                </a:lnTo>
                <a:lnTo>
                  <a:pt x="1285" y="256"/>
                </a:lnTo>
                <a:lnTo>
                  <a:pt x="1275" y="225"/>
                </a:lnTo>
                <a:lnTo>
                  <a:pt x="1265" y="205"/>
                </a:lnTo>
                <a:lnTo>
                  <a:pt x="1255" y="194"/>
                </a:lnTo>
                <a:lnTo>
                  <a:pt x="1224" y="194"/>
                </a:lnTo>
                <a:lnTo>
                  <a:pt x="1204" y="184"/>
                </a:lnTo>
                <a:lnTo>
                  <a:pt x="1173" y="184"/>
                </a:lnTo>
                <a:lnTo>
                  <a:pt x="1122" y="184"/>
                </a:lnTo>
                <a:lnTo>
                  <a:pt x="1081" y="194"/>
                </a:lnTo>
                <a:lnTo>
                  <a:pt x="1020" y="194"/>
                </a:lnTo>
                <a:lnTo>
                  <a:pt x="959" y="205"/>
                </a:lnTo>
                <a:lnTo>
                  <a:pt x="928" y="215"/>
                </a:lnTo>
                <a:lnTo>
                  <a:pt x="877" y="225"/>
                </a:lnTo>
                <a:lnTo>
                  <a:pt x="837" y="235"/>
                </a:lnTo>
                <a:lnTo>
                  <a:pt x="775" y="245"/>
                </a:lnTo>
                <a:lnTo>
                  <a:pt x="714" y="266"/>
                </a:lnTo>
                <a:lnTo>
                  <a:pt x="653" y="276"/>
                </a:lnTo>
                <a:lnTo>
                  <a:pt x="582" y="296"/>
                </a:lnTo>
                <a:lnTo>
                  <a:pt x="510" y="317"/>
                </a:lnTo>
                <a:lnTo>
                  <a:pt x="469" y="327"/>
                </a:lnTo>
                <a:lnTo>
                  <a:pt x="429" y="337"/>
                </a:lnTo>
                <a:lnTo>
                  <a:pt x="388" y="347"/>
                </a:lnTo>
                <a:lnTo>
                  <a:pt x="357" y="358"/>
                </a:lnTo>
                <a:lnTo>
                  <a:pt x="327" y="358"/>
                </a:lnTo>
                <a:lnTo>
                  <a:pt x="296" y="368"/>
                </a:lnTo>
                <a:lnTo>
                  <a:pt x="276" y="378"/>
                </a:lnTo>
                <a:lnTo>
                  <a:pt x="245" y="378"/>
                </a:lnTo>
                <a:lnTo>
                  <a:pt x="225" y="388"/>
                </a:lnTo>
                <a:lnTo>
                  <a:pt x="215" y="388"/>
                </a:lnTo>
                <a:lnTo>
                  <a:pt x="194" y="388"/>
                </a:lnTo>
                <a:lnTo>
                  <a:pt x="184" y="388"/>
                </a:lnTo>
                <a:lnTo>
                  <a:pt x="174" y="398"/>
                </a:lnTo>
                <a:lnTo>
                  <a:pt x="164" y="398"/>
                </a:lnTo>
                <a:lnTo>
                  <a:pt x="153" y="398"/>
                </a:lnTo>
                <a:lnTo>
                  <a:pt x="133" y="398"/>
                </a:lnTo>
                <a:lnTo>
                  <a:pt x="113" y="388"/>
                </a:lnTo>
                <a:lnTo>
                  <a:pt x="82" y="378"/>
                </a:lnTo>
                <a:lnTo>
                  <a:pt x="62" y="347"/>
                </a:lnTo>
                <a:lnTo>
                  <a:pt x="31" y="327"/>
                </a:lnTo>
                <a:lnTo>
                  <a:pt x="11" y="307"/>
                </a:lnTo>
                <a:lnTo>
                  <a:pt x="0" y="286"/>
                </a:lnTo>
                <a:lnTo>
                  <a:pt x="0" y="276"/>
                </a:lnTo>
                <a:lnTo>
                  <a:pt x="174" y="245"/>
                </a:lnTo>
                <a:lnTo>
                  <a:pt x="347" y="225"/>
                </a:lnTo>
                <a:lnTo>
                  <a:pt x="510" y="194"/>
                </a:lnTo>
                <a:lnTo>
                  <a:pt x="663" y="164"/>
                </a:lnTo>
                <a:lnTo>
                  <a:pt x="735" y="143"/>
                </a:lnTo>
                <a:lnTo>
                  <a:pt x="796" y="133"/>
                </a:lnTo>
                <a:lnTo>
                  <a:pt x="857" y="113"/>
                </a:lnTo>
                <a:lnTo>
                  <a:pt x="918" y="102"/>
                </a:lnTo>
                <a:lnTo>
                  <a:pt x="969" y="92"/>
                </a:lnTo>
                <a:lnTo>
                  <a:pt x="1010" y="82"/>
                </a:lnTo>
                <a:lnTo>
                  <a:pt x="1051" y="82"/>
                </a:lnTo>
                <a:lnTo>
                  <a:pt x="1081" y="72"/>
                </a:lnTo>
                <a:lnTo>
                  <a:pt x="1112" y="72"/>
                </a:lnTo>
                <a:lnTo>
                  <a:pt x="1132" y="62"/>
                </a:lnTo>
                <a:lnTo>
                  <a:pt x="1163" y="62"/>
                </a:lnTo>
                <a:lnTo>
                  <a:pt x="1183" y="51"/>
                </a:lnTo>
                <a:lnTo>
                  <a:pt x="1193" y="51"/>
                </a:lnTo>
                <a:lnTo>
                  <a:pt x="1214" y="41"/>
                </a:lnTo>
                <a:lnTo>
                  <a:pt x="1224" y="31"/>
                </a:lnTo>
                <a:lnTo>
                  <a:pt x="1234" y="21"/>
                </a:lnTo>
                <a:lnTo>
                  <a:pt x="1244" y="11"/>
                </a:lnTo>
                <a:lnTo>
                  <a:pt x="1265" y="11"/>
                </a:lnTo>
                <a:lnTo>
                  <a:pt x="1265" y="0"/>
                </a:lnTo>
                <a:lnTo>
                  <a:pt x="1275" y="0"/>
                </a:lnTo>
                <a:lnTo>
                  <a:pt x="1285" y="11"/>
                </a:lnTo>
                <a:lnTo>
                  <a:pt x="1295" y="11"/>
                </a:lnTo>
                <a:lnTo>
                  <a:pt x="1306" y="11"/>
                </a:lnTo>
                <a:lnTo>
                  <a:pt x="1346" y="31"/>
                </a:lnTo>
                <a:lnTo>
                  <a:pt x="1357" y="41"/>
                </a:lnTo>
                <a:lnTo>
                  <a:pt x="1377" y="51"/>
                </a:lnTo>
                <a:lnTo>
                  <a:pt x="1418" y="72"/>
                </a:lnTo>
                <a:lnTo>
                  <a:pt x="1459" y="92"/>
                </a:lnTo>
                <a:lnTo>
                  <a:pt x="1489" y="113"/>
                </a:lnTo>
                <a:lnTo>
                  <a:pt x="1510" y="143"/>
                </a:lnTo>
                <a:lnTo>
                  <a:pt x="1530" y="164"/>
                </a:lnTo>
                <a:lnTo>
                  <a:pt x="1550" y="184"/>
                </a:lnTo>
                <a:lnTo>
                  <a:pt x="1560" y="194"/>
                </a:lnTo>
                <a:lnTo>
                  <a:pt x="1560" y="205"/>
                </a:lnTo>
                <a:lnTo>
                  <a:pt x="1560" y="215"/>
                </a:lnTo>
                <a:lnTo>
                  <a:pt x="1550" y="225"/>
                </a:lnTo>
                <a:lnTo>
                  <a:pt x="1540" y="245"/>
                </a:lnTo>
                <a:lnTo>
                  <a:pt x="1520" y="256"/>
                </a:lnTo>
                <a:lnTo>
                  <a:pt x="1510" y="266"/>
                </a:lnTo>
                <a:lnTo>
                  <a:pt x="1499" y="276"/>
                </a:lnTo>
                <a:lnTo>
                  <a:pt x="1499" y="296"/>
                </a:lnTo>
                <a:lnTo>
                  <a:pt x="1489" y="317"/>
                </a:lnTo>
                <a:lnTo>
                  <a:pt x="1489" y="337"/>
                </a:lnTo>
                <a:lnTo>
                  <a:pt x="1479" y="368"/>
                </a:lnTo>
                <a:lnTo>
                  <a:pt x="1479" y="398"/>
                </a:lnTo>
                <a:lnTo>
                  <a:pt x="1479" y="429"/>
                </a:lnTo>
                <a:lnTo>
                  <a:pt x="1469" y="500"/>
                </a:lnTo>
                <a:lnTo>
                  <a:pt x="1459" y="572"/>
                </a:lnTo>
                <a:lnTo>
                  <a:pt x="1448" y="633"/>
                </a:lnTo>
                <a:lnTo>
                  <a:pt x="1438" y="684"/>
                </a:lnTo>
                <a:lnTo>
                  <a:pt x="1408" y="745"/>
                </a:lnTo>
                <a:lnTo>
                  <a:pt x="1377" y="806"/>
                </a:lnTo>
                <a:lnTo>
                  <a:pt x="1346" y="857"/>
                </a:lnTo>
                <a:lnTo>
                  <a:pt x="1306" y="898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4" name="Freeform 71"/>
          <p:cNvSpPr/>
          <p:nvPr/>
        </p:nvSpPr>
        <p:spPr>
          <a:xfrm>
            <a:off x="5195888" y="1468438"/>
            <a:ext cx="666750" cy="9128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050" h="1438">
                <a:moveTo>
                  <a:pt x="479" y="1040"/>
                </a:moveTo>
                <a:lnTo>
                  <a:pt x="428" y="1091"/>
                </a:lnTo>
                <a:lnTo>
                  <a:pt x="387" y="1142"/>
                </a:lnTo>
                <a:lnTo>
                  <a:pt x="346" y="1183"/>
                </a:lnTo>
                <a:lnTo>
                  <a:pt x="306" y="1224"/>
                </a:lnTo>
                <a:lnTo>
                  <a:pt x="275" y="1255"/>
                </a:lnTo>
                <a:lnTo>
                  <a:pt x="234" y="1285"/>
                </a:lnTo>
                <a:lnTo>
                  <a:pt x="204" y="1316"/>
                </a:lnTo>
                <a:lnTo>
                  <a:pt x="163" y="1346"/>
                </a:lnTo>
                <a:lnTo>
                  <a:pt x="132" y="1377"/>
                </a:lnTo>
                <a:lnTo>
                  <a:pt x="102" y="1397"/>
                </a:lnTo>
                <a:lnTo>
                  <a:pt x="71" y="1408"/>
                </a:lnTo>
                <a:lnTo>
                  <a:pt x="51" y="1428"/>
                </a:lnTo>
                <a:lnTo>
                  <a:pt x="30" y="1438"/>
                </a:lnTo>
                <a:lnTo>
                  <a:pt x="20" y="1438"/>
                </a:lnTo>
                <a:lnTo>
                  <a:pt x="10" y="1438"/>
                </a:lnTo>
                <a:lnTo>
                  <a:pt x="0" y="1438"/>
                </a:lnTo>
                <a:lnTo>
                  <a:pt x="0" y="1428"/>
                </a:lnTo>
                <a:lnTo>
                  <a:pt x="0" y="1418"/>
                </a:lnTo>
                <a:lnTo>
                  <a:pt x="10" y="1408"/>
                </a:lnTo>
                <a:lnTo>
                  <a:pt x="20" y="1397"/>
                </a:lnTo>
                <a:lnTo>
                  <a:pt x="30" y="1377"/>
                </a:lnTo>
                <a:lnTo>
                  <a:pt x="51" y="1357"/>
                </a:lnTo>
                <a:lnTo>
                  <a:pt x="71" y="1326"/>
                </a:lnTo>
                <a:lnTo>
                  <a:pt x="102" y="1306"/>
                </a:lnTo>
                <a:lnTo>
                  <a:pt x="132" y="1265"/>
                </a:lnTo>
                <a:lnTo>
                  <a:pt x="163" y="1234"/>
                </a:lnTo>
                <a:lnTo>
                  <a:pt x="194" y="1193"/>
                </a:lnTo>
                <a:lnTo>
                  <a:pt x="234" y="1152"/>
                </a:lnTo>
                <a:lnTo>
                  <a:pt x="275" y="1101"/>
                </a:lnTo>
                <a:lnTo>
                  <a:pt x="316" y="1050"/>
                </a:lnTo>
                <a:lnTo>
                  <a:pt x="367" y="989"/>
                </a:lnTo>
                <a:lnTo>
                  <a:pt x="408" y="928"/>
                </a:lnTo>
                <a:lnTo>
                  <a:pt x="499" y="806"/>
                </a:lnTo>
                <a:lnTo>
                  <a:pt x="581" y="663"/>
                </a:lnTo>
                <a:lnTo>
                  <a:pt x="663" y="530"/>
                </a:lnTo>
                <a:lnTo>
                  <a:pt x="693" y="459"/>
                </a:lnTo>
                <a:lnTo>
                  <a:pt x="734" y="387"/>
                </a:lnTo>
                <a:lnTo>
                  <a:pt x="765" y="316"/>
                </a:lnTo>
                <a:lnTo>
                  <a:pt x="785" y="255"/>
                </a:lnTo>
                <a:lnTo>
                  <a:pt x="805" y="204"/>
                </a:lnTo>
                <a:lnTo>
                  <a:pt x="826" y="153"/>
                </a:lnTo>
                <a:lnTo>
                  <a:pt x="836" y="122"/>
                </a:lnTo>
                <a:lnTo>
                  <a:pt x="836" y="91"/>
                </a:lnTo>
                <a:lnTo>
                  <a:pt x="836" y="71"/>
                </a:lnTo>
                <a:lnTo>
                  <a:pt x="836" y="61"/>
                </a:lnTo>
                <a:lnTo>
                  <a:pt x="816" y="40"/>
                </a:lnTo>
                <a:lnTo>
                  <a:pt x="816" y="30"/>
                </a:lnTo>
                <a:lnTo>
                  <a:pt x="816" y="10"/>
                </a:lnTo>
                <a:lnTo>
                  <a:pt x="836" y="0"/>
                </a:lnTo>
                <a:lnTo>
                  <a:pt x="846" y="0"/>
                </a:lnTo>
                <a:lnTo>
                  <a:pt x="866" y="0"/>
                </a:lnTo>
                <a:lnTo>
                  <a:pt x="897" y="0"/>
                </a:lnTo>
                <a:lnTo>
                  <a:pt x="917" y="10"/>
                </a:lnTo>
                <a:lnTo>
                  <a:pt x="968" y="51"/>
                </a:lnTo>
                <a:lnTo>
                  <a:pt x="989" y="61"/>
                </a:lnTo>
                <a:lnTo>
                  <a:pt x="1009" y="81"/>
                </a:lnTo>
                <a:lnTo>
                  <a:pt x="1019" y="102"/>
                </a:lnTo>
                <a:lnTo>
                  <a:pt x="1030" y="122"/>
                </a:lnTo>
                <a:lnTo>
                  <a:pt x="1050" y="163"/>
                </a:lnTo>
                <a:lnTo>
                  <a:pt x="1050" y="173"/>
                </a:lnTo>
                <a:lnTo>
                  <a:pt x="1050" y="183"/>
                </a:lnTo>
                <a:lnTo>
                  <a:pt x="1040" y="193"/>
                </a:lnTo>
                <a:lnTo>
                  <a:pt x="1030" y="204"/>
                </a:lnTo>
                <a:lnTo>
                  <a:pt x="1019" y="224"/>
                </a:lnTo>
                <a:lnTo>
                  <a:pt x="1009" y="244"/>
                </a:lnTo>
                <a:lnTo>
                  <a:pt x="999" y="265"/>
                </a:lnTo>
                <a:lnTo>
                  <a:pt x="989" y="285"/>
                </a:lnTo>
                <a:lnTo>
                  <a:pt x="979" y="316"/>
                </a:lnTo>
                <a:lnTo>
                  <a:pt x="958" y="347"/>
                </a:lnTo>
                <a:lnTo>
                  <a:pt x="938" y="377"/>
                </a:lnTo>
                <a:lnTo>
                  <a:pt x="917" y="408"/>
                </a:lnTo>
                <a:lnTo>
                  <a:pt x="897" y="438"/>
                </a:lnTo>
                <a:lnTo>
                  <a:pt x="877" y="479"/>
                </a:lnTo>
                <a:lnTo>
                  <a:pt x="856" y="520"/>
                </a:lnTo>
                <a:lnTo>
                  <a:pt x="805" y="591"/>
                </a:lnTo>
                <a:lnTo>
                  <a:pt x="754" y="673"/>
                </a:lnTo>
                <a:lnTo>
                  <a:pt x="703" y="744"/>
                </a:lnTo>
                <a:lnTo>
                  <a:pt x="663" y="806"/>
                </a:lnTo>
                <a:lnTo>
                  <a:pt x="612" y="877"/>
                </a:lnTo>
                <a:lnTo>
                  <a:pt x="571" y="938"/>
                </a:lnTo>
                <a:lnTo>
                  <a:pt x="520" y="989"/>
                </a:lnTo>
                <a:lnTo>
                  <a:pt x="479" y="1040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5" name="Freeform 72"/>
          <p:cNvSpPr/>
          <p:nvPr/>
        </p:nvSpPr>
        <p:spPr>
          <a:xfrm>
            <a:off x="5597525" y="1947863"/>
            <a:ext cx="109538" cy="9652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73" h="1520">
                <a:moveTo>
                  <a:pt x="10" y="1132"/>
                </a:moveTo>
                <a:lnTo>
                  <a:pt x="10" y="1091"/>
                </a:lnTo>
                <a:lnTo>
                  <a:pt x="20" y="1040"/>
                </a:lnTo>
                <a:lnTo>
                  <a:pt x="20" y="999"/>
                </a:lnTo>
                <a:lnTo>
                  <a:pt x="31" y="938"/>
                </a:lnTo>
                <a:lnTo>
                  <a:pt x="31" y="887"/>
                </a:lnTo>
                <a:lnTo>
                  <a:pt x="41" y="826"/>
                </a:lnTo>
                <a:lnTo>
                  <a:pt x="41" y="755"/>
                </a:lnTo>
                <a:lnTo>
                  <a:pt x="41" y="683"/>
                </a:lnTo>
                <a:lnTo>
                  <a:pt x="51" y="612"/>
                </a:lnTo>
                <a:lnTo>
                  <a:pt x="51" y="530"/>
                </a:lnTo>
                <a:lnTo>
                  <a:pt x="41" y="449"/>
                </a:lnTo>
                <a:lnTo>
                  <a:pt x="41" y="367"/>
                </a:lnTo>
                <a:lnTo>
                  <a:pt x="31" y="275"/>
                </a:lnTo>
                <a:lnTo>
                  <a:pt x="20" y="183"/>
                </a:lnTo>
                <a:lnTo>
                  <a:pt x="10" y="91"/>
                </a:lnTo>
                <a:lnTo>
                  <a:pt x="0" y="0"/>
                </a:lnTo>
                <a:lnTo>
                  <a:pt x="31" y="10"/>
                </a:lnTo>
                <a:lnTo>
                  <a:pt x="51" y="20"/>
                </a:lnTo>
                <a:lnTo>
                  <a:pt x="82" y="40"/>
                </a:lnTo>
                <a:lnTo>
                  <a:pt x="102" y="51"/>
                </a:lnTo>
                <a:lnTo>
                  <a:pt x="112" y="61"/>
                </a:lnTo>
                <a:lnTo>
                  <a:pt x="133" y="71"/>
                </a:lnTo>
                <a:lnTo>
                  <a:pt x="143" y="81"/>
                </a:lnTo>
                <a:lnTo>
                  <a:pt x="153" y="102"/>
                </a:lnTo>
                <a:lnTo>
                  <a:pt x="163" y="112"/>
                </a:lnTo>
                <a:lnTo>
                  <a:pt x="163" y="122"/>
                </a:lnTo>
                <a:lnTo>
                  <a:pt x="163" y="142"/>
                </a:lnTo>
                <a:lnTo>
                  <a:pt x="163" y="163"/>
                </a:lnTo>
                <a:lnTo>
                  <a:pt x="173" y="193"/>
                </a:lnTo>
                <a:lnTo>
                  <a:pt x="173" y="224"/>
                </a:lnTo>
                <a:lnTo>
                  <a:pt x="173" y="265"/>
                </a:lnTo>
                <a:lnTo>
                  <a:pt x="173" y="306"/>
                </a:lnTo>
                <a:lnTo>
                  <a:pt x="173" y="357"/>
                </a:lnTo>
                <a:lnTo>
                  <a:pt x="173" y="408"/>
                </a:lnTo>
                <a:lnTo>
                  <a:pt x="173" y="469"/>
                </a:lnTo>
                <a:lnTo>
                  <a:pt x="173" y="530"/>
                </a:lnTo>
                <a:lnTo>
                  <a:pt x="173" y="602"/>
                </a:lnTo>
                <a:lnTo>
                  <a:pt x="173" y="673"/>
                </a:lnTo>
                <a:lnTo>
                  <a:pt x="163" y="755"/>
                </a:lnTo>
                <a:lnTo>
                  <a:pt x="163" y="836"/>
                </a:lnTo>
                <a:lnTo>
                  <a:pt x="163" y="918"/>
                </a:lnTo>
                <a:lnTo>
                  <a:pt x="163" y="999"/>
                </a:lnTo>
                <a:lnTo>
                  <a:pt x="163" y="1071"/>
                </a:lnTo>
                <a:lnTo>
                  <a:pt x="153" y="1142"/>
                </a:lnTo>
                <a:lnTo>
                  <a:pt x="153" y="1203"/>
                </a:lnTo>
                <a:lnTo>
                  <a:pt x="153" y="1254"/>
                </a:lnTo>
                <a:lnTo>
                  <a:pt x="143" y="1305"/>
                </a:lnTo>
                <a:lnTo>
                  <a:pt x="143" y="1356"/>
                </a:lnTo>
                <a:lnTo>
                  <a:pt x="143" y="1387"/>
                </a:lnTo>
                <a:lnTo>
                  <a:pt x="133" y="1428"/>
                </a:lnTo>
                <a:lnTo>
                  <a:pt x="133" y="1459"/>
                </a:lnTo>
                <a:lnTo>
                  <a:pt x="122" y="1479"/>
                </a:lnTo>
                <a:lnTo>
                  <a:pt x="122" y="1499"/>
                </a:lnTo>
                <a:lnTo>
                  <a:pt x="122" y="1510"/>
                </a:lnTo>
                <a:lnTo>
                  <a:pt x="112" y="1520"/>
                </a:lnTo>
                <a:lnTo>
                  <a:pt x="102" y="1520"/>
                </a:lnTo>
                <a:lnTo>
                  <a:pt x="92" y="1520"/>
                </a:lnTo>
                <a:lnTo>
                  <a:pt x="82" y="1510"/>
                </a:lnTo>
                <a:lnTo>
                  <a:pt x="82" y="1499"/>
                </a:lnTo>
                <a:lnTo>
                  <a:pt x="71" y="1489"/>
                </a:lnTo>
                <a:lnTo>
                  <a:pt x="61" y="1479"/>
                </a:lnTo>
                <a:lnTo>
                  <a:pt x="51" y="1459"/>
                </a:lnTo>
                <a:lnTo>
                  <a:pt x="41" y="1438"/>
                </a:lnTo>
                <a:lnTo>
                  <a:pt x="31" y="1408"/>
                </a:lnTo>
                <a:lnTo>
                  <a:pt x="20" y="1377"/>
                </a:lnTo>
                <a:lnTo>
                  <a:pt x="10" y="1346"/>
                </a:lnTo>
                <a:lnTo>
                  <a:pt x="10" y="1316"/>
                </a:lnTo>
                <a:lnTo>
                  <a:pt x="10" y="1305"/>
                </a:lnTo>
                <a:lnTo>
                  <a:pt x="0" y="1285"/>
                </a:lnTo>
                <a:lnTo>
                  <a:pt x="0" y="1275"/>
                </a:lnTo>
                <a:lnTo>
                  <a:pt x="0" y="1254"/>
                </a:lnTo>
                <a:lnTo>
                  <a:pt x="0" y="1224"/>
                </a:lnTo>
                <a:lnTo>
                  <a:pt x="0" y="1193"/>
                </a:lnTo>
                <a:lnTo>
                  <a:pt x="10" y="1163"/>
                </a:lnTo>
                <a:lnTo>
                  <a:pt x="10" y="1132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6" name="Freeform 67"/>
          <p:cNvSpPr/>
          <p:nvPr/>
        </p:nvSpPr>
        <p:spPr>
          <a:xfrm>
            <a:off x="6140450" y="1357313"/>
            <a:ext cx="149225" cy="174942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35" h="2755">
                <a:moveTo>
                  <a:pt x="225" y="163"/>
                </a:moveTo>
                <a:lnTo>
                  <a:pt x="225" y="174"/>
                </a:lnTo>
                <a:lnTo>
                  <a:pt x="225" y="184"/>
                </a:lnTo>
                <a:lnTo>
                  <a:pt x="225" y="214"/>
                </a:lnTo>
                <a:lnTo>
                  <a:pt x="225" y="245"/>
                </a:lnTo>
                <a:lnTo>
                  <a:pt x="215" y="286"/>
                </a:lnTo>
                <a:lnTo>
                  <a:pt x="215" y="327"/>
                </a:lnTo>
                <a:lnTo>
                  <a:pt x="215" y="388"/>
                </a:lnTo>
                <a:lnTo>
                  <a:pt x="215" y="449"/>
                </a:lnTo>
                <a:lnTo>
                  <a:pt x="215" y="521"/>
                </a:lnTo>
                <a:lnTo>
                  <a:pt x="215" y="602"/>
                </a:lnTo>
                <a:lnTo>
                  <a:pt x="215" y="684"/>
                </a:lnTo>
                <a:lnTo>
                  <a:pt x="204" y="776"/>
                </a:lnTo>
                <a:lnTo>
                  <a:pt x="204" y="878"/>
                </a:lnTo>
                <a:lnTo>
                  <a:pt x="204" y="990"/>
                </a:lnTo>
                <a:lnTo>
                  <a:pt x="204" y="1102"/>
                </a:lnTo>
                <a:lnTo>
                  <a:pt x="204" y="1224"/>
                </a:lnTo>
                <a:lnTo>
                  <a:pt x="204" y="1357"/>
                </a:lnTo>
                <a:lnTo>
                  <a:pt x="204" y="1480"/>
                </a:lnTo>
                <a:lnTo>
                  <a:pt x="204" y="1592"/>
                </a:lnTo>
                <a:lnTo>
                  <a:pt x="204" y="1704"/>
                </a:lnTo>
                <a:lnTo>
                  <a:pt x="204" y="1806"/>
                </a:lnTo>
                <a:lnTo>
                  <a:pt x="204" y="1898"/>
                </a:lnTo>
                <a:lnTo>
                  <a:pt x="204" y="1990"/>
                </a:lnTo>
                <a:lnTo>
                  <a:pt x="204" y="2071"/>
                </a:lnTo>
                <a:lnTo>
                  <a:pt x="194" y="2143"/>
                </a:lnTo>
                <a:lnTo>
                  <a:pt x="194" y="2214"/>
                </a:lnTo>
                <a:lnTo>
                  <a:pt x="194" y="2285"/>
                </a:lnTo>
                <a:lnTo>
                  <a:pt x="194" y="2337"/>
                </a:lnTo>
                <a:lnTo>
                  <a:pt x="194" y="2388"/>
                </a:lnTo>
                <a:lnTo>
                  <a:pt x="184" y="2439"/>
                </a:lnTo>
                <a:lnTo>
                  <a:pt x="184" y="2469"/>
                </a:lnTo>
                <a:lnTo>
                  <a:pt x="184" y="2510"/>
                </a:lnTo>
                <a:lnTo>
                  <a:pt x="184" y="2561"/>
                </a:lnTo>
                <a:lnTo>
                  <a:pt x="174" y="2612"/>
                </a:lnTo>
                <a:lnTo>
                  <a:pt x="174" y="2653"/>
                </a:lnTo>
                <a:lnTo>
                  <a:pt x="164" y="2683"/>
                </a:lnTo>
                <a:lnTo>
                  <a:pt x="153" y="2714"/>
                </a:lnTo>
                <a:lnTo>
                  <a:pt x="153" y="2734"/>
                </a:lnTo>
                <a:lnTo>
                  <a:pt x="143" y="2745"/>
                </a:lnTo>
                <a:lnTo>
                  <a:pt x="143" y="2755"/>
                </a:lnTo>
                <a:lnTo>
                  <a:pt x="133" y="2745"/>
                </a:lnTo>
                <a:lnTo>
                  <a:pt x="133" y="2734"/>
                </a:lnTo>
                <a:lnTo>
                  <a:pt x="123" y="2724"/>
                </a:lnTo>
                <a:lnTo>
                  <a:pt x="123" y="2694"/>
                </a:lnTo>
                <a:lnTo>
                  <a:pt x="113" y="2663"/>
                </a:lnTo>
                <a:lnTo>
                  <a:pt x="102" y="2622"/>
                </a:lnTo>
                <a:lnTo>
                  <a:pt x="102" y="2571"/>
                </a:lnTo>
                <a:lnTo>
                  <a:pt x="92" y="2520"/>
                </a:lnTo>
                <a:lnTo>
                  <a:pt x="92" y="2490"/>
                </a:lnTo>
                <a:lnTo>
                  <a:pt x="92" y="2449"/>
                </a:lnTo>
                <a:lnTo>
                  <a:pt x="92" y="2398"/>
                </a:lnTo>
                <a:lnTo>
                  <a:pt x="92" y="2347"/>
                </a:lnTo>
                <a:lnTo>
                  <a:pt x="82" y="2285"/>
                </a:lnTo>
                <a:lnTo>
                  <a:pt x="82" y="2224"/>
                </a:lnTo>
                <a:lnTo>
                  <a:pt x="82" y="2153"/>
                </a:lnTo>
                <a:lnTo>
                  <a:pt x="82" y="2071"/>
                </a:lnTo>
                <a:lnTo>
                  <a:pt x="82" y="1990"/>
                </a:lnTo>
                <a:lnTo>
                  <a:pt x="82" y="1898"/>
                </a:lnTo>
                <a:lnTo>
                  <a:pt x="82" y="1796"/>
                </a:lnTo>
                <a:lnTo>
                  <a:pt x="72" y="1694"/>
                </a:lnTo>
                <a:lnTo>
                  <a:pt x="72" y="1582"/>
                </a:lnTo>
                <a:lnTo>
                  <a:pt x="72" y="1459"/>
                </a:lnTo>
                <a:lnTo>
                  <a:pt x="72" y="1337"/>
                </a:lnTo>
                <a:lnTo>
                  <a:pt x="72" y="1204"/>
                </a:lnTo>
                <a:lnTo>
                  <a:pt x="72" y="1071"/>
                </a:lnTo>
                <a:lnTo>
                  <a:pt x="72" y="949"/>
                </a:lnTo>
                <a:lnTo>
                  <a:pt x="72" y="837"/>
                </a:lnTo>
                <a:lnTo>
                  <a:pt x="62" y="735"/>
                </a:lnTo>
                <a:lnTo>
                  <a:pt x="62" y="633"/>
                </a:lnTo>
                <a:lnTo>
                  <a:pt x="62" y="541"/>
                </a:lnTo>
                <a:lnTo>
                  <a:pt x="62" y="459"/>
                </a:lnTo>
                <a:lnTo>
                  <a:pt x="51" y="388"/>
                </a:lnTo>
                <a:lnTo>
                  <a:pt x="51" y="327"/>
                </a:lnTo>
                <a:lnTo>
                  <a:pt x="51" y="265"/>
                </a:lnTo>
                <a:lnTo>
                  <a:pt x="51" y="214"/>
                </a:lnTo>
                <a:lnTo>
                  <a:pt x="41" y="174"/>
                </a:lnTo>
                <a:lnTo>
                  <a:pt x="41" y="143"/>
                </a:lnTo>
                <a:lnTo>
                  <a:pt x="41" y="112"/>
                </a:lnTo>
                <a:lnTo>
                  <a:pt x="31" y="92"/>
                </a:lnTo>
                <a:lnTo>
                  <a:pt x="31" y="82"/>
                </a:lnTo>
                <a:lnTo>
                  <a:pt x="21" y="82"/>
                </a:lnTo>
                <a:lnTo>
                  <a:pt x="11" y="72"/>
                </a:lnTo>
                <a:lnTo>
                  <a:pt x="0" y="61"/>
                </a:lnTo>
                <a:lnTo>
                  <a:pt x="0" y="51"/>
                </a:lnTo>
                <a:lnTo>
                  <a:pt x="0" y="31"/>
                </a:lnTo>
                <a:lnTo>
                  <a:pt x="11" y="21"/>
                </a:lnTo>
                <a:lnTo>
                  <a:pt x="11" y="10"/>
                </a:lnTo>
                <a:lnTo>
                  <a:pt x="21" y="10"/>
                </a:lnTo>
                <a:lnTo>
                  <a:pt x="31" y="0"/>
                </a:lnTo>
                <a:lnTo>
                  <a:pt x="41" y="0"/>
                </a:lnTo>
                <a:lnTo>
                  <a:pt x="62" y="0"/>
                </a:lnTo>
                <a:lnTo>
                  <a:pt x="72" y="0"/>
                </a:lnTo>
                <a:lnTo>
                  <a:pt x="92" y="0"/>
                </a:lnTo>
                <a:lnTo>
                  <a:pt x="123" y="10"/>
                </a:lnTo>
                <a:lnTo>
                  <a:pt x="153" y="21"/>
                </a:lnTo>
                <a:lnTo>
                  <a:pt x="194" y="41"/>
                </a:lnTo>
                <a:lnTo>
                  <a:pt x="204" y="51"/>
                </a:lnTo>
                <a:lnTo>
                  <a:pt x="215" y="61"/>
                </a:lnTo>
                <a:lnTo>
                  <a:pt x="225" y="61"/>
                </a:lnTo>
                <a:lnTo>
                  <a:pt x="225" y="72"/>
                </a:lnTo>
                <a:lnTo>
                  <a:pt x="235" y="102"/>
                </a:lnTo>
                <a:lnTo>
                  <a:pt x="235" y="123"/>
                </a:lnTo>
                <a:lnTo>
                  <a:pt x="235" y="143"/>
                </a:lnTo>
                <a:lnTo>
                  <a:pt x="225" y="163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2553" name="矩形 4"/>
          <p:cNvSpPr/>
          <p:nvPr/>
        </p:nvSpPr>
        <p:spPr>
          <a:xfrm>
            <a:off x="762000" y="1263650"/>
            <a:ext cx="1201738" cy="13112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8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伟</a:t>
            </a:r>
            <a:endParaRPr lang="zh-CN" altLang="en-US" sz="8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77863" y="592138"/>
            <a:ext cx="1470025" cy="8239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8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wěi</a:t>
            </a:r>
            <a:endParaRPr lang="en-US" altLang="zh-CN" sz="48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pic>
        <p:nvPicPr>
          <p:cNvPr id="32" name="Picture 3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88263" y="511175"/>
            <a:ext cx="901700" cy="512763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7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22300" y="2722563"/>
            <a:ext cx="2341563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结构：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上下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22300" y="3992563"/>
            <a:ext cx="2865438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组词：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录像 通讯录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3555" name="矩形 4"/>
          <p:cNvSpPr/>
          <p:nvPr/>
        </p:nvSpPr>
        <p:spPr>
          <a:xfrm>
            <a:off x="811213" y="1398588"/>
            <a:ext cx="1216025" cy="13239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8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录</a:t>
            </a:r>
            <a:endParaRPr lang="zh-CN" altLang="en-US" sz="80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44513" y="681038"/>
            <a:ext cx="2032000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800" b="1" dirty="0">
                <a:solidFill>
                  <a:srgbClr val="FF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   lù</a:t>
            </a:r>
            <a:endParaRPr lang="en-US" altLang="zh-CN" sz="4800" b="1" dirty="0">
              <a:solidFill>
                <a:srgbClr val="FF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06425" y="3560763"/>
            <a:ext cx="2155825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笔画：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八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23558" name="图片 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65975" y="947738"/>
            <a:ext cx="1677988" cy="708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" name="线形标注 2 27"/>
          <p:cNvSpPr/>
          <p:nvPr/>
        </p:nvSpPr>
        <p:spPr>
          <a:xfrm>
            <a:off x="2214563" y="1373188"/>
            <a:ext cx="2081213" cy="549275"/>
          </a:xfrm>
          <a:prstGeom prst="borderCallout2">
            <a:avLst>
              <a:gd name="adj1" fmla="val 47210"/>
              <a:gd name="adj2" fmla="val 99795"/>
              <a:gd name="adj3" fmla="val 43433"/>
              <a:gd name="adj4" fmla="val 114427"/>
              <a:gd name="adj5" fmla="val 105927"/>
              <a:gd name="adj6" fmla="val 138613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26543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第五笔是点。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1" name="线形标注 2 30"/>
          <p:cNvSpPr/>
          <p:nvPr/>
        </p:nvSpPr>
        <p:spPr bwMode="auto">
          <a:xfrm>
            <a:off x="4324350" y="3322638"/>
            <a:ext cx="2425700" cy="925513"/>
          </a:xfrm>
          <a:prstGeom prst="borderCallout2">
            <a:avLst>
              <a:gd name="adj1" fmla="val -385"/>
              <a:gd name="adj2" fmla="val 57287"/>
              <a:gd name="adj3" fmla="val -2505"/>
              <a:gd name="adj4" fmla="val 57994"/>
              <a:gd name="adj5" fmla="val -81193"/>
              <a:gd name="adj6" fmla="val 73093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26543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第七笔是撇，第八笔是捺。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aphicFrame>
        <p:nvGraphicFramePr>
          <p:cNvPr id="27" name="Group 47"/>
          <p:cNvGraphicFramePr>
            <a:graphicFrameLocks noGrp="1"/>
          </p:cNvGraphicFramePr>
          <p:nvPr/>
        </p:nvGraphicFramePr>
        <p:xfrm>
          <a:off x="4430713" y="788988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" name="Freeform 78"/>
          <p:cNvSpPr/>
          <p:nvPr/>
        </p:nvSpPr>
        <p:spPr>
          <a:xfrm>
            <a:off x="5372100" y="1411288"/>
            <a:ext cx="473075" cy="10953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745" h="173">
                <a:moveTo>
                  <a:pt x="663" y="102"/>
                </a:moveTo>
                <a:lnTo>
                  <a:pt x="643" y="102"/>
                </a:lnTo>
                <a:lnTo>
                  <a:pt x="622" y="112"/>
                </a:lnTo>
                <a:lnTo>
                  <a:pt x="592" y="112"/>
                </a:lnTo>
                <a:lnTo>
                  <a:pt x="561" y="122"/>
                </a:lnTo>
                <a:lnTo>
                  <a:pt x="520" y="122"/>
                </a:lnTo>
                <a:lnTo>
                  <a:pt x="480" y="132"/>
                </a:lnTo>
                <a:lnTo>
                  <a:pt x="439" y="143"/>
                </a:lnTo>
                <a:lnTo>
                  <a:pt x="388" y="143"/>
                </a:lnTo>
                <a:lnTo>
                  <a:pt x="337" y="153"/>
                </a:lnTo>
                <a:lnTo>
                  <a:pt x="296" y="153"/>
                </a:lnTo>
                <a:lnTo>
                  <a:pt x="255" y="163"/>
                </a:lnTo>
                <a:lnTo>
                  <a:pt x="225" y="163"/>
                </a:lnTo>
                <a:lnTo>
                  <a:pt x="194" y="173"/>
                </a:lnTo>
                <a:lnTo>
                  <a:pt x="174" y="173"/>
                </a:lnTo>
                <a:lnTo>
                  <a:pt x="163" y="173"/>
                </a:lnTo>
                <a:lnTo>
                  <a:pt x="153" y="173"/>
                </a:lnTo>
                <a:lnTo>
                  <a:pt x="143" y="173"/>
                </a:lnTo>
                <a:lnTo>
                  <a:pt x="123" y="163"/>
                </a:lnTo>
                <a:lnTo>
                  <a:pt x="92" y="153"/>
                </a:lnTo>
                <a:lnTo>
                  <a:pt x="72" y="143"/>
                </a:lnTo>
                <a:lnTo>
                  <a:pt x="41" y="132"/>
                </a:lnTo>
                <a:lnTo>
                  <a:pt x="21" y="122"/>
                </a:lnTo>
                <a:lnTo>
                  <a:pt x="11" y="112"/>
                </a:lnTo>
                <a:lnTo>
                  <a:pt x="0" y="102"/>
                </a:lnTo>
                <a:lnTo>
                  <a:pt x="0" y="92"/>
                </a:lnTo>
                <a:lnTo>
                  <a:pt x="11" y="92"/>
                </a:lnTo>
                <a:lnTo>
                  <a:pt x="21" y="92"/>
                </a:lnTo>
                <a:lnTo>
                  <a:pt x="31" y="81"/>
                </a:lnTo>
                <a:lnTo>
                  <a:pt x="41" y="81"/>
                </a:lnTo>
                <a:lnTo>
                  <a:pt x="61" y="81"/>
                </a:lnTo>
                <a:lnTo>
                  <a:pt x="72" y="81"/>
                </a:lnTo>
                <a:lnTo>
                  <a:pt x="102" y="81"/>
                </a:lnTo>
                <a:lnTo>
                  <a:pt x="133" y="71"/>
                </a:lnTo>
                <a:lnTo>
                  <a:pt x="174" y="61"/>
                </a:lnTo>
                <a:lnTo>
                  <a:pt x="214" y="51"/>
                </a:lnTo>
                <a:lnTo>
                  <a:pt x="265" y="41"/>
                </a:lnTo>
                <a:lnTo>
                  <a:pt x="316" y="30"/>
                </a:lnTo>
                <a:lnTo>
                  <a:pt x="367" y="20"/>
                </a:lnTo>
                <a:lnTo>
                  <a:pt x="408" y="10"/>
                </a:lnTo>
                <a:lnTo>
                  <a:pt x="449" y="10"/>
                </a:lnTo>
                <a:lnTo>
                  <a:pt x="490" y="0"/>
                </a:lnTo>
                <a:lnTo>
                  <a:pt x="520" y="0"/>
                </a:lnTo>
                <a:lnTo>
                  <a:pt x="541" y="0"/>
                </a:lnTo>
                <a:lnTo>
                  <a:pt x="571" y="0"/>
                </a:lnTo>
                <a:lnTo>
                  <a:pt x="612" y="0"/>
                </a:lnTo>
                <a:lnTo>
                  <a:pt x="643" y="0"/>
                </a:lnTo>
                <a:lnTo>
                  <a:pt x="673" y="0"/>
                </a:lnTo>
                <a:lnTo>
                  <a:pt x="704" y="10"/>
                </a:lnTo>
                <a:lnTo>
                  <a:pt x="724" y="20"/>
                </a:lnTo>
                <a:lnTo>
                  <a:pt x="734" y="30"/>
                </a:lnTo>
                <a:lnTo>
                  <a:pt x="745" y="41"/>
                </a:lnTo>
                <a:lnTo>
                  <a:pt x="745" y="51"/>
                </a:lnTo>
                <a:lnTo>
                  <a:pt x="745" y="61"/>
                </a:lnTo>
                <a:lnTo>
                  <a:pt x="734" y="71"/>
                </a:lnTo>
                <a:lnTo>
                  <a:pt x="724" y="71"/>
                </a:lnTo>
                <a:lnTo>
                  <a:pt x="714" y="81"/>
                </a:lnTo>
                <a:lnTo>
                  <a:pt x="704" y="92"/>
                </a:lnTo>
                <a:lnTo>
                  <a:pt x="683" y="92"/>
                </a:lnTo>
                <a:lnTo>
                  <a:pt x="663" y="102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" name="Freeform 79"/>
          <p:cNvSpPr/>
          <p:nvPr/>
        </p:nvSpPr>
        <p:spPr>
          <a:xfrm>
            <a:off x="5203825" y="1922463"/>
            <a:ext cx="258763" cy="1682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408" h="265">
                <a:moveTo>
                  <a:pt x="398" y="163"/>
                </a:moveTo>
                <a:lnTo>
                  <a:pt x="408" y="194"/>
                </a:lnTo>
                <a:lnTo>
                  <a:pt x="408" y="214"/>
                </a:lnTo>
                <a:lnTo>
                  <a:pt x="408" y="234"/>
                </a:lnTo>
                <a:lnTo>
                  <a:pt x="398" y="245"/>
                </a:lnTo>
                <a:lnTo>
                  <a:pt x="388" y="255"/>
                </a:lnTo>
                <a:lnTo>
                  <a:pt x="377" y="255"/>
                </a:lnTo>
                <a:lnTo>
                  <a:pt x="367" y="265"/>
                </a:lnTo>
                <a:lnTo>
                  <a:pt x="347" y="265"/>
                </a:lnTo>
                <a:lnTo>
                  <a:pt x="326" y="265"/>
                </a:lnTo>
                <a:lnTo>
                  <a:pt x="306" y="255"/>
                </a:lnTo>
                <a:lnTo>
                  <a:pt x="276" y="234"/>
                </a:lnTo>
                <a:lnTo>
                  <a:pt x="235" y="204"/>
                </a:lnTo>
                <a:lnTo>
                  <a:pt x="184" y="173"/>
                </a:lnTo>
                <a:lnTo>
                  <a:pt x="133" y="132"/>
                </a:lnTo>
                <a:lnTo>
                  <a:pt x="72" y="92"/>
                </a:lnTo>
                <a:lnTo>
                  <a:pt x="0" y="30"/>
                </a:lnTo>
                <a:lnTo>
                  <a:pt x="21" y="20"/>
                </a:lnTo>
                <a:lnTo>
                  <a:pt x="51" y="10"/>
                </a:lnTo>
                <a:lnTo>
                  <a:pt x="92" y="0"/>
                </a:lnTo>
                <a:lnTo>
                  <a:pt x="133" y="0"/>
                </a:lnTo>
                <a:lnTo>
                  <a:pt x="184" y="10"/>
                </a:lnTo>
                <a:lnTo>
                  <a:pt x="225" y="20"/>
                </a:lnTo>
                <a:lnTo>
                  <a:pt x="276" y="30"/>
                </a:lnTo>
                <a:lnTo>
                  <a:pt x="296" y="41"/>
                </a:lnTo>
                <a:lnTo>
                  <a:pt x="316" y="51"/>
                </a:lnTo>
                <a:lnTo>
                  <a:pt x="326" y="71"/>
                </a:lnTo>
                <a:lnTo>
                  <a:pt x="347" y="81"/>
                </a:lnTo>
                <a:lnTo>
                  <a:pt x="357" y="92"/>
                </a:lnTo>
                <a:lnTo>
                  <a:pt x="377" y="102"/>
                </a:lnTo>
                <a:lnTo>
                  <a:pt x="388" y="132"/>
                </a:lnTo>
                <a:lnTo>
                  <a:pt x="398" y="163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2" name="Freeform 80"/>
          <p:cNvSpPr/>
          <p:nvPr/>
        </p:nvSpPr>
        <p:spPr>
          <a:xfrm>
            <a:off x="5002213" y="2149475"/>
            <a:ext cx="577850" cy="382588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908" h="602">
                <a:moveTo>
                  <a:pt x="71" y="377"/>
                </a:moveTo>
                <a:lnTo>
                  <a:pt x="102" y="387"/>
                </a:lnTo>
                <a:lnTo>
                  <a:pt x="122" y="398"/>
                </a:lnTo>
                <a:lnTo>
                  <a:pt x="143" y="398"/>
                </a:lnTo>
                <a:lnTo>
                  <a:pt x="163" y="387"/>
                </a:lnTo>
                <a:lnTo>
                  <a:pt x="173" y="387"/>
                </a:lnTo>
                <a:lnTo>
                  <a:pt x="184" y="377"/>
                </a:lnTo>
                <a:lnTo>
                  <a:pt x="194" y="377"/>
                </a:lnTo>
                <a:lnTo>
                  <a:pt x="214" y="367"/>
                </a:lnTo>
                <a:lnTo>
                  <a:pt x="235" y="357"/>
                </a:lnTo>
                <a:lnTo>
                  <a:pt x="255" y="347"/>
                </a:lnTo>
                <a:lnTo>
                  <a:pt x="275" y="336"/>
                </a:lnTo>
                <a:lnTo>
                  <a:pt x="296" y="316"/>
                </a:lnTo>
                <a:lnTo>
                  <a:pt x="326" y="306"/>
                </a:lnTo>
                <a:lnTo>
                  <a:pt x="357" y="285"/>
                </a:lnTo>
                <a:lnTo>
                  <a:pt x="388" y="265"/>
                </a:lnTo>
                <a:lnTo>
                  <a:pt x="418" y="245"/>
                </a:lnTo>
                <a:lnTo>
                  <a:pt x="459" y="224"/>
                </a:lnTo>
                <a:lnTo>
                  <a:pt x="500" y="204"/>
                </a:lnTo>
                <a:lnTo>
                  <a:pt x="541" y="183"/>
                </a:lnTo>
                <a:lnTo>
                  <a:pt x="581" y="153"/>
                </a:lnTo>
                <a:lnTo>
                  <a:pt x="622" y="132"/>
                </a:lnTo>
                <a:lnTo>
                  <a:pt x="663" y="112"/>
                </a:lnTo>
                <a:lnTo>
                  <a:pt x="693" y="92"/>
                </a:lnTo>
                <a:lnTo>
                  <a:pt x="724" y="81"/>
                </a:lnTo>
                <a:lnTo>
                  <a:pt x="755" y="61"/>
                </a:lnTo>
                <a:lnTo>
                  <a:pt x="785" y="51"/>
                </a:lnTo>
                <a:lnTo>
                  <a:pt x="806" y="41"/>
                </a:lnTo>
                <a:lnTo>
                  <a:pt x="826" y="30"/>
                </a:lnTo>
                <a:lnTo>
                  <a:pt x="846" y="20"/>
                </a:lnTo>
                <a:lnTo>
                  <a:pt x="867" y="10"/>
                </a:lnTo>
                <a:lnTo>
                  <a:pt x="877" y="0"/>
                </a:lnTo>
                <a:lnTo>
                  <a:pt x="887" y="0"/>
                </a:lnTo>
                <a:lnTo>
                  <a:pt x="897" y="0"/>
                </a:lnTo>
                <a:lnTo>
                  <a:pt x="908" y="0"/>
                </a:lnTo>
                <a:lnTo>
                  <a:pt x="908" y="10"/>
                </a:lnTo>
                <a:lnTo>
                  <a:pt x="897" y="20"/>
                </a:lnTo>
                <a:lnTo>
                  <a:pt x="887" y="30"/>
                </a:lnTo>
                <a:lnTo>
                  <a:pt x="877" y="41"/>
                </a:lnTo>
                <a:lnTo>
                  <a:pt x="867" y="51"/>
                </a:lnTo>
                <a:lnTo>
                  <a:pt x="846" y="71"/>
                </a:lnTo>
                <a:lnTo>
                  <a:pt x="826" y="92"/>
                </a:lnTo>
                <a:lnTo>
                  <a:pt x="806" y="112"/>
                </a:lnTo>
                <a:lnTo>
                  <a:pt x="785" y="132"/>
                </a:lnTo>
                <a:lnTo>
                  <a:pt x="755" y="153"/>
                </a:lnTo>
                <a:lnTo>
                  <a:pt x="724" y="183"/>
                </a:lnTo>
                <a:lnTo>
                  <a:pt x="693" y="214"/>
                </a:lnTo>
                <a:lnTo>
                  <a:pt x="653" y="245"/>
                </a:lnTo>
                <a:lnTo>
                  <a:pt x="612" y="275"/>
                </a:lnTo>
                <a:lnTo>
                  <a:pt x="571" y="316"/>
                </a:lnTo>
                <a:lnTo>
                  <a:pt x="530" y="347"/>
                </a:lnTo>
                <a:lnTo>
                  <a:pt x="490" y="377"/>
                </a:lnTo>
                <a:lnTo>
                  <a:pt x="449" y="408"/>
                </a:lnTo>
                <a:lnTo>
                  <a:pt x="418" y="438"/>
                </a:lnTo>
                <a:lnTo>
                  <a:pt x="388" y="469"/>
                </a:lnTo>
                <a:lnTo>
                  <a:pt x="357" y="489"/>
                </a:lnTo>
                <a:lnTo>
                  <a:pt x="326" y="510"/>
                </a:lnTo>
                <a:lnTo>
                  <a:pt x="296" y="530"/>
                </a:lnTo>
                <a:lnTo>
                  <a:pt x="275" y="551"/>
                </a:lnTo>
                <a:lnTo>
                  <a:pt x="255" y="561"/>
                </a:lnTo>
                <a:lnTo>
                  <a:pt x="235" y="571"/>
                </a:lnTo>
                <a:lnTo>
                  <a:pt x="224" y="581"/>
                </a:lnTo>
                <a:lnTo>
                  <a:pt x="204" y="592"/>
                </a:lnTo>
                <a:lnTo>
                  <a:pt x="194" y="602"/>
                </a:lnTo>
                <a:lnTo>
                  <a:pt x="184" y="602"/>
                </a:lnTo>
                <a:lnTo>
                  <a:pt x="173" y="602"/>
                </a:lnTo>
                <a:lnTo>
                  <a:pt x="163" y="602"/>
                </a:lnTo>
                <a:lnTo>
                  <a:pt x="143" y="602"/>
                </a:lnTo>
                <a:lnTo>
                  <a:pt x="133" y="592"/>
                </a:lnTo>
                <a:lnTo>
                  <a:pt x="112" y="571"/>
                </a:lnTo>
                <a:lnTo>
                  <a:pt x="102" y="561"/>
                </a:lnTo>
                <a:lnTo>
                  <a:pt x="82" y="540"/>
                </a:lnTo>
                <a:lnTo>
                  <a:pt x="61" y="510"/>
                </a:lnTo>
                <a:lnTo>
                  <a:pt x="41" y="489"/>
                </a:lnTo>
                <a:lnTo>
                  <a:pt x="31" y="469"/>
                </a:lnTo>
                <a:lnTo>
                  <a:pt x="21" y="449"/>
                </a:lnTo>
                <a:lnTo>
                  <a:pt x="10" y="428"/>
                </a:lnTo>
                <a:lnTo>
                  <a:pt x="0" y="418"/>
                </a:lnTo>
                <a:lnTo>
                  <a:pt x="0" y="398"/>
                </a:lnTo>
                <a:lnTo>
                  <a:pt x="0" y="387"/>
                </a:lnTo>
                <a:lnTo>
                  <a:pt x="10" y="377"/>
                </a:lnTo>
                <a:lnTo>
                  <a:pt x="21" y="377"/>
                </a:lnTo>
                <a:lnTo>
                  <a:pt x="31" y="367"/>
                </a:lnTo>
                <a:lnTo>
                  <a:pt x="51" y="377"/>
                </a:lnTo>
                <a:lnTo>
                  <a:pt x="71" y="377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5" name="Freeform 84"/>
          <p:cNvSpPr/>
          <p:nvPr/>
        </p:nvSpPr>
        <p:spPr>
          <a:xfrm>
            <a:off x="5275263" y="1125538"/>
            <a:ext cx="815975" cy="5445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285" h="857">
                <a:moveTo>
                  <a:pt x="1040" y="857"/>
                </a:moveTo>
                <a:lnTo>
                  <a:pt x="918" y="857"/>
                </a:lnTo>
                <a:lnTo>
                  <a:pt x="928" y="785"/>
                </a:lnTo>
                <a:lnTo>
                  <a:pt x="938" y="704"/>
                </a:lnTo>
                <a:lnTo>
                  <a:pt x="949" y="632"/>
                </a:lnTo>
                <a:lnTo>
                  <a:pt x="959" y="571"/>
                </a:lnTo>
                <a:lnTo>
                  <a:pt x="969" y="510"/>
                </a:lnTo>
                <a:lnTo>
                  <a:pt x="969" y="459"/>
                </a:lnTo>
                <a:lnTo>
                  <a:pt x="979" y="408"/>
                </a:lnTo>
                <a:lnTo>
                  <a:pt x="979" y="367"/>
                </a:lnTo>
                <a:lnTo>
                  <a:pt x="989" y="326"/>
                </a:lnTo>
                <a:lnTo>
                  <a:pt x="989" y="296"/>
                </a:lnTo>
                <a:lnTo>
                  <a:pt x="1000" y="265"/>
                </a:lnTo>
                <a:lnTo>
                  <a:pt x="1000" y="234"/>
                </a:lnTo>
                <a:lnTo>
                  <a:pt x="1000" y="214"/>
                </a:lnTo>
                <a:lnTo>
                  <a:pt x="1000" y="204"/>
                </a:lnTo>
                <a:lnTo>
                  <a:pt x="1000" y="194"/>
                </a:lnTo>
                <a:lnTo>
                  <a:pt x="1000" y="183"/>
                </a:lnTo>
                <a:lnTo>
                  <a:pt x="989" y="183"/>
                </a:lnTo>
                <a:lnTo>
                  <a:pt x="969" y="173"/>
                </a:lnTo>
                <a:lnTo>
                  <a:pt x="938" y="173"/>
                </a:lnTo>
                <a:lnTo>
                  <a:pt x="908" y="173"/>
                </a:lnTo>
                <a:lnTo>
                  <a:pt x="887" y="173"/>
                </a:lnTo>
                <a:lnTo>
                  <a:pt x="857" y="183"/>
                </a:lnTo>
                <a:lnTo>
                  <a:pt x="816" y="183"/>
                </a:lnTo>
                <a:lnTo>
                  <a:pt x="765" y="194"/>
                </a:lnTo>
                <a:lnTo>
                  <a:pt x="714" y="204"/>
                </a:lnTo>
                <a:lnTo>
                  <a:pt x="653" y="214"/>
                </a:lnTo>
                <a:lnTo>
                  <a:pt x="582" y="224"/>
                </a:lnTo>
                <a:lnTo>
                  <a:pt x="510" y="245"/>
                </a:lnTo>
                <a:lnTo>
                  <a:pt x="469" y="255"/>
                </a:lnTo>
                <a:lnTo>
                  <a:pt x="429" y="265"/>
                </a:lnTo>
                <a:lnTo>
                  <a:pt x="398" y="275"/>
                </a:lnTo>
                <a:lnTo>
                  <a:pt x="367" y="285"/>
                </a:lnTo>
                <a:lnTo>
                  <a:pt x="337" y="285"/>
                </a:lnTo>
                <a:lnTo>
                  <a:pt x="306" y="296"/>
                </a:lnTo>
                <a:lnTo>
                  <a:pt x="276" y="296"/>
                </a:lnTo>
                <a:lnTo>
                  <a:pt x="255" y="306"/>
                </a:lnTo>
                <a:lnTo>
                  <a:pt x="235" y="306"/>
                </a:lnTo>
                <a:lnTo>
                  <a:pt x="214" y="306"/>
                </a:lnTo>
                <a:lnTo>
                  <a:pt x="194" y="316"/>
                </a:lnTo>
                <a:lnTo>
                  <a:pt x="184" y="316"/>
                </a:lnTo>
                <a:lnTo>
                  <a:pt x="164" y="316"/>
                </a:lnTo>
                <a:lnTo>
                  <a:pt x="153" y="316"/>
                </a:lnTo>
                <a:lnTo>
                  <a:pt x="143" y="316"/>
                </a:lnTo>
                <a:lnTo>
                  <a:pt x="113" y="296"/>
                </a:lnTo>
                <a:lnTo>
                  <a:pt x="82" y="275"/>
                </a:lnTo>
                <a:lnTo>
                  <a:pt x="62" y="265"/>
                </a:lnTo>
                <a:lnTo>
                  <a:pt x="51" y="245"/>
                </a:lnTo>
                <a:lnTo>
                  <a:pt x="21" y="234"/>
                </a:lnTo>
                <a:lnTo>
                  <a:pt x="0" y="214"/>
                </a:lnTo>
                <a:lnTo>
                  <a:pt x="102" y="194"/>
                </a:lnTo>
                <a:lnTo>
                  <a:pt x="194" y="173"/>
                </a:lnTo>
                <a:lnTo>
                  <a:pt x="286" y="163"/>
                </a:lnTo>
                <a:lnTo>
                  <a:pt x="378" y="153"/>
                </a:lnTo>
                <a:lnTo>
                  <a:pt x="459" y="132"/>
                </a:lnTo>
                <a:lnTo>
                  <a:pt x="531" y="122"/>
                </a:lnTo>
                <a:lnTo>
                  <a:pt x="612" y="112"/>
                </a:lnTo>
                <a:lnTo>
                  <a:pt x="673" y="102"/>
                </a:lnTo>
                <a:lnTo>
                  <a:pt x="734" y="81"/>
                </a:lnTo>
                <a:lnTo>
                  <a:pt x="796" y="71"/>
                </a:lnTo>
                <a:lnTo>
                  <a:pt x="847" y="61"/>
                </a:lnTo>
                <a:lnTo>
                  <a:pt x="887" y="51"/>
                </a:lnTo>
                <a:lnTo>
                  <a:pt x="918" y="51"/>
                </a:lnTo>
                <a:lnTo>
                  <a:pt x="949" y="41"/>
                </a:lnTo>
                <a:lnTo>
                  <a:pt x="959" y="30"/>
                </a:lnTo>
                <a:lnTo>
                  <a:pt x="979" y="20"/>
                </a:lnTo>
                <a:lnTo>
                  <a:pt x="1010" y="0"/>
                </a:lnTo>
                <a:lnTo>
                  <a:pt x="1030" y="0"/>
                </a:lnTo>
                <a:lnTo>
                  <a:pt x="1051" y="0"/>
                </a:lnTo>
                <a:lnTo>
                  <a:pt x="1081" y="0"/>
                </a:lnTo>
                <a:lnTo>
                  <a:pt x="1112" y="10"/>
                </a:lnTo>
                <a:lnTo>
                  <a:pt x="1132" y="20"/>
                </a:lnTo>
                <a:lnTo>
                  <a:pt x="1142" y="30"/>
                </a:lnTo>
                <a:lnTo>
                  <a:pt x="1163" y="51"/>
                </a:lnTo>
                <a:lnTo>
                  <a:pt x="1183" y="61"/>
                </a:lnTo>
                <a:lnTo>
                  <a:pt x="1204" y="81"/>
                </a:lnTo>
                <a:lnTo>
                  <a:pt x="1224" y="102"/>
                </a:lnTo>
                <a:lnTo>
                  <a:pt x="1234" y="122"/>
                </a:lnTo>
                <a:lnTo>
                  <a:pt x="1255" y="132"/>
                </a:lnTo>
                <a:lnTo>
                  <a:pt x="1275" y="153"/>
                </a:lnTo>
                <a:lnTo>
                  <a:pt x="1285" y="163"/>
                </a:lnTo>
                <a:lnTo>
                  <a:pt x="1285" y="183"/>
                </a:lnTo>
                <a:lnTo>
                  <a:pt x="1265" y="194"/>
                </a:lnTo>
                <a:lnTo>
                  <a:pt x="1244" y="214"/>
                </a:lnTo>
                <a:lnTo>
                  <a:pt x="1224" y="224"/>
                </a:lnTo>
                <a:lnTo>
                  <a:pt x="1214" y="224"/>
                </a:lnTo>
                <a:lnTo>
                  <a:pt x="1204" y="234"/>
                </a:lnTo>
                <a:lnTo>
                  <a:pt x="1193" y="245"/>
                </a:lnTo>
                <a:lnTo>
                  <a:pt x="1183" y="265"/>
                </a:lnTo>
                <a:lnTo>
                  <a:pt x="1173" y="296"/>
                </a:lnTo>
                <a:lnTo>
                  <a:pt x="1163" y="316"/>
                </a:lnTo>
                <a:lnTo>
                  <a:pt x="1153" y="357"/>
                </a:lnTo>
                <a:lnTo>
                  <a:pt x="1142" y="388"/>
                </a:lnTo>
                <a:lnTo>
                  <a:pt x="1132" y="428"/>
                </a:lnTo>
                <a:lnTo>
                  <a:pt x="1122" y="479"/>
                </a:lnTo>
                <a:lnTo>
                  <a:pt x="1112" y="530"/>
                </a:lnTo>
                <a:lnTo>
                  <a:pt x="1091" y="592"/>
                </a:lnTo>
                <a:lnTo>
                  <a:pt x="1081" y="653"/>
                </a:lnTo>
                <a:lnTo>
                  <a:pt x="1071" y="714"/>
                </a:lnTo>
                <a:lnTo>
                  <a:pt x="1061" y="785"/>
                </a:lnTo>
                <a:lnTo>
                  <a:pt x="1040" y="857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6" name="Freeform 85"/>
          <p:cNvSpPr/>
          <p:nvPr/>
        </p:nvSpPr>
        <p:spPr>
          <a:xfrm>
            <a:off x="5035550" y="1598613"/>
            <a:ext cx="1314450" cy="214312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2070" h="336">
                <a:moveTo>
                  <a:pt x="61" y="306"/>
                </a:moveTo>
                <a:lnTo>
                  <a:pt x="31" y="285"/>
                </a:lnTo>
                <a:lnTo>
                  <a:pt x="20" y="265"/>
                </a:lnTo>
                <a:lnTo>
                  <a:pt x="0" y="244"/>
                </a:lnTo>
                <a:lnTo>
                  <a:pt x="0" y="234"/>
                </a:lnTo>
                <a:lnTo>
                  <a:pt x="10" y="234"/>
                </a:lnTo>
                <a:lnTo>
                  <a:pt x="20" y="234"/>
                </a:lnTo>
                <a:lnTo>
                  <a:pt x="31" y="224"/>
                </a:lnTo>
                <a:lnTo>
                  <a:pt x="41" y="224"/>
                </a:lnTo>
                <a:lnTo>
                  <a:pt x="61" y="224"/>
                </a:lnTo>
                <a:lnTo>
                  <a:pt x="82" y="224"/>
                </a:lnTo>
                <a:lnTo>
                  <a:pt x="112" y="214"/>
                </a:lnTo>
                <a:lnTo>
                  <a:pt x="163" y="204"/>
                </a:lnTo>
                <a:lnTo>
                  <a:pt x="224" y="204"/>
                </a:lnTo>
                <a:lnTo>
                  <a:pt x="296" y="193"/>
                </a:lnTo>
                <a:lnTo>
                  <a:pt x="377" y="183"/>
                </a:lnTo>
                <a:lnTo>
                  <a:pt x="398" y="183"/>
                </a:lnTo>
                <a:lnTo>
                  <a:pt x="418" y="173"/>
                </a:lnTo>
                <a:lnTo>
                  <a:pt x="449" y="173"/>
                </a:lnTo>
                <a:lnTo>
                  <a:pt x="479" y="173"/>
                </a:lnTo>
                <a:lnTo>
                  <a:pt x="510" y="163"/>
                </a:lnTo>
                <a:lnTo>
                  <a:pt x="551" y="163"/>
                </a:lnTo>
                <a:lnTo>
                  <a:pt x="591" y="153"/>
                </a:lnTo>
                <a:lnTo>
                  <a:pt x="632" y="153"/>
                </a:lnTo>
                <a:lnTo>
                  <a:pt x="683" y="142"/>
                </a:lnTo>
                <a:lnTo>
                  <a:pt x="734" y="132"/>
                </a:lnTo>
                <a:lnTo>
                  <a:pt x="785" y="132"/>
                </a:lnTo>
                <a:lnTo>
                  <a:pt x="846" y="122"/>
                </a:lnTo>
                <a:lnTo>
                  <a:pt x="908" y="112"/>
                </a:lnTo>
                <a:lnTo>
                  <a:pt x="969" y="102"/>
                </a:lnTo>
                <a:lnTo>
                  <a:pt x="1040" y="91"/>
                </a:lnTo>
                <a:lnTo>
                  <a:pt x="1111" y="81"/>
                </a:lnTo>
                <a:lnTo>
                  <a:pt x="1183" y="71"/>
                </a:lnTo>
                <a:lnTo>
                  <a:pt x="1244" y="61"/>
                </a:lnTo>
                <a:lnTo>
                  <a:pt x="1315" y="51"/>
                </a:lnTo>
                <a:lnTo>
                  <a:pt x="1377" y="51"/>
                </a:lnTo>
                <a:lnTo>
                  <a:pt x="1428" y="40"/>
                </a:lnTo>
                <a:lnTo>
                  <a:pt x="1489" y="30"/>
                </a:lnTo>
                <a:lnTo>
                  <a:pt x="1540" y="30"/>
                </a:lnTo>
                <a:lnTo>
                  <a:pt x="1581" y="20"/>
                </a:lnTo>
                <a:lnTo>
                  <a:pt x="1621" y="20"/>
                </a:lnTo>
                <a:lnTo>
                  <a:pt x="1662" y="10"/>
                </a:lnTo>
                <a:lnTo>
                  <a:pt x="1703" y="10"/>
                </a:lnTo>
                <a:lnTo>
                  <a:pt x="1733" y="10"/>
                </a:lnTo>
                <a:lnTo>
                  <a:pt x="1764" y="10"/>
                </a:lnTo>
                <a:lnTo>
                  <a:pt x="1795" y="0"/>
                </a:lnTo>
                <a:lnTo>
                  <a:pt x="1815" y="0"/>
                </a:lnTo>
                <a:lnTo>
                  <a:pt x="1835" y="0"/>
                </a:lnTo>
                <a:lnTo>
                  <a:pt x="1876" y="0"/>
                </a:lnTo>
                <a:lnTo>
                  <a:pt x="1907" y="10"/>
                </a:lnTo>
                <a:lnTo>
                  <a:pt x="1937" y="10"/>
                </a:lnTo>
                <a:lnTo>
                  <a:pt x="1958" y="10"/>
                </a:lnTo>
                <a:lnTo>
                  <a:pt x="1978" y="20"/>
                </a:lnTo>
                <a:lnTo>
                  <a:pt x="1999" y="30"/>
                </a:lnTo>
                <a:lnTo>
                  <a:pt x="2019" y="40"/>
                </a:lnTo>
                <a:lnTo>
                  <a:pt x="2029" y="51"/>
                </a:lnTo>
                <a:lnTo>
                  <a:pt x="2050" y="71"/>
                </a:lnTo>
                <a:lnTo>
                  <a:pt x="2060" y="81"/>
                </a:lnTo>
                <a:lnTo>
                  <a:pt x="2070" y="91"/>
                </a:lnTo>
                <a:lnTo>
                  <a:pt x="2070" y="102"/>
                </a:lnTo>
                <a:lnTo>
                  <a:pt x="2070" y="122"/>
                </a:lnTo>
                <a:lnTo>
                  <a:pt x="2070" y="132"/>
                </a:lnTo>
                <a:lnTo>
                  <a:pt x="2060" y="142"/>
                </a:lnTo>
                <a:lnTo>
                  <a:pt x="2050" y="142"/>
                </a:lnTo>
                <a:lnTo>
                  <a:pt x="2039" y="142"/>
                </a:lnTo>
                <a:lnTo>
                  <a:pt x="2019" y="142"/>
                </a:lnTo>
                <a:lnTo>
                  <a:pt x="2009" y="142"/>
                </a:lnTo>
                <a:lnTo>
                  <a:pt x="1968" y="153"/>
                </a:lnTo>
                <a:lnTo>
                  <a:pt x="1927" y="153"/>
                </a:lnTo>
                <a:lnTo>
                  <a:pt x="1876" y="153"/>
                </a:lnTo>
                <a:lnTo>
                  <a:pt x="1815" y="153"/>
                </a:lnTo>
                <a:lnTo>
                  <a:pt x="1754" y="153"/>
                </a:lnTo>
                <a:lnTo>
                  <a:pt x="1601" y="153"/>
                </a:lnTo>
                <a:lnTo>
                  <a:pt x="1468" y="153"/>
                </a:lnTo>
                <a:lnTo>
                  <a:pt x="1336" y="163"/>
                </a:lnTo>
                <a:lnTo>
                  <a:pt x="1224" y="183"/>
                </a:lnTo>
                <a:lnTo>
                  <a:pt x="1101" y="204"/>
                </a:lnTo>
                <a:lnTo>
                  <a:pt x="989" y="214"/>
                </a:lnTo>
                <a:lnTo>
                  <a:pt x="877" y="234"/>
                </a:lnTo>
                <a:lnTo>
                  <a:pt x="775" y="255"/>
                </a:lnTo>
                <a:lnTo>
                  <a:pt x="673" y="265"/>
                </a:lnTo>
                <a:lnTo>
                  <a:pt x="571" y="285"/>
                </a:lnTo>
                <a:lnTo>
                  <a:pt x="469" y="295"/>
                </a:lnTo>
                <a:lnTo>
                  <a:pt x="377" y="306"/>
                </a:lnTo>
                <a:lnTo>
                  <a:pt x="326" y="316"/>
                </a:lnTo>
                <a:lnTo>
                  <a:pt x="286" y="326"/>
                </a:lnTo>
                <a:lnTo>
                  <a:pt x="255" y="326"/>
                </a:lnTo>
                <a:lnTo>
                  <a:pt x="224" y="336"/>
                </a:lnTo>
                <a:lnTo>
                  <a:pt x="194" y="336"/>
                </a:lnTo>
                <a:lnTo>
                  <a:pt x="173" y="336"/>
                </a:lnTo>
                <a:lnTo>
                  <a:pt x="163" y="336"/>
                </a:lnTo>
                <a:lnTo>
                  <a:pt x="153" y="336"/>
                </a:lnTo>
                <a:lnTo>
                  <a:pt x="133" y="336"/>
                </a:lnTo>
                <a:lnTo>
                  <a:pt x="112" y="336"/>
                </a:lnTo>
                <a:lnTo>
                  <a:pt x="92" y="316"/>
                </a:lnTo>
                <a:lnTo>
                  <a:pt x="61" y="306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7" name="Freeform 82"/>
          <p:cNvSpPr/>
          <p:nvPr/>
        </p:nvSpPr>
        <p:spPr>
          <a:xfrm>
            <a:off x="5845175" y="1785938"/>
            <a:ext cx="342900" cy="31115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540" h="490">
                <a:moveTo>
                  <a:pt x="40" y="490"/>
                </a:moveTo>
                <a:lnTo>
                  <a:pt x="0" y="449"/>
                </a:lnTo>
                <a:lnTo>
                  <a:pt x="51" y="398"/>
                </a:lnTo>
                <a:lnTo>
                  <a:pt x="102" y="358"/>
                </a:lnTo>
                <a:lnTo>
                  <a:pt x="142" y="327"/>
                </a:lnTo>
                <a:lnTo>
                  <a:pt x="183" y="286"/>
                </a:lnTo>
                <a:lnTo>
                  <a:pt x="214" y="256"/>
                </a:lnTo>
                <a:lnTo>
                  <a:pt x="244" y="225"/>
                </a:lnTo>
                <a:lnTo>
                  <a:pt x="275" y="205"/>
                </a:lnTo>
                <a:lnTo>
                  <a:pt x="295" y="184"/>
                </a:lnTo>
                <a:lnTo>
                  <a:pt x="316" y="153"/>
                </a:lnTo>
                <a:lnTo>
                  <a:pt x="326" y="143"/>
                </a:lnTo>
                <a:lnTo>
                  <a:pt x="336" y="123"/>
                </a:lnTo>
                <a:lnTo>
                  <a:pt x="336" y="102"/>
                </a:lnTo>
                <a:lnTo>
                  <a:pt x="346" y="82"/>
                </a:lnTo>
                <a:lnTo>
                  <a:pt x="346" y="72"/>
                </a:lnTo>
                <a:lnTo>
                  <a:pt x="336" y="62"/>
                </a:lnTo>
                <a:lnTo>
                  <a:pt x="336" y="41"/>
                </a:lnTo>
                <a:lnTo>
                  <a:pt x="326" y="41"/>
                </a:lnTo>
                <a:lnTo>
                  <a:pt x="316" y="31"/>
                </a:lnTo>
                <a:lnTo>
                  <a:pt x="316" y="21"/>
                </a:lnTo>
                <a:lnTo>
                  <a:pt x="316" y="11"/>
                </a:lnTo>
                <a:lnTo>
                  <a:pt x="326" y="11"/>
                </a:lnTo>
                <a:lnTo>
                  <a:pt x="336" y="0"/>
                </a:lnTo>
                <a:lnTo>
                  <a:pt x="346" y="0"/>
                </a:lnTo>
                <a:lnTo>
                  <a:pt x="367" y="0"/>
                </a:lnTo>
                <a:lnTo>
                  <a:pt x="387" y="11"/>
                </a:lnTo>
                <a:lnTo>
                  <a:pt x="428" y="31"/>
                </a:lnTo>
                <a:lnTo>
                  <a:pt x="469" y="51"/>
                </a:lnTo>
                <a:lnTo>
                  <a:pt x="489" y="72"/>
                </a:lnTo>
                <a:lnTo>
                  <a:pt x="499" y="92"/>
                </a:lnTo>
                <a:lnTo>
                  <a:pt x="520" y="102"/>
                </a:lnTo>
                <a:lnTo>
                  <a:pt x="530" y="113"/>
                </a:lnTo>
                <a:lnTo>
                  <a:pt x="540" y="133"/>
                </a:lnTo>
                <a:lnTo>
                  <a:pt x="540" y="143"/>
                </a:lnTo>
                <a:lnTo>
                  <a:pt x="540" y="153"/>
                </a:lnTo>
                <a:lnTo>
                  <a:pt x="540" y="164"/>
                </a:lnTo>
                <a:lnTo>
                  <a:pt x="540" y="174"/>
                </a:lnTo>
                <a:lnTo>
                  <a:pt x="530" y="184"/>
                </a:lnTo>
                <a:lnTo>
                  <a:pt x="520" y="194"/>
                </a:lnTo>
                <a:lnTo>
                  <a:pt x="509" y="205"/>
                </a:lnTo>
                <a:lnTo>
                  <a:pt x="489" y="215"/>
                </a:lnTo>
                <a:lnTo>
                  <a:pt x="469" y="235"/>
                </a:lnTo>
                <a:lnTo>
                  <a:pt x="438" y="256"/>
                </a:lnTo>
                <a:lnTo>
                  <a:pt x="407" y="266"/>
                </a:lnTo>
                <a:lnTo>
                  <a:pt x="377" y="286"/>
                </a:lnTo>
                <a:lnTo>
                  <a:pt x="336" y="317"/>
                </a:lnTo>
                <a:lnTo>
                  <a:pt x="295" y="337"/>
                </a:lnTo>
                <a:lnTo>
                  <a:pt x="255" y="368"/>
                </a:lnTo>
                <a:lnTo>
                  <a:pt x="204" y="398"/>
                </a:lnTo>
                <a:lnTo>
                  <a:pt x="153" y="429"/>
                </a:lnTo>
                <a:lnTo>
                  <a:pt x="102" y="460"/>
                </a:lnTo>
                <a:lnTo>
                  <a:pt x="40" y="490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8" name="Freeform 83"/>
          <p:cNvSpPr/>
          <p:nvPr/>
        </p:nvSpPr>
        <p:spPr>
          <a:xfrm>
            <a:off x="5443538" y="1695450"/>
            <a:ext cx="290512" cy="1057275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459" h="1663">
                <a:moveTo>
                  <a:pt x="235" y="1591"/>
                </a:moveTo>
                <a:lnTo>
                  <a:pt x="225" y="1571"/>
                </a:lnTo>
                <a:lnTo>
                  <a:pt x="225" y="1550"/>
                </a:lnTo>
                <a:lnTo>
                  <a:pt x="204" y="1520"/>
                </a:lnTo>
                <a:lnTo>
                  <a:pt x="194" y="1499"/>
                </a:lnTo>
                <a:lnTo>
                  <a:pt x="174" y="1479"/>
                </a:lnTo>
                <a:lnTo>
                  <a:pt x="153" y="1459"/>
                </a:lnTo>
                <a:lnTo>
                  <a:pt x="133" y="1438"/>
                </a:lnTo>
                <a:lnTo>
                  <a:pt x="113" y="1418"/>
                </a:lnTo>
                <a:lnTo>
                  <a:pt x="82" y="1397"/>
                </a:lnTo>
                <a:lnTo>
                  <a:pt x="62" y="1377"/>
                </a:lnTo>
                <a:lnTo>
                  <a:pt x="41" y="1357"/>
                </a:lnTo>
                <a:lnTo>
                  <a:pt x="31" y="1346"/>
                </a:lnTo>
                <a:lnTo>
                  <a:pt x="21" y="1326"/>
                </a:lnTo>
                <a:lnTo>
                  <a:pt x="11" y="1316"/>
                </a:lnTo>
                <a:lnTo>
                  <a:pt x="0" y="1316"/>
                </a:lnTo>
                <a:lnTo>
                  <a:pt x="0" y="1306"/>
                </a:lnTo>
                <a:lnTo>
                  <a:pt x="11" y="1306"/>
                </a:lnTo>
                <a:lnTo>
                  <a:pt x="21" y="1295"/>
                </a:lnTo>
                <a:lnTo>
                  <a:pt x="31" y="1295"/>
                </a:lnTo>
                <a:lnTo>
                  <a:pt x="51" y="1295"/>
                </a:lnTo>
                <a:lnTo>
                  <a:pt x="72" y="1306"/>
                </a:lnTo>
                <a:lnTo>
                  <a:pt x="102" y="1306"/>
                </a:lnTo>
                <a:lnTo>
                  <a:pt x="133" y="1306"/>
                </a:lnTo>
                <a:lnTo>
                  <a:pt x="164" y="1316"/>
                </a:lnTo>
                <a:lnTo>
                  <a:pt x="184" y="1316"/>
                </a:lnTo>
                <a:lnTo>
                  <a:pt x="215" y="1326"/>
                </a:lnTo>
                <a:lnTo>
                  <a:pt x="235" y="1326"/>
                </a:lnTo>
                <a:lnTo>
                  <a:pt x="255" y="1326"/>
                </a:lnTo>
                <a:lnTo>
                  <a:pt x="266" y="1316"/>
                </a:lnTo>
                <a:lnTo>
                  <a:pt x="276" y="1316"/>
                </a:lnTo>
                <a:lnTo>
                  <a:pt x="286" y="1306"/>
                </a:lnTo>
                <a:lnTo>
                  <a:pt x="296" y="1306"/>
                </a:lnTo>
                <a:lnTo>
                  <a:pt x="296" y="1295"/>
                </a:lnTo>
                <a:lnTo>
                  <a:pt x="296" y="1285"/>
                </a:lnTo>
                <a:lnTo>
                  <a:pt x="296" y="1275"/>
                </a:lnTo>
                <a:lnTo>
                  <a:pt x="296" y="1265"/>
                </a:lnTo>
                <a:lnTo>
                  <a:pt x="306" y="1244"/>
                </a:lnTo>
                <a:lnTo>
                  <a:pt x="306" y="1224"/>
                </a:lnTo>
                <a:lnTo>
                  <a:pt x="306" y="1193"/>
                </a:lnTo>
                <a:lnTo>
                  <a:pt x="306" y="1173"/>
                </a:lnTo>
                <a:lnTo>
                  <a:pt x="306" y="1142"/>
                </a:lnTo>
                <a:lnTo>
                  <a:pt x="306" y="1112"/>
                </a:lnTo>
                <a:lnTo>
                  <a:pt x="306" y="1071"/>
                </a:lnTo>
                <a:lnTo>
                  <a:pt x="306" y="1040"/>
                </a:lnTo>
                <a:lnTo>
                  <a:pt x="306" y="999"/>
                </a:lnTo>
                <a:lnTo>
                  <a:pt x="317" y="948"/>
                </a:lnTo>
                <a:lnTo>
                  <a:pt x="317" y="908"/>
                </a:lnTo>
                <a:lnTo>
                  <a:pt x="306" y="806"/>
                </a:lnTo>
                <a:lnTo>
                  <a:pt x="306" y="704"/>
                </a:lnTo>
                <a:lnTo>
                  <a:pt x="306" y="602"/>
                </a:lnTo>
                <a:lnTo>
                  <a:pt x="306" y="489"/>
                </a:lnTo>
                <a:lnTo>
                  <a:pt x="296" y="377"/>
                </a:lnTo>
                <a:lnTo>
                  <a:pt x="286" y="255"/>
                </a:lnTo>
                <a:lnTo>
                  <a:pt x="276" y="132"/>
                </a:lnTo>
                <a:lnTo>
                  <a:pt x="266" y="0"/>
                </a:lnTo>
                <a:lnTo>
                  <a:pt x="306" y="20"/>
                </a:lnTo>
                <a:lnTo>
                  <a:pt x="347" y="51"/>
                </a:lnTo>
                <a:lnTo>
                  <a:pt x="378" y="71"/>
                </a:lnTo>
                <a:lnTo>
                  <a:pt x="398" y="102"/>
                </a:lnTo>
                <a:lnTo>
                  <a:pt x="419" y="122"/>
                </a:lnTo>
                <a:lnTo>
                  <a:pt x="439" y="132"/>
                </a:lnTo>
                <a:lnTo>
                  <a:pt x="449" y="153"/>
                </a:lnTo>
                <a:lnTo>
                  <a:pt x="459" y="163"/>
                </a:lnTo>
                <a:lnTo>
                  <a:pt x="449" y="214"/>
                </a:lnTo>
                <a:lnTo>
                  <a:pt x="449" y="244"/>
                </a:lnTo>
                <a:lnTo>
                  <a:pt x="449" y="265"/>
                </a:lnTo>
                <a:lnTo>
                  <a:pt x="439" y="275"/>
                </a:lnTo>
                <a:lnTo>
                  <a:pt x="439" y="285"/>
                </a:lnTo>
                <a:lnTo>
                  <a:pt x="439" y="306"/>
                </a:lnTo>
                <a:lnTo>
                  <a:pt x="439" y="326"/>
                </a:lnTo>
                <a:lnTo>
                  <a:pt x="439" y="347"/>
                </a:lnTo>
                <a:lnTo>
                  <a:pt x="439" y="377"/>
                </a:lnTo>
                <a:lnTo>
                  <a:pt x="439" y="408"/>
                </a:lnTo>
                <a:lnTo>
                  <a:pt x="439" y="449"/>
                </a:lnTo>
                <a:lnTo>
                  <a:pt x="439" y="489"/>
                </a:lnTo>
                <a:lnTo>
                  <a:pt x="439" y="530"/>
                </a:lnTo>
                <a:lnTo>
                  <a:pt x="439" y="581"/>
                </a:lnTo>
                <a:lnTo>
                  <a:pt x="439" y="632"/>
                </a:lnTo>
                <a:lnTo>
                  <a:pt x="439" y="693"/>
                </a:lnTo>
                <a:lnTo>
                  <a:pt x="439" y="755"/>
                </a:lnTo>
                <a:lnTo>
                  <a:pt x="439" y="816"/>
                </a:lnTo>
                <a:lnTo>
                  <a:pt x="449" y="877"/>
                </a:lnTo>
                <a:lnTo>
                  <a:pt x="449" y="948"/>
                </a:lnTo>
                <a:lnTo>
                  <a:pt x="449" y="1010"/>
                </a:lnTo>
                <a:lnTo>
                  <a:pt x="449" y="1071"/>
                </a:lnTo>
                <a:lnTo>
                  <a:pt x="449" y="1132"/>
                </a:lnTo>
                <a:lnTo>
                  <a:pt x="449" y="1183"/>
                </a:lnTo>
                <a:lnTo>
                  <a:pt x="449" y="1234"/>
                </a:lnTo>
                <a:lnTo>
                  <a:pt x="449" y="1285"/>
                </a:lnTo>
                <a:lnTo>
                  <a:pt x="439" y="1326"/>
                </a:lnTo>
                <a:lnTo>
                  <a:pt x="439" y="1367"/>
                </a:lnTo>
                <a:lnTo>
                  <a:pt x="439" y="1408"/>
                </a:lnTo>
                <a:lnTo>
                  <a:pt x="429" y="1438"/>
                </a:lnTo>
                <a:lnTo>
                  <a:pt x="429" y="1469"/>
                </a:lnTo>
                <a:lnTo>
                  <a:pt x="419" y="1489"/>
                </a:lnTo>
                <a:lnTo>
                  <a:pt x="419" y="1520"/>
                </a:lnTo>
                <a:lnTo>
                  <a:pt x="408" y="1540"/>
                </a:lnTo>
                <a:lnTo>
                  <a:pt x="398" y="1550"/>
                </a:lnTo>
                <a:lnTo>
                  <a:pt x="388" y="1581"/>
                </a:lnTo>
                <a:lnTo>
                  <a:pt x="368" y="1601"/>
                </a:lnTo>
                <a:lnTo>
                  <a:pt x="357" y="1622"/>
                </a:lnTo>
                <a:lnTo>
                  <a:pt x="347" y="1642"/>
                </a:lnTo>
                <a:lnTo>
                  <a:pt x="327" y="1652"/>
                </a:lnTo>
                <a:lnTo>
                  <a:pt x="317" y="1663"/>
                </a:lnTo>
                <a:lnTo>
                  <a:pt x="306" y="1663"/>
                </a:lnTo>
                <a:lnTo>
                  <a:pt x="296" y="1663"/>
                </a:lnTo>
                <a:lnTo>
                  <a:pt x="286" y="1663"/>
                </a:lnTo>
                <a:lnTo>
                  <a:pt x="276" y="1652"/>
                </a:lnTo>
                <a:lnTo>
                  <a:pt x="266" y="1652"/>
                </a:lnTo>
                <a:lnTo>
                  <a:pt x="255" y="1632"/>
                </a:lnTo>
                <a:lnTo>
                  <a:pt x="255" y="1622"/>
                </a:lnTo>
                <a:lnTo>
                  <a:pt x="245" y="1612"/>
                </a:lnTo>
                <a:lnTo>
                  <a:pt x="235" y="1591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9" name="Freeform 81"/>
          <p:cNvSpPr/>
          <p:nvPr/>
        </p:nvSpPr>
        <p:spPr>
          <a:xfrm>
            <a:off x="5656263" y="1882775"/>
            <a:ext cx="927100" cy="5969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pathLst>
              <a:path w="1458" h="939">
                <a:moveTo>
                  <a:pt x="1458" y="857"/>
                </a:moveTo>
                <a:lnTo>
                  <a:pt x="1458" y="857"/>
                </a:lnTo>
                <a:lnTo>
                  <a:pt x="1448" y="868"/>
                </a:lnTo>
                <a:lnTo>
                  <a:pt x="1427" y="868"/>
                </a:lnTo>
                <a:lnTo>
                  <a:pt x="1397" y="878"/>
                </a:lnTo>
                <a:lnTo>
                  <a:pt x="1366" y="888"/>
                </a:lnTo>
                <a:lnTo>
                  <a:pt x="1325" y="898"/>
                </a:lnTo>
                <a:lnTo>
                  <a:pt x="1274" y="898"/>
                </a:lnTo>
                <a:lnTo>
                  <a:pt x="1213" y="908"/>
                </a:lnTo>
                <a:lnTo>
                  <a:pt x="1152" y="919"/>
                </a:lnTo>
                <a:lnTo>
                  <a:pt x="1101" y="929"/>
                </a:lnTo>
                <a:lnTo>
                  <a:pt x="1050" y="929"/>
                </a:lnTo>
                <a:lnTo>
                  <a:pt x="1009" y="939"/>
                </a:lnTo>
                <a:lnTo>
                  <a:pt x="969" y="939"/>
                </a:lnTo>
                <a:lnTo>
                  <a:pt x="938" y="939"/>
                </a:lnTo>
                <a:lnTo>
                  <a:pt x="907" y="939"/>
                </a:lnTo>
                <a:lnTo>
                  <a:pt x="887" y="929"/>
                </a:lnTo>
                <a:lnTo>
                  <a:pt x="856" y="929"/>
                </a:lnTo>
                <a:lnTo>
                  <a:pt x="826" y="919"/>
                </a:lnTo>
                <a:lnTo>
                  <a:pt x="795" y="898"/>
                </a:lnTo>
                <a:lnTo>
                  <a:pt x="754" y="868"/>
                </a:lnTo>
                <a:lnTo>
                  <a:pt x="724" y="837"/>
                </a:lnTo>
                <a:lnTo>
                  <a:pt x="683" y="806"/>
                </a:lnTo>
                <a:lnTo>
                  <a:pt x="642" y="766"/>
                </a:lnTo>
                <a:lnTo>
                  <a:pt x="591" y="715"/>
                </a:lnTo>
                <a:lnTo>
                  <a:pt x="540" y="653"/>
                </a:lnTo>
                <a:lnTo>
                  <a:pt x="479" y="592"/>
                </a:lnTo>
                <a:lnTo>
                  <a:pt x="418" y="521"/>
                </a:lnTo>
                <a:lnTo>
                  <a:pt x="347" y="449"/>
                </a:lnTo>
                <a:lnTo>
                  <a:pt x="265" y="368"/>
                </a:lnTo>
                <a:lnTo>
                  <a:pt x="183" y="266"/>
                </a:lnTo>
                <a:lnTo>
                  <a:pt x="143" y="225"/>
                </a:lnTo>
                <a:lnTo>
                  <a:pt x="92" y="174"/>
                </a:lnTo>
                <a:lnTo>
                  <a:pt x="41" y="113"/>
                </a:lnTo>
                <a:lnTo>
                  <a:pt x="0" y="62"/>
                </a:lnTo>
                <a:lnTo>
                  <a:pt x="51" y="0"/>
                </a:lnTo>
                <a:lnTo>
                  <a:pt x="132" y="72"/>
                </a:lnTo>
                <a:lnTo>
                  <a:pt x="204" y="143"/>
                </a:lnTo>
                <a:lnTo>
                  <a:pt x="275" y="205"/>
                </a:lnTo>
                <a:lnTo>
                  <a:pt x="347" y="266"/>
                </a:lnTo>
                <a:lnTo>
                  <a:pt x="408" y="317"/>
                </a:lnTo>
                <a:lnTo>
                  <a:pt x="479" y="368"/>
                </a:lnTo>
                <a:lnTo>
                  <a:pt x="540" y="409"/>
                </a:lnTo>
                <a:lnTo>
                  <a:pt x="591" y="449"/>
                </a:lnTo>
                <a:lnTo>
                  <a:pt x="653" y="490"/>
                </a:lnTo>
                <a:lnTo>
                  <a:pt x="714" y="531"/>
                </a:lnTo>
                <a:lnTo>
                  <a:pt x="775" y="572"/>
                </a:lnTo>
                <a:lnTo>
                  <a:pt x="846" y="602"/>
                </a:lnTo>
                <a:lnTo>
                  <a:pt x="918" y="633"/>
                </a:lnTo>
                <a:lnTo>
                  <a:pt x="989" y="664"/>
                </a:lnTo>
                <a:lnTo>
                  <a:pt x="1071" y="694"/>
                </a:lnTo>
                <a:lnTo>
                  <a:pt x="1152" y="725"/>
                </a:lnTo>
                <a:lnTo>
                  <a:pt x="1183" y="735"/>
                </a:lnTo>
                <a:lnTo>
                  <a:pt x="1224" y="745"/>
                </a:lnTo>
                <a:lnTo>
                  <a:pt x="1254" y="755"/>
                </a:lnTo>
                <a:lnTo>
                  <a:pt x="1285" y="766"/>
                </a:lnTo>
                <a:lnTo>
                  <a:pt x="1315" y="776"/>
                </a:lnTo>
                <a:lnTo>
                  <a:pt x="1346" y="786"/>
                </a:lnTo>
                <a:lnTo>
                  <a:pt x="1366" y="796"/>
                </a:lnTo>
                <a:lnTo>
                  <a:pt x="1387" y="806"/>
                </a:lnTo>
                <a:lnTo>
                  <a:pt x="1407" y="817"/>
                </a:lnTo>
                <a:lnTo>
                  <a:pt x="1417" y="817"/>
                </a:lnTo>
                <a:lnTo>
                  <a:pt x="1438" y="827"/>
                </a:lnTo>
                <a:lnTo>
                  <a:pt x="1448" y="837"/>
                </a:lnTo>
                <a:lnTo>
                  <a:pt x="1458" y="847"/>
                </a:lnTo>
                <a:lnTo>
                  <a:pt x="1458" y="857"/>
                </a:lnTo>
              </a:path>
            </a:pathLst>
          </a:custGeom>
          <a:solidFill>
            <a:srgbClr val="FF00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4" name="线形标注 2 33"/>
          <p:cNvSpPr/>
          <p:nvPr/>
        </p:nvSpPr>
        <p:spPr>
          <a:xfrm>
            <a:off x="7165975" y="1922463"/>
            <a:ext cx="1912938" cy="639763"/>
          </a:xfrm>
          <a:prstGeom prst="borderCallout2">
            <a:avLst>
              <a:gd name="adj1" fmla="val 43442"/>
              <a:gd name="adj2" fmla="val -3647"/>
              <a:gd name="adj3" fmla="val 83713"/>
              <a:gd name="adj4" fmla="val -16529"/>
              <a:gd name="adj5" fmla="val 72208"/>
              <a:gd name="adj6" fmla="val -77811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85725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第四笔居中。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41" name="线形标注 2 40"/>
          <p:cNvSpPr/>
          <p:nvPr/>
        </p:nvSpPr>
        <p:spPr>
          <a:xfrm>
            <a:off x="2381250" y="2393950"/>
            <a:ext cx="1879600" cy="550863"/>
          </a:xfrm>
          <a:prstGeom prst="borderCallout2">
            <a:avLst>
              <a:gd name="adj1" fmla="val 47210"/>
              <a:gd name="adj2" fmla="val 99795"/>
              <a:gd name="adj3" fmla="val 49018"/>
              <a:gd name="adj4" fmla="val 120218"/>
              <a:gd name="adj5" fmla="val 11624"/>
              <a:gd name="adj6" fmla="val 135246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180975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第六笔是提。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pSp>
        <p:nvGrpSpPr>
          <p:cNvPr id="5" name="组合 1"/>
          <p:cNvGrpSpPr/>
          <p:nvPr/>
        </p:nvGrpSpPr>
        <p:grpSpPr>
          <a:xfrm>
            <a:off x="7043738" y="3135313"/>
            <a:ext cx="1800225" cy="1203325"/>
            <a:chOff x="6397625" y="2122488"/>
            <a:chExt cx="1800225" cy="1241328"/>
          </a:xfrm>
        </p:grpSpPr>
        <p:sp>
          <p:nvSpPr>
            <p:cNvPr id="47" name="云形标注 46"/>
            <p:cNvSpPr/>
            <p:nvPr/>
          </p:nvSpPr>
          <p:spPr>
            <a:xfrm>
              <a:off x="6397625" y="2122488"/>
              <a:ext cx="1800225" cy="1241328"/>
            </a:xfrm>
            <a:prstGeom prst="cloudCallout">
              <a:avLst>
                <a:gd name="adj1" fmla="val -92143"/>
                <a:gd name="adj2" fmla="val -90009"/>
              </a:avLst>
            </a:prstGeom>
            <a:gradFill>
              <a:gsLst>
                <a:gs pos="0">
                  <a:schemeClr val="bg1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3587" name="TextBox 3"/>
            <p:cNvSpPr txBox="1">
              <a:spLocks noChangeArrowheads="1"/>
            </p:cNvSpPr>
            <p:nvPr/>
          </p:nvSpPr>
          <p:spPr bwMode="auto">
            <a:xfrm>
              <a:off x="6492875" y="2387785"/>
              <a:ext cx="1643062" cy="666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易错提示：下面是“氺”。</a:t>
              </a:r>
              <a:endPara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22300" y="3141663"/>
            <a:ext cx="1463675" cy="461962"/>
            <a:chOff x="621737" y="3141663"/>
            <a:chExt cx="1464764" cy="461962"/>
          </a:xfrm>
        </p:grpSpPr>
        <p:sp>
          <p:nvSpPr>
            <p:cNvPr id="4" name="TextBox 3"/>
            <p:cNvSpPr txBox="1">
              <a:spLocks noChangeArrowheads="1"/>
            </p:cNvSpPr>
            <p:nvPr/>
          </p:nvSpPr>
          <p:spPr bwMode="auto">
            <a:xfrm>
              <a:off x="621737" y="3141663"/>
              <a:ext cx="1170858" cy="46196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部首：</a:t>
              </a:r>
              <a:endPara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pic>
          <p:nvPicPr>
            <p:cNvPr id="9" name="Picture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DDF3EE"/>
                </a:clrFrom>
                <a:clrTo>
                  <a:srgbClr val="DDF3E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00726" y="3152461"/>
              <a:ext cx="485775" cy="41910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33" name="Picture 3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08850" y="160338"/>
            <a:ext cx="901700" cy="512763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977</Words>
  <Application>WPS 演示</Application>
  <PresentationFormat>全屏显示(16:9)</PresentationFormat>
  <Paragraphs>297</Paragraphs>
  <Slides>20</Slides>
  <Notes>2</Notes>
  <HiddenSlides>12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40" baseType="lpstr">
      <vt:lpstr>Arial</vt:lpstr>
      <vt:lpstr>宋体</vt:lpstr>
      <vt:lpstr>Wingdings</vt:lpstr>
      <vt:lpstr>Calibri</vt:lpstr>
      <vt:lpstr>Malgun Gothic</vt:lpstr>
      <vt:lpstr>微软雅黑</vt:lpstr>
      <vt:lpstr>黑体</vt:lpstr>
      <vt:lpstr>Times New Roman</vt:lpstr>
      <vt:lpstr>楷体</vt:lpstr>
      <vt:lpstr>方正姚体</vt:lpstr>
      <vt:lpstr>华文彩云</vt:lpstr>
      <vt:lpstr>+mn-ea</vt:lpstr>
      <vt:lpstr>Segoe Print</vt:lpstr>
      <vt:lpstr>仿宋</vt:lpstr>
      <vt:lpstr>Arial</vt:lpstr>
      <vt:lpstr>华文新魏</vt:lpstr>
      <vt:lpstr>Arial Unicode MS</vt:lpstr>
      <vt:lpstr>华文行楷</vt:lpstr>
      <vt:lpstr>Wingdings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807</cp:revision>
  <dcterms:created xsi:type="dcterms:W3CDTF">2015-12-30T08:03:25Z</dcterms:created>
  <dcterms:modified xsi:type="dcterms:W3CDTF">2021-09-06T13:54:32Z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