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3"/>
    <p:sldMasterId id="2147483699" r:id="rId4"/>
    <p:sldMasterId id="2147483741" r:id="rId5"/>
    <p:sldMasterId id="2147483750" r:id="rId6"/>
    <p:sldMasterId id="2147483759" r:id="rId7"/>
    <p:sldMasterId id="2147483801" r:id="rId8"/>
    <p:sldMasterId id="2147483810" r:id="rId9"/>
  </p:sldMasterIdLst>
  <p:notesMasterIdLst>
    <p:notesMasterId r:id="rId12"/>
  </p:notesMasterIdLst>
  <p:handoutMasterIdLst>
    <p:handoutMasterId r:id="rId36"/>
  </p:handoutMasterIdLst>
  <p:sldIdLst>
    <p:sldId id="342" r:id="rId10"/>
    <p:sldId id="256" r:id="rId11"/>
    <p:sldId id="343" r:id="rId13"/>
    <p:sldId id="317" r:id="rId14"/>
    <p:sldId id="312" r:id="rId15"/>
    <p:sldId id="386" r:id="rId16"/>
    <p:sldId id="420" r:id="rId17"/>
    <p:sldId id="345" r:id="rId18"/>
    <p:sldId id="288" r:id="rId19"/>
    <p:sldId id="315" r:id="rId20"/>
    <p:sldId id="368" r:id="rId21"/>
    <p:sldId id="367" r:id="rId22"/>
    <p:sldId id="407" r:id="rId23"/>
    <p:sldId id="408" r:id="rId24"/>
    <p:sldId id="409" r:id="rId25"/>
    <p:sldId id="290" r:id="rId26"/>
    <p:sldId id="306" r:id="rId27"/>
    <p:sldId id="410" r:id="rId28"/>
    <p:sldId id="295" r:id="rId29"/>
    <p:sldId id="411" r:id="rId30"/>
    <p:sldId id="413" r:id="rId31"/>
    <p:sldId id="301" r:id="rId32"/>
    <p:sldId id="309" r:id="rId33"/>
    <p:sldId id="310" r:id="rId34"/>
    <p:sldId id="281" r:id="rId35"/>
  </p:sldIdLst>
  <p:sldSz cx="9144000" cy="51435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gs" Target="tags/tag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65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defTabSz="685800" eaLnBrk="1" hangingPunct="1">
              <a:buSzPct val="100000"/>
              <a:buFont typeface="Arial" panose="020B0604020202020204" pitchFamily="34" charset="0"/>
            </a:pPr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36547" name="日期占位符 2"/>
          <p:cNvSpPr>
            <a:spLocks noGrp="1"/>
          </p:cNvSpPr>
          <p:nvPr>
            <p:ph type="dt" sz="quarter" idx="2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hangingPunct="1">
              <a:buSzPct val="100000"/>
              <a:buFont typeface="Arial" panose="020B0604020202020204" pitchFamily="34" charset="0"/>
            </a:pPr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6548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>
              <a:buSzPct val="100000"/>
              <a:buFont typeface="Arial" panose="020B0604020202020204" pitchFamily="34" charset="0"/>
            </a:pPr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3654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</a:pPr>
            <a:fld id="{9A0DB2DC-4C9A-4742-B13C-FB6460FD3503}" type="slidenum">
              <a:rPr lang="zh-CN" altLang="en-US" sz="1200">
                <a:latin typeface="Franklin Gothic Medium" panose="020B0603020102020204" pitchFamily="34" charset="0"/>
                <a:ea typeface="微软雅黑" panose="020B0503020204020204" pitchFamily="34" charset="-122"/>
              </a:rPr>
            </a:fld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defTabSz="685800" eaLnBrk="1" hangingPunct="1"/>
            <a:endParaRPr lang="zh-CN" altLang="en-US" sz="1200"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35523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hangingPunct="1"/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24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pPr marL="0" lv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>
              <a:ea typeface="微软雅黑" panose="020B0503020204020204" pitchFamily="34" charset="-122"/>
            </a:endParaRPr>
          </a:p>
        </p:txBody>
      </p:sp>
      <p:sp>
        <p:nvSpPr>
          <p:cNvPr id="235525" name="备注占位符 4"/>
          <p:cNvSpPr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35526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3552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/>
            <a:fld id="{9A0DB2DC-4C9A-4742-B13C-FB6460FD3503}" type="slidenum">
              <a:rPr lang="zh-CN" altLang="en-US" sz="1200">
                <a:latin typeface="Franklin Gothic Medium" panose="020B0603020102020204" pitchFamily="34" charset="0"/>
                <a:ea typeface="微软雅黑" panose="020B0503020204020204" pitchFamily="34" charset="-122"/>
              </a:rPr>
            </a:fld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57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3757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757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757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78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678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678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678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781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781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781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781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883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883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883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883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985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985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986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986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08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/>
        </p:spPr>
      </p:sp>
      <p:sp>
        <p:nvSpPr>
          <p:cNvPr id="25088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088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50885" name="页眉占位符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190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5190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190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190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293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5293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293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293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859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3859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859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859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961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3961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962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962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064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064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064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166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166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166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166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269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269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269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371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371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371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24473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474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474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6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764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/>
            <a:fld id="{9A0DB2DC-4C9A-4742-B13C-FB6460FD3503}" type="slidenum">
              <a:rPr lang="zh-CN" altLang="en-US" sz="1200">
                <a:latin typeface="Franklin Gothic Medium" panose="020B0603020102020204" pitchFamily="34" charset="0"/>
                <a:ea typeface="微软雅黑" panose="020B0503020204020204" pitchFamily="34" charset="-122"/>
              </a:rPr>
            </a:fld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842010"/>
            <a:ext cx="78867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0" lang="zh-CN" altLang="en-US" sz="45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701766"/>
            <a:ext cx="7886700" cy="1241584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2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2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45269"/>
            <a:ext cx="7886700" cy="4387691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4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4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4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842010"/>
            <a:ext cx="78867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0" lang="zh-CN" altLang="en-US" sz="45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701766"/>
            <a:ext cx="7886700" cy="1241584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77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177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177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6826"/>
            <a:ext cx="7886700" cy="3356134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87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187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187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219325"/>
            <a:ext cx="7886700" cy="2085975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291590"/>
            <a:ext cx="7886700" cy="827246"/>
          </a:xfrm>
        </p:spPr>
        <p:txBody>
          <a:bodyPr lIns="144145" anchor="b"/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98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198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198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4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4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08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08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08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3844"/>
            <a:ext cx="7886700" cy="6000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603" y="1111568"/>
            <a:ext cx="3915728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1776413"/>
            <a:ext cx="3916680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491" y="1111568"/>
            <a:ext cx="3822859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491" y="1776413"/>
            <a:ext cx="3822859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18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18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18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8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28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28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 + 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9525" y="-1429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2594" y="342900"/>
            <a:ext cx="3294221" cy="79152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12118" y="1270635"/>
            <a:ext cx="3295174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39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39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39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文本 + 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9" y="-5715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1" y="342900"/>
            <a:ext cx="3209925" cy="791528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7181" y="1270635"/>
            <a:ext cx="3210401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49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49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49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59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59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59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45269"/>
            <a:ext cx="7886700" cy="4387691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69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69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69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80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800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80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90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90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903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00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005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005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4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4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4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10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107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10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20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21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210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1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312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312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414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414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415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51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517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517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61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619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619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72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72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72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82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824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82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926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926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927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029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029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029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15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15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15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13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13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131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23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23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23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33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33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33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43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43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43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54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54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54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64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64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64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74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74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74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84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84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84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95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95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95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05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05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05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25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25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25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15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15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15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25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25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25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36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360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36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46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46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463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56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565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565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66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667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66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76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77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770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87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872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872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35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35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35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842010"/>
            <a:ext cx="78867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0" lang="zh-CN" altLang="en-US" sz="45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701766"/>
            <a:ext cx="7886700" cy="1241584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79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679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679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6826"/>
            <a:ext cx="7886700" cy="3356134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89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689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689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219325"/>
            <a:ext cx="7886700" cy="2085975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291590"/>
            <a:ext cx="7886700" cy="827246"/>
          </a:xfrm>
        </p:spPr>
        <p:txBody>
          <a:bodyPr lIns="144145" anchor="b"/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99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699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699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10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10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10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45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45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45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3844"/>
            <a:ext cx="7886700" cy="6000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603" y="1111568"/>
            <a:ext cx="3915728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1776413"/>
            <a:ext cx="3916680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491" y="1111568"/>
            <a:ext cx="3822859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491" y="1776413"/>
            <a:ext cx="3822859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20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20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20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30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30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30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 + 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9525" y="-1429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2594" y="342900"/>
            <a:ext cx="3294221" cy="79152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12118" y="1270635"/>
            <a:ext cx="3295174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40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40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40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文本 + 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9" y="-5715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1" y="342900"/>
            <a:ext cx="3209925" cy="791528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7181" y="1270635"/>
            <a:ext cx="3210401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51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51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51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61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61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61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45269"/>
            <a:ext cx="7886700" cy="4387691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71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71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71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81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81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81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92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920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92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02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02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023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12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125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125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56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560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56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22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227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22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32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33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330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43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432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432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534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534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535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63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637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637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73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739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739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84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84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84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94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8944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894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046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046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047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149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149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149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66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66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663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25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25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251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35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35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35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45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45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45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55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55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55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66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66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66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76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76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76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86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86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86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96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996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996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07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07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07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17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17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17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76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765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765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27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27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27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37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37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37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48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480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48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58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58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583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68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685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685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78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787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78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88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089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0890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6826"/>
            <a:ext cx="7886700" cy="3356134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024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86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867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86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96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297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2970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072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072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174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174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175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27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277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277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37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379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379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48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48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48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58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584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58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686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686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687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789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789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789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219325"/>
            <a:ext cx="7886700" cy="2085975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291590"/>
            <a:ext cx="7886700" cy="827246"/>
          </a:xfrm>
        </p:spPr>
        <p:txBody>
          <a:bodyPr lIns="144145" anchor="b"/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126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127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89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89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891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99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399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399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09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09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09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19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19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19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30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30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30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40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40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40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50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50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50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60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60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60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71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71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71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81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81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81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9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229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91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491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491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01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501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501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3844"/>
            <a:ext cx="7886700" cy="6000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603" y="1111568"/>
            <a:ext cx="3915728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1776413"/>
            <a:ext cx="3916680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491" y="1111568"/>
            <a:ext cx="3822859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491" y="1776413"/>
            <a:ext cx="3822859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842010"/>
            <a:ext cx="78867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0" lang="zh-CN" altLang="en-US" sz="45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701766"/>
            <a:ext cx="7886700" cy="1241584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93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5939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5939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6826"/>
            <a:ext cx="7886700" cy="3356134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04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04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04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219325"/>
            <a:ext cx="7886700" cy="2085975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291590"/>
            <a:ext cx="7886700" cy="827246"/>
          </a:xfrm>
        </p:spPr>
        <p:txBody>
          <a:bodyPr lIns="144145" anchor="b"/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144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14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246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246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247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3844"/>
            <a:ext cx="7886700" cy="6000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603" y="1111568"/>
            <a:ext cx="3915728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1776413"/>
            <a:ext cx="3916680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491" y="1111568"/>
            <a:ext cx="3822859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491" y="1776413"/>
            <a:ext cx="3822859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349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349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349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45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45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451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 + 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9525" y="-1429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2594" y="342900"/>
            <a:ext cx="3294221" cy="79152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12118" y="1270635"/>
            <a:ext cx="3295174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55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55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55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文本 + 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9" y="-5715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1" y="342900"/>
            <a:ext cx="3209925" cy="791528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7181" y="1270635"/>
            <a:ext cx="3210401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65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65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65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75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75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75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45269"/>
            <a:ext cx="7886700" cy="4387691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86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86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86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3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43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96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696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696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06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06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06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6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16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16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27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27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27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37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37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37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47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47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47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57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57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578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68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680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680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78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78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783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88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885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885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 + 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9525" y="-1429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2594" y="342900"/>
            <a:ext cx="3294221" cy="79152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12118" y="1270635"/>
            <a:ext cx="3295174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3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53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98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7987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798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08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090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090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192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192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294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294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295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39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397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397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49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499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499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60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602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602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70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704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704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806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806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807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909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8909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8909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文本 + 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9" y="-5715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1" y="342900"/>
            <a:ext cx="3209925" cy="791528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7181" y="1270635"/>
            <a:ext cx="3210401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3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63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63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01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01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011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113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114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114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16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216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216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318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318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319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42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42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42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52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523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523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625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626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626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728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728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728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830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830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8310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93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9933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993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4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74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741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03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  <p:sp>
        <p:nvSpPr>
          <p:cNvPr id="10035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  <p:sp>
        <p:nvSpPr>
          <p:cNvPr id="10035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6" Type="http://schemas.openxmlformats.org/officeDocument/2006/relationships/theme" Target="../theme/theme2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2" Type="http://schemas.openxmlformats.org/officeDocument/2006/relationships/theme" Target="../theme/theme3.xml"/><Relationship Id="rId41" Type="http://schemas.openxmlformats.org/officeDocument/2006/relationships/slideLayout" Target="../slideLayouts/slideLayout90.xml"/><Relationship Id="rId4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53.xml"/><Relationship Id="rId39" Type="http://schemas.openxmlformats.org/officeDocument/2006/relationships/slideLayout" Target="../slideLayouts/slideLayout88.xml"/><Relationship Id="rId38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86.xml"/><Relationship Id="rId36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84.xml"/><Relationship Id="rId34" Type="http://schemas.openxmlformats.org/officeDocument/2006/relationships/slideLayout" Target="../slideLayouts/slideLayout83.xml"/><Relationship Id="rId33" Type="http://schemas.openxmlformats.org/officeDocument/2006/relationships/slideLayout" Target="../slideLayouts/slideLayout82.xml"/><Relationship Id="rId32" Type="http://schemas.openxmlformats.org/officeDocument/2006/relationships/slideLayout" Target="../slideLayouts/slideLayout81.xml"/><Relationship Id="rId31" Type="http://schemas.openxmlformats.org/officeDocument/2006/relationships/slideLayout" Target="../slideLayouts/slideLayout80.xml"/><Relationship Id="rId30" Type="http://schemas.openxmlformats.org/officeDocument/2006/relationships/slideLayout" Target="../slideLayouts/slideLayout79.xml"/><Relationship Id="rId3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76.xml"/><Relationship Id="rId26" Type="http://schemas.openxmlformats.org/officeDocument/2006/relationships/slideLayout" Target="../slideLayouts/slideLayout75.xml"/><Relationship Id="rId25" Type="http://schemas.openxmlformats.org/officeDocument/2006/relationships/slideLayout" Target="../slideLayouts/slideLayout74.xml"/><Relationship Id="rId24" Type="http://schemas.openxmlformats.org/officeDocument/2006/relationships/slideLayout" Target="../slideLayouts/slideLayout73.xml"/><Relationship Id="rId23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71.xml"/><Relationship Id="rId21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6" Type="http://schemas.openxmlformats.org/officeDocument/2006/relationships/theme" Target="../theme/theme4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6" Type="http://schemas.openxmlformats.org/officeDocument/2006/relationships/theme" Target="../theme/theme5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5.xml"/><Relationship Id="rId8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11.xml"/><Relationship Id="rId42" Type="http://schemas.openxmlformats.org/officeDocument/2006/relationships/theme" Target="../theme/theme6.xml"/><Relationship Id="rId41" Type="http://schemas.openxmlformats.org/officeDocument/2006/relationships/slideLayout" Target="../slideLayouts/slideLayout147.xml"/><Relationship Id="rId4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10.xml"/><Relationship Id="rId39" Type="http://schemas.openxmlformats.org/officeDocument/2006/relationships/slideLayout" Target="../slideLayouts/slideLayout145.xml"/><Relationship Id="rId38" Type="http://schemas.openxmlformats.org/officeDocument/2006/relationships/slideLayout" Target="../slideLayouts/slideLayout144.xml"/><Relationship Id="rId37" Type="http://schemas.openxmlformats.org/officeDocument/2006/relationships/slideLayout" Target="../slideLayouts/slideLayout143.xml"/><Relationship Id="rId36" Type="http://schemas.openxmlformats.org/officeDocument/2006/relationships/slideLayout" Target="../slideLayouts/slideLayout142.xml"/><Relationship Id="rId35" Type="http://schemas.openxmlformats.org/officeDocument/2006/relationships/slideLayout" Target="../slideLayouts/slideLayout141.xml"/><Relationship Id="rId34" Type="http://schemas.openxmlformats.org/officeDocument/2006/relationships/slideLayout" Target="../slideLayouts/slideLayout140.xml"/><Relationship Id="rId33" Type="http://schemas.openxmlformats.org/officeDocument/2006/relationships/slideLayout" Target="../slideLayouts/slideLayout139.xml"/><Relationship Id="rId32" Type="http://schemas.openxmlformats.org/officeDocument/2006/relationships/slideLayout" Target="../slideLayouts/slideLayout138.xml"/><Relationship Id="rId31" Type="http://schemas.openxmlformats.org/officeDocument/2006/relationships/slideLayout" Target="../slideLayouts/slideLayout137.xml"/><Relationship Id="rId30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35.xml"/><Relationship Id="rId28" Type="http://schemas.openxmlformats.org/officeDocument/2006/relationships/slideLayout" Target="../slideLayouts/slideLayout134.xml"/><Relationship Id="rId27" Type="http://schemas.openxmlformats.org/officeDocument/2006/relationships/slideLayout" Target="../slideLayouts/slideLayout133.xml"/><Relationship Id="rId26" Type="http://schemas.openxmlformats.org/officeDocument/2006/relationships/slideLayout" Target="../slideLayouts/slideLayout132.xml"/><Relationship Id="rId25" Type="http://schemas.openxmlformats.org/officeDocument/2006/relationships/slideLayout" Target="../slideLayouts/slideLayout131.xml"/><Relationship Id="rId24" Type="http://schemas.openxmlformats.org/officeDocument/2006/relationships/slideLayout" Target="../slideLayouts/slideLayout130.xml"/><Relationship Id="rId23" Type="http://schemas.openxmlformats.org/officeDocument/2006/relationships/slideLayout" Target="../slideLayouts/slideLayout129.xml"/><Relationship Id="rId22" Type="http://schemas.openxmlformats.org/officeDocument/2006/relationships/slideLayout" Target="../slideLayouts/slideLayout128.xml"/><Relationship Id="rId21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25.xml"/><Relationship Id="rId18" Type="http://schemas.openxmlformats.org/officeDocument/2006/relationships/slideLayout" Target="../slideLayouts/slideLayout124.xml"/><Relationship Id="rId17" Type="http://schemas.openxmlformats.org/officeDocument/2006/relationships/slideLayout" Target="../slideLayouts/slideLayout123.xml"/><Relationship Id="rId16" Type="http://schemas.openxmlformats.org/officeDocument/2006/relationships/slideLayout" Target="../slideLayouts/slideLayout122.xml"/><Relationship Id="rId15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0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9.xml"/><Relationship Id="rId16" Type="http://schemas.openxmlformats.org/officeDocument/2006/relationships/theme" Target="../theme/theme7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4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4.xml"/><Relationship Id="rId8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60.xml"/><Relationship Id="rId42" Type="http://schemas.openxmlformats.org/officeDocument/2006/relationships/theme" Target="../theme/theme8.xml"/><Relationship Id="rId41" Type="http://schemas.openxmlformats.org/officeDocument/2006/relationships/slideLayout" Target="../slideLayouts/slideLayout196.xml"/><Relationship Id="rId4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59.xml"/><Relationship Id="rId39" Type="http://schemas.openxmlformats.org/officeDocument/2006/relationships/slideLayout" Target="../slideLayouts/slideLayout194.xml"/><Relationship Id="rId38" Type="http://schemas.openxmlformats.org/officeDocument/2006/relationships/slideLayout" Target="../slideLayouts/slideLayout193.xml"/><Relationship Id="rId37" Type="http://schemas.openxmlformats.org/officeDocument/2006/relationships/slideLayout" Target="../slideLayouts/slideLayout192.xml"/><Relationship Id="rId36" Type="http://schemas.openxmlformats.org/officeDocument/2006/relationships/slideLayout" Target="../slideLayouts/slideLayout191.xml"/><Relationship Id="rId35" Type="http://schemas.openxmlformats.org/officeDocument/2006/relationships/slideLayout" Target="../slideLayouts/slideLayout190.xml"/><Relationship Id="rId34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87.xml"/><Relationship Id="rId31" Type="http://schemas.openxmlformats.org/officeDocument/2006/relationships/slideLayout" Target="../slideLayouts/slideLayout186.xml"/><Relationship Id="rId30" Type="http://schemas.openxmlformats.org/officeDocument/2006/relationships/slideLayout" Target="../slideLayouts/slideLayout185.xml"/><Relationship Id="rId3" Type="http://schemas.openxmlformats.org/officeDocument/2006/relationships/slideLayout" Target="../slideLayouts/slideLayout158.xml"/><Relationship Id="rId29" Type="http://schemas.openxmlformats.org/officeDocument/2006/relationships/slideLayout" Target="../slideLayouts/slideLayout184.xml"/><Relationship Id="rId28" Type="http://schemas.openxmlformats.org/officeDocument/2006/relationships/slideLayout" Target="../slideLayouts/slideLayout183.xml"/><Relationship Id="rId27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0.xml"/><Relationship Id="rId24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77.xml"/><Relationship Id="rId21" Type="http://schemas.openxmlformats.org/officeDocument/2006/relationships/slideLayout" Target="../slideLayouts/slideLayout176.xml"/><Relationship Id="rId20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57.xml"/><Relationship Id="rId19" Type="http://schemas.openxmlformats.org/officeDocument/2006/relationships/slideLayout" Target="../slideLayouts/slideLayout174.xml"/><Relationship Id="rId18" Type="http://schemas.openxmlformats.org/officeDocument/2006/relationships/slideLayout" Target="../slideLayouts/slideLayout173.xml"/><Relationship Id="rId17" Type="http://schemas.openxmlformats.org/officeDocument/2006/relationships/slideLayout" Target="../slideLayouts/slideLayout172.xml"/><Relationship Id="rId16" Type="http://schemas.openxmlformats.org/officeDocument/2006/relationships/slideLayout" Target="../slideLayouts/slideLayout171.xml"/><Relationship Id="rId15" Type="http://schemas.openxmlformats.org/officeDocument/2006/relationships/slideLayout" Target="../slideLayouts/slideLayout170.xml"/><Relationship Id="rId14" Type="http://schemas.openxmlformats.org/officeDocument/2006/relationships/slideLayout" Target="../slideLayouts/slideLayout169.xml"/><Relationship Id="rId13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hf sldNum="0" hdr="0" ftr="0" dt="0"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Franklin Gothic Medium" panose="020B0603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矩形 4"/>
          <p:cNvGrpSpPr/>
          <p:nvPr/>
        </p:nvGrpSpPr>
        <p:grpSpPr>
          <a:xfrm>
            <a:off x="0" y="122238"/>
            <a:ext cx="2773363" cy="219075"/>
            <a:chOff x="0" y="77"/>
            <a:chExt cx="1747" cy="138"/>
          </a:xfrm>
        </p:grpSpPr>
        <p:pic>
          <p:nvPicPr>
            <p:cNvPr id="2051" name="矩形 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77"/>
              <a:ext cx="1747" cy="1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" name="Rectangle 4"/>
            <p:cNvSpPr/>
            <p:nvPr/>
          </p:nvSpPr>
          <p:spPr>
            <a:xfrm>
              <a:off x="0" y="78"/>
              <a:ext cx="1746" cy="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marL="0" lvl="0" indent="0" algn="ctr" eaLnBrk="1" hangingPunct="1">
                <a:buSzPct val="100000"/>
                <a:buFont typeface="Arial" panose="020B0604020202020204" pitchFamily="34" charset="0"/>
              </a:pPr>
              <a:endParaRPr lang="zh-CN" altLang="en-US" sz="1400">
                <a:solidFill>
                  <a:srgbClr val="FFFFFF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2053" name="文本框 10"/>
          <p:cNvSpPr/>
          <p:nvPr/>
        </p:nvSpPr>
        <p:spPr>
          <a:xfrm>
            <a:off x="193675" y="93663"/>
            <a:ext cx="1817688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lvl="0" indent="0" eaLnBrk="1" hangingPunct="1">
              <a:buSzPct val="100000"/>
              <a:buFont typeface="Arial" panose="020B0604020202020204" pitchFamily="34" charset="0"/>
            </a:pPr>
            <a:r>
              <a:rPr lang="en-US" altLang="zh-CN" sz="1200">
                <a:latin typeface="Heiti SC Light" pitchFamily="2" charset="-128"/>
                <a:ea typeface="Heiti SC Light" pitchFamily="2" charset="-128"/>
              </a:rPr>
              <a:t>12</a:t>
            </a:r>
            <a:r>
              <a:rPr lang="zh-CN" altLang="en-US" sz="1200">
                <a:latin typeface="Heiti SC Light" pitchFamily="2" charset="-128"/>
                <a:ea typeface="Heiti SC Light" pitchFamily="2" charset="-128"/>
              </a:rPr>
              <a:t>*  一幅名扬中外的画</a:t>
            </a:r>
            <a:endParaRPr lang="zh-CN" altLang="en-US" sz="1200">
              <a:latin typeface="Heiti SC Light" pitchFamily="2" charset="-128"/>
              <a:ea typeface="Heiti SC Light" pitchFamily="2" charset="-128"/>
            </a:endParaRPr>
          </a:p>
        </p:txBody>
      </p:sp>
      <p:pic>
        <p:nvPicPr>
          <p:cNvPr id="2054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543425"/>
            <a:ext cx="501015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3800" y="4543425"/>
            <a:ext cx="41402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7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172450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8" descr="稿定设计导出-20181029-20245.png"/>
          <p:cNvPicPr>
            <a:picLocks noChangeAspect="1"/>
          </p:cNvPicPr>
          <p:nvPr/>
        </p:nvPicPr>
        <p:blipFill>
          <a:blip r:embed="rId13"/>
          <a:srcRect l="28316" t="33037" r="53922" b="36163"/>
          <a:stretch>
            <a:fillRect/>
          </a:stretch>
        </p:blipFill>
        <p:spPr>
          <a:xfrm>
            <a:off x="468313" y="4732338"/>
            <a:ext cx="373062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图片 9" descr="稿定设计导出-20181029-20245.png"/>
          <p:cNvPicPr>
            <a:picLocks noChangeAspect="1"/>
          </p:cNvPicPr>
          <p:nvPr/>
        </p:nvPicPr>
        <p:blipFill>
          <a:blip r:embed="rId12"/>
          <a:srcRect l="15883" t="72237" r="73460" b="6764"/>
          <a:stretch>
            <a:fillRect/>
          </a:stretch>
        </p:blipFill>
        <p:spPr>
          <a:xfrm>
            <a:off x="971550" y="4873625"/>
            <a:ext cx="21590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10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627313" y="4610100"/>
            <a:ext cx="576262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图片 11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9876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12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32035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图片 13" descr="稿定设计导出-20181029-20245.png"/>
          <p:cNvPicPr>
            <a:picLocks noChangeAspect="1"/>
          </p:cNvPicPr>
          <p:nvPr/>
        </p:nvPicPr>
        <p:blipFill>
          <a:blip r:embed="rId12"/>
          <a:srcRect t="42838" r="85893" b="23563"/>
          <a:stretch>
            <a:fillRect/>
          </a:stretch>
        </p:blipFill>
        <p:spPr>
          <a:xfrm>
            <a:off x="179388" y="4711700"/>
            <a:ext cx="28575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14" descr="稿定设计导出-20181029-20245.png"/>
          <p:cNvPicPr>
            <a:picLocks noChangeAspect="1"/>
          </p:cNvPicPr>
          <p:nvPr/>
        </p:nvPicPr>
        <p:blipFill>
          <a:blip r:embed="rId15"/>
          <a:srcRect l="84267" b="66963"/>
          <a:stretch>
            <a:fillRect/>
          </a:stretch>
        </p:blipFill>
        <p:spPr>
          <a:xfrm>
            <a:off x="8532813" y="4732338"/>
            <a:ext cx="307975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4" name="图片 15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027988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5" name="图片 16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7885113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</p:sldLayoutIdLst>
  <p:transition spd="slow"/>
  <p:hf sldNum="0" hdr="0" ftr="0" dt="0"/>
  <p:txStyles>
    <p:titleStyle>
      <a:lvl1pPr marL="0" indent="0" algn="ctr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Impact" panose="020B0806030902050204" pitchFamily="34" charset="0"/>
          <a:ea typeface="微软雅黑" panose="020B0503020204020204" pitchFamily="34" charset="-122"/>
          <a:cs typeface="+mj-cs"/>
        </a:defRPr>
      </a:lvl1pPr>
    </p:titleStyle>
    <p:bodyStyle>
      <a:lvl1pPr marL="257175" indent="-257175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endParaRPr lang="en-US" altLang="en-US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  <p:sldLayoutId id="2147483729" r:id="rId30"/>
    <p:sldLayoutId id="2147483730" r:id="rId31"/>
    <p:sldLayoutId id="2147483731" r:id="rId32"/>
    <p:sldLayoutId id="2147483732" r:id="rId33"/>
    <p:sldLayoutId id="2147483733" r:id="rId34"/>
    <p:sldLayoutId id="2147483734" r:id="rId35"/>
    <p:sldLayoutId id="2147483735" r:id="rId36"/>
    <p:sldLayoutId id="2147483736" r:id="rId37"/>
    <p:sldLayoutId id="2147483737" r:id="rId38"/>
    <p:sldLayoutId id="2147483738" r:id="rId39"/>
    <p:sldLayoutId id="2147483739" r:id="rId40"/>
    <p:sldLayoutId id="2147483740" r:id="rId41"/>
  </p:sldLayoutIdLst>
  <p:hf sldNum="0" hdr="0" ftr="0" dt="0"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Franklin Gothic Medium" panose="020B0603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矩形 4"/>
          <p:cNvGrpSpPr/>
          <p:nvPr/>
        </p:nvGrpSpPr>
        <p:grpSpPr>
          <a:xfrm>
            <a:off x="0" y="122238"/>
            <a:ext cx="2773363" cy="219075"/>
            <a:chOff x="0" y="77"/>
            <a:chExt cx="1747" cy="138"/>
          </a:xfrm>
        </p:grpSpPr>
        <p:pic>
          <p:nvPicPr>
            <p:cNvPr id="4099" name="矩形 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77"/>
              <a:ext cx="1747" cy="1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Rectangle 4"/>
            <p:cNvSpPr/>
            <p:nvPr/>
          </p:nvSpPr>
          <p:spPr>
            <a:xfrm>
              <a:off x="0" y="78"/>
              <a:ext cx="1746" cy="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marL="0" lvl="0" indent="0" algn="ctr" eaLnBrk="1" hangingPunct="1">
                <a:buSzPct val="100000"/>
                <a:buFont typeface="Arial" panose="020B0604020202020204" pitchFamily="34" charset="0"/>
              </a:pPr>
              <a:endParaRPr lang="zh-CN" altLang="en-US" sz="1400">
                <a:solidFill>
                  <a:srgbClr val="FFFFFF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4101" name="文本框 10"/>
          <p:cNvSpPr/>
          <p:nvPr/>
        </p:nvSpPr>
        <p:spPr>
          <a:xfrm>
            <a:off x="193675" y="93663"/>
            <a:ext cx="1817688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lvl="0" indent="0" eaLnBrk="1" hangingPunct="1">
              <a:buSzPct val="100000"/>
              <a:buFont typeface="Arial" panose="020B0604020202020204" pitchFamily="34" charset="0"/>
            </a:pPr>
            <a:r>
              <a:rPr lang="en-US" altLang="zh-CN" sz="1200">
                <a:latin typeface="Heiti SC Light" pitchFamily="2" charset="-128"/>
                <a:ea typeface="Heiti SC Light" pitchFamily="2" charset="-128"/>
              </a:rPr>
              <a:t>12</a:t>
            </a:r>
            <a:r>
              <a:rPr lang="zh-CN" altLang="en-US" sz="1200">
                <a:latin typeface="Heiti SC Light" pitchFamily="2" charset="-128"/>
                <a:ea typeface="Heiti SC Light" pitchFamily="2" charset="-128"/>
              </a:rPr>
              <a:t>*  一幅名扬中外的画</a:t>
            </a:r>
            <a:endParaRPr lang="zh-CN" altLang="en-US" sz="1200">
              <a:latin typeface="Heiti SC Light" pitchFamily="2" charset="-128"/>
              <a:ea typeface="Heiti SC Light" pitchFamily="2" charset="-128"/>
            </a:endParaRPr>
          </a:p>
        </p:txBody>
      </p:sp>
      <p:pic>
        <p:nvPicPr>
          <p:cNvPr id="4102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543425"/>
            <a:ext cx="501015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3800" y="4543425"/>
            <a:ext cx="41402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7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172450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8" descr="稿定设计导出-20181029-20245.png"/>
          <p:cNvPicPr>
            <a:picLocks noChangeAspect="1"/>
          </p:cNvPicPr>
          <p:nvPr/>
        </p:nvPicPr>
        <p:blipFill>
          <a:blip r:embed="rId13"/>
          <a:srcRect l="28316" t="33037" r="53922" b="36163"/>
          <a:stretch>
            <a:fillRect/>
          </a:stretch>
        </p:blipFill>
        <p:spPr>
          <a:xfrm>
            <a:off x="468313" y="4732338"/>
            <a:ext cx="373062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9" descr="稿定设计导出-20181029-20245.png"/>
          <p:cNvPicPr>
            <a:picLocks noChangeAspect="1"/>
          </p:cNvPicPr>
          <p:nvPr/>
        </p:nvPicPr>
        <p:blipFill>
          <a:blip r:embed="rId12"/>
          <a:srcRect l="15883" t="72237" r="73460" b="6764"/>
          <a:stretch>
            <a:fillRect/>
          </a:stretch>
        </p:blipFill>
        <p:spPr>
          <a:xfrm>
            <a:off x="971550" y="4873625"/>
            <a:ext cx="21590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10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627313" y="4610100"/>
            <a:ext cx="576262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图片 11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9876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12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32035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13" descr="稿定设计导出-20181029-20245.png"/>
          <p:cNvPicPr>
            <a:picLocks noChangeAspect="1"/>
          </p:cNvPicPr>
          <p:nvPr/>
        </p:nvPicPr>
        <p:blipFill>
          <a:blip r:embed="rId12"/>
          <a:srcRect t="42838" r="85893" b="23563"/>
          <a:stretch>
            <a:fillRect/>
          </a:stretch>
        </p:blipFill>
        <p:spPr>
          <a:xfrm>
            <a:off x="179388" y="4711700"/>
            <a:ext cx="28575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14" descr="稿定设计导出-20181029-20245.png"/>
          <p:cNvPicPr>
            <a:picLocks noChangeAspect="1"/>
          </p:cNvPicPr>
          <p:nvPr/>
        </p:nvPicPr>
        <p:blipFill>
          <a:blip r:embed="rId15"/>
          <a:srcRect l="84267" b="66963"/>
          <a:stretch>
            <a:fillRect/>
          </a:stretch>
        </p:blipFill>
        <p:spPr>
          <a:xfrm>
            <a:off x="8532813" y="4732338"/>
            <a:ext cx="307975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图片 15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027988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3" name="图片 16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7885113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transition spd="slow"/>
  <p:hf sldNum="0" hdr="0" ftr="0" dt="0"/>
  <p:txStyles>
    <p:titleStyle>
      <a:lvl1pPr marL="0" indent="0" algn="ctr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Impact" panose="020B0806030902050204" pitchFamily="34" charset="0"/>
          <a:ea typeface="微软雅黑" panose="020B0503020204020204" pitchFamily="34" charset="-122"/>
          <a:cs typeface="+mj-cs"/>
        </a:defRPr>
      </a:lvl1pPr>
    </p:titleStyle>
    <p:bodyStyle>
      <a:lvl1pPr marL="257175" indent="-257175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矩形 4"/>
          <p:cNvGrpSpPr/>
          <p:nvPr/>
        </p:nvGrpSpPr>
        <p:grpSpPr>
          <a:xfrm>
            <a:off x="0" y="122238"/>
            <a:ext cx="2773363" cy="219075"/>
            <a:chOff x="0" y="77"/>
            <a:chExt cx="1747" cy="138"/>
          </a:xfrm>
        </p:grpSpPr>
        <p:pic>
          <p:nvPicPr>
            <p:cNvPr id="5123" name="矩形 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77"/>
              <a:ext cx="1747" cy="1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Rectangle 4"/>
            <p:cNvSpPr/>
            <p:nvPr/>
          </p:nvSpPr>
          <p:spPr>
            <a:xfrm>
              <a:off x="0" y="78"/>
              <a:ext cx="1746" cy="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marL="0" lvl="0" indent="0" algn="ctr" eaLnBrk="1" hangingPunct="1">
                <a:buSzPct val="100000"/>
                <a:buFont typeface="Arial" panose="020B0604020202020204" pitchFamily="34" charset="0"/>
              </a:pPr>
              <a:endParaRPr lang="zh-CN" altLang="en-US" sz="1400">
                <a:solidFill>
                  <a:srgbClr val="FFFFFF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5125" name="文本框 10"/>
          <p:cNvSpPr/>
          <p:nvPr/>
        </p:nvSpPr>
        <p:spPr>
          <a:xfrm>
            <a:off x="193675" y="93663"/>
            <a:ext cx="1817688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lvl="0" indent="0" eaLnBrk="1" hangingPunct="1">
              <a:buSzPct val="100000"/>
              <a:buFont typeface="Arial" panose="020B0604020202020204" pitchFamily="34" charset="0"/>
            </a:pPr>
            <a:r>
              <a:rPr lang="en-US" altLang="zh-CN" sz="1200">
                <a:latin typeface="Heiti SC Light" pitchFamily="2" charset="-128"/>
                <a:ea typeface="Heiti SC Light" pitchFamily="2" charset="-128"/>
              </a:rPr>
              <a:t>12</a:t>
            </a:r>
            <a:r>
              <a:rPr lang="zh-CN" altLang="en-US" sz="1200">
                <a:latin typeface="Heiti SC Light" pitchFamily="2" charset="-128"/>
                <a:ea typeface="Heiti SC Light" pitchFamily="2" charset="-128"/>
              </a:rPr>
              <a:t>*  一幅名扬中外的画</a:t>
            </a:r>
            <a:endParaRPr lang="zh-CN" altLang="en-US" sz="1200">
              <a:latin typeface="Heiti SC Light" pitchFamily="2" charset="-128"/>
              <a:ea typeface="Heiti SC Light" pitchFamily="2" charset="-128"/>
            </a:endParaRPr>
          </a:p>
        </p:txBody>
      </p:sp>
      <p:pic>
        <p:nvPicPr>
          <p:cNvPr id="5126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543425"/>
            <a:ext cx="501015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3800" y="4543425"/>
            <a:ext cx="41402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7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172450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8" descr="稿定设计导出-20181029-20245.png"/>
          <p:cNvPicPr>
            <a:picLocks noChangeAspect="1"/>
          </p:cNvPicPr>
          <p:nvPr/>
        </p:nvPicPr>
        <p:blipFill>
          <a:blip r:embed="rId13"/>
          <a:srcRect l="28316" t="33037" r="53922" b="36163"/>
          <a:stretch>
            <a:fillRect/>
          </a:stretch>
        </p:blipFill>
        <p:spPr>
          <a:xfrm>
            <a:off x="468313" y="4732338"/>
            <a:ext cx="373062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图片 9" descr="稿定设计导出-20181029-20245.png"/>
          <p:cNvPicPr>
            <a:picLocks noChangeAspect="1"/>
          </p:cNvPicPr>
          <p:nvPr/>
        </p:nvPicPr>
        <p:blipFill>
          <a:blip r:embed="rId12"/>
          <a:srcRect l="15883" t="72237" r="73460" b="6764"/>
          <a:stretch>
            <a:fillRect/>
          </a:stretch>
        </p:blipFill>
        <p:spPr>
          <a:xfrm>
            <a:off x="971550" y="4873625"/>
            <a:ext cx="21590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图片 10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627313" y="4610100"/>
            <a:ext cx="576262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2" name="图片 11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9876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3" name="图片 12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32035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4" name="图片 13" descr="稿定设计导出-20181029-20245.png"/>
          <p:cNvPicPr>
            <a:picLocks noChangeAspect="1"/>
          </p:cNvPicPr>
          <p:nvPr/>
        </p:nvPicPr>
        <p:blipFill>
          <a:blip r:embed="rId12"/>
          <a:srcRect t="42838" r="85893" b="23563"/>
          <a:stretch>
            <a:fillRect/>
          </a:stretch>
        </p:blipFill>
        <p:spPr>
          <a:xfrm>
            <a:off x="179388" y="4711700"/>
            <a:ext cx="28575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5" name="图片 14" descr="稿定设计导出-20181029-20245.png"/>
          <p:cNvPicPr>
            <a:picLocks noChangeAspect="1"/>
          </p:cNvPicPr>
          <p:nvPr/>
        </p:nvPicPr>
        <p:blipFill>
          <a:blip r:embed="rId15"/>
          <a:srcRect l="84267" b="66963"/>
          <a:stretch>
            <a:fillRect/>
          </a:stretch>
        </p:blipFill>
        <p:spPr>
          <a:xfrm>
            <a:off x="8532813" y="4732338"/>
            <a:ext cx="307975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6" name="图片 15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027988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7" name="图片 16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7885113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</p:sldLayoutIdLst>
  <p:transition spd="slow"/>
  <p:hf sldNum="0" hdr="0" ftr="0" dt="0"/>
  <p:txStyles>
    <p:titleStyle>
      <a:lvl1pPr marL="0" indent="0" algn="ctr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Impact" panose="020B0806030902050204" pitchFamily="34" charset="0"/>
          <a:ea typeface="微软雅黑" panose="020B0503020204020204" pitchFamily="34" charset="-122"/>
          <a:cs typeface="+mj-cs"/>
        </a:defRPr>
      </a:lvl1pPr>
    </p:titleStyle>
    <p:bodyStyle>
      <a:lvl1pPr marL="257175" indent="-257175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614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endParaRPr lang="en-US" altLang="en-US"/>
          </a:p>
        </p:txBody>
      </p:sp>
      <p:sp>
        <p:nvSpPr>
          <p:cNvPr id="615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  <p:sldLayoutId id="2147483778" r:id="rId19"/>
    <p:sldLayoutId id="2147483779" r:id="rId20"/>
    <p:sldLayoutId id="2147483780" r:id="rId21"/>
    <p:sldLayoutId id="2147483781" r:id="rId22"/>
    <p:sldLayoutId id="2147483782" r:id="rId23"/>
    <p:sldLayoutId id="2147483783" r:id="rId24"/>
    <p:sldLayoutId id="2147483784" r:id="rId25"/>
    <p:sldLayoutId id="2147483785" r:id="rId26"/>
    <p:sldLayoutId id="2147483786" r:id="rId27"/>
    <p:sldLayoutId id="2147483787" r:id="rId28"/>
    <p:sldLayoutId id="2147483788" r:id="rId29"/>
    <p:sldLayoutId id="2147483789" r:id="rId30"/>
    <p:sldLayoutId id="2147483790" r:id="rId31"/>
    <p:sldLayoutId id="2147483791" r:id="rId32"/>
    <p:sldLayoutId id="2147483792" r:id="rId33"/>
    <p:sldLayoutId id="2147483793" r:id="rId34"/>
    <p:sldLayoutId id="2147483794" r:id="rId35"/>
    <p:sldLayoutId id="2147483795" r:id="rId36"/>
    <p:sldLayoutId id="2147483796" r:id="rId37"/>
    <p:sldLayoutId id="2147483797" r:id="rId38"/>
    <p:sldLayoutId id="2147483798" r:id="rId39"/>
    <p:sldLayoutId id="2147483799" r:id="rId40"/>
    <p:sldLayoutId id="2147483800" r:id="rId41"/>
  </p:sldLayoutIdLst>
  <p:hf sldNum="0" hdr="0" ftr="0" dt="0"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Franklin Gothic Medium" panose="020B0603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矩形 4"/>
          <p:cNvGrpSpPr/>
          <p:nvPr/>
        </p:nvGrpSpPr>
        <p:grpSpPr>
          <a:xfrm>
            <a:off x="0" y="122238"/>
            <a:ext cx="2773363" cy="219075"/>
            <a:chOff x="0" y="77"/>
            <a:chExt cx="1747" cy="138"/>
          </a:xfrm>
        </p:grpSpPr>
        <p:pic>
          <p:nvPicPr>
            <p:cNvPr id="7171" name="矩形 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77"/>
              <a:ext cx="1747" cy="1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Rectangle 4"/>
            <p:cNvSpPr/>
            <p:nvPr/>
          </p:nvSpPr>
          <p:spPr>
            <a:xfrm>
              <a:off x="0" y="78"/>
              <a:ext cx="1746" cy="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marL="0" lvl="0" indent="0" algn="ctr" eaLnBrk="1" hangingPunct="1">
                <a:buSzPct val="100000"/>
                <a:buFont typeface="Arial" panose="020B0604020202020204" pitchFamily="34" charset="0"/>
              </a:pPr>
              <a:endParaRPr lang="zh-CN" altLang="en-US" sz="1400">
                <a:solidFill>
                  <a:srgbClr val="FFFFFF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7173" name="文本框 10"/>
          <p:cNvSpPr/>
          <p:nvPr/>
        </p:nvSpPr>
        <p:spPr>
          <a:xfrm>
            <a:off x="193675" y="93663"/>
            <a:ext cx="1817688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0" lvl="0" indent="0" eaLnBrk="1" hangingPunct="1">
              <a:buSzPct val="100000"/>
              <a:buFont typeface="Arial" panose="020B0604020202020204" pitchFamily="34" charset="0"/>
            </a:pPr>
            <a:r>
              <a:rPr lang="en-US" altLang="zh-CN" sz="1200">
                <a:latin typeface="Heiti SC Light" pitchFamily="2" charset="-128"/>
                <a:ea typeface="Heiti SC Light" pitchFamily="2" charset="-128"/>
              </a:rPr>
              <a:t>12</a:t>
            </a:r>
            <a:r>
              <a:rPr lang="zh-CN" altLang="en-US" sz="1200">
                <a:latin typeface="Heiti SC Light" pitchFamily="2" charset="-128"/>
                <a:ea typeface="Heiti SC Light" pitchFamily="2" charset="-128"/>
              </a:rPr>
              <a:t>*  一幅名扬中外的画</a:t>
            </a:r>
            <a:endParaRPr lang="zh-CN" altLang="en-US" sz="1200">
              <a:latin typeface="Heiti SC Light" pitchFamily="2" charset="-128"/>
              <a:ea typeface="Heiti SC Light" pitchFamily="2" charset="-128"/>
            </a:endParaRPr>
          </a:p>
        </p:txBody>
      </p:sp>
      <p:pic>
        <p:nvPicPr>
          <p:cNvPr id="7174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543425"/>
            <a:ext cx="501015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3800" y="4543425"/>
            <a:ext cx="41402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7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172450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8" descr="稿定设计导出-20181029-20245.png"/>
          <p:cNvPicPr>
            <a:picLocks noChangeAspect="1"/>
          </p:cNvPicPr>
          <p:nvPr/>
        </p:nvPicPr>
        <p:blipFill>
          <a:blip r:embed="rId13"/>
          <a:srcRect l="28316" t="33037" r="53922" b="36163"/>
          <a:stretch>
            <a:fillRect/>
          </a:stretch>
        </p:blipFill>
        <p:spPr>
          <a:xfrm>
            <a:off x="468313" y="4732338"/>
            <a:ext cx="373062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片 9" descr="稿定设计导出-20181029-20245.png"/>
          <p:cNvPicPr>
            <a:picLocks noChangeAspect="1"/>
          </p:cNvPicPr>
          <p:nvPr/>
        </p:nvPicPr>
        <p:blipFill>
          <a:blip r:embed="rId12"/>
          <a:srcRect l="15883" t="72237" r="73460" b="6764"/>
          <a:stretch>
            <a:fillRect/>
          </a:stretch>
        </p:blipFill>
        <p:spPr>
          <a:xfrm>
            <a:off x="971550" y="4873625"/>
            <a:ext cx="21590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10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627313" y="4610100"/>
            <a:ext cx="576262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11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29876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片 12" descr="稿定设计导出-20181029-20245.png"/>
          <p:cNvPicPr>
            <a:picLocks noChangeAspect="1"/>
          </p:cNvPicPr>
          <p:nvPr/>
        </p:nvPicPr>
        <p:blipFill>
          <a:blip r:embed="rId14"/>
          <a:srcRect l="62064" t="34438" r="13959" b="30563"/>
          <a:stretch>
            <a:fillRect/>
          </a:stretch>
        </p:blipFill>
        <p:spPr>
          <a:xfrm>
            <a:off x="3203575" y="4610100"/>
            <a:ext cx="576263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13" descr="稿定设计导出-20181029-20245.png"/>
          <p:cNvPicPr>
            <a:picLocks noChangeAspect="1"/>
          </p:cNvPicPr>
          <p:nvPr/>
        </p:nvPicPr>
        <p:blipFill>
          <a:blip r:embed="rId12"/>
          <a:srcRect t="42838" r="85893" b="23563"/>
          <a:stretch>
            <a:fillRect/>
          </a:stretch>
        </p:blipFill>
        <p:spPr>
          <a:xfrm>
            <a:off x="179388" y="4711700"/>
            <a:ext cx="28575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图片 14" descr="稿定设计导出-20181029-20245.png"/>
          <p:cNvPicPr>
            <a:picLocks noChangeAspect="1"/>
          </p:cNvPicPr>
          <p:nvPr/>
        </p:nvPicPr>
        <p:blipFill>
          <a:blip r:embed="rId15"/>
          <a:srcRect l="84267" b="66963"/>
          <a:stretch>
            <a:fillRect/>
          </a:stretch>
        </p:blipFill>
        <p:spPr>
          <a:xfrm>
            <a:off x="8532813" y="4732338"/>
            <a:ext cx="307975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4" name="图片 15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8027988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5" name="图片 16" descr="稿定设计导出-20181029-20245.png"/>
          <p:cNvPicPr>
            <a:picLocks noChangeAspect="1"/>
          </p:cNvPicPr>
          <p:nvPr/>
        </p:nvPicPr>
        <p:blipFill>
          <a:blip r:embed="rId12"/>
          <a:srcRect l="7993" t="2402" r="81351" b="69600"/>
          <a:stretch>
            <a:fillRect/>
          </a:stretch>
        </p:blipFill>
        <p:spPr>
          <a:xfrm>
            <a:off x="7885113" y="4783138"/>
            <a:ext cx="215900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</p:sldLayoutIdLst>
  <p:transition spd="slow"/>
  <p:hf sldNum="0" hdr="0" ftr="0" dt="0"/>
  <p:txStyles>
    <p:titleStyle>
      <a:lvl1pPr marL="0" indent="0" algn="ctr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Impact" panose="020B0806030902050204" pitchFamily="34" charset="0"/>
          <a:ea typeface="微软雅黑" panose="020B0503020204020204" pitchFamily="34" charset="-122"/>
          <a:cs typeface="+mj-cs"/>
        </a:defRPr>
      </a:lvl1pPr>
    </p:titleStyle>
    <p:bodyStyle>
      <a:lvl1pPr marL="257175" indent="-257175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819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endParaRPr lang="en-US" altLang="en-US"/>
          </a:p>
        </p:txBody>
      </p:sp>
      <p:sp>
        <p:nvSpPr>
          <p:cNvPr id="819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  <p:sldLayoutId id="2147483828" r:id="rId18"/>
    <p:sldLayoutId id="2147483829" r:id="rId19"/>
    <p:sldLayoutId id="2147483830" r:id="rId20"/>
    <p:sldLayoutId id="2147483831" r:id="rId21"/>
    <p:sldLayoutId id="2147483832" r:id="rId22"/>
    <p:sldLayoutId id="2147483833" r:id="rId23"/>
    <p:sldLayoutId id="2147483834" r:id="rId24"/>
    <p:sldLayoutId id="2147483835" r:id="rId25"/>
    <p:sldLayoutId id="2147483836" r:id="rId26"/>
    <p:sldLayoutId id="2147483837" r:id="rId27"/>
    <p:sldLayoutId id="2147483838" r:id="rId28"/>
    <p:sldLayoutId id="2147483839" r:id="rId29"/>
    <p:sldLayoutId id="2147483840" r:id="rId30"/>
    <p:sldLayoutId id="2147483841" r:id="rId31"/>
    <p:sldLayoutId id="2147483842" r:id="rId32"/>
    <p:sldLayoutId id="2147483843" r:id="rId33"/>
    <p:sldLayoutId id="2147483844" r:id="rId34"/>
    <p:sldLayoutId id="2147483845" r:id="rId35"/>
    <p:sldLayoutId id="2147483846" r:id="rId36"/>
    <p:sldLayoutId id="2147483847" r:id="rId37"/>
    <p:sldLayoutId id="2147483848" r:id="rId38"/>
    <p:sldLayoutId id="2147483849" r:id="rId39"/>
    <p:sldLayoutId id="2147483850" r:id="rId40"/>
    <p:sldLayoutId id="2147483851" r:id="rId41"/>
  </p:sldLayoutIdLst>
  <p:hf sldNum="0" hdr="0" ftr="0" dt="0"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rgbClr val="000000"/>
          </a:solidFill>
          <a:effectLst/>
          <a:latin typeface="Franklin Gothic Medium" panose="020B0603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50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0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0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9922" name="图片 3" descr="清明河图3.jpg"/>
          <p:cNvPicPr>
            <a:picLocks noChangeAspect="1"/>
          </p:cNvPicPr>
          <p:nvPr/>
        </p:nvPicPr>
        <p:blipFill>
          <a:blip r:embed="rId1"/>
          <a:srcRect l="148" t="804" r="-145" b="6512"/>
          <a:stretch>
            <a:fillRect/>
          </a:stretch>
        </p:blipFill>
        <p:spPr>
          <a:xfrm>
            <a:off x="0" y="-4762"/>
            <a:ext cx="9144000" cy="517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923" name="文本框 1"/>
          <p:cNvSpPr/>
          <p:nvPr/>
        </p:nvSpPr>
        <p:spPr>
          <a:xfrm>
            <a:off x="155575" y="358775"/>
            <a:ext cx="3008313" cy="76835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zh-CN" alt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清明上河图</a:t>
            </a:r>
            <a:endParaRPr lang="zh-CN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9138" name="Picture 2" descr="http://img03.taobaocdn.com/bao/uploaded/i3/T1VuuYXoRjXXaQaR.Y_03045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474"/>
          <a:stretch>
            <a:fillRect/>
          </a:stretch>
        </p:blipFill>
        <p:spPr>
          <a:xfrm>
            <a:off x="0" y="555625"/>
            <a:ext cx="9091613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文本框 6"/>
          <p:cNvSpPr/>
          <p:nvPr/>
        </p:nvSpPr>
        <p:spPr>
          <a:xfrm>
            <a:off x="1908175" y="1604963"/>
            <a:ext cx="7056438" cy="233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默读第二自然段：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用“   ”画出这幅画中有什么人物。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016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913" y="2079625"/>
            <a:ext cx="1103312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0164" name="椭圆 1"/>
          <p:cNvSpPr/>
          <p:nvPr/>
        </p:nvSpPr>
        <p:spPr>
          <a:xfrm>
            <a:off x="3136900" y="2255838"/>
            <a:ext cx="414338" cy="3603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0165" name="文本框 14"/>
          <p:cNvSpPr/>
          <p:nvPr/>
        </p:nvSpPr>
        <p:spPr>
          <a:xfrm>
            <a:off x="623888" y="411163"/>
            <a:ext cx="1931987" cy="561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016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463550"/>
            <a:ext cx="3667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1186" name="Picture 2" descr="10"/>
          <p:cNvPicPr>
            <a:picLocks noChangeAspect="1"/>
          </p:cNvPicPr>
          <p:nvPr/>
        </p:nvPicPr>
        <p:blipFill>
          <a:blip r:embed="rId1">
            <a:lum bright="-6003"/>
          </a:blip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187" name="矩形 49"/>
          <p:cNvSpPr/>
          <p:nvPr/>
        </p:nvSpPr>
        <p:spPr>
          <a:xfrm>
            <a:off x="0" y="0"/>
            <a:ext cx="9144000" cy="2427288"/>
          </a:xfrm>
          <a:prstGeom prst="rect">
            <a:avLst/>
          </a:prstGeom>
          <a:solidFill>
            <a:srgbClr val="FFFFFF">
              <a:alpha val="74901"/>
            </a:srgbClr>
          </a:solidFill>
          <a:ln w="25400">
            <a:noFill/>
          </a:ln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1188" name="矩形 47"/>
          <p:cNvSpPr/>
          <p:nvPr/>
        </p:nvSpPr>
        <p:spPr>
          <a:xfrm>
            <a:off x="395288" y="120650"/>
            <a:ext cx="820896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SzPct val="100000"/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光是画上的人物就有好几百个：有从乡下来的农民，有撑船的船工，有做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各种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买卖的生意人，有留着长胡子的道士，有走江湖的医生，有摆小摊的摊贩，有官吏和读书人……三百六十行，哪一行的人都画在上面了。 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189" name="矩形 74"/>
          <p:cNvSpPr/>
          <p:nvPr/>
        </p:nvSpPr>
        <p:spPr>
          <a:xfrm>
            <a:off x="395288" y="2571750"/>
            <a:ext cx="2736850" cy="720725"/>
          </a:xfrm>
          <a:prstGeom prst="rect">
            <a:avLst/>
          </a:prstGeom>
          <a:solidFill>
            <a:srgbClr val="FFFFFF"/>
          </a:solidFill>
          <a:ln w="25400">
            <a:noFill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Wingdings" panose="05000000000000000000" pitchFamily="2" charset="2"/>
              </a:rPr>
              <a:t>人物众多</a:t>
            </a:r>
            <a:endParaRPr lang="zh-CN" altLang="en-US" sz="40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0" name="云形 77"/>
          <p:cNvSpPr/>
          <p:nvPr/>
        </p:nvSpPr>
        <p:spPr>
          <a:xfrm>
            <a:off x="5003800" y="2643188"/>
            <a:ext cx="3671888" cy="1873250"/>
          </a:xfrm>
          <a:solidFill>
            <a:srgbClr val="FFFFFF"/>
          </a:solidFill>
          <a:ln w="25400">
            <a:noFill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221191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288" y="3560763"/>
            <a:ext cx="1128712" cy="158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1192" name="椭圆 1"/>
          <p:cNvSpPr/>
          <p:nvPr/>
        </p:nvSpPr>
        <p:spPr>
          <a:xfrm>
            <a:off x="7192963" y="296863"/>
            <a:ext cx="823912" cy="427037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3" name="椭圆 2"/>
          <p:cNvSpPr/>
          <p:nvPr/>
        </p:nvSpPr>
        <p:spPr>
          <a:xfrm>
            <a:off x="1352550" y="844550"/>
            <a:ext cx="822325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4" name="椭圆 3"/>
          <p:cNvSpPr/>
          <p:nvPr/>
        </p:nvSpPr>
        <p:spPr>
          <a:xfrm>
            <a:off x="4445000" y="844550"/>
            <a:ext cx="989013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5" name="椭圆 4"/>
          <p:cNvSpPr/>
          <p:nvPr/>
        </p:nvSpPr>
        <p:spPr>
          <a:xfrm>
            <a:off x="7781925" y="844550"/>
            <a:ext cx="822325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6" name="椭圆 5"/>
          <p:cNvSpPr/>
          <p:nvPr/>
        </p:nvSpPr>
        <p:spPr>
          <a:xfrm>
            <a:off x="2012950" y="1374775"/>
            <a:ext cx="822325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7" name="椭圆 6"/>
          <p:cNvSpPr/>
          <p:nvPr/>
        </p:nvSpPr>
        <p:spPr>
          <a:xfrm>
            <a:off x="4445000" y="1374775"/>
            <a:ext cx="823913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8" name="椭圆 7"/>
          <p:cNvSpPr/>
          <p:nvPr/>
        </p:nvSpPr>
        <p:spPr>
          <a:xfrm>
            <a:off x="5607050" y="1374775"/>
            <a:ext cx="822325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199" name="椭圆 8"/>
          <p:cNvSpPr/>
          <p:nvPr/>
        </p:nvSpPr>
        <p:spPr>
          <a:xfrm>
            <a:off x="6634163" y="1374775"/>
            <a:ext cx="933450" cy="4254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221200" name="矩形 47"/>
          <p:cNvSpPr/>
          <p:nvPr/>
        </p:nvSpPr>
        <p:spPr>
          <a:xfrm>
            <a:off x="395288" y="120650"/>
            <a:ext cx="820896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SzPct val="100000"/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光是画上的人物就有好几百个：</a:t>
            </a:r>
            <a:r>
              <a:rPr lang="zh-CN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有从乡下来的农民，有撑船的船工，有做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各种</a:t>
            </a:r>
            <a:r>
              <a:rPr lang="zh-CN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买卖的生意人，有留着长胡子的道士，有走江湖的医生，有摆小摊的摊贩，有官吏和读书人……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三百六十行，哪一行的人都画在上面了。 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 fill="hold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 fill="hold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9" grpId="0" animBg="1"/>
      <p:bldP spid="221190" grpId="0" animBg="1"/>
      <p:bldP spid="2212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10" name="文本框 6"/>
          <p:cNvSpPr/>
          <p:nvPr/>
        </p:nvSpPr>
        <p:spPr>
          <a:xfrm>
            <a:off x="1406525" y="1604963"/>
            <a:ext cx="7056438" cy="2889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快速浏览第三自然段，思考第三自然段是围绕哪一句话来写的，请你用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“    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画出来。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221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79625"/>
            <a:ext cx="1103313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2212" name="文本框 14"/>
          <p:cNvSpPr/>
          <p:nvPr/>
        </p:nvSpPr>
        <p:spPr>
          <a:xfrm>
            <a:off x="623888" y="411163"/>
            <a:ext cx="1931987" cy="561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221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463550"/>
            <a:ext cx="366712" cy="4572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22214" name="直接连接符 2"/>
          <p:cNvCxnSpPr/>
          <p:nvPr/>
        </p:nvCxnSpPr>
        <p:spPr>
          <a:xfrm flipV="1">
            <a:off x="6191250" y="2568575"/>
            <a:ext cx="631825" cy="6350"/>
          </a:xfrm>
          <a:prstGeom prst="line">
            <a:avLst/>
          </a:prstGeom>
          <a:ln w="38100" cap="flat" cmpd="sng">
            <a:solidFill>
              <a:srgbClr val="673B77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</p:cxn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3234" name="Picture 2" descr="http://imgsrc.baidu.com/forum/pic/item/3f677001213fb80e1e2dc74736d12f2eb8389434.jpg"/>
          <p:cNvPicPr>
            <a:picLocks noChangeAspect="1"/>
          </p:cNvPicPr>
          <p:nvPr/>
        </p:nvPicPr>
        <p:blipFill>
          <a:blip r:embed="rId1"/>
          <a:srcRect t="50107"/>
          <a:stretch>
            <a:fillRect/>
          </a:stretch>
        </p:blipFill>
        <p:spPr>
          <a:xfrm>
            <a:off x="6011863" y="3559175"/>
            <a:ext cx="3132137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35" name="矩形 1"/>
          <p:cNvSpPr/>
          <p:nvPr/>
        </p:nvSpPr>
        <p:spPr>
          <a:xfrm>
            <a:off x="71438" y="339725"/>
            <a:ext cx="8893175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 algn="just">
              <a:lnSpc>
                <a:spcPct val="125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画面的街市可热闹了。街上有挂着各种招牌的店铺、作坊、酒楼、茶馆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走在街上的，是来来往往、形态各异的人：有的骑着马，有的挑着担，有的赶着毛驴，有的推着独轮车，有的悠闲地在街上溜达。画面上的这些人，有的不到一寸，有的甚至只有黄豆那么大。别看画上的人小，每个人在干什么，都能看得清清楚楚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3236" name="图片 32769" descr="tu2"/>
          <p:cNvPicPr>
            <a:picLocks noChangeAspect="1"/>
          </p:cNvPicPr>
          <p:nvPr/>
        </p:nvPicPr>
        <p:blipFill>
          <a:blip r:embed="rId2"/>
          <a:srcRect t="50266" b="8778"/>
          <a:stretch>
            <a:fillRect/>
          </a:stretch>
        </p:blipFill>
        <p:spPr>
          <a:xfrm>
            <a:off x="0" y="3559175"/>
            <a:ext cx="60293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37" name="椭圆 5"/>
          <p:cNvSpPr/>
          <p:nvPr/>
        </p:nvSpPr>
        <p:spPr>
          <a:xfrm>
            <a:off x="1476375" y="268288"/>
            <a:ext cx="863600" cy="647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3238" name="云形 6"/>
          <p:cNvSpPr/>
          <p:nvPr/>
        </p:nvSpPr>
        <p:spPr>
          <a:xfrm>
            <a:off x="1547813" y="2716213"/>
            <a:ext cx="1800225" cy="771525"/>
          </a:xfrm>
          <a:noFill/>
          <a:ln w="25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cxnSp>
        <p:nvCxnSpPr>
          <p:cNvPr id="223239" name="直接连接符 8"/>
          <p:cNvCxnSpPr/>
          <p:nvPr/>
        </p:nvCxnSpPr>
        <p:spPr>
          <a:xfrm>
            <a:off x="684213" y="771525"/>
            <a:ext cx="26638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23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4258" name="Picture 2" descr="http://imgsrc.baidu.com/forum/pic/item/3f677001213fb80e1e2dc74736d12f2eb8389434.jpg"/>
          <p:cNvPicPr>
            <a:picLocks noChangeAspect="1"/>
          </p:cNvPicPr>
          <p:nvPr/>
        </p:nvPicPr>
        <p:blipFill>
          <a:blip r:embed="rId1"/>
          <a:srcRect t="50107"/>
          <a:stretch>
            <a:fillRect/>
          </a:stretch>
        </p:blipFill>
        <p:spPr>
          <a:xfrm>
            <a:off x="6011863" y="3559175"/>
            <a:ext cx="3132137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59" name="矩形 1"/>
          <p:cNvSpPr/>
          <p:nvPr/>
        </p:nvSpPr>
        <p:spPr>
          <a:xfrm>
            <a:off x="71438" y="735013"/>
            <a:ext cx="8893175" cy="2244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 algn="just">
              <a:lnSpc>
                <a:spcPct val="125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街上有挂着各种招牌的店铺、作坊、酒楼、茶馆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走在街上的，是来来往往、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形态各异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的人：有的骑着马，有的挑着担，有的赶着毛驴，有的推着独轮车，有的悠闲地在街上溜达。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4260" name="图片 32769" descr="tu2"/>
          <p:cNvPicPr>
            <a:picLocks noChangeAspect="1"/>
          </p:cNvPicPr>
          <p:nvPr/>
        </p:nvPicPr>
        <p:blipFill>
          <a:blip r:embed="rId2"/>
          <a:srcRect t="50266" b="8778"/>
          <a:stretch>
            <a:fillRect/>
          </a:stretch>
        </p:blipFill>
        <p:spPr>
          <a:xfrm>
            <a:off x="0" y="3559175"/>
            <a:ext cx="60293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61" name="Text Box 4"/>
          <p:cNvSpPr/>
          <p:nvPr/>
        </p:nvSpPr>
        <p:spPr>
          <a:xfrm>
            <a:off x="6696075" y="153988"/>
            <a:ext cx="1968500" cy="706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>
              <a:buSzPct val="100000"/>
              <a:buFont typeface="Arial" panose="020B0604020202020204" pitchFamily="34" charset="0"/>
            </a:pP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形状、姿态各不</a:t>
            </a:r>
            <a:endParaRPr lang="zh-CN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algn="ctr" eaLnBrk="0" hangingPunct="0">
              <a:buSzPct val="100000"/>
              <a:buFont typeface="Arial" panose="020B0604020202020204" pitchFamily="34" charset="0"/>
            </a:pP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相同。</a:t>
            </a:r>
            <a:endParaRPr lang="zh-CN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262" name="云形标注 3"/>
          <p:cNvSpPr/>
          <p:nvPr/>
        </p:nvSpPr>
        <p:spPr>
          <a:xfrm>
            <a:off x="6469063" y="61913"/>
            <a:ext cx="2408237" cy="877887"/>
          </a:xfrm>
          <a:prstGeom prst="cloudCallout">
            <a:avLst>
              <a:gd name="adj1" fmla="val -23991"/>
              <a:gd name="adj2" fmla="val 101157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cxnSp>
        <p:nvCxnSpPr>
          <p:cNvPr id="224263" name="直接连接符 5"/>
          <p:cNvCxnSpPr>
            <a:endCxn id="224259" idx="3"/>
          </p:cNvCxnSpPr>
          <p:nvPr/>
        </p:nvCxnSpPr>
        <p:spPr>
          <a:xfrm flipV="1">
            <a:off x="8061325" y="1857375"/>
            <a:ext cx="903288" cy="1905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24264" name="直接连接符 6"/>
          <p:cNvCxnSpPr>
            <a:endCxn id="224259" idx="3"/>
          </p:cNvCxnSpPr>
          <p:nvPr/>
        </p:nvCxnSpPr>
        <p:spPr>
          <a:xfrm flipV="1">
            <a:off x="177800" y="2428875"/>
            <a:ext cx="8642350" cy="127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24265" name="直接连接符 8"/>
          <p:cNvCxnSpPr>
            <a:endCxn id="224259" idx="3"/>
          </p:cNvCxnSpPr>
          <p:nvPr/>
        </p:nvCxnSpPr>
        <p:spPr>
          <a:xfrm>
            <a:off x="177800" y="3000375"/>
            <a:ext cx="3675063" cy="317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42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42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426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426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1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82" name="图片 2" descr="VCG21gic5380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3338"/>
            <a:ext cx="9086850" cy="507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83" name="椭圆 3"/>
          <p:cNvSpPr/>
          <p:nvPr/>
        </p:nvSpPr>
        <p:spPr>
          <a:xfrm>
            <a:off x="4016375" y="1924050"/>
            <a:ext cx="844550" cy="1008063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5284" name="椭圆 4"/>
          <p:cNvSpPr/>
          <p:nvPr/>
        </p:nvSpPr>
        <p:spPr>
          <a:xfrm>
            <a:off x="123825" y="2851150"/>
            <a:ext cx="1196975" cy="1008063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5285" name="椭圆 5"/>
          <p:cNvSpPr/>
          <p:nvPr/>
        </p:nvSpPr>
        <p:spPr>
          <a:xfrm>
            <a:off x="1914525" y="3600450"/>
            <a:ext cx="1854200" cy="11049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5286" name="椭圆 6"/>
          <p:cNvSpPr/>
          <p:nvPr/>
        </p:nvSpPr>
        <p:spPr>
          <a:xfrm>
            <a:off x="2924175" y="1022350"/>
            <a:ext cx="1216025" cy="900113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5287" name="椭圆 7"/>
          <p:cNvSpPr/>
          <p:nvPr/>
        </p:nvSpPr>
        <p:spPr>
          <a:xfrm>
            <a:off x="3173413" y="2403475"/>
            <a:ext cx="842962" cy="1008063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3" grpId="0" animBg="1"/>
      <p:bldP spid="225284" grpId="0" animBg="1"/>
      <p:bldP spid="225285" grpId="0" animBg="1"/>
      <p:bldP spid="225286" grpId="0" animBg="1"/>
      <p:bldP spid="22528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6" name="Rectangle 2"/>
          <p:cNvSpPr/>
          <p:nvPr/>
        </p:nvSpPr>
        <p:spPr>
          <a:xfrm>
            <a:off x="395288" y="1130300"/>
            <a:ext cx="8482012" cy="2574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画面上的这些人，有的不到一寸，有的甚至只有黄豆那么大。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别看画上的人小，每个人在干什么，都能看得清清楚楚。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307" name="Text Box 15"/>
          <p:cNvSpPr/>
          <p:nvPr/>
        </p:nvSpPr>
        <p:spPr>
          <a:xfrm>
            <a:off x="3132138" y="4084638"/>
            <a:ext cx="3095625" cy="584200"/>
          </a:xfrm>
          <a:prstGeom prst="rect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画技高超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6308" name="云形标注 3"/>
          <p:cNvSpPr/>
          <p:nvPr/>
        </p:nvSpPr>
        <p:spPr>
          <a:xfrm>
            <a:off x="6469063" y="61913"/>
            <a:ext cx="2408237" cy="877887"/>
          </a:xfrm>
          <a:prstGeom prst="cloudCallout">
            <a:avLst>
              <a:gd name="adj1" fmla="val -23991"/>
              <a:gd name="adj2" fmla="val 101157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en-US" altLang="en-US"/>
          </a:p>
        </p:txBody>
      </p:sp>
      <p:sp>
        <p:nvSpPr>
          <p:cNvPr id="226309" name="文本框 1"/>
          <p:cNvSpPr/>
          <p:nvPr/>
        </p:nvSpPr>
        <p:spPr>
          <a:xfrm>
            <a:off x="7067550" y="150813"/>
            <a:ext cx="11049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人小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310" name="椭圆 4"/>
          <p:cNvSpPr/>
          <p:nvPr/>
        </p:nvSpPr>
        <p:spPr>
          <a:xfrm>
            <a:off x="123825" y="3127375"/>
            <a:ext cx="2547938" cy="855663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 fill="hold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 fill="hold"/>
                                        <p:tgtEl>
                                          <p:spTgt spid="22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 animBg="1"/>
      <p:bldP spid="226307" grpId="0" animBg="1"/>
      <p:bldP spid="226309" grpId="0" animBg="1"/>
      <p:bldP spid="2263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7330" name="Picture 2" descr="http://hiphotos.baidu.com/%CF%F4%CB%B6%B4%CF/pic/item/92d56dfe0bba55dfa50f5298.jpg"/>
          <p:cNvPicPr>
            <a:picLocks noChangeAspect="1"/>
          </p:cNvPicPr>
          <p:nvPr/>
        </p:nvPicPr>
        <p:blipFill>
          <a:blip r:embed="rId1"/>
          <a:srcRect l="17010" r="24400"/>
          <a:stretch>
            <a:fillRect/>
          </a:stretch>
        </p:blipFill>
        <p:spPr>
          <a:xfrm>
            <a:off x="-180975" y="0"/>
            <a:ext cx="97917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1" name="矩形 3"/>
          <p:cNvSpPr/>
          <p:nvPr/>
        </p:nvSpPr>
        <p:spPr>
          <a:xfrm>
            <a:off x="-180975" y="0"/>
            <a:ext cx="9793288" cy="5143500"/>
          </a:xfrm>
          <a:prstGeom prst="rect">
            <a:avLst/>
          </a:prstGeom>
          <a:solidFill>
            <a:srgbClr val="FFFFFF">
              <a:alpha val="85097"/>
            </a:srgbClr>
          </a:solidFill>
          <a:ln w="25400">
            <a:noFill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p>
            <a:pPr algn="ctr">
              <a:buSzPct val="100000"/>
              <a:buFont typeface="Arial" panose="020B0604020202020204" pitchFamily="34" charset="0"/>
            </a:pPr>
            <a:endParaRPr lang="zh-CN" altLang="en-US" sz="1400">
              <a:solidFill>
                <a:srgbClr val="FFFFFF"/>
              </a:solidFill>
              <a:latin typeface="Times New Roman" panose="02020603050405020304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27332" name="矩形 24"/>
          <p:cNvSpPr/>
          <p:nvPr/>
        </p:nvSpPr>
        <p:spPr>
          <a:xfrm>
            <a:off x="468313" y="717550"/>
            <a:ext cx="8712200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 algn="just">
              <a:lnSpc>
                <a:spcPct val="125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最有意思的是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桥北头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的情景：一个人骑着马，正往桥下走。因为人太多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眼看就要碰上对面来的一乘轿子。就在这个紧急时刻，那个牧马人一下子拽住了马笼头，这才没碰上那乘轿子。不过，这么一来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倒把马右边的两头小毛驴吓得又踢又跳。站在桥栏杆边欣赏风景的人，被小毛驴惊扰了，连忙回过头来赶小毛驴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你看，张择端画的画，是多么传神啊！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333" name="云形 4"/>
          <p:cNvSpPr/>
          <p:nvPr/>
        </p:nvSpPr>
        <p:spPr>
          <a:xfrm>
            <a:off x="684213" y="2932113"/>
            <a:ext cx="1511300" cy="1008062"/>
          </a:xfrm>
          <a:noFill/>
          <a:ln w="25400">
            <a:noFill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40646" name="云形 7"/>
          <p:cNvSpPr/>
          <p:nvPr/>
        </p:nvSpPr>
        <p:spPr>
          <a:xfrm>
            <a:off x="7451725" y="3363913"/>
            <a:ext cx="1584325" cy="1152525"/>
          </a:xfrm>
          <a:prstGeom prst="cloud">
            <a:avLst/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 anchorCtr="0">
            <a:noAutofit/>
          </a:bodyPr>
          <a:p>
            <a:pPr eaLnBrk="0" hangingPunct="0"/>
          </a:p>
        </p:txBody>
      </p:sp>
      <p:sp>
        <p:nvSpPr>
          <p:cNvPr id="227335" name="文本框 1"/>
          <p:cNvSpPr/>
          <p:nvPr/>
        </p:nvSpPr>
        <p:spPr>
          <a:xfrm>
            <a:off x="1241425" y="3006725"/>
            <a:ext cx="56388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 algn="just" defTabSz="685800">
              <a:lnSpc>
                <a:spcPct val="125000"/>
              </a:lnSpc>
              <a:spcBef>
                <a:spcPct val="50000"/>
              </a:spcBef>
              <a:buSzPct val="100000"/>
              <a:buFont typeface="Arial" panose="020B0604020202020204" pitchFamily="34" charset="0"/>
            </a:pP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你看，张择端画的画，是多么传神啊！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animBg="1"/>
      <p:bldP spid="227332" grpId="0" animBg="1"/>
      <p:bldP spid="2273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8354" name="矩形 1"/>
          <p:cNvSpPr/>
          <p:nvPr/>
        </p:nvSpPr>
        <p:spPr>
          <a:xfrm>
            <a:off x="395288" y="1347788"/>
            <a:ext cx="828040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《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清明上河图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》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使我们看到了八九百年以前的古都风貌，看到了当时普通百姓的生活情景。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355" name="TextBox 5"/>
          <p:cNvSpPr/>
          <p:nvPr/>
        </p:nvSpPr>
        <p:spPr>
          <a:xfrm>
            <a:off x="323850" y="484188"/>
            <a:ext cx="5127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这幅画有什么历史价值呢？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4" grpId="0" animBg="1"/>
      <p:bldP spid="2283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0946" name="椭圆 6"/>
          <p:cNvSpPr/>
          <p:nvPr/>
        </p:nvSpPr>
        <p:spPr>
          <a:xfrm>
            <a:off x="2035175" y="2046288"/>
            <a:ext cx="908050" cy="850900"/>
          </a:xfrm>
          <a:prstGeom prst="ellipse">
            <a:avLst/>
          </a:prstGeom>
          <a:solidFill>
            <a:srgbClr val="FFFF00"/>
          </a:solidFill>
          <a:ln w="12700" cap="flat" cmpd="sng">
            <a:solidFill>
              <a:srgbClr val="FFC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10947" name="文本框 10"/>
          <p:cNvSpPr/>
          <p:nvPr/>
        </p:nvSpPr>
        <p:spPr>
          <a:xfrm>
            <a:off x="2051050" y="2066925"/>
            <a:ext cx="59769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12</a:t>
            </a:r>
            <a:r>
              <a:rPr lang="en-US" altLang="zh-CN" sz="4400" b="1" baseline="300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*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一幅名扬中外的画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21094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4486275"/>
            <a:ext cx="4005262" cy="646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9378" name="文本框 6"/>
          <p:cNvSpPr/>
          <p:nvPr/>
        </p:nvSpPr>
        <p:spPr>
          <a:xfrm>
            <a:off x="1620838" y="1963738"/>
            <a:ext cx="7580312" cy="151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为什么《清明上河图》会名扬中外？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SzPct val="100000"/>
              <a:buFont typeface="Arial" panose="020B0604020202020204" pitchFamily="34" charset="0"/>
            </a:pP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9379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3" y="2079625"/>
            <a:ext cx="1103312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380" name="文本框 14"/>
          <p:cNvSpPr/>
          <p:nvPr/>
        </p:nvSpPr>
        <p:spPr>
          <a:xfrm>
            <a:off x="623888" y="411163"/>
            <a:ext cx="1931987" cy="561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buSzPct val="100000"/>
              <a:buFont typeface="Arial" panose="020B0604020202020204" pitchFamily="34" charset="0"/>
            </a:pPr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938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463550"/>
            <a:ext cx="3667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0402" name="Picture 2" descr="http://imgsrc.baidu.com/forum/pic/item/3f677001213fb80e1e2dc74736d12f2eb8389434.jpg"/>
          <p:cNvPicPr>
            <a:picLocks noChangeAspect="1"/>
          </p:cNvPicPr>
          <p:nvPr/>
        </p:nvPicPr>
        <p:blipFill>
          <a:blip r:embed="rId1"/>
          <a:srcRect t="50107"/>
          <a:stretch>
            <a:fillRect/>
          </a:stretch>
        </p:blipFill>
        <p:spPr>
          <a:xfrm>
            <a:off x="6011863" y="3559175"/>
            <a:ext cx="3132137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0403" name="图片 32769" descr="tu2"/>
          <p:cNvPicPr>
            <a:picLocks noChangeAspect="1"/>
          </p:cNvPicPr>
          <p:nvPr/>
        </p:nvPicPr>
        <p:blipFill>
          <a:blip r:embed="rId2"/>
          <a:srcRect t="50266" b="8778"/>
          <a:stretch>
            <a:fillRect/>
          </a:stretch>
        </p:blipFill>
        <p:spPr>
          <a:xfrm>
            <a:off x="0" y="3559175"/>
            <a:ext cx="60293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0404" name="文本框 10"/>
          <p:cNvSpPr/>
          <p:nvPr/>
        </p:nvSpPr>
        <p:spPr>
          <a:xfrm>
            <a:off x="3149600" y="576263"/>
            <a:ext cx="3035300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ts val="3200"/>
              </a:lnSpc>
              <a:buSzPct val="100000"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历经风雨八百年，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3200"/>
              </a:lnSpc>
              <a:buSzPct val="100000"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繁华古都在眼前。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3200"/>
              </a:lnSpc>
              <a:buSzPct val="100000"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千姿百态众生相，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3200"/>
              </a:lnSpc>
              <a:buSzPct val="100000"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尽在绵绵画卷中。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3200"/>
              </a:lnSpc>
              <a:buSzPct val="100000"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扬名海外震国威，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ts val="3200"/>
              </a:lnSpc>
              <a:buSzPct val="100000"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惊世绝技人人赞。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6" name="文本框 32"/>
          <p:cNvSpPr/>
          <p:nvPr/>
        </p:nvSpPr>
        <p:spPr>
          <a:xfrm>
            <a:off x="4475163" y="2925763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7" name="文本框 34"/>
          <p:cNvSpPr/>
          <p:nvPr/>
        </p:nvSpPr>
        <p:spPr>
          <a:xfrm rot="21300000">
            <a:off x="3592513" y="12287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8" name="文本框 36"/>
          <p:cNvSpPr/>
          <p:nvPr/>
        </p:nvSpPr>
        <p:spPr>
          <a:xfrm rot="16200000">
            <a:off x="6005513" y="1300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9" name="文本框 37"/>
          <p:cNvSpPr/>
          <p:nvPr/>
        </p:nvSpPr>
        <p:spPr>
          <a:xfrm rot="17400000">
            <a:off x="5489575" y="17224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0" name="文本框 28"/>
          <p:cNvSpPr/>
          <p:nvPr/>
        </p:nvSpPr>
        <p:spPr>
          <a:xfrm rot="16200000">
            <a:off x="6581775" y="1338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1" name="文本框 29"/>
          <p:cNvSpPr/>
          <p:nvPr/>
        </p:nvSpPr>
        <p:spPr>
          <a:xfrm rot="21120000">
            <a:off x="7227888" y="15700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2" name="文本框 30"/>
          <p:cNvSpPr/>
          <p:nvPr/>
        </p:nvSpPr>
        <p:spPr>
          <a:xfrm rot="17400000">
            <a:off x="7813675" y="24971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3" name="文本框 49"/>
          <p:cNvSpPr/>
          <p:nvPr/>
        </p:nvSpPr>
        <p:spPr>
          <a:xfrm rot="600000">
            <a:off x="5608638" y="13350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4" name="文本框 50"/>
          <p:cNvSpPr/>
          <p:nvPr/>
        </p:nvSpPr>
        <p:spPr>
          <a:xfrm rot="1440000">
            <a:off x="7551738" y="1244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5" name="文本框 51"/>
          <p:cNvSpPr/>
          <p:nvPr/>
        </p:nvSpPr>
        <p:spPr>
          <a:xfrm rot="16200000">
            <a:off x="6140450" y="2176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6" name="文本框 32"/>
          <p:cNvSpPr/>
          <p:nvPr/>
        </p:nvSpPr>
        <p:spPr>
          <a:xfrm>
            <a:off x="3262313" y="3560763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7" name="文本框 35"/>
          <p:cNvSpPr/>
          <p:nvPr/>
        </p:nvSpPr>
        <p:spPr>
          <a:xfrm rot="4140000">
            <a:off x="4622800" y="349885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8" name="文本框 36"/>
          <p:cNvSpPr/>
          <p:nvPr/>
        </p:nvSpPr>
        <p:spPr>
          <a:xfrm rot="20220000">
            <a:off x="4060825" y="13017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9" name="文本框 37"/>
          <p:cNvSpPr/>
          <p:nvPr/>
        </p:nvSpPr>
        <p:spPr>
          <a:xfrm rot="21420000">
            <a:off x="4291013" y="20542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0" name="文本框 45"/>
          <p:cNvSpPr/>
          <p:nvPr/>
        </p:nvSpPr>
        <p:spPr>
          <a:xfrm rot="20220000">
            <a:off x="4621213" y="132397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1" name="文本框 46"/>
          <p:cNvSpPr/>
          <p:nvPr/>
        </p:nvSpPr>
        <p:spPr>
          <a:xfrm rot="20220000">
            <a:off x="4991100" y="1538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2" name="文本框 47"/>
          <p:cNvSpPr/>
          <p:nvPr/>
        </p:nvSpPr>
        <p:spPr>
          <a:xfrm rot="21420000">
            <a:off x="5224463" y="22352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3" name="文本框 49"/>
          <p:cNvSpPr/>
          <p:nvPr/>
        </p:nvSpPr>
        <p:spPr>
          <a:xfrm rot="16200000">
            <a:off x="6470650" y="21097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4" name="文本框 50"/>
          <p:cNvSpPr/>
          <p:nvPr/>
        </p:nvSpPr>
        <p:spPr>
          <a:xfrm rot="21420000">
            <a:off x="5749925" y="25908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5" name="文本框 51"/>
          <p:cNvSpPr/>
          <p:nvPr/>
        </p:nvSpPr>
        <p:spPr>
          <a:xfrm rot="16200000">
            <a:off x="5989638" y="3417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6" name="文本框 32"/>
          <p:cNvSpPr/>
          <p:nvPr/>
        </p:nvSpPr>
        <p:spPr>
          <a:xfrm rot="1200000">
            <a:off x="1660525" y="28924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7" name="文本框 34"/>
          <p:cNvSpPr/>
          <p:nvPr/>
        </p:nvSpPr>
        <p:spPr>
          <a:xfrm rot="4140000">
            <a:off x="2301875" y="34559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8" name="文本框 36"/>
          <p:cNvSpPr/>
          <p:nvPr/>
        </p:nvSpPr>
        <p:spPr>
          <a:xfrm rot="20220000">
            <a:off x="1765300" y="32289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9" name="文本框 37"/>
          <p:cNvSpPr/>
          <p:nvPr/>
        </p:nvSpPr>
        <p:spPr>
          <a:xfrm rot="1020000">
            <a:off x="2646363" y="2754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0" name="文本框 45"/>
          <p:cNvSpPr/>
          <p:nvPr/>
        </p:nvSpPr>
        <p:spPr>
          <a:xfrm rot="20220000">
            <a:off x="3322638" y="31464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1" name="文本框 46"/>
          <p:cNvSpPr/>
          <p:nvPr/>
        </p:nvSpPr>
        <p:spPr>
          <a:xfrm rot="21420000">
            <a:off x="947738" y="1530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2" name="文本框 47"/>
          <p:cNvSpPr/>
          <p:nvPr/>
        </p:nvSpPr>
        <p:spPr>
          <a:xfrm rot="1020000">
            <a:off x="989013" y="34004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3" name="文本框 49"/>
          <p:cNvSpPr/>
          <p:nvPr/>
        </p:nvSpPr>
        <p:spPr>
          <a:xfrm rot="21420000">
            <a:off x="3170238" y="38369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4" name="文本框 50"/>
          <p:cNvSpPr/>
          <p:nvPr/>
        </p:nvSpPr>
        <p:spPr>
          <a:xfrm rot="21420000">
            <a:off x="4318000" y="31702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5" name="文本框 51"/>
          <p:cNvSpPr/>
          <p:nvPr/>
        </p:nvSpPr>
        <p:spPr>
          <a:xfrm rot="21420000">
            <a:off x="4484688" y="39290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6" name="文本框 32"/>
          <p:cNvSpPr/>
          <p:nvPr/>
        </p:nvSpPr>
        <p:spPr>
          <a:xfrm rot="16500000">
            <a:off x="466725" y="20256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7" name="文本框 55"/>
          <p:cNvSpPr/>
          <p:nvPr/>
        </p:nvSpPr>
        <p:spPr>
          <a:xfrm rot="4140000">
            <a:off x="1498600" y="215900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8" name="文本框 56"/>
          <p:cNvSpPr/>
          <p:nvPr/>
        </p:nvSpPr>
        <p:spPr>
          <a:xfrm rot="21420000">
            <a:off x="1403350" y="1277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59" name="文本框 57"/>
          <p:cNvSpPr/>
          <p:nvPr/>
        </p:nvSpPr>
        <p:spPr>
          <a:xfrm rot="1020000">
            <a:off x="1498600" y="1684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0" name="文本框 45"/>
          <p:cNvSpPr/>
          <p:nvPr/>
        </p:nvSpPr>
        <p:spPr>
          <a:xfrm rot="20220000">
            <a:off x="2278063" y="114617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1" name="文本框 46"/>
          <p:cNvSpPr/>
          <p:nvPr/>
        </p:nvSpPr>
        <p:spPr>
          <a:xfrm rot="20220000">
            <a:off x="2847975" y="1316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2" name="文本框 47"/>
          <p:cNvSpPr/>
          <p:nvPr/>
        </p:nvSpPr>
        <p:spPr>
          <a:xfrm rot="21420000">
            <a:off x="2576513" y="1879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3" name="文本框 49"/>
          <p:cNvSpPr/>
          <p:nvPr/>
        </p:nvSpPr>
        <p:spPr>
          <a:xfrm rot="20220000">
            <a:off x="3436938" y="15382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4" name="文本框 50"/>
          <p:cNvSpPr/>
          <p:nvPr/>
        </p:nvSpPr>
        <p:spPr>
          <a:xfrm rot="20220000">
            <a:off x="3009900" y="21193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5" name="文本框 51"/>
          <p:cNvSpPr/>
          <p:nvPr/>
        </p:nvSpPr>
        <p:spPr>
          <a:xfrm rot="20220000">
            <a:off x="3644900" y="22558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6" name="文本框 32"/>
          <p:cNvSpPr/>
          <p:nvPr/>
        </p:nvSpPr>
        <p:spPr>
          <a:xfrm rot="1200000">
            <a:off x="5275263" y="35385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7" name="文本框 34"/>
          <p:cNvSpPr/>
          <p:nvPr/>
        </p:nvSpPr>
        <p:spPr>
          <a:xfrm rot="20520000">
            <a:off x="6472238" y="38941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8" name="文本框 36"/>
          <p:cNvSpPr/>
          <p:nvPr/>
        </p:nvSpPr>
        <p:spPr>
          <a:xfrm rot="360000">
            <a:off x="5934075" y="28590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69" name="文本框 37"/>
          <p:cNvSpPr/>
          <p:nvPr/>
        </p:nvSpPr>
        <p:spPr>
          <a:xfrm rot="780000">
            <a:off x="5445125" y="39735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0" name="文本框 45"/>
          <p:cNvSpPr/>
          <p:nvPr/>
        </p:nvSpPr>
        <p:spPr>
          <a:xfrm rot="17040000">
            <a:off x="6923088" y="2484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1" name="文本框 46"/>
          <p:cNvSpPr/>
          <p:nvPr/>
        </p:nvSpPr>
        <p:spPr>
          <a:xfrm rot="2700000">
            <a:off x="7727950" y="30622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2" name="文本框 47"/>
          <p:cNvSpPr/>
          <p:nvPr/>
        </p:nvSpPr>
        <p:spPr>
          <a:xfrm rot="18120000">
            <a:off x="6902450" y="3402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3" name="文本框 49"/>
          <p:cNvSpPr/>
          <p:nvPr/>
        </p:nvSpPr>
        <p:spPr>
          <a:xfrm rot="18360000">
            <a:off x="2108200" y="23082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4" name="文本框 50"/>
          <p:cNvSpPr/>
          <p:nvPr/>
        </p:nvSpPr>
        <p:spPr>
          <a:xfrm rot="17940000">
            <a:off x="7397750" y="35893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5" name="文本框 51"/>
          <p:cNvSpPr/>
          <p:nvPr/>
        </p:nvSpPr>
        <p:spPr>
          <a:xfrm rot="1500000">
            <a:off x="7915275" y="21748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6" name="文本框 32"/>
          <p:cNvSpPr/>
          <p:nvPr/>
        </p:nvSpPr>
        <p:spPr>
          <a:xfrm rot="4140000">
            <a:off x="4448175" y="2506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7" name="文本框 34"/>
          <p:cNvSpPr/>
          <p:nvPr/>
        </p:nvSpPr>
        <p:spPr>
          <a:xfrm rot="8340000">
            <a:off x="5081588" y="31384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8" name="文本框 36"/>
          <p:cNvSpPr/>
          <p:nvPr/>
        </p:nvSpPr>
        <p:spPr>
          <a:xfrm rot="20400000">
            <a:off x="5934075" y="17510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79" name="文本框 37"/>
          <p:cNvSpPr/>
          <p:nvPr/>
        </p:nvSpPr>
        <p:spPr>
          <a:xfrm>
            <a:off x="5649913" y="2273300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0" name="文本框 45"/>
          <p:cNvSpPr/>
          <p:nvPr/>
        </p:nvSpPr>
        <p:spPr>
          <a:xfrm rot="20400000">
            <a:off x="6494463" y="17732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1" name="文本框 46"/>
          <p:cNvSpPr/>
          <p:nvPr/>
        </p:nvSpPr>
        <p:spPr>
          <a:xfrm rot="20400000">
            <a:off x="6864350" y="1987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2" name="文本框 47"/>
          <p:cNvSpPr/>
          <p:nvPr/>
        </p:nvSpPr>
        <p:spPr>
          <a:xfrm>
            <a:off x="7185025" y="2457450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3" name="文本框 49"/>
          <p:cNvSpPr/>
          <p:nvPr/>
        </p:nvSpPr>
        <p:spPr>
          <a:xfrm rot="20400000">
            <a:off x="7199313" y="21590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4" name="文本框 50"/>
          <p:cNvSpPr/>
          <p:nvPr/>
        </p:nvSpPr>
        <p:spPr>
          <a:xfrm rot="20400000">
            <a:off x="7648575" y="19335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5" name="文本框 51"/>
          <p:cNvSpPr/>
          <p:nvPr/>
        </p:nvSpPr>
        <p:spPr>
          <a:xfrm rot="20400000">
            <a:off x="7450138" y="27940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6" name="文本框 32"/>
          <p:cNvSpPr/>
          <p:nvPr/>
        </p:nvSpPr>
        <p:spPr>
          <a:xfrm rot="4140000">
            <a:off x="2924175" y="3338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7" name="文本框 34"/>
          <p:cNvSpPr/>
          <p:nvPr/>
        </p:nvSpPr>
        <p:spPr>
          <a:xfrm rot="8340000">
            <a:off x="4083050" y="28162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8" name="文本框 36"/>
          <p:cNvSpPr/>
          <p:nvPr/>
        </p:nvSpPr>
        <p:spPr>
          <a:xfrm rot="2760000">
            <a:off x="3957638" y="17192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89" name="文本框 37"/>
          <p:cNvSpPr/>
          <p:nvPr/>
        </p:nvSpPr>
        <p:spPr>
          <a:xfrm rot="3960000">
            <a:off x="3957638" y="22621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0" name="文本框 45"/>
          <p:cNvSpPr/>
          <p:nvPr/>
        </p:nvSpPr>
        <p:spPr>
          <a:xfrm rot="2760000">
            <a:off x="4533900" y="1757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1" name="文本框 46"/>
          <p:cNvSpPr/>
          <p:nvPr/>
        </p:nvSpPr>
        <p:spPr>
          <a:xfrm rot="2760000">
            <a:off x="4902200" y="1970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2" name="文本框 47"/>
          <p:cNvSpPr/>
          <p:nvPr/>
        </p:nvSpPr>
        <p:spPr>
          <a:xfrm rot="3960000">
            <a:off x="4902200" y="2513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3" name="文本框 49"/>
          <p:cNvSpPr/>
          <p:nvPr/>
        </p:nvSpPr>
        <p:spPr>
          <a:xfrm rot="20400000">
            <a:off x="6384925" y="2544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4" name="文本框 50"/>
          <p:cNvSpPr/>
          <p:nvPr/>
        </p:nvSpPr>
        <p:spPr>
          <a:xfrm rot="4020000">
            <a:off x="5378450" y="26304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5" name="文本框 51"/>
          <p:cNvSpPr/>
          <p:nvPr/>
        </p:nvSpPr>
        <p:spPr>
          <a:xfrm rot="20400000">
            <a:off x="5759450" y="32194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6" name="文本框 32"/>
          <p:cNvSpPr/>
          <p:nvPr/>
        </p:nvSpPr>
        <p:spPr>
          <a:xfrm rot="5400000">
            <a:off x="1285875" y="32131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7" name="文本框 34"/>
          <p:cNvSpPr/>
          <p:nvPr/>
        </p:nvSpPr>
        <p:spPr>
          <a:xfrm rot="8340000">
            <a:off x="2039938" y="35528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8" name="文本框 36"/>
          <p:cNvSpPr/>
          <p:nvPr/>
        </p:nvSpPr>
        <p:spPr>
          <a:xfrm rot="2760000">
            <a:off x="2022475" y="2732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99" name="文本框 37"/>
          <p:cNvSpPr/>
          <p:nvPr/>
        </p:nvSpPr>
        <p:spPr>
          <a:xfrm rot="5220000">
            <a:off x="2457450" y="3014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0" name="文本框 45"/>
          <p:cNvSpPr/>
          <p:nvPr/>
        </p:nvSpPr>
        <p:spPr>
          <a:xfrm rot="2760000">
            <a:off x="2968625" y="27447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1" name="文本框 46"/>
          <p:cNvSpPr/>
          <p:nvPr/>
        </p:nvSpPr>
        <p:spPr>
          <a:xfrm rot="4020000">
            <a:off x="860425" y="19637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2" name="文本框 47"/>
          <p:cNvSpPr/>
          <p:nvPr/>
        </p:nvSpPr>
        <p:spPr>
          <a:xfrm rot="5220000">
            <a:off x="846138" y="2881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3" name="文本框 49"/>
          <p:cNvSpPr/>
          <p:nvPr/>
        </p:nvSpPr>
        <p:spPr>
          <a:xfrm rot="4020000">
            <a:off x="2622550" y="3738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4" name="文本框 50"/>
          <p:cNvSpPr/>
          <p:nvPr/>
        </p:nvSpPr>
        <p:spPr>
          <a:xfrm rot="4020000">
            <a:off x="3846513" y="3351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5" name="文本框 51"/>
          <p:cNvSpPr/>
          <p:nvPr/>
        </p:nvSpPr>
        <p:spPr>
          <a:xfrm rot="4020000">
            <a:off x="4216400" y="35655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6" name="文本框 32"/>
          <p:cNvSpPr/>
          <p:nvPr/>
        </p:nvSpPr>
        <p:spPr>
          <a:xfrm rot="20700000">
            <a:off x="674688" y="2514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7" name="文本框 34"/>
          <p:cNvSpPr/>
          <p:nvPr/>
        </p:nvSpPr>
        <p:spPr>
          <a:xfrm rot="8340000">
            <a:off x="1412875" y="25923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8" name="文本框 36"/>
          <p:cNvSpPr/>
          <p:nvPr/>
        </p:nvSpPr>
        <p:spPr>
          <a:xfrm rot="4020000">
            <a:off x="1828800" y="1509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09" name="文本框 37"/>
          <p:cNvSpPr/>
          <p:nvPr/>
        </p:nvSpPr>
        <p:spPr>
          <a:xfrm rot="5220000">
            <a:off x="1828800" y="20526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0" name="文本框 45"/>
          <p:cNvSpPr/>
          <p:nvPr/>
        </p:nvSpPr>
        <p:spPr>
          <a:xfrm rot="2760000">
            <a:off x="2374900" y="15176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1" name="文本框 46"/>
          <p:cNvSpPr/>
          <p:nvPr/>
        </p:nvSpPr>
        <p:spPr>
          <a:xfrm rot="2760000">
            <a:off x="2744788" y="17319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2" name="文本框 47"/>
          <p:cNvSpPr/>
          <p:nvPr/>
        </p:nvSpPr>
        <p:spPr>
          <a:xfrm rot="3960000">
            <a:off x="2489200" y="23129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3" name="文本框 49"/>
          <p:cNvSpPr/>
          <p:nvPr/>
        </p:nvSpPr>
        <p:spPr>
          <a:xfrm rot="2760000">
            <a:off x="3346450" y="1970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4" name="文本框 50"/>
          <p:cNvSpPr/>
          <p:nvPr/>
        </p:nvSpPr>
        <p:spPr>
          <a:xfrm rot="2760000">
            <a:off x="3219450" y="23907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5" name="文本框 51"/>
          <p:cNvSpPr/>
          <p:nvPr/>
        </p:nvSpPr>
        <p:spPr>
          <a:xfrm rot="2760000">
            <a:off x="3589338" y="26050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6" name="文本框 32"/>
          <p:cNvSpPr/>
          <p:nvPr/>
        </p:nvSpPr>
        <p:spPr>
          <a:xfrm rot="5400000">
            <a:off x="4895850" y="36671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7" name="文本框 34"/>
          <p:cNvSpPr/>
          <p:nvPr/>
        </p:nvSpPr>
        <p:spPr>
          <a:xfrm rot="3120000">
            <a:off x="5978525" y="400685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8" name="文本框 36"/>
          <p:cNvSpPr/>
          <p:nvPr/>
        </p:nvSpPr>
        <p:spPr>
          <a:xfrm rot="20400000">
            <a:off x="6397625" y="2925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19" name="文本框 37"/>
          <p:cNvSpPr/>
          <p:nvPr/>
        </p:nvSpPr>
        <p:spPr>
          <a:xfrm>
            <a:off x="6237288" y="3468688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0" name="文本框 45"/>
          <p:cNvSpPr/>
          <p:nvPr/>
        </p:nvSpPr>
        <p:spPr>
          <a:xfrm rot="20400000">
            <a:off x="6958013" y="29479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1" name="文本框 46"/>
          <p:cNvSpPr/>
          <p:nvPr/>
        </p:nvSpPr>
        <p:spPr>
          <a:xfrm rot="20400000">
            <a:off x="7327900" y="3162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2" name="文本框 47"/>
          <p:cNvSpPr/>
          <p:nvPr/>
        </p:nvSpPr>
        <p:spPr>
          <a:xfrm>
            <a:off x="6854825" y="3730625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3" name="文本框 49"/>
          <p:cNvSpPr/>
          <p:nvPr/>
        </p:nvSpPr>
        <p:spPr>
          <a:xfrm rot="20400000">
            <a:off x="7848600" y="34528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4" name="文本框 50"/>
          <p:cNvSpPr/>
          <p:nvPr/>
        </p:nvSpPr>
        <p:spPr>
          <a:xfrm rot="20400000">
            <a:off x="7802563" y="38211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5" name="文本框 51"/>
          <p:cNvSpPr/>
          <p:nvPr/>
        </p:nvSpPr>
        <p:spPr>
          <a:xfrm rot="20400000">
            <a:off x="6940550" y="11461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26" name="文本框 124"/>
          <p:cNvSpPr/>
          <p:nvPr/>
        </p:nvSpPr>
        <p:spPr>
          <a:xfrm>
            <a:off x="3995738" y="-657225"/>
            <a:ext cx="118427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1527" name="文本框 125"/>
          <p:cNvSpPr/>
          <p:nvPr/>
        </p:nvSpPr>
        <p:spPr>
          <a:xfrm>
            <a:off x="-931862" y="1995488"/>
            <a:ext cx="40322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1528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1529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530" name="文本框 51"/>
          <p:cNvSpPr/>
          <p:nvPr/>
        </p:nvSpPr>
        <p:spPr>
          <a:xfrm rot="20400000">
            <a:off x="1471613" y="-5778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1" name="文本框 50"/>
          <p:cNvSpPr/>
          <p:nvPr/>
        </p:nvSpPr>
        <p:spPr>
          <a:xfrm rot="1440000">
            <a:off x="6075363" y="-5588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2" name="文本框 46"/>
          <p:cNvSpPr/>
          <p:nvPr/>
        </p:nvSpPr>
        <p:spPr>
          <a:xfrm rot="21420000">
            <a:off x="-765175" y="7112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3" name="文本框 32"/>
          <p:cNvSpPr/>
          <p:nvPr/>
        </p:nvSpPr>
        <p:spPr>
          <a:xfrm rot="20700000">
            <a:off x="-823912" y="45053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4" name="文本框 49"/>
          <p:cNvSpPr/>
          <p:nvPr/>
        </p:nvSpPr>
        <p:spPr>
          <a:xfrm rot="21420000">
            <a:off x="941388" y="5367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5" name="文本框 45"/>
          <p:cNvSpPr/>
          <p:nvPr/>
        </p:nvSpPr>
        <p:spPr>
          <a:xfrm rot="20220000">
            <a:off x="7732713" y="53800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6" name="文本框 47"/>
          <p:cNvSpPr/>
          <p:nvPr/>
        </p:nvSpPr>
        <p:spPr>
          <a:xfrm rot="18120000">
            <a:off x="9725025" y="43068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7" name="文本框 45"/>
          <p:cNvSpPr/>
          <p:nvPr/>
        </p:nvSpPr>
        <p:spPr>
          <a:xfrm rot="17040000">
            <a:off x="9650413" y="11953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538" name="Rectangle 2"/>
          <p:cNvSpPr/>
          <p:nvPr/>
        </p:nvSpPr>
        <p:spPr>
          <a:xfrm>
            <a:off x="3059113" y="555625"/>
            <a:ext cx="4249737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中国其他传世名画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153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1635125"/>
            <a:ext cx="3240087" cy="252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540" name="矩形 2"/>
          <p:cNvSpPr/>
          <p:nvPr/>
        </p:nvSpPr>
        <p:spPr>
          <a:xfrm>
            <a:off x="323850" y="4227513"/>
            <a:ext cx="34798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顾恺之：洛神赋图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1541" name="矩形 12"/>
          <p:cNvSpPr/>
          <p:nvPr/>
        </p:nvSpPr>
        <p:spPr>
          <a:xfrm>
            <a:off x="5076825" y="4227513"/>
            <a:ext cx="30670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阎立本：步辇图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31542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635125"/>
            <a:ext cx="5018088" cy="2520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1543" name="组合 1"/>
          <p:cNvGrpSpPr/>
          <p:nvPr/>
        </p:nvGrpSpPr>
        <p:grpSpPr>
          <a:xfrm>
            <a:off x="323850" y="195263"/>
            <a:ext cx="2249488" cy="585787"/>
            <a:chOff x="251073" y="258258"/>
            <a:chExt cx="2249488" cy="584775"/>
          </a:xfrm>
        </p:grpSpPr>
        <p:sp>
          <p:nvSpPr>
            <p:cNvPr id="231544" name="文本框 13"/>
            <p:cNvSpPr/>
            <p:nvPr/>
          </p:nvSpPr>
          <p:spPr>
            <a:xfrm>
              <a:off x="312408" y="258258"/>
              <a:ext cx="185838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31545" name="直接连接符 15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31546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31547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1548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1549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1550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1551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1552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1553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23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31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31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231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 fill="hold"/>
                                        <p:tgtEl>
                                          <p:spTgt spid="231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538" grpId="0" animBg="1"/>
      <p:bldP spid="231540" grpId="0" animBg="1"/>
      <p:bldP spid="2315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2450" name="矩形 2"/>
          <p:cNvSpPr/>
          <p:nvPr/>
        </p:nvSpPr>
        <p:spPr>
          <a:xfrm>
            <a:off x="1187450" y="3579813"/>
            <a:ext cx="22367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唐宫仕女图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2451" name="矩形 12"/>
          <p:cNvSpPr/>
          <p:nvPr/>
        </p:nvSpPr>
        <p:spPr>
          <a:xfrm>
            <a:off x="5364163" y="3508375"/>
            <a:ext cx="26558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韩滉：五牛图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324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987425"/>
            <a:ext cx="3600450" cy="243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2453" name="图片 13"/>
          <p:cNvPicPr>
            <a:picLocks noChangeAspect="1"/>
          </p:cNvPicPr>
          <p:nvPr/>
        </p:nvPicPr>
        <p:blipFill>
          <a:blip r:embed="rId2"/>
          <a:srcRect l="6578" t="633"/>
          <a:stretch>
            <a:fillRect/>
          </a:stretch>
        </p:blipFill>
        <p:spPr>
          <a:xfrm>
            <a:off x="4500563" y="1131888"/>
            <a:ext cx="4175125" cy="2220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32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32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232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animBg="1"/>
      <p:bldP spid="2324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3474" name="文本框 32"/>
          <p:cNvSpPr/>
          <p:nvPr/>
        </p:nvSpPr>
        <p:spPr>
          <a:xfrm>
            <a:off x="4475163" y="2925763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5" name="文本框 34"/>
          <p:cNvSpPr/>
          <p:nvPr/>
        </p:nvSpPr>
        <p:spPr>
          <a:xfrm rot="21300000">
            <a:off x="3592513" y="12287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6" name="文本框 36"/>
          <p:cNvSpPr/>
          <p:nvPr/>
        </p:nvSpPr>
        <p:spPr>
          <a:xfrm rot="16200000">
            <a:off x="6005513" y="1300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7" name="文本框 37"/>
          <p:cNvSpPr/>
          <p:nvPr/>
        </p:nvSpPr>
        <p:spPr>
          <a:xfrm rot="17400000">
            <a:off x="5489575" y="17224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8" name="文本框 11"/>
          <p:cNvSpPr/>
          <p:nvPr/>
        </p:nvSpPr>
        <p:spPr>
          <a:xfrm rot="16200000">
            <a:off x="6581775" y="1338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9" name="文本框 12"/>
          <p:cNvSpPr/>
          <p:nvPr/>
        </p:nvSpPr>
        <p:spPr>
          <a:xfrm rot="21120000">
            <a:off x="7227888" y="15700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0" name="文本框 13"/>
          <p:cNvSpPr/>
          <p:nvPr/>
        </p:nvSpPr>
        <p:spPr>
          <a:xfrm rot="17400000">
            <a:off x="7813675" y="24971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1" name="文本框 49"/>
          <p:cNvSpPr/>
          <p:nvPr/>
        </p:nvSpPr>
        <p:spPr>
          <a:xfrm rot="600000">
            <a:off x="5608638" y="13350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2" name="文本框 50"/>
          <p:cNvSpPr/>
          <p:nvPr/>
        </p:nvSpPr>
        <p:spPr>
          <a:xfrm rot="1440000">
            <a:off x="7551738" y="1244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3" name="文本框 51"/>
          <p:cNvSpPr/>
          <p:nvPr/>
        </p:nvSpPr>
        <p:spPr>
          <a:xfrm rot="16200000">
            <a:off x="6140450" y="2176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4" name="文本框 32"/>
          <p:cNvSpPr/>
          <p:nvPr/>
        </p:nvSpPr>
        <p:spPr>
          <a:xfrm>
            <a:off x="3262313" y="3560763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5" name="文本框 18"/>
          <p:cNvSpPr/>
          <p:nvPr/>
        </p:nvSpPr>
        <p:spPr>
          <a:xfrm rot="4140000">
            <a:off x="4622800" y="349885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6" name="文本框 36"/>
          <p:cNvSpPr/>
          <p:nvPr/>
        </p:nvSpPr>
        <p:spPr>
          <a:xfrm rot="20220000">
            <a:off x="4060825" y="13017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7" name="文本框 37"/>
          <p:cNvSpPr/>
          <p:nvPr/>
        </p:nvSpPr>
        <p:spPr>
          <a:xfrm rot="21420000">
            <a:off x="4291013" y="20542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8" name="文本框 45"/>
          <p:cNvSpPr/>
          <p:nvPr/>
        </p:nvSpPr>
        <p:spPr>
          <a:xfrm rot="20220000">
            <a:off x="4621213" y="132397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9" name="文本框 46"/>
          <p:cNvSpPr/>
          <p:nvPr/>
        </p:nvSpPr>
        <p:spPr>
          <a:xfrm rot="20220000">
            <a:off x="4991100" y="1538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0" name="文本框 47"/>
          <p:cNvSpPr/>
          <p:nvPr/>
        </p:nvSpPr>
        <p:spPr>
          <a:xfrm rot="21420000">
            <a:off x="5224463" y="22352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1" name="文本框 49"/>
          <p:cNvSpPr/>
          <p:nvPr/>
        </p:nvSpPr>
        <p:spPr>
          <a:xfrm rot="16200000">
            <a:off x="6470650" y="21097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2" name="文本框 50"/>
          <p:cNvSpPr/>
          <p:nvPr/>
        </p:nvSpPr>
        <p:spPr>
          <a:xfrm rot="21420000">
            <a:off x="5749925" y="25908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3" name="文本框 51"/>
          <p:cNvSpPr/>
          <p:nvPr/>
        </p:nvSpPr>
        <p:spPr>
          <a:xfrm rot="16200000">
            <a:off x="5989638" y="3417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4" name="文本框 32"/>
          <p:cNvSpPr/>
          <p:nvPr/>
        </p:nvSpPr>
        <p:spPr>
          <a:xfrm rot="1200000">
            <a:off x="1660525" y="28924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5" name="文本框 34"/>
          <p:cNvSpPr/>
          <p:nvPr/>
        </p:nvSpPr>
        <p:spPr>
          <a:xfrm rot="4140000">
            <a:off x="2301875" y="34559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6" name="文本框 36"/>
          <p:cNvSpPr/>
          <p:nvPr/>
        </p:nvSpPr>
        <p:spPr>
          <a:xfrm rot="20220000">
            <a:off x="1765300" y="32289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7" name="文本框 37"/>
          <p:cNvSpPr/>
          <p:nvPr/>
        </p:nvSpPr>
        <p:spPr>
          <a:xfrm rot="1020000">
            <a:off x="2646363" y="2754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8" name="文本框 45"/>
          <p:cNvSpPr/>
          <p:nvPr/>
        </p:nvSpPr>
        <p:spPr>
          <a:xfrm rot="20220000">
            <a:off x="3322638" y="31464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9" name="文本框 46"/>
          <p:cNvSpPr/>
          <p:nvPr/>
        </p:nvSpPr>
        <p:spPr>
          <a:xfrm rot="21420000">
            <a:off x="947738" y="1530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0" name="文本框 47"/>
          <p:cNvSpPr/>
          <p:nvPr/>
        </p:nvSpPr>
        <p:spPr>
          <a:xfrm rot="1020000">
            <a:off x="989013" y="34004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1" name="文本框 49"/>
          <p:cNvSpPr/>
          <p:nvPr/>
        </p:nvSpPr>
        <p:spPr>
          <a:xfrm rot="21420000">
            <a:off x="3170238" y="38369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2" name="文本框 50"/>
          <p:cNvSpPr/>
          <p:nvPr/>
        </p:nvSpPr>
        <p:spPr>
          <a:xfrm rot="21420000">
            <a:off x="4318000" y="31702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3" name="文本框 51"/>
          <p:cNvSpPr/>
          <p:nvPr/>
        </p:nvSpPr>
        <p:spPr>
          <a:xfrm rot="21420000">
            <a:off x="4484688" y="39290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4" name="文本框 32"/>
          <p:cNvSpPr/>
          <p:nvPr/>
        </p:nvSpPr>
        <p:spPr>
          <a:xfrm rot="16500000">
            <a:off x="466725" y="20256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5" name="文本框 38"/>
          <p:cNvSpPr/>
          <p:nvPr/>
        </p:nvSpPr>
        <p:spPr>
          <a:xfrm rot="4140000">
            <a:off x="1498600" y="215900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6" name="文本框 39"/>
          <p:cNvSpPr/>
          <p:nvPr/>
        </p:nvSpPr>
        <p:spPr>
          <a:xfrm rot="21420000">
            <a:off x="1403350" y="1277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7" name="文本框 40"/>
          <p:cNvSpPr/>
          <p:nvPr/>
        </p:nvSpPr>
        <p:spPr>
          <a:xfrm rot="1020000">
            <a:off x="1498600" y="1684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8" name="文本框 45"/>
          <p:cNvSpPr/>
          <p:nvPr/>
        </p:nvSpPr>
        <p:spPr>
          <a:xfrm rot="20220000">
            <a:off x="2278063" y="114617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09" name="文本框 46"/>
          <p:cNvSpPr/>
          <p:nvPr/>
        </p:nvSpPr>
        <p:spPr>
          <a:xfrm rot="20220000">
            <a:off x="2847975" y="1316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0" name="文本框 47"/>
          <p:cNvSpPr/>
          <p:nvPr/>
        </p:nvSpPr>
        <p:spPr>
          <a:xfrm rot="21420000">
            <a:off x="2576513" y="1879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1" name="文本框 49"/>
          <p:cNvSpPr/>
          <p:nvPr/>
        </p:nvSpPr>
        <p:spPr>
          <a:xfrm rot="20220000">
            <a:off x="3436938" y="15382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2" name="文本框 50"/>
          <p:cNvSpPr/>
          <p:nvPr/>
        </p:nvSpPr>
        <p:spPr>
          <a:xfrm rot="20220000">
            <a:off x="3009900" y="21193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3" name="文本框 51"/>
          <p:cNvSpPr/>
          <p:nvPr/>
        </p:nvSpPr>
        <p:spPr>
          <a:xfrm rot="20220000">
            <a:off x="3644900" y="22558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4" name="文本框 32"/>
          <p:cNvSpPr/>
          <p:nvPr/>
        </p:nvSpPr>
        <p:spPr>
          <a:xfrm rot="1200000">
            <a:off x="5275263" y="35385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5" name="文本框 34"/>
          <p:cNvSpPr/>
          <p:nvPr/>
        </p:nvSpPr>
        <p:spPr>
          <a:xfrm rot="20520000">
            <a:off x="6472238" y="38941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6" name="文本框 36"/>
          <p:cNvSpPr/>
          <p:nvPr/>
        </p:nvSpPr>
        <p:spPr>
          <a:xfrm rot="360000">
            <a:off x="5934075" y="28590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7" name="文本框 37"/>
          <p:cNvSpPr/>
          <p:nvPr/>
        </p:nvSpPr>
        <p:spPr>
          <a:xfrm rot="780000">
            <a:off x="5445125" y="39735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8" name="文本框 45"/>
          <p:cNvSpPr/>
          <p:nvPr/>
        </p:nvSpPr>
        <p:spPr>
          <a:xfrm rot="17040000">
            <a:off x="6923088" y="2484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19" name="文本框 46"/>
          <p:cNvSpPr/>
          <p:nvPr/>
        </p:nvSpPr>
        <p:spPr>
          <a:xfrm rot="2700000">
            <a:off x="7727950" y="30622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0" name="文本框 47"/>
          <p:cNvSpPr/>
          <p:nvPr/>
        </p:nvSpPr>
        <p:spPr>
          <a:xfrm rot="18120000">
            <a:off x="6902450" y="3402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1" name="文本框 49"/>
          <p:cNvSpPr/>
          <p:nvPr/>
        </p:nvSpPr>
        <p:spPr>
          <a:xfrm rot="18360000">
            <a:off x="2108200" y="23082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2" name="文本框 50"/>
          <p:cNvSpPr/>
          <p:nvPr/>
        </p:nvSpPr>
        <p:spPr>
          <a:xfrm rot="17940000">
            <a:off x="7397750" y="35893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3" name="文本框 51"/>
          <p:cNvSpPr/>
          <p:nvPr/>
        </p:nvSpPr>
        <p:spPr>
          <a:xfrm rot="1500000">
            <a:off x="7915275" y="21748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4" name="文本框 32"/>
          <p:cNvSpPr/>
          <p:nvPr/>
        </p:nvSpPr>
        <p:spPr>
          <a:xfrm rot="4140000">
            <a:off x="4448175" y="2506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5" name="文本框 34"/>
          <p:cNvSpPr/>
          <p:nvPr/>
        </p:nvSpPr>
        <p:spPr>
          <a:xfrm rot="8340000">
            <a:off x="5081588" y="31384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6" name="文本框 36"/>
          <p:cNvSpPr/>
          <p:nvPr/>
        </p:nvSpPr>
        <p:spPr>
          <a:xfrm rot="20400000">
            <a:off x="5934075" y="17510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7" name="文本框 37"/>
          <p:cNvSpPr/>
          <p:nvPr/>
        </p:nvSpPr>
        <p:spPr>
          <a:xfrm>
            <a:off x="5649913" y="2273300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8" name="文本框 45"/>
          <p:cNvSpPr/>
          <p:nvPr/>
        </p:nvSpPr>
        <p:spPr>
          <a:xfrm rot="20400000">
            <a:off x="6494463" y="17732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29" name="文本框 46"/>
          <p:cNvSpPr/>
          <p:nvPr/>
        </p:nvSpPr>
        <p:spPr>
          <a:xfrm rot="20400000">
            <a:off x="6864350" y="1987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0" name="文本框 47"/>
          <p:cNvSpPr/>
          <p:nvPr/>
        </p:nvSpPr>
        <p:spPr>
          <a:xfrm>
            <a:off x="7185025" y="2457450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1" name="文本框 49"/>
          <p:cNvSpPr/>
          <p:nvPr/>
        </p:nvSpPr>
        <p:spPr>
          <a:xfrm rot="20400000">
            <a:off x="7199313" y="21590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2" name="文本框 50"/>
          <p:cNvSpPr/>
          <p:nvPr/>
        </p:nvSpPr>
        <p:spPr>
          <a:xfrm rot="20400000">
            <a:off x="7648575" y="19335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3" name="文本框 51"/>
          <p:cNvSpPr/>
          <p:nvPr/>
        </p:nvSpPr>
        <p:spPr>
          <a:xfrm rot="20400000">
            <a:off x="7450138" y="27940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4" name="文本框 32"/>
          <p:cNvSpPr/>
          <p:nvPr/>
        </p:nvSpPr>
        <p:spPr>
          <a:xfrm rot="4140000">
            <a:off x="2924175" y="3338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5" name="文本框 34"/>
          <p:cNvSpPr/>
          <p:nvPr/>
        </p:nvSpPr>
        <p:spPr>
          <a:xfrm rot="8340000">
            <a:off x="4083050" y="28162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6" name="文本框 36"/>
          <p:cNvSpPr/>
          <p:nvPr/>
        </p:nvSpPr>
        <p:spPr>
          <a:xfrm rot="2760000">
            <a:off x="3957638" y="17192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7" name="文本框 37"/>
          <p:cNvSpPr/>
          <p:nvPr/>
        </p:nvSpPr>
        <p:spPr>
          <a:xfrm rot="3960000">
            <a:off x="3957638" y="22621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8" name="文本框 45"/>
          <p:cNvSpPr/>
          <p:nvPr/>
        </p:nvSpPr>
        <p:spPr>
          <a:xfrm rot="2760000">
            <a:off x="4533900" y="1757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39" name="文本框 46"/>
          <p:cNvSpPr/>
          <p:nvPr/>
        </p:nvSpPr>
        <p:spPr>
          <a:xfrm rot="2760000">
            <a:off x="4902200" y="1970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0" name="文本框 47"/>
          <p:cNvSpPr/>
          <p:nvPr/>
        </p:nvSpPr>
        <p:spPr>
          <a:xfrm rot="3960000">
            <a:off x="4902200" y="2513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1" name="文本框 49"/>
          <p:cNvSpPr/>
          <p:nvPr/>
        </p:nvSpPr>
        <p:spPr>
          <a:xfrm rot="20400000">
            <a:off x="6384925" y="2544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2" name="文本框 50"/>
          <p:cNvSpPr/>
          <p:nvPr/>
        </p:nvSpPr>
        <p:spPr>
          <a:xfrm rot="4020000">
            <a:off x="5378450" y="26304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3" name="文本框 51"/>
          <p:cNvSpPr/>
          <p:nvPr/>
        </p:nvSpPr>
        <p:spPr>
          <a:xfrm rot="20400000">
            <a:off x="5759450" y="32194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4" name="文本框 32"/>
          <p:cNvSpPr/>
          <p:nvPr/>
        </p:nvSpPr>
        <p:spPr>
          <a:xfrm rot="5400000">
            <a:off x="1285875" y="32131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5" name="文本框 34"/>
          <p:cNvSpPr/>
          <p:nvPr/>
        </p:nvSpPr>
        <p:spPr>
          <a:xfrm rot="8340000">
            <a:off x="2039938" y="35528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6" name="文本框 36"/>
          <p:cNvSpPr/>
          <p:nvPr/>
        </p:nvSpPr>
        <p:spPr>
          <a:xfrm rot="2760000">
            <a:off x="2022475" y="2732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7" name="文本框 37"/>
          <p:cNvSpPr/>
          <p:nvPr/>
        </p:nvSpPr>
        <p:spPr>
          <a:xfrm rot="5220000">
            <a:off x="2457450" y="3014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8" name="文本框 45"/>
          <p:cNvSpPr/>
          <p:nvPr/>
        </p:nvSpPr>
        <p:spPr>
          <a:xfrm rot="2760000">
            <a:off x="2968625" y="27447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49" name="文本框 46"/>
          <p:cNvSpPr/>
          <p:nvPr/>
        </p:nvSpPr>
        <p:spPr>
          <a:xfrm rot="4020000">
            <a:off x="860425" y="19637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0" name="文本框 47"/>
          <p:cNvSpPr/>
          <p:nvPr/>
        </p:nvSpPr>
        <p:spPr>
          <a:xfrm rot="5220000">
            <a:off x="846138" y="2881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1" name="文本框 49"/>
          <p:cNvSpPr/>
          <p:nvPr/>
        </p:nvSpPr>
        <p:spPr>
          <a:xfrm rot="4020000">
            <a:off x="2622550" y="3738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2" name="文本框 50"/>
          <p:cNvSpPr/>
          <p:nvPr/>
        </p:nvSpPr>
        <p:spPr>
          <a:xfrm rot="4020000">
            <a:off x="3846513" y="3351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3" name="文本框 51"/>
          <p:cNvSpPr/>
          <p:nvPr/>
        </p:nvSpPr>
        <p:spPr>
          <a:xfrm rot="4020000">
            <a:off x="4216400" y="35655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4" name="文本框 32"/>
          <p:cNvSpPr/>
          <p:nvPr/>
        </p:nvSpPr>
        <p:spPr>
          <a:xfrm rot="20700000">
            <a:off x="674688" y="2514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5" name="文本框 34"/>
          <p:cNvSpPr/>
          <p:nvPr/>
        </p:nvSpPr>
        <p:spPr>
          <a:xfrm rot="8340000">
            <a:off x="1412875" y="25923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6" name="文本框 36"/>
          <p:cNvSpPr/>
          <p:nvPr/>
        </p:nvSpPr>
        <p:spPr>
          <a:xfrm rot="4020000">
            <a:off x="1828800" y="1509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7" name="文本框 37"/>
          <p:cNvSpPr/>
          <p:nvPr/>
        </p:nvSpPr>
        <p:spPr>
          <a:xfrm rot="5220000">
            <a:off x="1828800" y="20526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8" name="文本框 45"/>
          <p:cNvSpPr/>
          <p:nvPr/>
        </p:nvSpPr>
        <p:spPr>
          <a:xfrm rot="2760000">
            <a:off x="2374900" y="15176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59" name="文本框 46"/>
          <p:cNvSpPr/>
          <p:nvPr/>
        </p:nvSpPr>
        <p:spPr>
          <a:xfrm rot="2760000">
            <a:off x="2744788" y="17319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0" name="文本框 47"/>
          <p:cNvSpPr/>
          <p:nvPr/>
        </p:nvSpPr>
        <p:spPr>
          <a:xfrm rot="3960000">
            <a:off x="2489200" y="23129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1" name="文本框 49"/>
          <p:cNvSpPr/>
          <p:nvPr/>
        </p:nvSpPr>
        <p:spPr>
          <a:xfrm rot="2760000">
            <a:off x="3346450" y="1970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2" name="文本框 50"/>
          <p:cNvSpPr/>
          <p:nvPr/>
        </p:nvSpPr>
        <p:spPr>
          <a:xfrm rot="2760000">
            <a:off x="3219450" y="23907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3" name="文本框 51"/>
          <p:cNvSpPr/>
          <p:nvPr/>
        </p:nvSpPr>
        <p:spPr>
          <a:xfrm rot="2760000">
            <a:off x="3589338" y="26050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4" name="文本框 32"/>
          <p:cNvSpPr/>
          <p:nvPr/>
        </p:nvSpPr>
        <p:spPr>
          <a:xfrm rot="5400000">
            <a:off x="4895850" y="36671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5" name="文本框 34"/>
          <p:cNvSpPr/>
          <p:nvPr/>
        </p:nvSpPr>
        <p:spPr>
          <a:xfrm rot="3120000">
            <a:off x="5978525" y="400685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6" name="文本框 36"/>
          <p:cNvSpPr/>
          <p:nvPr/>
        </p:nvSpPr>
        <p:spPr>
          <a:xfrm rot="20400000">
            <a:off x="6397625" y="2925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7" name="文本框 37"/>
          <p:cNvSpPr/>
          <p:nvPr/>
        </p:nvSpPr>
        <p:spPr>
          <a:xfrm>
            <a:off x="6237288" y="3468688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8" name="文本框 45"/>
          <p:cNvSpPr/>
          <p:nvPr/>
        </p:nvSpPr>
        <p:spPr>
          <a:xfrm rot="20400000">
            <a:off x="6958013" y="29479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69" name="文本框 46"/>
          <p:cNvSpPr/>
          <p:nvPr/>
        </p:nvSpPr>
        <p:spPr>
          <a:xfrm rot="20400000">
            <a:off x="7327900" y="3162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70" name="文本框 47"/>
          <p:cNvSpPr/>
          <p:nvPr/>
        </p:nvSpPr>
        <p:spPr>
          <a:xfrm>
            <a:off x="6854825" y="3730625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71" name="文本框 49"/>
          <p:cNvSpPr/>
          <p:nvPr/>
        </p:nvSpPr>
        <p:spPr>
          <a:xfrm rot="20400000">
            <a:off x="7848600" y="34528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72" name="文本框 50"/>
          <p:cNvSpPr/>
          <p:nvPr/>
        </p:nvSpPr>
        <p:spPr>
          <a:xfrm rot="20400000">
            <a:off x="7802563" y="38211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73" name="文本框 51"/>
          <p:cNvSpPr/>
          <p:nvPr/>
        </p:nvSpPr>
        <p:spPr>
          <a:xfrm rot="20400000">
            <a:off x="6940550" y="11461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74" name="文本框 107"/>
          <p:cNvSpPr/>
          <p:nvPr/>
        </p:nvSpPr>
        <p:spPr>
          <a:xfrm>
            <a:off x="3995738" y="-657225"/>
            <a:ext cx="118427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3575" name="文本框 108"/>
          <p:cNvSpPr/>
          <p:nvPr/>
        </p:nvSpPr>
        <p:spPr>
          <a:xfrm>
            <a:off x="-931862" y="1995488"/>
            <a:ext cx="40322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3576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577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578" name="文本框 51"/>
          <p:cNvSpPr/>
          <p:nvPr/>
        </p:nvSpPr>
        <p:spPr>
          <a:xfrm rot="20400000">
            <a:off x="1471613" y="-5778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79" name="文本框 50"/>
          <p:cNvSpPr/>
          <p:nvPr/>
        </p:nvSpPr>
        <p:spPr>
          <a:xfrm rot="1440000">
            <a:off x="6075363" y="-5588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0" name="文本框 46"/>
          <p:cNvSpPr/>
          <p:nvPr/>
        </p:nvSpPr>
        <p:spPr>
          <a:xfrm rot="21420000">
            <a:off x="-765175" y="7112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1" name="文本框 32"/>
          <p:cNvSpPr/>
          <p:nvPr/>
        </p:nvSpPr>
        <p:spPr>
          <a:xfrm rot="20700000">
            <a:off x="-823912" y="45053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2" name="文本框 49"/>
          <p:cNvSpPr/>
          <p:nvPr/>
        </p:nvSpPr>
        <p:spPr>
          <a:xfrm rot="21420000">
            <a:off x="941388" y="5367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3" name="文本框 45"/>
          <p:cNvSpPr/>
          <p:nvPr/>
        </p:nvSpPr>
        <p:spPr>
          <a:xfrm rot="20220000">
            <a:off x="7732713" y="53800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4" name="文本框 47"/>
          <p:cNvSpPr/>
          <p:nvPr/>
        </p:nvSpPr>
        <p:spPr>
          <a:xfrm rot="18120000">
            <a:off x="9725025" y="43068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5" name="文本框 45"/>
          <p:cNvSpPr/>
          <p:nvPr/>
        </p:nvSpPr>
        <p:spPr>
          <a:xfrm rot="17040000">
            <a:off x="9650413" y="11953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586" name="矩形 2"/>
          <p:cNvSpPr/>
          <p:nvPr/>
        </p:nvSpPr>
        <p:spPr>
          <a:xfrm>
            <a:off x="468313" y="3573463"/>
            <a:ext cx="43037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顾闳中：韩熙载夜宴图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3358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836613"/>
            <a:ext cx="3600450" cy="267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588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800" y="771525"/>
            <a:ext cx="3605213" cy="273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589" name="矩形 8"/>
          <p:cNvSpPr/>
          <p:nvPr/>
        </p:nvSpPr>
        <p:spPr>
          <a:xfrm>
            <a:off x="4859338" y="3579813"/>
            <a:ext cx="3892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黄公望：富春山居图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3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33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3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3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33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233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586" grpId="0" animBg="1"/>
      <p:bldP spid="23358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4498" name="组合 1"/>
          <p:cNvGrpSpPr/>
          <p:nvPr/>
        </p:nvGrpSpPr>
        <p:grpSpPr>
          <a:xfrm>
            <a:off x="323850" y="195263"/>
            <a:ext cx="2249488" cy="585787"/>
            <a:chOff x="251073" y="258258"/>
            <a:chExt cx="2249488" cy="584775"/>
          </a:xfrm>
        </p:grpSpPr>
        <p:sp>
          <p:nvSpPr>
            <p:cNvPr id="234499" name="文本框 13"/>
            <p:cNvSpPr/>
            <p:nvPr/>
          </p:nvSpPr>
          <p:spPr>
            <a:xfrm>
              <a:off x="312408" y="258258"/>
              <a:ext cx="185838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34500" name="直接连接符 12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34501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34502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4503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4504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4505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4506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4507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34508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34509" name="文本框 12"/>
          <p:cNvSpPr/>
          <p:nvPr/>
        </p:nvSpPr>
        <p:spPr>
          <a:xfrm>
            <a:off x="800100" y="1606550"/>
            <a:ext cx="7991475" cy="12493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    结合课文内容和图画，向爸爸妈妈介绍《清明上河图》。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4510" name="New pictu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84100" y="11391900"/>
            <a:ext cx="3683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4511" name="New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200" y="11201400"/>
            <a:ext cx="368300" cy="26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4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1970" name="组合 1"/>
          <p:cNvGrpSpPr/>
          <p:nvPr/>
        </p:nvGrpSpPr>
        <p:grpSpPr>
          <a:xfrm>
            <a:off x="323850" y="195263"/>
            <a:ext cx="2249488" cy="584200"/>
            <a:chOff x="251073" y="258258"/>
            <a:chExt cx="2249488" cy="583191"/>
          </a:xfrm>
        </p:grpSpPr>
        <p:sp>
          <p:nvSpPr>
            <p:cNvPr id="211971" name="文本框 13"/>
            <p:cNvSpPr/>
            <p:nvPr/>
          </p:nvSpPr>
          <p:spPr>
            <a:xfrm>
              <a:off x="312408" y="258258"/>
              <a:ext cx="1858385" cy="5825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阅读提示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1972" name="直接连接符 3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11973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11974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1975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1976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1977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1978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1979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1980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1981" name="文本框 12"/>
          <p:cNvSpPr/>
          <p:nvPr/>
        </p:nvSpPr>
        <p:spPr>
          <a:xfrm>
            <a:off x="576263" y="1130300"/>
            <a:ext cx="7991475" cy="1250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    默读课文，说一说为什么《清明上河图》会名扬中外。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982" name="文本框 12"/>
          <p:cNvSpPr/>
          <p:nvPr/>
        </p:nvSpPr>
        <p:spPr>
          <a:xfrm>
            <a:off x="647700" y="2606675"/>
            <a:ext cx="7991475" cy="1250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    结合课文内容和图画，向别人介绍《清明上河图》。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81" grpId="0" animBg="1"/>
      <p:bldP spid="21198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2994" name="组合 1"/>
          <p:cNvGrpSpPr/>
          <p:nvPr/>
        </p:nvGrpSpPr>
        <p:grpSpPr>
          <a:xfrm>
            <a:off x="323850" y="195263"/>
            <a:ext cx="2249488" cy="584200"/>
            <a:chOff x="251073" y="258258"/>
            <a:chExt cx="2249488" cy="583191"/>
          </a:xfrm>
        </p:grpSpPr>
        <p:sp>
          <p:nvSpPr>
            <p:cNvPr id="212995" name="文本框 13"/>
            <p:cNvSpPr/>
            <p:nvPr/>
          </p:nvSpPr>
          <p:spPr>
            <a:xfrm>
              <a:off x="312408" y="258258"/>
              <a:ext cx="1858385" cy="5825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默读课文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2996" name="直接连接符 3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12997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12998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2999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3000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3001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3002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3003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3004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3005" name="文本框 12"/>
          <p:cNvSpPr/>
          <p:nvPr/>
        </p:nvSpPr>
        <p:spPr>
          <a:xfrm>
            <a:off x="576263" y="987425"/>
            <a:ext cx="7991475" cy="34829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课文哪几个自然段介绍了《清明上河图》这幅画的内容？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ts val="1800"/>
              </a:spcBef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通过阅读，你对《清明上河图》有了哪些了解？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横卷形 2"/>
          <p:cNvSpPr/>
          <p:nvPr/>
        </p:nvSpPr>
        <p:spPr>
          <a:xfrm>
            <a:off x="468313" y="1058863"/>
            <a:ext cx="8207375" cy="3579812"/>
          </a:xfrm>
          <a:prstGeom prst="horizontalScroll">
            <a:avLst>
              <a:gd name="adj" fmla="val 7407"/>
            </a:avLst>
          </a:prstGeom>
          <a:solidFill>
            <a:srgbClr val="92D050">
              <a:alpha val="30980"/>
            </a:srgbClr>
          </a:solidFill>
          <a:ln w="3175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14019" name="Rectangle 3"/>
          <p:cNvSpPr/>
          <p:nvPr/>
        </p:nvSpPr>
        <p:spPr>
          <a:xfrm>
            <a:off x="827088" y="1608138"/>
            <a:ext cx="7848600" cy="2520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defTabSz="914400" eaLnBrk="1" hangingPunct="1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城   故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官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吏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坊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defTabSz="914400" eaLnBrk="1" hangingPunct="1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毛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defTabSz="914400" eaLnBrk="1" hangingPunct="1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马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轿子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4020" name="组合 1"/>
          <p:cNvGrpSpPr/>
          <p:nvPr/>
        </p:nvGrpSpPr>
        <p:grpSpPr>
          <a:xfrm>
            <a:off x="323850" y="195263"/>
            <a:ext cx="2249488" cy="585787"/>
            <a:chOff x="251073" y="258258"/>
            <a:chExt cx="2249488" cy="584775"/>
          </a:xfrm>
        </p:grpSpPr>
        <p:sp>
          <p:nvSpPr>
            <p:cNvPr id="214021" name="文本框 13"/>
            <p:cNvSpPr/>
            <p:nvPr/>
          </p:nvSpPr>
          <p:spPr>
            <a:xfrm>
              <a:off x="312408" y="258258"/>
              <a:ext cx="185838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4022" name="直接连接符 27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14023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14024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4025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4026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4027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4028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4029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4030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4031" name="Text Box 15"/>
          <p:cNvSpPr/>
          <p:nvPr/>
        </p:nvSpPr>
        <p:spPr>
          <a:xfrm>
            <a:off x="3851275" y="411163"/>
            <a:ext cx="1830388" cy="5842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  <p:txBody>
          <a:bodyPr>
            <a:spAutoFit/>
          </a:bodyPr>
          <a:p>
            <a:pPr defTabSz="914400">
              <a:spcBef>
                <a:spcPts val="1200"/>
              </a:spcBef>
              <a:buClrTx/>
              <a:buSzPct val="100000"/>
              <a:buFontTx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我会读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4032" name="矩形 4"/>
          <p:cNvSpPr/>
          <p:nvPr/>
        </p:nvSpPr>
        <p:spPr>
          <a:xfrm>
            <a:off x="2725738" y="1341438"/>
            <a:ext cx="10128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ɡōnɡ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3" name="矩形 13"/>
          <p:cNvSpPr/>
          <p:nvPr/>
        </p:nvSpPr>
        <p:spPr>
          <a:xfrm>
            <a:off x="3756025" y="1343025"/>
            <a:ext cx="16319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tān fàn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4" name="矩形 14"/>
          <p:cNvSpPr/>
          <p:nvPr/>
        </p:nvSpPr>
        <p:spPr>
          <a:xfrm>
            <a:off x="6146800" y="1335088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lì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5" name="矩形 15"/>
          <p:cNvSpPr/>
          <p:nvPr/>
        </p:nvSpPr>
        <p:spPr>
          <a:xfrm>
            <a:off x="7164388" y="1341438"/>
            <a:ext cx="8048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zuō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6" name="矩形 16"/>
          <p:cNvSpPr/>
          <p:nvPr/>
        </p:nvSpPr>
        <p:spPr>
          <a:xfrm>
            <a:off x="1222375" y="2349500"/>
            <a:ext cx="8048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tài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7" name="矩形 17"/>
          <p:cNvSpPr/>
          <p:nvPr/>
        </p:nvSpPr>
        <p:spPr>
          <a:xfrm>
            <a:off x="2933700" y="235108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lǘ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8" name="矩形 18"/>
          <p:cNvSpPr/>
          <p:nvPr/>
        </p:nvSpPr>
        <p:spPr>
          <a:xfrm>
            <a:off x="4424363" y="2320925"/>
            <a:ext cx="8048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cùn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39" name="矩形 20"/>
          <p:cNvSpPr/>
          <p:nvPr/>
        </p:nvSpPr>
        <p:spPr>
          <a:xfrm>
            <a:off x="5581650" y="2346325"/>
            <a:ext cx="8048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lán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40" name="矩形 21"/>
          <p:cNvSpPr/>
          <p:nvPr/>
        </p:nvSpPr>
        <p:spPr>
          <a:xfrm>
            <a:off x="7667625" y="2335213"/>
            <a:ext cx="8048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mào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41" name="矩形 22"/>
          <p:cNvSpPr/>
          <p:nvPr/>
        </p:nvSpPr>
        <p:spPr>
          <a:xfrm>
            <a:off x="1311275" y="3282950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zé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42" name="矩形 23"/>
          <p:cNvSpPr/>
          <p:nvPr/>
        </p:nvSpPr>
        <p:spPr>
          <a:xfrm>
            <a:off x="2681288" y="3255963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lónɡ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43" name="矩形 24"/>
          <p:cNvSpPr/>
          <p:nvPr/>
        </p:nvSpPr>
        <p:spPr>
          <a:xfrm>
            <a:off x="4705350" y="3255963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shènɡ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4044" name="矩形 29"/>
          <p:cNvSpPr/>
          <p:nvPr/>
        </p:nvSpPr>
        <p:spPr>
          <a:xfrm>
            <a:off x="849313" y="1335088"/>
            <a:ext cx="6175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dū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045" name="笑脸 1">
            <a:hlinkClick r:id="" action="ppaction://hlinkshowjump?jump=nextslide"/>
          </p:cNvPr>
          <p:cNvSpPr/>
          <p:nvPr/>
        </p:nvSpPr>
        <p:spPr>
          <a:xfrm>
            <a:off x="7956550" y="266700"/>
            <a:ext cx="431800" cy="431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32" grpId="0" animBg="1"/>
      <p:bldP spid="214033" grpId="0" animBg="1"/>
      <p:bldP spid="214034" grpId="0" animBg="1"/>
      <p:bldP spid="214035" grpId="0" animBg="1"/>
      <p:bldP spid="214036" grpId="0" animBg="1"/>
      <p:bldP spid="214037" grpId="0" animBg="1"/>
      <p:bldP spid="214038" grpId="0" animBg="1"/>
      <p:bldP spid="214039" grpId="0" animBg="1"/>
      <p:bldP spid="214040" grpId="0" animBg="1"/>
      <p:bldP spid="214041" grpId="0" animBg="1"/>
      <p:bldP spid="214042" grpId="0" animBg="1"/>
      <p:bldP spid="214043" grpId="0" animBg="1"/>
      <p:bldP spid="2140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标题 1"/>
          <p:cNvSpPr>
            <a:spLocks noGrp="1"/>
          </p:cNvSpPr>
          <p:nvPr>
            <p:ph type="title"/>
          </p:nvPr>
        </p:nvSpPr>
        <p:spPr>
          <a:xfrm>
            <a:off x="628650" y="263525"/>
            <a:ext cx="7886700" cy="993775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/>
              <a:t>多音字：</a:t>
            </a:r>
            <a:endParaRPr lang="zh-CN" altLang="en-US"/>
          </a:p>
        </p:txBody>
      </p:sp>
      <p:grpSp>
        <p:nvGrpSpPr>
          <p:cNvPr id="215043" name="组合 3"/>
          <p:cNvGrpSpPr/>
          <p:nvPr/>
        </p:nvGrpSpPr>
        <p:grpSpPr>
          <a:xfrm>
            <a:off x="912813" y="1397000"/>
            <a:ext cx="614362" cy="809625"/>
            <a:chOff x="912943" y="1201103"/>
            <a:chExt cx="614114" cy="810101"/>
          </a:xfrm>
        </p:grpSpPr>
        <p:sp>
          <p:nvSpPr>
            <p:cNvPr id="215044" name="椭圆 9"/>
            <p:cNvSpPr/>
            <p:nvPr/>
          </p:nvSpPr>
          <p:spPr>
            <a:xfrm>
              <a:off x="933572" y="1201103"/>
              <a:ext cx="593485" cy="810101"/>
            </a:xfrm>
            <a:prstGeom prst="ellipse">
              <a:avLst/>
            </a:prstGeom>
            <a:solidFill>
              <a:srgbClr val="DCFDFF"/>
            </a:solidFill>
            <a:ln w="12700" cap="flat" cmpd="sng">
              <a:solidFill>
                <a:srgbClr val="44546A"/>
              </a:solidFill>
              <a:prstDash val="solid"/>
              <a:headEnd type="none" w="med" len="med"/>
              <a:tailEnd type="none" w="med" len="med"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68580" tIns="34290" rIns="68580" bIns="34290" anchor="ctr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srgbClr val="FFFFFF"/>
                </a:solidFill>
                <a:ea typeface="微软雅黑" panose="020B0503020204020204" pitchFamily="34" charset="-122"/>
                <a:sym typeface="Wingdings" panose="05000000000000000000" pitchFamily="2" charset="2"/>
              </a:endParaRPr>
            </a:p>
          </p:txBody>
        </p:sp>
        <p:sp>
          <p:nvSpPr>
            <p:cNvPr id="215045" name="Rectangle 2"/>
            <p:cNvSpPr/>
            <p:nvPr/>
          </p:nvSpPr>
          <p:spPr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1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</a:t>
              </a:r>
              <a:endParaRPr lang="zh-CN" altLang="en-US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046" name="矩形 7"/>
          <p:cNvSpPr/>
          <p:nvPr/>
        </p:nvSpPr>
        <p:spPr>
          <a:xfrm>
            <a:off x="2144713" y="1076325"/>
            <a:ext cx="912812" cy="5000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zuò</a:t>
            </a:r>
            <a:endParaRPr lang="en-US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47" name="文本框 4"/>
          <p:cNvSpPr/>
          <p:nvPr/>
        </p:nvSpPr>
        <p:spPr>
          <a:xfrm>
            <a:off x="2101850" y="1624013"/>
            <a:ext cx="1000125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48" name="矩形 5"/>
          <p:cNvSpPr/>
          <p:nvPr/>
        </p:nvSpPr>
        <p:spPr>
          <a:xfrm>
            <a:off x="3502025" y="1631950"/>
            <a:ext cx="960438" cy="561975"/>
          </a:xfrm>
          <a:prstGeom prst="rect">
            <a:avLst/>
          </a:prstGeom>
          <a:solidFill>
            <a:srgbClr val="FDFEC3"/>
          </a:solidFill>
          <a:ln w="9525">
            <a:noFill/>
          </a:ln>
        </p:spPr>
        <p:txBody>
          <a:bodyPr wrap="none"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坊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191" name="矩形 6"/>
          <p:cNvSpPr/>
          <p:nvPr/>
        </p:nvSpPr>
        <p:spPr>
          <a:xfrm>
            <a:off x="3502025" y="1063625"/>
            <a:ext cx="676275" cy="500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zuō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50" name="Rectangle 2"/>
          <p:cNvSpPr/>
          <p:nvPr/>
        </p:nvSpPr>
        <p:spPr>
          <a:xfrm>
            <a:off x="912813" y="3048000"/>
            <a:ext cx="536575" cy="5889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endParaRPr lang="zh-CN" altLang="en-US" sz="4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51" name="组合 11"/>
          <p:cNvGrpSpPr/>
          <p:nvPr/>
        </p:nvGrpSpPr>
        <p:grpSpPr>
          <a:xfrm>
            <a:off x="912813" y="2976563"/>
            <a:ext cx="614362" cy="811212"/>
            <a:chOff x="912943" y="3087053"/>
            <a:chExt cx="614114" cy="810101"/>
          </a:xfrm>
        </p:grpSpPr>
        <p:sp>
          <p:nvSpPr>
            <p:cNvPr id="215052" name="椭圆 12"/>
            <p:cNvSpPr/>
            <p:nvPr/>
          </p:nvSpPr>
          <p:spPr>
            <a:xfrm>
              <a:off x="933572" y="3087053"/>
              <a:ext cx="593485" cy="810101"/>
            </a:xfrm>
            <a:prstGeom prst="ellipse">
              <a:avLst/>
            </a:prstGeom>
            <a:solidFill>
              <a:srgbClr val="DCFDFF"/>
            </a:solidFill>
            <a:ln w="25400" cap="flat" cmpd="sng">
              <a:solidFill>
                <a:srgbClr val="1F497D"/>
              </a:solidFill>
              <a:prstDash val="solid"/>
              <a:headEnd type="none" w="med" len="med"/>
              <a:tailEnd type="none" w="med" len="med"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68580" tIns="34290" rIns="68580" bIns="34290" anchor="ctr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en-US" altLang="en-US" sz="1800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053" name="Rectangle 2"/>
            <p:cNvSpPr/>
            <p:nvPr/>
          </p:nvSpPr>
          <p:spPr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1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乘</a:t>
              </a:r>
              <a:endParaRPr lang="zh-CN" altLang="en-US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054" name="矩形 31"/>
          <p:cNvSpPr/>
          <p:nvPr/>
        </p:nvSpPr>
        <p:spPr>
          <a:xfrm>
            <a:off x="2252663" y="2684463"/>
            <a:ext cx="1816100" cy="4841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shènɡ</a:t>
            </a:r>
            <a:endParaRPr lang="en-US" altLang="zh-CN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55" name="文本框 14"/>
          <p:cNvSpPr/>
          <p:nvPr/>
        </p:nvSpPr>
        <p:spPr>
          <a:xfrm>
            <a:off x="1946275" y="3203575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轿子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1196" name="矩形 51"/>
          <p:cNvSpPr/>
          <p:nvPr/>
        </p:nvSpPr>
        <p:spPr>
          <a:xfrm>
            <a:off x="3905250" y="2684463"/>
            <a:ext cx="1004888" cy="48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chénɡ</a:t>
            </a:r>
            <a:endParaRPr lang="en-US" altLang="zh-CN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57" name="文本框 15"/>
          <p:cNvSpPr/>
          <p:nvPr/>
        </p:nvSpPr>
        <p:spPr>
          <a:xfrm>
            <a:off x="4049713" y="32035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车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058" name="组合 21"/>
          <p:cNvGrpSpPr/>
          <p:nvPr/>
        </p:nvGrpSpPr>
        <p:grpSpPr>
          <a:xfrm>
            <a:off x="5057775" y="1381125"/>
            <a:ext cx="614363" cy="809625"/>
            <a:chOff x="912943" y="1201103"/>
            <a:chExt cx="614114" cy="810101"/>
          </a:xfrm>
        </p:grpSpPr>
        <p:sp>
          <p:nvSpPr>
            <p:cNvPr id="215059" name="椭圆 22"/>
            <p:cNvSpPr/>
            <p:nvPr/>
          </p:nvSpPr>
          <p:spPr>
            <a:xfrm>
              <a:off x="933573" y="1201103"/>
              <a:ext cx="593484" cy="810101"/>
            </a:xfrm>
            <a:prstGeom prst="ellipse">
              <a:avLst/>
            </a:prstGeom>
            <a:solidFill>
              <a:srgbClr val="DCFDFF"/>
            </a:solidFill>
            <a:ln w="25400" cap="flat" cmpd="sng">
              <a:solidFill>
                <a:srgbClr val="1F497D"/>
              </a:solidFill>
              <a:prstDash val="solid"/>
              <a:headEnd type="none" w="med" len="med"/>
              <a:tailEnd type="none" w="med" len="med"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68580" tIns="34290" rIns="68580" bIns="34290" anchor="ctr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en-US" altLang="en-US" sz="1800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060" name="Rectangle 2"/>
            <p:cNvSpPr/>
            <p:nvPr/>
          </p:nvSpPr>
          <p:spPr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1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笼</a:t>
              </a:r>
              <a:endParaRPr lang="zh-CN" altLang="en-US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061" name="矩形 25"/>
          <p:cNvSpPr/>
          <p:nvPr/>
        </p:nvSpPr>
        <p:spPr>
          <a:xfrm>
            <a:off x="6073775" y="1065213"/>
            <a:ext cx="3633788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lónɡ   lǒnɡ</a:t>
            </a:r>
            <a:endParaRPr lang="en-US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2" name="矩形 26"/>
          <p:cNvSpPr/>
          <p:nvPr/>
        </p:nvSpPr>
        <p:spPr>
          <a:xfrm>
            <a:off x="6073775" y="1665288"/>
            <a:ext cx="3633788" cy="50006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笼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en-US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笼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罩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63" name="组合 27"/>
          <p:cNvGrpSpPr/>
          <p:nvPr/>
        </p:nvGrpSpPr>
        <p:grpSpPr>
          <a:xfrm>
            <a:off x="5106988" y="3027363"/>
            <a:ext cx="614362" cy="811212"/>
            <a:chOff x="912943" y="1201103"/>
            <a:chExt cx="614114" cy="810101"/>
          </a:xfrm>
        </p:grpSpPr>
        <p:sp>
          <p:nvSpPr>
            <p:cNvPr id="215064" name="椭圆 28"/>
            <p:cNvSpPr/>
            <p:nvPr/>
          </p:nvSpPr>
          <p:spPr>
            <a:xfrm>
              <a:off x="933572" y="1201103"/>
              <a:ext cx="593485" cy="810101"/>
            </a:xfrm>
            <a:prstGeom prst="ellipse">
              <a:avLst/>
            </a:prstGeom>
            <a:solidFill>
              <a:srgbClr val="DCFDFF"/>
            </a:solidFill>
            <a:ln w="25400" cap="flat" cmpd="sng">
              <a:solidFill>
                <a:srgbClr val="1F497D"/>
              </a:solidFill>
              <a:prstDash val="solid"/>
              <a:headEnd type="none" w="med" len="med"/>
              <a:tailEnd type="none" w="med" len="med"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68580" tIns="34290" rIns="68580" bIns="34290" anchor="ctr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en-US" altLang="en-US" sz="1800">
                <a:latin typeface="Calibri" panose="020F0502020204030204" pitchFamily="34" charset="0"/>
                <a:ea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215065" name="Rectangle 2"/>
            <p:cNvSpPr/>
            <p:nvPr/>
          </p:nvSpPr>
          <p:spPr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/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1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都</a:t>
              </a:r>
              <a:endParaRPr lang="zh-CN" altLang="en-US" sz="4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5066" name="矩形 30"/>
          <p:cNvSpPr/>
          <p:nvPr/>
        </p:nvSpPr>
        <p:spPr>
          <a:xfrm>
            <a:off x="6073775" y="2598738"/>
            <a:ext cx="2894013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dū   dōu      </a:t>
            </a:r>
            <a:endParaRPr lang="en-US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7" name="矩形 32"/>
          <p:cNvSpPr/>
          <p:nvPr/>
        </p:nvSpPr>
        <p:spPr>
          <a:xfrm>
            <a:off x="5981700" y="3213100"/>
            <a:ext cx="3633788" cy="498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首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lang="en-US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横卷形 2"/>
          <p:cNvSpPr/>
          <p:nvPr/>
        </p:nvSpPr>
        <p:spPr>
          <a:xfrm>
            <a:off x="468313" y="1058863"/>
            <a:ext cx="8207375" cy="3579812"/>
          </a:xfrm>
          <a:prstGeom prst="horizontalScroll">
            <a:avLst>
              <a:gd name="adj" fmla="val 7407"/>
            </a:avLst>
          </a:prstGeom>
          <a:solidFill>
            <a:srgbClr val="92D050">
              <a:alpha val="30980"/>
            </a:srgbClr>
          </a:solidFill>
          <a:ln w="3175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16067" name="Rectangle 3"/>
          <p:cNvSpPr/>
          <p:nvPr/>
        </p:nvSpPr>
        <p:spPr>
          <a:xfrm>
            <a:off x="827088" y="1608138"/>
            <a:ext cx="7848600" cy="2520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defTabSz="914400" eaLnBrk="1" hangingPunct="1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城   故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宫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官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吏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坊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defTabSz="914400" eaLnBrk="1" hangingPunct="1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毛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lvl="0" indent="-342900" defTabSz="914400" eaLnBrk="1" hangingPunct="1">
              <a:lnSpc>
                <a:spcPct val="150000"/>
              </a:lnSpc>
              <a:spcBef>
                <a:spcPct val="20000"/>
              </a:spcBef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马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轿子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6068" name="组合 1"/>
          <p:cNvGrpSpPr/>
          <p:nvPr/>
        </p:nvGrpSpPr>
        <p:grpSpPr>
          <a:xfrm>
            <a:off x="323850" y="195263"/>
            <a:ext cx="2249488" cy="585787"/>
            <a:chOff x="251073" y="258258"/>
            <a:chExt cx="2249488" cy="584775"/>
          </a:xfrm>
        </p:grpSpPr>
        <p:sp>
          <p:nvSpPr>
            <p:cNvPr id="216069" name="文本框 13"/>
            <p:cNvSpPr/>
            <p:nvPr/>
          </p:nvSpPr>
          <p:spPr>
            <a:xfrm>
              <a:off x="312408" y="258258"/>
              <a:ext cx="185838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6070" name="直接连接符 27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16071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16072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073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074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075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076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077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078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6079" name="Text Box 15"/>
          <p:cNvSpPr/>
          <p:nvPr/>
        </p:nvSpPr>
        <p:spPr>
          <a:xfrm>
            <a:off x="3851275" y="411163"/>
            <a:ext cx="1830388" cy="5842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  <p:txBody>
          <a:bodyPr>
            <a:spAutoFit/>
          </a:bodyPr>
          <a:p>
            <a:pPr defTabSz="914400">
              <a:spcBef>
                <a:spcPts val="1200"/>
              </a:spcBef>
              <a:buClrTx/>
              <a:buSzPct val="100000"/>
              <a:buFontTx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我会读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6080" name="笑脸 1">
            <a:hlinkClick r:id="" action="ppaction://hlinkshowjump?jump=nextslide"/>
          </p:cNvPr>
          <p:cNvSpPr/>
          <p:nvPr/>
        </p:nvSpPr>
        <p:spPr>
          <a:xfrm>
            <a:off x="7956550" y="266700"/>
            <a:ext cx="431800" cy="431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7090" name="文本框 32"/>
          <p:cNvSpPr/>
          <p:nvPr/>
        </p:nvSpPr>
        <p:spPr>
          <a:xfrm>
            <a:off x="4475163" y="2925763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1" name="文本框 34"/>
          <p:cNvSpPr/>
          <p:nvPr/>
        </p:nvSpPr>
        <p:spPr>
          <a:xfrm rot="21300000">
            <a:off x="3592513" y="12287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2" name="文本框 36"/>
          <p:cNvSpPr/>
          <p:nvPr/>
        </p:nvSpPr>
        <p:spPr>
          <a:xfrm rot="16200000">
            <a:off x="6005513" y="1300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3" name="文本框 37"/>
          <p:cNvSpPr/>
          <p:nvPr/>
        </p:nvSpPr>
        <p:spPr>
          <a:xfrm rot="17400000">
            <a:off x="5489575" y="17224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4" name="文本框 19"/>
          <p:cNvSpPr/>
          <p:nvPr/>
        </p:nvSpPr>
        <p:spPr>
          <a:xfrm rot="16200000">
            <a:off x="6581775" y="1338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5" name="文本框 20"/>
          <p:cNvSpPr/>
          <p:nvPr/>
        </p:nvSpPr>
        <p:spPr>
          <a:xfrm rot="21120000">
            <a:off x="7227888" y="15700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6" name="文本框 21"/>
          <p:cNvSpPr/>
          <p:nvPr/>
        </p:nvSpPr>
        <p:spPr>
          <a:xfrm rot="17400000">
            <a:off x="7813675" y="24971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7" name="文本框 49"/>
          <p:cNvSpPr/>
          <p:nvPr/>
        </p:nvSpPr>
        <p:spPr>
          <a:xfrm rot="600000">
            <a:off x="5608638" y="13350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8" name="文本框 50"/>
          <p:cNvSpPr/>
          <p:nvPr/>
        </p:nvSpPr>
        <p:spPr>
          <a:xfrm rot="1440000">
            <a:off x="7551738" y="1244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99" name="文本框 51"/>
          <p:cNvSpPr/>
          <p:nvPr/>
        </p:nvSpPr>
        <p:spPr>
          <a:xfrm rot="16200000">
            <a:off x="6140450" y="2176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0" name="文本框 32"/>
          <p:cNvSpPr/>
          <p:nvPr/>
        </p:nvSpPr>
        <p:spPr>
          <a:xfrm>
            <a:off x="3262313" y="3560763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1" name="文本框 26"/>
          <p:cNvSpPr/>
          <p:nvPr/>
        </p:nvSpPr>
        <p:spPr>
          <a:xfrm rot="4140000">
            <a:off x="4622800" y="349885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2" name="文本框 36"/>
          <p:cNvSpPr/>
          <p:nvPr/>
        </p:nvSpPr>
        <p:spPr>
          <a:xfrm rot="20220000">
            <a:off x="4060825" y="13017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3" name="文本框 37"/>
          <p:cNvSpPr/>
          <p:nvPr/>
        </p:nvSpPr>
        <p:spPr>
          <a:xfrm rot="21420000">
            <a:off x="4291013" y="20542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4" name="文本框 45"/>
          <p:cNvSpPr/>
          <p:nvPr/>
        </p:nvSpPr>
        <p:spPr>
          <a:xfrm rot="20220000">
            <a:off x="4621213" y="132397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5" name="文本框 46"/>
          <p:cNvSpPr/>
          <p:nvPr/>
        </p:nvSpPr>
        <p:spPr>
          <a:xfrm rot="20220000">
            <a:off x="4991100" y="1538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6" name="文本框 47"/>
          <p:cNvSpPr/>
          <p:nvPr/>
        </p:nvSpPr>
        <p:spPr>
          <a:xfrm rot="21420000">
            <a:off x="5224463" y="22352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7" name="文本框 49"/>
          <p:cNvSpPr/>
          <p:nvPr/>
        </p:nvSpPr>
        <p:spPr>
          <a:xfrm rot="16200000">
            <a:off x="6470650" y="21097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8" name="文本框 50"/>
          <p:cNvSpPr/>
          <p:nvPr/>
        </p:nvSpPr>
        <p:spPr>
          <a:xfrm rot="21420000">
            <a:off x="5749925" y="25908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09" name="文本框 51"/>
          <p:cNvSpPr/>
          <p:nvPr/>
        </p:nvSpPr>
        <p:spPr>
          <a:xfrm rot="16200000">
            <a:off x="5989638" y="3417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0" name="文本框 32"/>
          <p:cNvSpPr/>
          <p:nvPr/>
        </p:nvSpPr>
        <p:spPr>
          <a:xfrm rot="1200000">
            <a:off x="1660525" y="28924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1" name="文本框 34"/>
          <p:cNvSpPr/>
          <p:nvPr/>
        </p:nvSpPr>
        <p:spPr>
          <a:xfrm rot="4140000">
            <a:off x="2301875" y="34559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2" name="文本框 36"/>
          <p:cNvSpPr/>
          <p:nvPr/>
        </p:nvSpPr>
        <p:spPr>
          <a:xfrm rot="20220000">
            <a:off x="1765300" y="32289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3" name="文本框 37"/>
          <p:cNvSpPr/>
          <p:nvPr/>
        </p:nvSpPr>
        <p:spPr>
          <a:xfrm rot="1020000">
            <a:off x="2646363" y="2754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4" name="文本框 45"/>
          <p:cNvSpPr/>
          <p:nvPr/>
        </p:nvSpPr>
        <p:spPr>
          <a:xfrm rot="20220000">
            <a:off x="3322638" y="31464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5" name="文本框 47"/>
          <p:cNvSpPr/>
          <p:nvPr/>
        </p:nvSpPr>
        <p:spPr>
          <a:xfrm rot="1020000">
            <a:off x="989013" y="34004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6" name="文本框 49"/>
          <p:cNvSpPr/>
          <p:nvPr/>
        </p:nvSpPr>
        <p:spPr>
          <a:xfrm rot="21420000">
            <a:off x="3170238" y="38369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7" name="文本框 50"/>
          <p:cNvSpPr/>
          <p:nvPr/>
        </p:nvSpPr>
        <p:spPr>
          <a:xfrm rot="21420000">
            <a:off x="4318000" y="31702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8" name="文本框 51"/>
          <p:cNvSpPr/>
          <p:nvPr/>
        </p:nvSpPr>
        <p:spPr>
          <a:xfrm rot="21420000">
            <a:off x="4484688" y="39290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19" name="文本框 32"/>
          <p:cNvSpPr/>
          <p:nvPr/>
        </p:nvSpPr>
        <p:spPr>
          <a:xfrm rot="16500000">
            <a:off x="466725" y="20256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0" name="文本框 46"/>
          <p:cNvSpPr/>
          <p:nvPr/>
        </p:nvSpPr>
        <p:spPr>
          <a:xfrm rot="4140000">
            <a:off x="1498600" y="215900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1" name="文本框 47"/>
          <p:cNvSpPr/>
          <p:nvPr/>
        </p:nvSpPr>
        <p:spPr>
          <a:xfrm rot="21420000">
            <a:off x="1403350" y="1277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2" name="文本框 45"/>
          <p:cNvSpPr/>
          <p:nvPr/>
        </p:nvSpPr>
        <p:spPr>
          <a:xfrm rot="20220000">
            <a:off x="2278063" y="114617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3" name="文本框 46"/>
          <p:cNvSpPr/>
          <p:nvPr/>
        </p:nvSpPr>
        <p:spPr>
          <a:xfrm rot="20220000">
            <a:off x="2847975" y="1316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4" name="文本框 47"/>
          <p:cNvSpPr/>
          <p:nvPr/>
        </p:nvSpPr>
        <p:spPr>
          <a:xfrm rot="21420000">
            <a:off x="2576513" y="1879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5" name="文本框 49"/>
          <p:cNvSpPr/>
          <p:nvPr/>
        </p:nvSpPr>
        <p:spPr>
          <a:xfrm rot="20220000">
            <a:off x="3436938" y="15382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6" name="文本框 50"/>
          <p:cNvSpPr/>
          <p:nvPr/>
        </p:nvSpPr>
        <p:spPr>
          <a:xfrm rot="20220000">
            <a:off x="3009900" y="21193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7" name="文本框 51"/>
          <p:cNvSpPr/>
          <p:nvPr/>
        </p:nvSpPr>
        <p:spPr>
          <a:xfrm rot="20220000">
            <a:off x="3644900" y="22558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8" name="文本框 32"/>
          <p:cNvSpPr/>
          <p:nvPr/>
        </p:nvSpPr>
        <p:spPr>
          <a:xfrm rot="1200000">
            <a:off x="5275263" y="35385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29" name="文本框 34"/>
          <p:cNvSpPr/>
          <p:nvPr/>
        </p:nvSpPr>
        <p:spPr>
          <a:xfrm rot="20520000">
            <a:off x="6472238" y="38941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0" name="文本框 36"/>
          <p:cNvSpPr/>
          <p:nvPr/>
        </p:nvSpPr>
        <p:spPr>
          <a:xfrm rot="360000">
            <a:off x="5934075" y="28590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1" name="文本框 37"/>
          <p:cNvSpPr/>
          <p:nvPr/>
        </p:nvSpPr>
        <p:spPr>
          <a:xfrm rot="780000">
            <a:off x="5445125" y="39735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2" name="文本框 45"/>
          <p:cNvSpPr/>
          <p:nvPr/>
        </p:nvSpPr>
        <p:spPr>
          <a:xfrm rot="17040000">
            <a:off x="6923088" y="2484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3" name="文本框 46"/>
          <p:cNvSpPr/>
          <p:nvPr/>
        </p:nvSpPr>
        <p:spPr>
          <a:xfrm rot="2700000">
            <a:off x="7727950" y="30622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4" name="文本框 47"/>
          <p:cNvSpPr/>
          <p:nvPr/>
        </p:nvSpPr>
        <p:spPr>
          <a:xfrm rot="18120000">
            <a:off x="6902450" y="3402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5" name="文本框 49"/>
          <p:cNvSpPr/>
          <p:nvPr/>
        </p:nvSpPr>
        <p:spPr>
          <a:xfrm rot="18360000">
            <a:off x="2108200" y="23082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6" name="文本框 50"/>
          <p:cNvSpPr/>
          <p:nvPr/>
        </p:nvSpPr>
        <p:spPr>
          <a:xfrm rot="17940000">
            <a:off x="7397750" y="35893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7" name="文本框 51"/>
          <p:cNvSpPr/>
          <p:nvPr/>
        </p:nvSpPr>
        <p:spPr>
          <a:xfrm rot="1500000">
            <a:off x="7915275" y="21748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8" name="文本框 32"/>
          <p:cNvSpPr/>
          <p:nvPr/>
        </p:nvSpPr>
        <p:spPr>
          <a:xfrm rot="4140000">
            <a:off x="4448175" y="2506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39" name="文本框 34"/>
          <p:cNvSpPr/>
          <p:nvPr/>
        </p:nvSpPr>
        <p:spPr>
          <a:xfrm rot="8340000">
            <a:off x="5081588" y="31384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0" name="文本框 36"/>
          <p:cNvSpPr/>
          <p:nvPr/>
        </p:nvSpPr>
        <p:spPr>
          <a:xfrm rot="20400000">
            <a:off x="5934075" y="17510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1" name="文本框 37"/>
          <p:cNvSpPr/>
          <p:nvPr/>
        </p:nvSpPr>
        <p:spPr>
          <a:xfrm>
            <a:off x="5649913" y="2273300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2" name="文本框 45"/>
          <p:cNvSpPr/>
          <p:nvPr/>
        </p:nvSpPr>
        <p:spPr>
          <a:xfrm rot="20400000">
            <a:off x="6494463" y="17732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3" name="文本框 46"/>
          <p:cNvSpPr/>
          <p:nvPr/>
        </p:nvSpPr>
        <p:spPr>
          <a:xfrm rot="20400000">
            <a:off x="6864350" y="1987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4" name="文本框 47"/>
          <p:cNvSpPr/>
          <p:nvPr/>
        </p:nvSpPr>
        <p:spPr>
          <a:xfrm>
            <a:off x="7185025" y="2457450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5" name="文本框 49"/>
          <p:cNvSpPr/>
          <p:nvPr/>
        </p:nvSpPr>
        <p:spPr>
          <a:xfrm rot="20400000">
            <a:off x="7199313" y="21590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6" name="文本框 50"/>
          <p:cNvSpPr/>
          <p:nvPr/>
        </p:nvSpPr>
        <p:spPr>
          <a:xfrm rot="20400000">
            <a:off x="7648575" y="19335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7" name="文本框 51"/>
          <p:cNvSpPr/>
          <p:nvPr/>
        </p:nvSpPr>
        <p:spPr>
          <a:xfrm rot="20400000">
            <a:off x="7450138" y="27940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8" name="文本框 32"/>
          <p:cNvSpPr/>
          <p:nvPr/>
        </p:nvSpPr>
        <p:spPr>
          <a:xfrm rot="4140000">
            <a:off x="2924175" y="3338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49" name="文本框 34"/>
          <p:cNvSpPr/>
          <p:nvPr/>
        </p:nvSpPr>
        <p:spPr>
          <a:xfrm rot="8340000">
            <a:off x="4083050" y="28162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0" name="文本框 36"/>
          <p:cNvSpPr/>
          <p:nvPr/>
        </p:nvSpPr>
        <p:spPr>
          <a:xfrm rot="2760000">
            <a:off x="3957638" y="17192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1" name="文本框 37"/>
          <p:cNvSpPr/>
          <p:nvPr/>
        </p:nvSpPr>
        <p:spPr>
          <a:xfrm rot="3960000">
            <a:off x="3957638" y="22621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2" name="文本框 45"/>
          <p:cNvSpPr/>
          <p:nvPr/>
        </p:nvSpPr>
        <p:spPr>
          <a:xfrm rot="2760000">
            <a:off x="4533900" y="1757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3" name="文本框 46"/>
          <p:cNvSpPr/>
          <p:nvPr/>
        </p:nvSpPr>
        <p:spPr>
          <a:xfrm rot="2760000">
            <a:off x="4902200" y="1970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4" name="文本框 47"/>
          <p:cNvSpPr/>
          <p:nvPr/>
        </p:nvSpPr>
        <p:spPr>
          <a:xfrm rot="3960000">
            <a:off x="4902200" y="2513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5" name="文本框 49"/>
          <p:cNvSpPr/>
          <p:nvPr/>
        </p:nvSpPr>
        <p:spPr>
          <a:xfrm rot="20400000">
            <a:off x="6384925" y="2544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6" name="文本框 50"/>
          <p:cNvSpPr/>
          <p:nvPr/>
        </p:nvSpPr>
        <p:spPr>
          <a:xfrm rot="4020000">
            <a:off x="5378450" y="26304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7" name="文本框 51"/>
          <p:cNvSpPr/>
          <p:nvPr/>
        </p:nvSpPr>
        <p:spPr>
          <a:xfrm rot="20400000">
            <a:off x="5759450" y="32194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8" name="文本框 32"/>
          <p:cNvSpPr/>
          <p:nvPr/>
        </p:nvSpPr>
        <p:spPr>
          <a:xfrm rot="5400000">
            <a:off x="1285875" y="32131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59" name="文本框 34"/>
          <p:cNvSpPr/>
          <p:nvPr/>
        </p:nvSpPr>
        <p:spPr>
          <a:xfrm rot="8340000">
            <a:off x="2039938" y="3552825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0" name="文本框 36"/>
          <p:cNvSpPr/>
          <p:nvPr/>
        </p:nvSpPr>
        <p:spPr>
          <a:xfrm rot="2760000">
            <a:off x="2022475" y="2732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1" name="文本框 37"/>
          <p:cNvSpPr/>
          <p:nvPr/>
        </p:nvSpPr>
        <p:spPr>
          <a:xfrm rot="5220000">
            <a:off x="2457450" y="3014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2" name="文本框 45"/>
          <p:cNvSpPr/>
          <p:nvPr/>
        </p:nvSpPr>
        <p:spPr>
          <a:xfrm rot="2760000">
            <a:off x="2968625" y="27447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3" name="文本框 46"/>
          <p:cNvSpPr/>
          <p:nvPr/>
        </p:nvSpPr>
        <p:spPr>
          <a:xfrm rot="4020000">
            <a:off x="860425" y="19637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4" name="文本框 47"/>
          <p:cNvSpPr/>
          <p:nvPr/>
        </p:nvSpPr>
        <p:spPr>
          <a:xfrm rot="5220000">
            <a:off x="846138" y="2881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5" name="文本框 49"/>
          <p:cNvSpPr/>
          <p:nvPr/>
        </p:nvSpPr>
        <p:spPr>
          <a:xfrm rot="4020000">
            <a:off x="2622550" y="3738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6" name="文本框 50"/>
          <p:cNvSpPr/>
          <p:nvPr/>
        </p:nvSpPr>
        <p:spPr>
          <a:xfrm rot="4020000">
            <a:off x="3846513" y="3351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7" name="文本框 51"/>
          <p:cNvSpPr/>
          <p:nvPr/>
        </p:nvSpPr>
        <p:spPr>
          <a:xfrm rot="4020000">
            <a:off x="4216400" y="35655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8" name="文本框 32"/>
          <p:cNvSpPr/>
          <p:nvPr/>
        </p:nvSpPr>
        <p:spPr>
          <a:xfrm rot="20700000">
            <a:off x="674688" y="25146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69" name="文本框 34"/>
          <p:cNvSpPr/>
          <p:nvPr/>
        </p:nvSpPr>
        <p:spPr>
          <a:xfrm rot="8340000">
            <a:off x="1412875" y="25923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0" name="文本框 36"/>
          <p:cNvSpPr/>
          <p:nvPr/>
        </p:nvSpPr>
        <p:spPr>
          <a:xfrm rot="4020000">
            <a:off x="1828800" y="1509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1" name="文本框 37"/>
          <p:cNvSpPr/>
          <p:nvPr/>
        </p:nvSpPr>
        <p:spPr>
          <a:xfrm rot="5220000">
            <a:off x="1828800" y="205263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2" name="文本框 45"/>
          <p:cNvSpPr/>
          <p:nvPr/>
        </p:nvSpPr>
        <p:spPr>
          <a:xfrm rot="2760000">
            <a:off x="2374900" y="15176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3" name="文本框 46"/>
          <p:cNvSpPr/>
          <p:nvPr/>
        </p:nvSpPr>
        <p:spPr>
          <a:xfrm rot="2760000">
            <a:off x="2744788" y="17319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4" name="文本框 47"/>
          <p:cNvSpPr/>
          <p:nvPr/>
        </p:nvSpPr>
        <p:spPr>
          <a:xfrm rot="3960000">
            <a:off x="2489200" y="23129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5" name="文本框 49"/>
          <p:cNvSpPr/>
          <p:nvPr/>
        </p:nvSpPr>
        <p:spPr>
          <a:xfrm rot="2760000">
            <a:off x="3346450" y="19700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6" name="文本框 50"/>
          <p:cNvSpPr/>
          <p:nvPr/>
        </p:nvSpPr>
        <p:spPr>
          <a:xfrm rot="2760000">
            <a:off x="3219450" y="23907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7" name="文本框 51"/>
          <p:cNvSpPr/>
          <p:nvPr/>
        </p:nvSpPr>
        <p:spPr>
          <a:xfrm rot="2760000">
            <a:off x="3589338" y="26050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8" name="文本框 32"/>
          <p:cNvSpPr/>
          <p:nvPr/>
        </p:nvSpPr>
        <p:spPr>
          <a:xfrm rot="5400000">
            <a:off x="4895850" y="366712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79" name="文本框 34"/>
          <p:cNvSpPr/>
          <p:nvPr/>
        </p:nvSpPr>
        <p:spPr>
          <a:xfrm rot="3120000">
            <a:off x="5978525" y="4006850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0" name="文本框 36"/>
          <p:cNvSpPr/>
          <p:nvPr/>
        </p:nvSpPr>
        <p:spPr>
          <a:xfrm rot="20400000">
            <a:off x="6397625" y="2925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1" name="文本框 37"/>
          <p:cNvSpPr/>
          <p:nvPr/>
        </p:nvSpPr>
        <p:spPr>
          <a:xfrm>
            <a:off x="6237288" y="3468688"/>
            <a:ext cx="184150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2" name="文本框 45"/>
          <p:cNvSpPr/>
          <p:nvPr/>
        </p:nvSpPr>
        <p:spPr>
          <a:xfrm rot="20400000">
            <a:off x="6958013" y="29479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3" name="文本框 46"/>
          <p:cNvSpPr/>
          <p:nvPr/>
        </p:nvSpPr>
        <p:spPr>
          <a:xfrm rot="20400000">
            <a:off x="7327900" y="3162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4" name="文本框 47"/>
          <p:cNvSpPr/>
          <p:nvPr/>
        </p:nvSpPr>
        <p:spPr>
          <a:xfrm>
            <a:off x="6854825" y="3730625"/>
            <a:ext cx="184150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5" name="文本框 49"/>
          <p:cNvSpPr/>
          <p:nvPr/>
        </p:nvSpPr>
        <p:spPr>
          <a:xfrm rot="20400000">
            <a:off x="7848600" y="34528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6" name="文本框 50"/>
          <p:cNvSpPr/>
          <p:nvPr/>
        </p:nvSpPr>
        <p:spPr>
          <a:xfrm rot="20400000">
            <a:off x="7802563" y="38211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7" name="文本框 51"/>
          <p:cNvSpPr/>
          <p:nvPr/>
        </p:nvSpPr>
        <p:spPr>
          <a:xfrm rot="20400000">
            <a:off x="6940550" y="1146175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88" name="文本框 115"/>
          <p:cNvSpPr/>
          <p:nvPr/>
        </p:nvSpPr>
        <p:spPr>
          <a:xfrm>
            <a:off x="3995738" y="-657225"/>
            <a:ext cx="118427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189" name="文本框 116"/>
          <p:cNvSpPr/>
          <p:nvPr/>
        </p:nvSpPr>
        <p:spPr>
          <a:xfrm>
            <a:off x="-931862" y="1995488"/>
            <a:ext cx="40322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719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7191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7192" name="文本框 51"/>
          <p:cNvSpPr/>
          <p:nvPr/>
        </p:nvSpPr>
        <p:spPr>
          <a:xfrm rot="20400000">
            <a:off x="1471613" y="-5778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3" name="文本框 50"/>
          <p:cNvSpPr/>
          <p:nvPr/>
        </p:nvSpPr>
        <p:spPr>
          <a:xfrm rot="1440000">
            <a:off x="6075363" y="-5588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4" name="文本框 46"/>
          <p:cNvSpPr/>
          <p:nvPr/>
        </p:nvSpPr>
        <p:spPr>
          <a:xfrm rot="21420000">
            <a:off x="-765175" y="7112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5" name="文本框 32"/>
          <p:cNvSpPr/>
          <p:nvPr/>
        </p:nvSpPr>
        <p:spPr>
          <a:xfrm rot="20700000">
            <a:off x="-823912" y="4505325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6" name="文本框 49"/>
          <p:cNvSpPr/>
          <p:nvPr/>
        </p:nvSpPr>
        <p:spPr>
          <a:xfrm rot="21420000">
            <a:off x="941388" y="5367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7" name="文本框 45"/>
          <p:cNvSpPr/>
          <p:nvPr/>
        </p:nvSpPr>
        <p:spPr>
          <a:xfrm rot="20220000">
            <a:off x="7732713" y="53800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8" name="文本框 47"/>
          <p:cNvSpPr/>
          <p:nvPr/>
        </p:nvSpPr>
        <p:spPr>
          <a:xfrm rot="18120000">
            <a:off x="9725025" y="4306888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199" name="文本框 45"/>
          <p:cNvSpPr/>
          <p:nvPr/>
        </p:nvSpPr>
        <p:spPr>
          <a:xfrm rot="17040000">
            <a:off x="9650413" y="11953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200" name="矩形 1"/>
          <p:cNvSpPr/>
          <p:nvPr/>
        </p:nvSpPr>
        <p:spPr>
          <a:xfrm>
            <a:off x="611188" y="358775"/>
            <a:ext cx="7921625" cy="3775075"/>
          </a:xfrm>
          <a:prstGeom prst="rect">
            <a:avLst/>
          </a:prstGeom>
          <a:noFill/>
          <a:ln w="12700" cap="flat" cmpd="sng">
            <a:solidFill>
              <a:srgbClr val="4472C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217201" name="矩形 12"/>
          <p:cNvSpPr/>
          <p:nvPr/>
        </p:nvSpPr>
        <p:spPr>
          <a:xfrm>
            <a:off x="1916113" y="1203325"/>
            <a:ext cx="14081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张择端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7202" name="矩形 14"/>
          <p:cNvSpPr/>
          <p:nvPr/>
        </p:nvSpPr>
        <p:spPr>
          <a:xfrm>
            <a:off x="2555875" y="1924050"/>
            <a:ext cx="47164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北宋都城汴梁热闹的场面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203" name="矩形 16"/>
          <p:cNvSpPr/>
          <p:nvPr/>
        </p:nvSpPr>
        <p:spPr>
          <a:xfrm>
            <a:off x="1801813" y="3322638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完整地保存在北京故宫博物院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204" name="矩形 17"/>
          <p:cNvSpPr/>
          <p:nvPr/>
        </p:nvSpPr>
        <p:spPr>
          <a:xfrm>
            <a:off x="1692275" y="2603500"/>
            <a:ext cx="3857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有八九百年的历史了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205" name="文本框 2"/>
          <p:cNvSpPr/>
          <p:nvPr/>
        </p:nvSpPr>
        <p:spPr>
          <a:xfrm>
            <a:off x="587375" y="431800"/>
            <a:ext cx="3960813" cy="354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5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画名：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《清明上河图》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ts val="5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作者：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ts val="5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画面内容：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ts val="5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历史：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ts val="500"/>
              </a:spcBef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现状：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1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21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21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 fill="hold"/>
                                        <p:tgtEl>
                                          <p:spTgt spid="21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201" grpId="0" animBg="1"/>
      <p:bldP spid="217202" grpId="0" animBg="1"/>
      <p:bldP spid="217203" grpId="0" animBg="1"/>
      <p:bldP spid="2172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8114" name="矩形 1"/>
          <p:cNvSpPr/>
          <p:nvPr/>
        </p:nvSpPr>
        <p:spPr>
          <a:xfrm>
            <a:off x="611188" y="1276350"/>
            <a:ext cx="80645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北宋时候，有位画家叫张择端。他画了一幅著名的画</a:t>
            </a:r>
            <a:r>
              <a:rPr lang="en-US" altLang="zh-CN" sz="3000" b="1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——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清明上河图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，画的是北宋都城汴梁热闹的场面。这幅画有八九百年的历史，早已名扬中外，现在完整地保存在北京故宫博物院里。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8115" name="组合 1"/>
          <p:cNvGrpSpPr/>
          <p:nvPr/>
        </p:nvGrpSpPr>
        <p:grpSpPr>
          <a:xfrm>
            <a:off x="323850" y="195263"/>
            <a:ext cx="2249488" cy="585787"/>
            <a:chOff x="251073" y="258258"/>
            <a:chExt cx="2249488" cy="584775"/>
          </a:xfrm>
        </p:grpSpPr>
        <p:sp>
          <p:nvSpPr>
            <p:cNvPr id="218116" name="文本框 13"/>
            <p:cNvSpPr/>
            <p:nvPr/>
          </p:nvSpPr>
          <p:spPr>
            <a:xfrm>
              <a:off x="312408" y="258258"/>
              <a:ext cx="185838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rgbClr val="000000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课文精讲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8117" name="直接连接符 15"/>
            <p:cNvCxnSpPr/>
            <p:nvPr/>
          </p:nvCxnSpPr>
          <p:spPr>
            <a:xfrm>
              <a:off x="251073" y="841449"/>
              <a:ext cx="201612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</p:cxnSp>
        <p:grpSp>
          <p:nvGrpSpPr>
            <p:cNvPr id="218118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218119" name="AutoShape 3"/>
              <p:cNvSpPr>
                <a:spLocks noChangeAspect="1" noTextEdit="1"/>
              </p:cNvSpPr>
              <p:nvPr/>
            </p:nvSpPr>
            <p:spPr>
              <a:xfrm>
                <a:off x="2434" y="1329"/>
                <a:ext cx="65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20" name="Freeform 5"/>
              <p:cNvSpPr/>
              <p:nvPr/>
            </p:nvSpPr>
            <p:spPr>
              <a:xfrm>
                <a:off x="2478" y="1329"/>
                <a:ext cx="611" cy="424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21" name="Freeform 6"/>
              <p:cNvSpPr/>
              <p:nvPr/>
            </p:nvSpPr>
            <p:spPr>
              <a:xfrm>
                <a:off x="2432" y="1333"/>
                <a:ext cx="634" cy="398"/>
              </a:xfrm>
              <a:noFill/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22" name="Freeform 7"/>
              <p:cNvSpPr/>
              <p:nvPr/>
            </p:nvSpPr>
            <p:spPr>
              <a:xfrm>
                <a:off x="2432" y="1604"/>
                <a:ext cx="100" cy="127"/>
              </a:xfrm>
              <a:solidFill>
                <a:srgbClr val="00B050"/>
              </a:solidFill>
              <a:ln w="12700" cap="flat" cmpd="sng">
                <a:solidFill>
                  <a:srgbClr val="00B05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23" name="Freeform 8"/>
              <p:cNvSpPr/>
              <p:nvPr/>
            </p:nvSpPr>
            <p:spPr>
              <a:xfrm>
                <a:off x="2954" y="1361"/>
                <a:ext cx="5" cy="0"/>
              </a:xfrm>
              <a:solidFill>
                <a:srgbClr val="EEEBE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24" name="Freeform 9"/>
              <p:cNvSpPr/>
              <p:nvPr/>
            </p:nvSpPr>
            <p:spPr>
              <a:xfrm>
                <a:off x="2943" y="1496"/>
                <a:ext cx="2" cy="0"/>
              </a:xfrm>
              <a:solidFill>
                <a:srgbClr val="578C9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8125" name="Freeform 10"/>
              <p:cNvSpPr>
                <a:spLocks noEditPoints="1"/>
              </p:cNvSpPr>
              <p:nvPr/>
            </p:nvSpPr>
            <p:spPr>
              <a:xfrm>
                <a:off x="2511" y="1361"/>
                <a:ext cx="539" cy="322"/>
              </a:xfrm>
              <a:solidFill>
                <a:srgbClr val="66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1515</Words>
  <Application>WPS 演示</Application>
  <PresentationFormat/>
  <Paragraphs>185</Paragraphs>
  <Slides>25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Franklin Gothic Medium</vt:lpstr>
      <vt:lpstr>微软雅黑</vt:lpstr>
      <vt:lpstr>Impact</vt:lpstr>
      <vt:lpstr>Times New Roman</vt:lpstr>
      <vt:lpstr>Heiti SC Light</vt:lpstr>
      <vt:lpstr>楷体</vt:lpstr>
      <vt:lpstr>黑体</vt:lpstr>
      <vt:lpstr>幼圆</vt:lpstr>
      <vt:lpstr>Arial Unicode MS</vt:lpstr>
      <vt:lpstr>自定义设计方案</vt:lpstr>
      <vt:lpstr>1_Office 主题​​</vt:lpstr>
      <vt:lpstr>1_自定义设计方案</vt:lpstr>
      <vt:lpstr>2_Office 主题​​</vt:lpstr>
      <vt:lpstr>3_Office 主题​​</vt:lpstr>
      <vt:lpstr>2_自定义设计方案</vt:lpstr>
      <vt:lpstr>4_Office 主题​​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2021-07-01T05:43:16Z</cp:lastPrinted>
  <dcterms:created xsi:type="dcterms:W3CDTF">2021-07-01T05:43:16Z</dcterms:created>
  <dcterms:modified xsi:type="dcterms:W3CDTF">2021-09-06T13:59:17Z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