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91" r:id="rId5"/>
    <p:sldId id="368" r:id="rId6"/>
    <p:sldId id="361" r:id="rId7"/>
    <p:sldId id="324" r:id="rId8"/>
    <p:sldId id="323" r:id="rId9"/>
    <p:sldId id="352" r:id="rId10"/>
    <p:sldId id="356" r:id="rId11"/>
    <p:sldId id="370" r:id="rId12"/>
    <p:sldId id="369" r:id="rId13"/>
    <p:sldId id="359" r:id="rId14"/>
    <p:sldId id="360" r:id="rId15"/>
  </p:sldIdLst>
  <p:sldSz cx="12192000" cy="6858000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3E65"/>
    <a:srgbClr val="E2B95F"/>
    <a:srgbClr val="DB4D4D"/>
    <a:srgbClr val="C39E8D"/>
    <a:srgbClr val="875C47"/>
    <a:srgbClr val="F5F4F9"/>
    <a:srgbClr val="FCAB3B"/>
    <a:srgbClr val="9DB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90" d="100"/>
          <a:sy n="90" d="100"/>
        </p:scale>
        <p:origin x="96" y="636"/>
      </p:cViewPr>
      <p:guideLst>
        <p:guide orient="horz" pos="2094"/>
        <p:guide pos="29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D2A48B96-639E-45A3-A0BA-2464DFDB1FAA}" type="datetimeFigureOut">
              <a:rPr lang="zh-CN" altLang="en-US"/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709613" y="4926013"/>
            <a:ext cx="5683250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D89CD2D-11FD-4E0C-BC5B-4F53CD520BE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89CD2D-11FD-4E0C-BC5B-4F53CD520BE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3B85D-7E39-4822-A6A9-3F63F423E8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B291B-9A9D-4E99-94FD-1D715405BDA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E8B33-7572-4315-B949-1414AD9776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4BBD2-3EE4-4290-8B9C-A94E8245D4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65DEC-531F-4E72-9A2C-7AB3C4E0FB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C732C-6149-4F14-A684-582B94A236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4337E5-3096-495B-BE84-B3B15D3BF40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9C5CE-92A6-457A-B576-9F5DC02E9E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5E794-DAD6-449E-983F-651742A787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A718B-EACB-4EBC-B823-2702D36DFE5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A86FE1F2-F7C0-4A9A-9130-1F9A11B912E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9" Type="http://schemas.openxmlformats.org/officeDocument/2006/relationships/notesSlide" Target="../notesSlides/notesSlide1.xml"/><Relationship Id="rId18" Type="http://schemas.openxmlformats.org/officeDocument/2006/relationships/slideLayout" Target="../slideLayouts/slideLayout1.xml"/><Relationship Id="rId17" Type="http://schemas.openxmlformats.org/officeDocument/2006/relationships/image" Target="../media/image16.png"/><Relationship Id="rId16" Type="http://schemas.microsoft.com/office/2007/relationships/media" Target="file:///D:\&#34183;&#23376;\&#29980;&#29980;&#30340;&#26085;&#23376;.mp3" TargetMode="External"/><Relationship Id="rId15" Type="http://schemas.openxmlformats.org/officeDocument/2006/relationships/audio" Target="file:///D:\&#34183;&#23376;\&#29980;&#29980;&#30340;&#26085;&#23376;.mp3" TargetMode="External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文本框 21"/>
          <p:cNvSpPr txBox="1">
            <a:spLocks noChangeArrowheads="1"/>
          </p:cNvSpPr>
          <p:nvPr/>
        </p:nvSpPr>
        <p:spPr bwMode="auto">
          <a:xfrm>
            <a:off x="0" y="2427288"/>
            <a:ext cx="12114213" cy="171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800" dirty="0">
                <a:solidFill>
                  <a:schemeClr val="bg1"/>
                </a:solidFill>
                <a:latin typeface="字魂131号-酷乐潮玩体" pitchFamily="2" charset="-122"/>
                <a:ea typeface="字魂131号-酷乐潮玩体" pitchFamily="2" charset="-122"/>
              </a:rPr>
              <a:t>缩句</a:t>
            </a:r>
            <a:endParaRPr lang="zh-CN" altLang="en-US" sz="8800" dirty="0">
              <a:solidFill>
                <a:schemeClr val="bg1"/>
              </a:solidFill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099" name="文本框 23"/>
          <p:cNvSpPr txBox="1">
            <a:spLocks noChangeArrowheads="1"/>
          </p:cNvSpPr>
          <p:nvPr/>
        </p:nvSpPr>
        <p:spPr bwMode="auto">
          <a:xfrm>
            <a:off x="5902166" y="4244975"/>
            <a:ext cx="30988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endParaRPr lang="zh-CN" altLang="en-US" sz="3600" dirty="0">
              <a:solidFill>
                <a:srgbClr val="C39E8D"/>
              </a:solidFill>
              <a:latin typeface="字魂131号-酷乐潮玩体" pitchFamily="2" charset="-122"/>
              <a:ea typeface="字魂131号-酷乐潮玩体" pitchFamily="2" charset="-122"/>
              <a:sym typeface="宋体" panose="02010600030101010101" pitchFamily="2" charset="-122"/>
            </a:endParaRPr>
          </a:p>
        </p:txBody>
      </p:sp>
      <p:pic>
        <p:nvPicPr>
          <p:cNvPr id="4100" name="图片 1" descr="图层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40000">
            <a:off x="9105900" y="427038"/>
            <a:ext cx="90805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2" descr="图层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275" y="263525"/>
            <a:ext cx="139065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图片 3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2586038"/>
            <a:ext cx="2286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图片 5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586038"/>
            <a:ext cx="93662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图片 6" descr="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60000">
            <a:off x="6276181" y="-627856"/>
            <a:ext cx="15763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图片 7" descr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60000">
            <a:off x="883443" y="-1127918"/>
            <a:ext cx="2424113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图片 8" descr="图层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80000">
            <a:off x="8983663" y="5603875"/>
            <a:ext cx="976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图片 9" descr="图层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509588"/>
            <a:ext cx="796925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图片 10" descr="图层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720000">
            <a:off x="4963319" y="5579269"/>
            <a:ext cx="8366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图片 12" descr="图层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000">
            <a:off x="6276975" y="5581650"/>
            <a:ext cx="8366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0" name="图片 13" descr="图层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020000">
            <a:off x="3624263" y="387350"/>
            <a:ext cx="976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1" name="图片 14" descr="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00000">
            <a:off x="10815638" y="4321175"/>
            <a:ext cx="1098550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2" name="图片 4" descr="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800000">
            <a:off x="9863138" y="3886200"/>
            <a:ext cx="1646237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3" name="图片 15" descr="图层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0000">
            <a:off x="419100" y="2097088"/>
            <a:ext cx="62865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图片 16" descr="图层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60000">
            <a:off x="4749800" y="439738"/>
            <a:ext cx="5746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15" name="组合 24"/>
          <p:cNvGrpSpPr/>
          <p:nvPr/>
        </p:nvGrpSpPr>
        <p:grpSpPr bwMode="auto">
          <a:xfrm>
            <a:off x="4264025" y="1500188"/>
            <a:ext cx="3584575" cy="1317625"/>
            <a:chOff x="6497" y="2363"/>
            <a:chExt cx="5645" cy="2074"/>
          </a:xfrm>
        </p:grpSpPr>
        <p:pic>
          <p:nvPicPr>
            <p:cNvPr id="4116" name="图片 11" descr="68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497" y="2363"/>
              <a:ext cx="3353" cy="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7" name="图片 17" descr="68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>
              <a:off x="8944" y="2363"/>
              <a:ext cx="3199" cy="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118" name="图片 18" descr="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80000">
            <a:off x="2629694" y="5236369"/>
            <a:ext cx="9350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图片 19" descr="图层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0000">
            <a:off x="9925050" y="6043613"/>
            <a:ext cx="3841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0" name="图片 21" descr="66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4825" y="4705350"/>
            <a:ext cx="1693863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1" name="图片 23" descr="66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2" t="80202" r="79013" b="4141"/>
          <a:stretch>
            <a:fillRect/>
          </a:stretch>
        </p:blipFill>
        <p:spPr bwMode="auto">
          <a:xfrm>
            <a:off x="1795463" y="4616450"/>
            <a:ext cx="1168400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甜甜的日子">
            <a:hlinkClick r:id="" action="ppaction://media"/>
          </p:cNvPr>
          <p:cNvPicPr>
            <a:picLocks noChangeAspect="1"/>
          </p:cNvPicPr>
          <p:nvPr>
            <a:audioFile r:link="rId15"/>
            <p:extLst>
              <p:ext uri="{DAA4B4D4-6D71-4841-9C94-3DE7FCFB9230}">
                <p14:media xmlns:p14="http://schemas.microsoft.com/office/powerpoint/2010/main" r:link="rId16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3608354" y="-697981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097" grpId="0"/>
      <p:bldP spid="409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solidFill>
                  <a:srgbClr val="DD3E65"/>
                </a:solidFill>
              </a:rPr>
              <a:t>7</a:t>
            </a:r>
            <a:r>
              <a:rPr lang="zh-CN" altLang="en-US">
                <a:solidFill>
                  <a:srgbClr val="DD3E65"/>
                </a:solidFill>
              </a:rPr>
              <a:t>、</a:t>
            </a:r>
            <a:r>
              <a:rPr lang="en-US" altLang="zh-CN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着</a:t>
            </a:r>
            <a:r>
              <a:rPr lang="en-US" altLang="zh-CN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”“</a:t>
            </a:r>
            <a:r>
              <a:rPr lang="zh-CN" altLang="en-US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了</a:t>
            </a:r>
            <a:r>
              <a:rPr lang="en-US" altLang="zh-CN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”“</a:t>
            </a:r>
            <a:r>
              <a:rPr lang="zh-CN" altLang="en-US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过</a:t>
            </a:r>
            <a:r>
              <a:rPr lang="en-US" altLang="zh-CN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zh-CN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表示了时态，所以要保留。</a:t>
            </a:r>
            <a:endParaRPr lang="zh-CN" altLang="zh-CN" b="1">
              <a:solidFill>
                <a:srgbClr val="DD3E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91262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例：他努力地完成了作业。</a:t>
            </a:r>
            <a:endParaRPr lang="zh-CN" altLang="en-US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endParaRPr lang="zh-CN" altLang="en-US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marL="0" indent="0">
              <a:buNone/>
            </a:pPr>
            <a:endParaRPr lang="zh-CN" altLang="en-US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marL="0" indent="0">
              <a:buNone/>
            </a:pPr>
            <a:r>
              <a:rPr lang="en-US" altLang="zh-CN" b="1">
                <a:solidFill>
                  <a:srgbClr val="FFFF00"/>
                </a:solidFill>
              </a:rPr>
              <a:t>“</a:t>
            </a:r>
            <a:r>
              <a:rPr lang="zh-CN" altLang="en-US" b="1">
                <a:solidFill>
                  <a:srgbClr val="FFFF00"/>
                </a:solidFill>
              </a:rPr>
              <a:t>了</a:t>
            </a:r>
            <a:r>
              <a:rPr lang="en-US" altLang="zh-CN" b="1">
                <a:solidFill>
                  <a:srgbClr val="FFFF00"/>
                </a:solidFill>
              </a:rPr>
              <a:t>”</a:t>
            </a:r>
            <a:r>
              <a:rPr lang="zh-CN" altLang="en-US" b="1">
                <a:solidFill>
                  <a:srgbClr val="FFFF00"/>
                </a:solidFill>
              </a:rPr>
              <a:t>代表了时态，不能删去</a:t>
            </a:r>
            <a:endParaRPr lang="zh-CN" altLang="en-US" b="1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>
                <a:solidFill>
                  <a:schemeClr val="bg1"/>
                </a:solidFill>
              </a:rPr>
              <a:t>改后：</a:t>
            </a:r>
            <a:r>
              <a:rPr lang="zh-CN" alt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他完成了作业。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2" grpId="3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363" y="673100"/>
            <a:ext cx="3059112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44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字魂131号-酷乐潮玩体" pitchFamily="2" charset="-122"/>
                <a:ea typeface="字魂131号-酷乐潮玩体" pitchFamily="2" charset="-122"/>
              </a:rPr>
              <a:t>特别提醒</a:t>
            </a:r>
            <a:endParaRPr lang="zh-CN" altLang="en-US" sz="44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3430" y="1610360"/>
            <a:ext cx="10215245" cy="7293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</a:t>
            </a:r>
            <a:r>
              <a:rPr lang="en-US" altLang="zh-CN" sz="3200" b="1">
                <a:gradFill>
                  <a:gsLst>
                    <a:gs pos="0">
                      <a:srgbClr val="C11053"/>
                    </a:gs>
                    <a:gs pos="100000">
                      <a:srgbClr val="D15995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1</a:t>
            </a:r>
            <a:r>
              <a:rPr lang="zh-CN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抓住主干来缩减。</a:t>
            </a:r>
            <a:endParaRPr lang="en-US" altLang="zh-CN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2</a:t>
            </a:r>
            <a:r>
              <a:rPr lang="zh-CN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的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，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地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，去掉前面的修饰语。</a:t>
            </a:r>
            <a:endParaRPr lang="zh-CN" altLang="zh-CN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3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得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后面的补充说明的词语要删去。</a:t>
            </a:r>
            <a:endParaRPr lang="zh-CN" altLang="en-US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4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、时间词，</a:t>
            </a:r>
            <a:r>
              <a:rPr 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数量词语照样删。</a:t>
            </a:r>
            <a:r>
              <a:rPr lang="en-US" altLang="zh-CN" sz="3200" b="1">
                <a:solidFill>
                  <a:schemeClr val="bg1"/>
                </a:solidFill>
                <a:sym typeface="+mn-ea"/>
              </a:rPr>
              <a:t>   </a:t>
            </a:r>
            <a:endParaRPr lang="en-US" altLang="zh-CN" sz="3200" b="1">
              <a:solidFill>
                <a:schemeClr val="bg1"/>
              </a:solidFill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sym typeface="+mn-ea"/>
              </a:rPr>
              <a:t>    5</a:t>
            </a:r>
            <a:r>
              <a:rPr lang="zh-CN" altLang="en-US" sz="3200" b="1">
                <a:solidFill>
                  <a:schemeClr val="bg1"/>
                </a:solidFill>
                <a:sym typeface="+mn-ea"/>
              </a:rPr>
              <a:t>、去掉</a:t>
            </a:r>
            <a:r>
              <a:rPr lang="en-US" altLang="zh-CN" sz="3200" b="1">
                <a:solidFill>
                  <a:schemeClr val="bg1"/>
                </a:solidFill>
                <a:sym typeface="+mn-ea"/>
              </a:rPr>
              <a:t>“</a:t>
            </a:r>
            <a:r>
              <a:rPr lang="zh-CN" altLang="en-US" sz="3200" b="1">
                <a:solidFill>
                  <a:schemeClr val="bg1"/>
                </a:solidFill>
                <a:sym typeface="+mn-ea"/>
              </a:rPr>
              <a:t>在</a:t>
            </a:r>
            <a:r>
              <a:rPr lang="en-US" altLang="zh-CN" sz="3200" b="1">
                <a:solidFill>
                  <a:schemeClr val="bg1"/>
                </a:solidFill>
                <a:sym typeface="+mn-ea"/>
              </a:rPr>
              <a:t>......(</a:t>
            </a:r>
            <a:r>
              <a:rPr lang="zh-CN" altLang="en-US" sz="3200" b="1">
                <a:solidFill>
                  <a:schemeClr val="bg1"/>
                </a:solidFill>
                <a:sym typeface="+mn-ea"/>
              </a:rPr>
              <a:t>上，中，里</a:t>
            </a:r>
            <a:r>
              <a:rPr lang="en-US" altLang="zh-CN" sz="3200" b="1">
                <a:solidFill>
                  <a:schemeClr val="bg1"/>
                </a:solidFill>
                <a:sym typeface="+mn-ea"/>
              </a:rPr>
              <a:t>)</a:t>
            </a:r>
            <a:r>
              <a:rPr lang="zh-CN" altLang="en-US" sz="3200" b="1">
                <a:solidFill>
                  <a:schemeClr val="bg1"/>
                </a:solidFill>
                <a:sym typeface="+mn-ea"/>
              </a:rPr>
              <a:t>等表示特定条件的词语。</a:t>
            </a:r>
            <a:endParaRPr lang="zh-CN" altLang="en-US" sz="3200" b="1">
              <a:solidFill>
                <a:srgbClr val="DD3E65"/>
              </a:solidFill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6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、保留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着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”“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了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”“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过</a:t>
            </a: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。</a:t>
            </a:r>
            <a:endParaRPr lang="zh-CN" altLang="en-US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</a:t>
            </a:r>
            <a:endParaRPr lang="en-US" altLang="zh-CN" sz="3200" b="1">
              <a:gradFill>
                <a:gsLst>
                  <a:gs pos="0">
                    <a:srgbClr val="C11053"/>
                  </a:gs>
                  <a:gs pos="100000">
                    <a:srgbClr val="D15995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3200" b="1">
              <a:gradFill>
                <a:gsLst>
                  <a:gs pos="0">
                    <a:srgbClr val="C11053"/>
                  </a:gs>
                  <a:gs pos="100000">
                    <a:srgbClr val="D15995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363" y="673100"/>
            <a:ext cx="3059112" cy="7683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fontAlgn="auto"/>
            <a:r>
              <a:rPr lang="zh-CN" altLang="en-US" sz="4400" b="1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字魂131号-酷乐潮玩体" pitchFamily="2" charset="-122"/>
                <a:ea typeface="字魂131号-酷乐潮玩体" pitchFamily="2" charset="-122"/>
              </a:rPr>
              <a:t>牛刀小试</a:t>
            </a:r>
            <a:endParaRPr lang="zh-CN" altLang="en-US" sz="4400" b="1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2195" y="1766570"/>
            <a:ext cx="6593840" cy="4615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1</a:t>
            </a: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、</a:t>
            </a:r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她弄坏了漂亮的文具盒。</a:t>
            </a:r>
            <a:endParaRPr lang="zh-CN" altLang="en-US" sz="28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2</a:t>
            </a: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、</a:t>
            </a:r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美丽的月亮牵着闪闪烁烁的星星。</a:t>
            </a:r>
            <a:endParaRPr lang="zh-CN" altLang="en-US" sz="28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3</a:t>
            </a: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、他恼火地盯着笑得前俯后仰的同桌。</a:t>
            </a:r>
            <a:endParaRPr lang="zh-CN" altLang="en-US" sz="28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4</a:t>
            </a: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、</a:t>
            </a:r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我的耳畔响起了队员们熟悉的笑声。</a:t>
            </a:r>
            <a:endParaRPr lang="zh-CN" altLang="en-US" sz="28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5</a:t>
            </a:r>
            <a:r>
              <a:rPr lang="zh-CN" altLang="en-US" sz="2800" b="1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、漂亮的花园里常年洋溢着孩子们欢乐的笑声。</a:t>
            </a:r>
            <a:endParaRPr lang="zh-CN" altLang="en-US" sz="28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8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608330" y="1831975"/>
            <a:ext cx="7435850" cy="4779645"/>
          </a:xfrm>
          <a:prstGeom prst="snip2Diag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005" y="1572260"/>
            <a:ext cx="2771775" cy="48101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20000">
            <a:off x="8659495" y="3373755"/>
            <a:ext cx="647700" cy="7524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00000">
            <a:off x="9483725" y="4126230"/>
            <a:ext cx="647700" cy="7524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760000">
            <a:off x="8904605" y="2181860"/>
            <a:ext cx="647700" cy="752475"/>
          </a:xfrm>
          <a:prstGeom prst="rect">
            <a:avLst/>
          </a:prstGeom>
        </p:spPr>
      </p:pic>
      <p:pic>
        <p:nvPicPr>
          <p:cNvPr id="26639" name="图片 3" descr="图层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0000">
            <a:off x="9801543" y="2678430"/>
            <a:ext cx="511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0242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3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363" y="673100"/>
            <a:ext cx="3059112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4400" noProof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</a:rPr>
              <a:t>什么是缩句</a:t>
            </a:r>
            <a:endParaRPr lang="zh-CN" altLang="en-US" sz="4400" noProof="1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90345" y="1753870"/>
            <a:ext cx="9672320" cy="14198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80000"/>
              </a:lnSpc>
            </a:pPr>
            <a:r>
              <a:rPr lang="zh-CN" altLang="en-US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缩写句子 就是把“枝繁叶茂”的长句子，缩短为只留“主干”的短句子，但不改变句子的主要意思。</a:t>
            </a: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2050" name="蝴蝶结"/>
          <p:cNvSpPr/>
          <p:nvPr/>
        </p:nvSpPr>
        <p:spPr bwMode="auto">
          <a:xfrm>
            <a:off x="1098550" y="1995488"/>
            <a:ext cx="392113" cy="242887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90980" y="3926205"/>
            <a:ext cx="9672320" cy="14198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80000"/>
              </a:lnSpc>
            </a:pPr>
            <a:r>
              <a:rPr lang="zh-CN" altLang="en-US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缩句训练的好处：有助于我们更清楚地认识句子结构，更好地理解句子主要意思。</a:t>
            </a: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19" name="蝴蝶结"/>
          <p:cNvSpPr/>
          <p:nvPr/>
        </p:nvSpPr>
        <p:spPr bwMode="auto">
          <a:xfrm>
            <a:off x="1098550" y="4141788"/>
            <a:ext cx="392113" cy="242887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0" grpId="0" animBg="1"/>
      <p:bldP spid="17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80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缩句要注意以下三点</a:t>
            </a:r>
            <a:endParaRPr lang="zh-CN" altLang="en-US" sz="80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1.</a:t>
            </a:r>
            <a:r>
              <a:rPr lang="zh-CN" altLang="en-US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不改变原句的意思</a:t>
            </a:r>
            <a:r>
              <a:rPr lang="en-US" altLang="zh-CN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;</a:t>
            </a:r>
            <a:endParaRPr lang="en-US" altLang="zh-CN" sz="480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r>
              <a:rPr lang="en-US" altLang="zh-CN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2.</a:t>
            </a:r>
            <a:r>
              <a:rPr lang="zh-CN" altLang="en-US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不改变原句的结构；</a:t>
            </a:r>
            <a:endParaRPr lang="zh-CN" altLang="en-US" sz="480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r>
              <a:rPr lang="en-US" altLang="zh-CN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3.</a:t>
            </a:r>
            <a:r>
              <a:rPr lang="zh-CN" altLang="en-US" sz="4800">
                <a:solidFill>
                  <a:schemeClr val="bg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缩写后依然是完整的句子。</a:t>
            </a:r>
            <a:endParaRPr lang="zh-CN" altLang="en-US" sz="4800">
              <a:solidFill>
                <a:schemeClr val="bg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文本框 3"/>
          <p:cNvSpPr txBox="1"/>
          <p:nvPr/>
        </p:nvSpPr>
        <p:spPr>
          <a:xfrm>
            <a:off x="1377315" y="1856105"/>
            <a:ext cx="9785350" cy="249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>
                <a:gradFill>
                  <a:gsLst>
                    <a:gs pos="0">
                      <a:srgbClr val="C11053"/>
                    </a:gs>
                    <a:gs pos="100000">
                      <a:srgbClr val="D15995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</a:t>
            </a:r>
            <a:r>
              <a:rPr lang="en-US" altLang="zh-CN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1.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抓住主干来缩减</a:t>
            </a:r>
            <a:endParaRPr lang="zh-CN" sz="3200" b="1" noProof="1">
              <a:solidFill>
                <a:srgbClr val="DD3E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只要抓住了句子的主干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“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谁做什么？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”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或者</a:t>
            </a: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什么怎么样？</a:t>
            </a: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或</a:t>
            </a: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什么是什么？</a:t>
            </a: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（这是每个完整的句子都具备的），就可以迅速地缩写句子。</a:t>
            </a: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609600" y="1895475"/>
            <a:ext cx="11123930" cy="4254500"/>
          </a:xfrm>
          <a:prstGeom prst="snip2Diag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蝴蝶结"/>
          <p:cNvSpPr/>
          <p:nvPr/>
        </p:nvSpPr>
        <p:spPr bwMode="auto">
          <a:xfrm>
            <a:off x="1095375" y="2172335"/>
            <a:ext cx="530225" cy="368300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6680" y="3648710"/>
            <a:ext cx="978535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例：铁球同时从高处落下来。</a:t>
            </a: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821815" y="4493895"/>
            <a:ext cx="978535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这句话就是讲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什么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”——“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铁球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，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怎么样？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”——“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落下来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。</a:t>
            </a:r>
            <a:endParaRPr lang="zh-CN" altLang="en-US" sz="2400" noProof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400" noProof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21815" y="5302885"/>
            <a:ext cx="978535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改：铁球落下来。</a:t>
            </a: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25600" y="777875"/>
            <a:ext cx="37503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/>
            <a:r>
              <a:rPr lang="zh-CN" altLang="en-US" sz="4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sym typeface="+mn-ea"/>
              </a:rPr>
              <a:t>技巧</a:t>
            </a:r>
            <a:r>
              <a:rPr lang="zh-CN" altLang="en-US" sz="4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sym typeface="+mn-ea"/>
              </a:rPr>
              <a:t>和方法</a:t>
            </a:r>
            <a:endParaRPr lang="zh-CN" altLang="en-US" sz="400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9" grpId="0" bldLvl="0" animBg="1"/>
      <p:bldP spid="2" grpId="0" bldLvl="0" animBg="1"/>
      <p:bldP spid="7" grpId="0"/>
      <p:bldP spid="7" grpId="1"/>
      <p:bldP spid="8" grpId="0"/>
      <p:bldP spid="8" grpId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680" y="673100"/>
            <a:ext cx="3361055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/>
            <a:r>
              <a:rPr lang="zh-CN" altLang="en-US" sz="48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</a:rPr>
              <a:t>技巧和方法</a:t>
            </a:r>
            <a:endParaRPr lang="zh-CN" altLang="en-US" sz="48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0345" y="1856105"/>
            <a:ext cx="9672320" cy="35998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2.“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的</a:t>
            </a:r>
            <a:r>
              <a:rPr lang="en-US" altLang="zh-CN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字前面修饰词要删去</a:t>
            </a:r>
            <a:endParaRPr lang="zh-CN" altLang="en-US" sz="3200" b="1" noProof="1">
              <a:solidFill>
                <a:srgbClr val="DD3E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例：美丽的花朵凋零了。</a:t>
            </a:r>
            <a:endParaRPr lang="zh-CN" alt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altLang="en-US" sz="24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“美丽的”是用来修饰</a:t>
            </a:r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花朵</a:t>
            </a:r>
            <a:r>
              <a:rPr lang="en-US" altLang="zh-CN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的，因此“美丽的”可删去。</a:t>
            </a:r>
            <a:endParaRPr lang="zh-CN" altLang="en-US" sz="2400" b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缩后：花朵凋零了。</a:t>
            </a:r>
            <a:endParaRPr lang="zh-CN" altLang="en-US" sz="2400" b="1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</p:txBody>
      </p:sp>
      <p:sp>
        <p:nvSpPr>
          <p:cNvPr id="2050" name="蝴蝶结"/>
          <p:cNvSpPr/>
          <p:nvPr/>
        </p:nvSpPr>
        <p:spPr bwMode="auto">
          <a:xfrm>
            <a:off x="960120" y="2172970"/>
            <a:ext cx="530225" cy="368300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767715" y="1895475"/>
            <a:ext cx="10965815" cy="3559810"/>
          </a:xfrm>
          <a:prstGeom prst="snip2Diag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363" y="673100"/>
            <a:ext cx="3059112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4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</a:rPr>
              <a:t>技巧和方法</a:t>
            </a:r>
            <a:endParaRPr lang="zh-CN" altLang="en-US" sz="4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25600" y="1856105"/>
            <a:ext cx="9672320" cy="24917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noProof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3</a:t>
            </a:r>
            <a:r>
              <a:rPr lang="zh-CN" altLang="en-US" sz="3200" b="1" noProof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、</a:t>
            </a:r>
            <a:r>
              <a:rPr lang="en-US" altLang="zh-CN" sz="3200" b="1" noProof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“</a:t>
            </a:r>
            <a:r>
              <a:rPr lang="zh-CN" altLang="en-US" sz="3200" b="1" noProof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地</a:t>
            </a:r>
            <a:r>
              <a:rPr lang="en-US" altLang="zh-CN" sz="3200" b="1" noProof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”</a:t>
            </a:r>
            <a:r>
              <a:rPr lang="zh-CN" altLang="en-US" sz="3200" b="1" noProof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前修饰词要删去</a:t>
            </a:r>
            <a:endParaRPr lang="zh-CN" altLang="en-US" sz="3200" b="1" noProof="1">
              <a:solidFill>
                <a:srgbClr val="DD3E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例：人们激动地跳起来。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“ 激动地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”</a:t>
            </a:r>
            <a:r>
              <a:rPr 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是用来修饰</a:t>
            </a:r>
            <a:r>
              <a:rPr lang="en-US" alt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“</a:t>
            </a:r>
            <a:r>
              <a:rPr lang="zh-CN" sz="240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跳</a:t>
            </a:r>
            <a:r>
              <a:rPr lang="zh-CN" sz="2400" noProof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起来”的，要删去。</a:t>
            </a:r>
            <a:endParaRPr lang="zh-CN" sz="2400" noProof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人们</a:t>
            </a:r>
            <a:r>
              <a:rPr lang="zh-CN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跳</a:t>
            </a:r>
            <a:r>
              <a:rPr lang="zh-CN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起来。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789305" y="1648460"/>
            <a:ext cx="10833735" cy="3560445"/>
          </a:xfrm>
          <a:prstGeom prst="snip2Diag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蝴蝶结"/>
          <p:cNvSpPr/>
          <p:nvPr/>
        </p:nvSpPr>
        <p:spPr bwMode="auto">
          <a:xfrm>
            <a:off x="1095375" y="2172335"/>
            <a:ext cx="530225" cy="368300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363" y="673100"/>
            <a:ext cx="3059112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4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</a:rPr>
              <a:t>技巧和方法</a:t>
            </a:r>
            <a:endParaRPr lang="zh-CN" altLang="en-US" sz="4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0345" y="1856105"/>
            <a:ext cx="9672320" cy="35998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3200" b="1">
                <a:gradFill>
                  <a:gsLst>
                    <a:gs pos="0">
                      <a:srgbClr val="C11053"/>
                    </a:gs>
                    <a:gs pos="100000">
                      <a:srgbClr val="D15995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</a:t>
            </a:r>
            <a:r>
              <a:rPr 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4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</a:t>
            </a:r>
            <a:r>
              <a:rPr 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得</a:t>
            </a:r>
            <a:r>
              <a:rPr lang="en-US" altLang="zh-CN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”后补充说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明的词语要删去</a:t>
            </a:r>
            <a:endParaRPr lang="zh-CN" altLang="en-US" sz="3200" b="1">
              <a:gradFill>
                <a:gsLst>
                  <a:gs pos="0">
                    <a:srgbClr val="C11053"/>
                  </a:gs>
                  <a:gs pos="100000">
                    <a:srgbClr val="D15995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例：海力布着急得没办法。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 </a:t>
            </a:r>
            <a:r>
              <a:rPr 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“没办法</a:t>
            </a: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是对着急的程度进行补充说明，要删去。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r>
              <a:rPr lang="zh-CN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  海力布着急。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899795" y="1895475"/>
            <a:ext cx="10833735" cy="3560445"/>
          </a:xfrm>
          <a:prstGeom prst="snip2Diag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蝴蝶结"/>
          <p:cNvSpPr/>
          <p:nvPr/>
        </p:nvSpPr>
        <p:spPr bwMode="auto">
          <a:xfrm>
            <a:off x="1095375" y="2172335"/>
            <a:ext cx="530225" cy="368300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7"/>
          <p:cNvGrpSpPr/>
          <p:nvPr/>
        </p:nvGrpSpPr>
        <p:grpSpPr bwMode="auto">
          <a:xfrm>
            <a:off x="428625" y="400050"/>
            <a:ext cx="1300163" cy="1403350"/>
            <a:chOff x="15921" y="-1350"/>
            <a:chExt cx="2306" cy="2492"/>
          </a:xfrm>
        </p:grpSpPr>
        <p:pic>
          <p:nvPicPr>
            <p:cNvPr id="15363" name="图片 5" descr="5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6180000">
              <a:off x="16209" y="-1639"/>
              <a:ext cx="1730" cy="23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4" name="图片 6" descr="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8280000">
              <a:off x="17074" y="-192"/>
              <a:ext cx="1000" cy="1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文本框 4"/>
          <p:cNvSpPr txBox="1"/>
          <p:nvPr/>
        </p:nvSpPr>
        <p:spPr>
          <a:xfrm>
            <a:off x="1376363" y="673100"/>
            <a:ext cx="3059112" cy="76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/>
            <a:r>
              <a:rPr lang="zh-CN" altLang="en-US" sz="4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</a:rPr>
              <a:t>技巧和方法</a:t>
            </a:r>
            <a:endParaRPr lang="zh-CN" altLang="en-US" sz="4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9795" y="1664970"/>
            <a:ext cx="9785350" cy="15684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>
                <a:gradFill>
                  <a:gsLst>
                    <a:gs pos="0">
                      <a:srgbClr val="C11053"/>
                    </a:gs>
                    <a:gs pos="100000">
                      <a:srgbClr val="D15995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    5</a:t>
            </a:r>
            <a:r>
              <a:rPr lang="zh-CN" altLang="en-US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、时间词，</a:t>
            </a:r>
            <a:r>
              <a:rPr lang="zh-CN" sz="3200" b="1">
                <a:solidFill>
                  <a:srgbClr val="DD3E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数量词语也要删</a:t>
            </a:r>
            <a:endParaRPr lang="zh-CN" sz="3200" b="1" noProof="1">
              <a:solidFill>
                <a:srgbClr val="DD3E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endParaRPr lang="zh-CN" altLang="zh-CN" sz="3200" b="1" noProof="1">
              <a:solidFill>
                <a:srgbClr val="DD3E6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9" name="剪去对角的矩形 8"/>
          <p:cNvSpPr/>
          <p:nvPr/>
        </p:nvSpPr>
        <p:spPr>
          <a:xfrm>
            <a:off x="609600" y="1895475"/>
            <a:ext cx="11123930" cy="4254500"/>
          </a:xfrm>
          <a:prstGeom prst="snip2DiagRect">
            <a:avLst/>
          </a:prstGeom>
          <a:noFill/>
          <a:ln>
            <a:solidFill>
              <a:schemeClr val="bg1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2" name="蝴蝶结"/>
          <p:cNvSpPr/>
          <p:nvPr/>
        </p:nvSpPr>
        <p:spPr bwMode="auto">
          <a:xfrm>
            <a:off x="1095375" y="2172335"/>
            <a:ext cx="530225" cy="368300"/>
          </a:xfrm>
          <a:custGeom>
            <a:avLst/>
            <a:gdLst>
              <a:gd name="T0" fmla="*/ 1256562 w 1655763"/>
              <a:gd name="T1" fmla="*/ 503112 h 779463"/>
              <a:gd name="T2" fmla="*/ 1450624 w 1655763"/>
              <a:gd name="T3" fmla="*/ 535755 h 779463"/>
              <a:gd name="T4" fmla="*/ 1590953 w 1655763"/>
              <a:gd name="T5" fmla="*/ 545156 h 779463"/>
              <a:gd name="T6" fmla="*/ 1696592 w 1655763"/>
              <a:gd name="T7" fmla="*/ 540194 h 779463"/>
              <a:gd name="T8" fmla="*/ 1792059 w 1655763"/>
              <a:gd name="T9" fmla="*/ 520348 h 779463"/>
              <a:gd name="T10" fmla="*/ 1870569 w 1655763"/>
              <a:gd name="T11" fmla="*/ 481698 h 779463"/>
              <a:gd name="T12" fmla="*/ 1828836 w 1655763"/>
              <a:gd name="T13" fmla="*/ 893522 h 779463"/>
              <a:gd name="T14" fmla="*/ 1674161 w 1655763"/>
              <a:gd name="T15" fmla="*/ 873676 h 779463"/>
              <a:gd name="T16" fmla="*/ 1563044 w 1655763"/>
              <a:gd name="T17" fmla="*/ 845733 h 779463"/>
              <a:gd name="T18" fmla="*/ 1447494 w 1655763"/>
              <a:gd name="T19" fmla="*/ 801600 h 779463"/>
              <a:gd name="T20" fmla="*/ 1334813 w 1655763"/>
              <a:gd name="T21" fmla="*/ 736836 h 779463"/>
              <a:gd name="T22" fmla="*/ 1233608 w 1655763"/>
              <a:gd name="T23" fmla="*/ 647786 h 779463"/>
              <a:gd name="T24" fmla="*/ 1184049 w 1655763"/>
              <a:gd name="T25" fmla="*/ 584067 h 779463"/>
              <a:gd name="T26" fmla="*/ 1147011 w 1655763"/>
              <a:gd name="T27" fmla="*/ 520869 h 779463"/>
              <a:gd name="T28" fmla="*/ 777546 w 1655763"/>
              <a:gd name="T29" fmla="*/ 480654 h 779463"/>
              <a:gd name="T30" fmla="*/ 744102 w 1655763"/>
              <a:gd name="T31" fmla="*/ 548812 h 779463"/>
              <a:gd name="T32" fmla="*/ 704651 w 1655763"/>
              <a:gd name="T33" fmla="*/ 609137 h 779463"/>
              <a:gd name="T34" fmla="*/ 630972 w 1655763"/>
              <a:gd name="T35" fmla="*/ 689047 h 779463"/>
              <a:gd name="T36" fmla="*/ 523589 w 1655763"/>
              <a:gd name="T37" fmla="*/ 767390 h 779463"/>
              <a:gd name="T38" fmla="*/ 408629 w 1655763"/>
              <a:gd name="T39" fmla="*/ 822753 h 779463"/>
              <a:gd name="T40" fmla="*/ 293670 w 1655763"/>
              <a:gd name="T41" fmla="*/ 859573 h 779463"/>
              <a:gd name="T42" fmla="*/ 173485 w 1655763"/>
              <a:gd name="T43" fmla="*/ 883599 h 779463"/>
              <a:gd name="T44" fmla="*/ 26388 w 1655763"/>
              <a:gd name="T45" fmla="*/ 895350 h 779463"/>
              <a:gd name="T46" fmla="*/ 65579 w 1655763"/>
              <a:gd name="T47" fmla="*/ 500762 h 779463"/>
              <a:gd name="T48" fmla="*/ 152583 w 1655763"/>
              <a:gd name="T49" fmla="*/ 530793 h 779463"/>
              <a:gd name="T50" fmla="*/ 253433 w 1655763"/>
              <a:gd name="T51" fmla="*/ 544111 h 779463"/>
              <a:gd name="T52" fmla="*/ 361861 w 1655763"/>
              <a:gd name="T53" fmla="*/ 543851 h 779463"/>
              <a:gd name="T54" fmla="*/ 544229 w 1655763"/>
              <a:gd name="T55" fmla="*/ 523221 h 779463"/>
              <a:gd name="T56" fmla="*/ 730256 w 1655763"/>
              <a:gd name="T57" fmla="*/ 484309 h 779463"/>
              <a:gd name="T58" fmla="*/ 1009861 w 1655763"/>
              <a:gd name="T59" fmla="*/ 81278 h 779463"/>
              <a:gd name="T60" fmla="*/ 1030672 w 1655763"/>
              <a:gd name="T61" fmla="*/ 93802 h 779463"/>
              <a:gd name="T62" fmla="*/ 1039256 w 1655763"/>
              <a:gd name="T63" fmla="*/ 117282 h 779463"/>
              <a:gd name="T64" fmla="*/ 1032753 w 1655763"/>
              <a:gd name="T65" fmla="*/ 408706 h 779463"/>
              <a:gd name="T66" fmla="*/ 1013503 w 1655763"/>
              <a:gd name="T67" fmla="*/ 423055 h 779463"/>
              <a:gd name="T68" fmla="*/ 893062 w 1655763"/>
              <a:gd name="T69" fmla="*/ 423055 h 779463"/>
              <a:gd name="T70" fmla="*/ 873811 w 1655763"/>
              <a:gd name="T71" fmla="*/ 408706 h 779463"/>
              <a:gd name="T72" fmla="*/ 867569 w 1655763"/>
              <a:gd name="T73" fmla="*/ 117282 h 779463"/>
              <a:gd name="T74" fmla="*/ 875893 w 1655763"/>
              <a:gd name="T75" fmla="*/ 93802 h 779463"/>
              <a:gd name="T76" fmla="*/ 896703 w 1655763"/>
              <a:gd name="T77" fmla="*/ 81278 h 779463"/>
              <a:gd name="T78" fmla="*/ 1642981 w 1655763"/>
              <a:gd name="T79" fmla="*/ 3129 h 779463"/>
              <a:gd name="T80" fmla="*/ 1661026 w 1655763"/>
              <a:gd name="T81" fmla="*/ 19297 h 779463"/>
              <a:gd name="T82" fmla="*/ 1665209 w 1655763"/>
              <a:gd name="T83" fmla="*/ 471999 h 779463"/>
              <a:gd name="T84" fmla="*/ 1654749 w 1655763"/>
              <a:gd name="T85" fmla="*/ 494164 h 779463"/>
              <a:gd name="T86" fmla="*/ 1632521 w 1655763"/>
              <a:gd name="T87" fmla="*/ 504855 h 779463"/>
              <a:gd name="T88" fmla="*/ 1109488 w 1655763"/>
              <a:gd name="T89" fmla="*/ 422973 h 779463"/>
              <a:gd name="T90" fmla="*/ 1093273 w 1655763"/>
              <a:gd name="T91" fmla="*/ 404979 h 779463"/>
              <a:gd name="T92" fmla="*/ 1091182 w 1655763"/>
              <a:gd name="T93" fmla="*/ 106916 h 779463"/>
              <a:gd name="T94" fmla="*/ 1103473 w 1655763"/>
              <a:gd name="T95" fmla="*/ 86055 h 779463"/>
              <a:gd name="T96" fmla="*/ 1127270 w 1655763"/>
              <a:gd name="T97" fmla="*/ 77710 h 779463"/>
              <a:gd name="T98" fmla="*/ 793928 w 1655763"/>
              <a:gd name="T99" fmla="*/ 80839 h 779463"/>
              <a:gd name="T100" fmla="*/ 811981 w 1655763"/>
              <a:gd name="T101" fmla="*/ 97007 h 779463"/>
              <a:gd name="T102" fmla="*/ 816429 w 1655763"/>
              <a:gd name="T103" fmla="*/ 394548 h 779463"/>
              <a:gd name="T104" fmla="*/ 805701 w 1655763"/>
              <a:gd name="T105" fmla="*/ 416714 h 779463"/>
              <a:gd name="T106" fmla="*/ 783463 w 1655763"/>
              <a:gd name="T107" fmla="*/ 427406 h 779463"/>
              <a:gd name="T108" fmla="*/ 260192 w 1655763"/>
              <a:gd name="T109" fmla="*/ 500683 h 779463"/>
              <a:gd name="T110" fmla="*/ 243970 w 1655763"/>
              <a:gd name="T111" fmla="*/ 482689 h 779463"/>
              <a:gd name="T112" fmla="*/ 241878 w 1655763"/>
              <a:gd name="T113" fmla="*/ 29467 h 779463"/>
              <a:gd name="T114" fmla="*/ 254174 w 1655763"/>
              <a:gd name="T115" fmla="*/ 8606 h 779463"/>
              <a:gd name="T116" fmla="*/ 277983 w 1655763"/>
              <a:gd name="T117" fmla="*/ 0 h 7794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55763" h="779463">
                <a:moveTo>
                  <a:pt x="977900" y="409575"/>
                </a:moveTo>
                <a:lnTo>
                  <a:pt x="983114" y="411167"/>
                </a:lnTo>
                <a:lnTo>
                  <a:pt x="998304" y="415259"/>
                </a:lnTo>
                <a:lnTo>
                  <a:pt x="1022335" y="421624"/>
                </a:lnTo>
                <a:lnTo>
                  <a:pt x="1053848" y="429354"/>
                </a:lnTo>
                <a:lnTo>
                  <a:pt x="1072211" y="433674"/>
                </a:lnTo>
                <a:lnTo>
                  <a:pt x="1092162" y="437993"/>
                </a:lnTo>
                <a:lnTo>
                  <a:pt x="1113019" y="442313"/>
                </a:lnTo>
                <a:lnTo>
                  <a:pt x="1135690" y="447087"/>
                </a:lnTo>
                <a:lnTo>
                  <a:pt x="1159041" y="451406"/>
                </a:lnTo>
                <a:lnTo>
                  <a:pt x="1183526" y="455499"/>
                </a:lnTo>
                <a:lnTo>
                  <a:pt x="1208691" y="459591"/>
                </a:lnTo>
                <a:lnTo>
                  <a:pt x="1234536" y="463228"/>
                </a:lnTo>
                <a:lnTo>
                  <a:pt x="1260834" y="466411"/>
                </a:lnTo>
                <a:lnTo>
                  <a:pt x="1287813" y="469366"/>
                </a:lnTo>
                <a:lnTo>
                  <a:pt x="1315018" y="471640"/>
                </a:lnTo>
                <a:lnTo>
                  <a:pt x="1328394" y="472549"/>
                </a:lnTo>
                <a:lnTo>
                  <a:pt x="1341996" y="473459"/>
                </a:lnTo>
                <a:lnTo>
                  <a:pt x="1355599" y="473913"/>
                </a:lnTo>
                <a:lnTo>
                  <a:pt x="1369202" y="474368"/>
                </a:lnTo>
                <a:lnTo>
                  <a:pt x="1382804" y="474595"/>
                </a:lnTo>
                <a:lnTo>
                  <a:pt x="1396180" y="474595"/>
                </a:lnTo>
                <a:lnTo>
                  <a:pt x="1409556" y="474368"/>
                </a:lnTo>
                <a:lnTo>
                  <a:pt x="1422932" y="474141"/>
                </a:lnTo>
                <a:lnTo>
                  <a:pt x="1435854" y="473686"/>
                </a:lnTo>
                <a:lnTo>
                  <a:pt x="1449003" y="472549"/>
                </a:lnTo>
                <a:lnTo>
                  <a:pt x="1461926" y="471640"/>
                </a:lnTo>
                <a:lnTo>
                  <a:pt x="1474622" y="470276"/>
                </a:lnTo>
                <a:lnTo>
                  <a:pt x="1487091" y="468457"/>
                </a:lnTo>
                <a:lnTo>
                  <a:pt x="1499560" y="466638"/>
                </a:lnTo>
                <a:lnTo>
                  <a:pt x="1511575" y="464592"/>
                </a:lnTo>
                <a:lnTo>
                  <a:pt x="1523591" y="462091"/>
                </a:lnTo>
                <a:lnTo>
                  <a:pt x="1535153" y="459363"/>
                </a:lnTo>
                <a:lnTo>
                  <a:pt x="1546716" y="456181"/>
                </a:lnTo>
                <a:lnTo>
                  <a:pt x="1557598" y="452998"/>
                </a:lnTo>
                <a:lnTo>
                  <a:pt x="1568480" y="449360"/>
                </a:lnTo>
                <a:lnTo>
                  <a:pt x="1578908" y="445268"/>
                </a:lnTo>
                <a:lnTo>
                  <a:pt x="1589110" y="440721"/>
                </a:lnTo>
                <a:lnTo>
                  <a:pt x="1598859" y="435947"/>
                </a:lnTo>
                <a:lnTo>
                  <a:pt x="1608381" y="430718"/>
                </a:lnTo>
                <a:lnTo>
                  <a:pt x="1617222" y="425262"/>
                </a:lnTo>
                <a:lnTo>
                  <a:pt x="1625837" y="419351"/>
                </a:lnTo>
                <a:lnTo>
                  <a:pt x="1516110" y="589631"/>
                </a:lnTo>
                <a:lnTo>
                  <a:pt x="1655763" y="779463"/>
                </a:lnTo>
                <a:lnTo>
                  <a:pt x="1649869" y="779463"/>
                </a:lnTo>
                <a:lnTo>
                  <a:pt x="1632865" y="779463"/>
                </a:lnTo>
                <a:lnTo>
                  <a:pt x="1620623" y="779236"/>
                </a:lnTo>
                <a:lnTo>
                  <a:pt x="1606340" y="778781"/>
                </a:lnTo>
                <a:lnTo>
                  <a:pt x="1589564" y="777872"/>
                </a:lnTo>
                <a:lnTo>
                  <a:pt x="1570973" y="776280"/>
                </a:lnTo>
                <a:lnTo>
                  <a:pt x="1550796" y="774689"/>
                </a:lnTo>
                <a:lnTo>
                  <a:pt x="1528805" y="772188"/>
                </a:lnTo>
                <a:lnTo>
                  <a:pt x="1505454" y="769233"/>
                </a:lnTo>
                <a:lnTo>
                  <a:pt x="1480743" y="765368"/>
                </a:lnTo>
                <a:lnTo>
                  <a:pt x="1468047" y="763094"/>
                </a:lnTo>
                <a:lnTo>
                  <a:pt x="1455125" y="760594"/>
                </a:lnTo>
                <a:lnTo>
                  <a:pt x="1441749" y="757866"/>
                </a:lnTo>
                <a:lnTo>
                  <a:pt x="1428373" y="754910"/>
                </a:lnTo>
                <a:lnTo>
                  <a:pt x="1414770" y="751727"/>
                </a:lnTo>
                <a:lnTo>
                  <a:pt x="1400941" y="748317"/>
                </a:lnTo>
                <a:lnTo>
                  <a:pt x="1387112" y="744680"/>
                </a:lnTo>
                <a:lnTo>
                  <a:pt x="1373056" y="740815"/>
                </a:lnTo>
                <a:lnTo>
                  <a:pt x="1358546" y="736268"/>
                </a:lnTo>
                <a:lnTo>
                  <a:pt x="1344263" y="731948"/>
                </a:lnTo>
                <a:lnTo>
                  <a:pt x="1329981" y="727174"/>
                </a:lnTo>
                <a:lnTo>
                  <a:pt x="1315698" y="721945"/>
                </a:lnTo>
                <a:lnTo>
                  <a:pt x="1301415" y="716262"/>
                </a:lnTo>
                <a:lnTo>
                  <a:pt x="1286679" y="710805"/>
                </a:lnTo>
                <a:lnTo>
                  <a:pt x="1272396" y="704667"/>
                </a:lnTo>
                <a:lnTo>
                  <a:pt x="1258114" y="697847"/>
                </a:lnTo>
                <a:lnTo>
                  <a:pt x="1243831" y="691027"/>
                </a:lnTo>
                <a:lnTo>
                  <a:pt x="1229548" y="683752"/>
                </a:lnTo>
                <a:lnTo>
                  <a:pt x="1215492" y="676022"/>
                </a:lnTo>
                <a:lnTo>
                  <a:pt x="1201436" y="668065"/>
                </a:lnTo>
                <a:lnTo>
                  <a:pt x="1187607" y="659653"/>
                </a:lnTo>
                <a:lnTo>
                  <a:pt x="1173777" y="651014"/>
                </a:lnTo>
                <a:lnTo>
                  <a:pt x="1160175" y="641466"/>
                </a:lnTo>
                <a:lnTo>
                  <a:pt x="1146799" y="631690"/>
                </a:lnTo>
                <a:lnTo>
                  <a:pt x="1133876" y="621687"/>
                </a:lnTo>
                <a:lnTo>
                  <a:pt x="1120727" y="611229"/>
                </a:lnTo>
                <a:lnTo>
                  <a:pt x="1108258" y="599862"/>
                </a:lnTo>
                <a:lnTo>
                  <a:pt x="1096016" y="588267"/>
                </a:lnTo>
                <a:lnTo>
                  <a:pt x="1084000" y="576218"/>
                </a:lnTo>
                <a:lnTo>
                  <a:pt x="1072211" y="563942"/>
                </a:lnTo>
                <a:lnTo>
                  <a:pt x="1060876" y="550983"/>
                </a:lnTo>
                <a:lnTo>
                  <a:pt x="1055208" y="544163"/>
                </a:lnTo>
                <a:lnTo>
                  <a:pt x="1049994" y="537342"/>
                </a:lnTo>
                <a:lnTo>
                  <a:pt x="1044553" y="530295"/>
                </a:lnTo>
                <a:lnTo>
                  <a:pt x="1039112" y="523247"/>
                </a:lnTo>
                <a:lnTo>
                  <a:pt x="1034124" y="515972"/>
                </a:lnTo>
                <a:lnTo>
                  <a:pt x="1029136" y="508470"/>
                </a:lnTo>
                <a:lnTo>
                  <a:pt x="1024149" y="501195"/>
                </a:lnTo>
                <a:lnTo>
                  <a:pt x="1019388" y="493465"/>
                </a:lnTo>
                <a:lnTo>
                  <a:pt x="1014627" y="485735"/>
                </a:lnTo>
                <a:lnTo>
                  <a:pt x="1010093" y="477778"/>
                </a:lnTo>
                <a:lnTo>
                  <a:pt x="1005785" y="469821"/>
                </a:lnTo>
                <a:lnTo>
                  <a:pt x="1001251" y="461637"/>
                </a:lnTo>
                <a:lnTo>
                  <a:pt x="996944" y="453452"/>
                </a:lnTo>
                <a:lnTo>
                  <a:pt x="992863" y="444586"/>
                </a:lnTo>
                <a:lnTo>
                  <a:pt x="989009" y="436174"/>
                </a:lnTo>
                <a:lnTo>
                  <a:pt x="985155" y="427535"/>
                </a:lnTo>
                <a:lnTo>
                  <a:pt x="981301" y="418442"/>
                </a:lnTo>
                <a:lnTo>
                  <a:pt x="977900" y="409575"/>
                </a:lnTo>
                <a:close/>
                <a:moveTo>
                  <a:pt x="679450" y="409575"/>
                </a:moveTo>
                <a:lnTo>
                  <a:pt x="675817" y="418442"/>
                </a:lnTo>
                <a:lnTo>
                  <a:pt x="671956" y="427535"/>
                </a:lnTo>
                <a:lnTo>
                  <a:pt x="668096" y="436174"/>
                </a:lnTo>
                <a:lnTo>
                  <a:pt x="664008" y="444586"/>
                </a:lnTo>
                <a:lnTo>
                  <a:pt x="659920" y="453452"/>
                </a:lnTo>
                <a:lnTo>
                  <a:pt x="655833" y="461637"/>
                </a:lnTo>
                <a:lnTo>
                  <a:pt x="651518" y="469821"/>
                </a:lnTo>
                <a:lnTo>
                  <a:pt x="646749" y="477778"/>
                </a:lnTo>
                <a:lnTo>
                  <a:pt x="642207" y="485735"/>
                </a:lnTo>
                <a:lnTo>
                  <a:pt x="637666" y="493465"/>
                </a:lnTo>
                <a:lnTo>
                  <a:pt x="632670" y="501195"/>
                </a:lnTo>
                <a:lnTo>
                  <a:pt x="627901" y="508470"/>
                </a:lnTo>
                <a:lnTo>
                  <a:pt x="622678" y="515972"/>
                </a:lnTo>
                <a:lnTo>
                  <a:pt x="617682" y="523247"/>
                </a:lnTo>
                <a:lnTo>
                  <a:pt x="612459" y="530295"/>
                </a:lnTo>
                <a:lnTo>
                  <a:pt x="607236" y="537342"/>
                </a:lnTo>
                <a:lnTo>
                  <a:pt x="601558" y="544163"/>
                </a:lnTo>
                <a:lnTo>
                  <a:pt x="596108" y="550983"/>
                </a:lnTo>
                <a:lnTo>
                  <a:pt x="584527" y="563942"/>
                </a:lnTo>
                <a:lnTo>
                  <a:pt x="572945" y="576218"/>
                </a:lnTo>
                <a:lnTo>
                  <a:pt x="560910" y="588267"/>
                </a:lnTo>
                <a:lnTo>
                  <a:pt x="548420" y="599862"/>
                </a:lnTo>
                <a:lnTo>
                  <a:pt x="535930" y="611229"/>
                </a:lnTo>
                <a:lnTo>
                  <a:pt x="522986" y="621687"/>
                </a:lnTo>
                <a:lnTo>
                  <a:pt x="510042" y="631690"/>
                </a:lnTo>
                <a:lnTo>
                  <a:pt x="496416" y="641466"/>
                </a:lnTo>
                <a:lnTo>
                  <a:pt x="482791" y="651014"/>
                </a:lnTo>
                <a:lnTo>
                  <a:pt x="469393" y="659653"/>
                </a:lnTo>
                <a:lnTo>
                  <a:pt x="455086" y="668065"/>
                </a:lnTo>
                <a:lnTo>
                  <a:pt x="441461" y="676022"/>
                </a:lnTo>
                <a:lnTo>
                  <a:pt x="426927" y="683752"/>
                </a:lnTo>
                <a:lnTo>
                  <a:pt x="412848" y="691027"/>
                </a:lnTo>
                <a:lnTo>
                  <a:pt x="398541" y="697847"/>
                </a:lnTo>
                <a:lnTo>
                  <a:pt x="384007" y="704667"/>
                </a:lnTo>
                <a:lnTo>
                  <a:pt x="369701" y="710805"/>
                </a:lnTo>
                <a:lnTo>
                  <a:pt x="355167" y="716262"/>
                </a:lnTo>
                <a:lnTo>
                  <a:pt x="340633" y="721945"/>
                </a:lnTo>
                <a:lnTo>
                  <a:pt x="326327" y="727174"/>
                </a:lnTo>
                <a:lnTo>
                  <a:pt x="312020" y="731948"/>
                </a:lnTo>
                <a:lnTo>
                  <a:pt x="297714" y="736268"/>
                </a:lnTo>
                <a:lnTo>
                  <a:pt x="283634" y="740815"/>
                </a:lnTo>
                <a:lnTo>
                  <a:pt x="269555" y="744680"/>
                </a:lnTo>
                <a:lnTo>
                  <a:pt x="255248" y="748317"/>
                </a:lnTo>
                <a:lnTo>
                  <a:pt x="241622" y="751727"/>
                </a:lnTo>
                <a:lnTo>
                  <a:pt x="227997" y="754910"/>
                </a:lnTo>
                <a:lnTo>
                  <a:pt x="214372" y="757866"/>
                </a:lnTo>
                <a:lnTo>
                  <a:pt x="201201" y="760594"/>
                </a:lnTo>
                <a:lnTo>
                  <a:pt x="188256" y="763094"/>
                </a:lnTo>
                <a:lnTo>
                  <a:pt x="175312" y="765368"/>
                </a:lnTo>
                <a:lnTo>
                  <a:pt x="150787" y="769233"/>
                </a:lnTo>
                <a:lnTo>
                  <a:pt x="127397" y="772188"/>
                </a:lnTo>
                <a:lnTo>
                  <a:pt x="105369" y="774689"/>
                </a:lnTo>
                <a:lnTo>
                  <a:pt x="84931" y="776280"/>
                </a:lnTo>
                <a:lnTo>
                  <a:pt x="66537" y="777872"/>
                </a:lnTo>
                <a:lnTo>
                  <a:pt x="49959" y="778781"/>
                </a:lnTo>
                <a:lnTo>
                  <a:pt x="35199" y="779236"/>
                </a:lnTo>
                <a:lnTo>
                  <a:pt x="22936" y="779463"/>
                </a:lnTo>
                <a:lnTo>
                  <a:pt x="6131" y="779463"/>
                </a:lnTo>
                <a:lnTo>
                  <a:pt x="0" y="779463"/>
                </a:lnTo>
                <a:lnTo>
                  <a:pt x="139887" y="589631"/>
                </a:lnTo>
                <a:lnTo>
                  <a:pt x="30203" y="419351"/>
                </a:lnTo>
                <a:lnTo>
                  <a:pt x="38605" y="425262"/>
                </a:lnTo>
                <a:lnTo>
                  <a:pt x="47916" y="430718"/>
                </a:lnTo>
                <a:lnTo>
                  <a:pt x="56999" y="435947"/>
                </a:lnTo>
                <a:lnTo>
                  <a:pt x="66991" y="440721"/>
                </a:lnTo>
                <a:lnTo>
                  <a:pt x="76983" y="445268"/>
                </a:lnTo>
                <a:lnTo>
                  <a:pt x="87429" y="449360"/>
                </a:lnTo>
                <a:lnTo>
                  <a:pt x="98329" y="452998"/>
                </a:lnTo>
                <a:lnTo>
                  <a:pt x="109684" y="456181"/>
                </a:lnTo>
                <a:lnTo>
                  <a:pt x="120811" y="459363"/>
                </a:lnTo>
                <a:lnTo>
                  <a:pt x="132620" y="462091"/>
                </a:lnTo>
                <a:lnTo>
                  <a:pt x="144428" y="464592"/>
                </a:lnTo>
                <a:lnTo>
                  <a:pt x="156691" y="466638"/>
                </a:lnTo>
                <a:lnTo>
                  <a:pt x="168954" y="468457"/>
                </a:lnTo>
                <a:lnTo>
                  <a:pt x="181671" y="470276"/>
                </a:lnTo>
                <a:lnTo>
                  <a:pt x="194388" y="471640"/>
                </a:lnTo>
                <a:lnTo>
                  <a:pt x="207105" y="472549"/>
                </a:lnTo>
                <a:lnTo>
                  <a:pt x="220276" y="473686"/>
                </a:lnTo>
                <a:lnTo>
                  <a:pt x="233674" y="474141"/>
                </a:lnTo>
                <a:lnTo>
                  <a:pt x="246845" y="474368"/>
                </a:lnTo>
                <a:lnTo>
                  <a:pt x="260244" y="474595"/>
                </a:lnTo>
                <a:lnTo>
                  <a:pt x="273869" y="474595"/>
                </a:lnTo>
                <a:lnTo>
                  <a:pt x="287267" y="474368"/>
                </a:lnTo>
                <a:lnTo>
                  <a:pt x="300893" y="473913"/>
                </a:lnTo>
                <a:lnTo>
                  <a:pt x="314518" y="473459"/>
                </a:lnTo>
                <a:lnTo>
                  <a:pt x="328143" y="472549"/>
                </a:lnTo>
                <a:lnTo>
                  <a:pt x="341769" y="471640"/>
                </a:lnTo>
                <a:lnTo>
                  <a:pt x="368792" y="469366"/>
                </a:lnTo>
                <a:lnTo>
                  <a:pt x="395589" y="466411"/>
                </a:lnTo>
                <a:lnTo>
                  <a:pt x="422158" y="463228"/>
                </a:lnTo>
                <a:lnTo>
                  <a:pt x="448046" y="459591"/>
                </a:lnTo>
                <a:lnTo>
                  <a:pt x="473026" y="455499"/>
                </a:lnTo>
                <a:lnTo>
                  <a:pt x="497779" y="451406"/>
                </a:lnTo>
                <a:lnTo>
                  <a:pt x="521396" y="447087"/>
                </a:lnTo>
                <a:lnTo>
                  <a:pt x="543651" y="442313"/>
                </a:lnTo>
                <a:lnTo>
                  <a:pt x="564770" y="437993"/>
                </a:lnTo>
                <a:lnTo>
                  <a:pt x="584754" y="433674"/>
                </a:lnTo>
                <a:lnTo>
                  <a:pt x="602921" y="429354"/>
                </a:lnTo>
                <a:lnTo>
                  <a:pt x="634714" y="421624"/>
                </a:lnTo>
                <a:lnTo>
                  <a:pt x="658558" y="415259"/>
                </a:lnTo>
                <a:lnTo>
                  <a:pt x="674000" y="411167"/>
                </a:lnTo>
                <a:lnTo>
                  <a:pt x="679450" y="409575"/>
                </a:lnTo>
                <a:close/>
                <a:moveTo>
                  <a:pt x="785716" y="69850"/>
                </a:moveTo>
                <a:lnTo>
                  <a:pt x="871407" y="69850"/>
                </a:lnTo>
                <a:lnTo>
                  <a:pt x="874799" y="70304"/>
                </a:lnTo>
                <a:lnTo>
                  <a:pt x="877738" y="70758"/>
                </a:lnTo>
                <a:lnTo>
                  <a:pt x="880903" y="71440"/>
                </a:lnTo>
                <a:lnTo>
                  <a:pt x="883843" y="72575"/>
                </a:lnTo>
                <a:lnTo>
                  <a:pt x="886782" y="73711"/>
                </a:lnTo>
                <a:lnTo>
                  <a:pt x="889269" y="75528"/>
                </a:lnTo>
                <a:lnTo>
                  <a:pt x="891530" y="77345"/>
                </a:lnTo>
                <a:lnTo>
                  <a:pt x="893791" y="79389"/>
                </a:lnTo>
                <a:lnTo>
                  <a:pt x="895826" y="81661"/>
                </a:lnTo>
                <a:lnTo>
                  <a:pt x="897635" y="84159"/>
                </a:lnTo>
                <a:lnTo>
                  <a:pt x="899443" y="86657"/>
                </a:lnTo>
                <a:lnTo>
                  <a:pt x="900800" y="89383"/>
                </a:lnTo>
                <a:lnTo>
                  <a:pt x="901704" y="92563"/>
                </a:lnTo>
                <a:lnTo>
                  <a:pt x="902609" y="95516"/>
                </a:lnTo>
                <a:lnTo>
                  <a:pt x="903061" y="98695"/>
                </a:lnTo>
                <a:lnTo>
                  <a:pt x="903287" y="102102"/>
                </a:lnTo>
                <a:lnTo>
                  <a:pt x="903287" y="337863"/>
                </a:lnTo>
                <a:lnTo>
                  <a:pt x="903061" y="341042"/>
                </a:lnTo>
                <a:lnTo>
                  <a:pt x="902609" y="344222"/>
                </a:lnTo>
                <a:lnTo>
                  <a:pt x="901704" y="347175"/>
                </a:lnTo>
                <a:lnTo>
                  <a:pt x="900800" y="350355"/>
                </a:lnTo>
                <a:lnTo>
                  <a:pt x="899443" y="353080"/>
                </a:lnTo>
                <a:lnTo>
                  <a:pt x="897635" y="355806"/>
                </a:lnTo>
                <a:lnTo>
                  <a:pt x="895826" y="358077"/>
                </a:lnTo>
                <a:lnTo>
                  <a:pt x="893791" y="360348"/>
                </a:lnTo>
                <a:lnTo>
                  <a:pt x="891530" y="362393"/>
                </a:lnTo>
                <a:lnTo>
                  <a:pt x="889269" y="364437"/>
                </a:lnTo>
                <a:lnTo>
                  <a:pt x="886782" y="366027"/>
                </a:lnTo>
                <a:lnTo>
                  <a:pt x="883843" y="367162"/>
                </a:lnTo>
                <a:lnTo>
                  <a:pt x="880903" y="368298"/>
                </a:lnTo>
                <a:lnTo>
                  <a:pt x="877738" y="368979"/>
                </a:lnTo>
                <a:lnTo>
                  <a:pt x="874799" y="369661"/>
                </a:lnTo>
                <a:lnTo>
                  <a:pt x="871407" y="369888"/>
                </a:lnTo>
                <a:lnTo>
                  <a:pt x="785716" y="369888"/>
                </a:lnTo>
                <a:lnTo>
                  <a:pt x="782550" y="369661"/>
                </a:lnTo>
                <a:lnTo>
                  <a:pt x="779385" y="368979"/>
                </a:lnTo>
                <a:lnTo>
                  <a:pt x="776220" y="368298"/>
                </a:lnTo>
                <a:lnTo>
                  <a:pt x="773506" y="367162"/>
                </a:lnTo>
                <a:lnTo>
                  <a:pt x="770567" y="366027"/>
                </a:lnTo>
                <a:lnTo>
                  <a:pt x="768080" y="364437"/>
                </a:lnTo>
                <a:lnTo>
                  <a:pt x="765593" y="362393"/>
                </a:lnTo>
                <a:lnTo>
                  <a:pt x="763332" y="360348"/>
                </a:lnTo>
                <a:lnTo>
                  <a:pt x="761297" y="358077"/>
                </a:lnTo>
                <a:lnTo>
                  <a:pt x="759488" y="355806"/>
                </a:lnTo>
                <a:lnTo>
                  <a:pt x="757906" y="353080"/>
                </a:lnTo>
                <a:lnTo>
                  <a:pt x="756549" y="350355"/>
                </a:lnTo>
                <a:lnTo>
                  <a:pt x="755419" y="347175"/>
                </a:lnTo>
                <a:lnTo>
                  <a:pt x="754514" y="344222"/>
                </a:lnTo>
                <a:lnTo>
                  <a:pt x="754288" y="341042"/>
                </a:lnTo>
                <a:lnTo>
                  <a:pt x="754062" y="337863"/>
                </a:lnTo>
                <a:lnTo>
                  <a:pt x="754062" y="102102"/>
                </a:lnTo>
                <a:lnTo>
                  <a:pt x="754288" y="98695"/>
                </a:lnTo>
                <a:lnTo>
                  <a:pt x="754514" y="95516"/>
                </a:lnTo>
                <a:lnTo>
                  <a:pt x="755419" y="92563"/>
                </a:lnTo>
                <a:lnTo>
                  <a:pt x="756549" y="89383"/>
                </a:lnTo>
                <a:lnTo>
                  <a:pt x="757906" y="86657"/>
                </a:lnTo>
                <a:lnTo>
                  <a:pt x="759488" y="84159"/>
                </a:lnTo>
                <a:lnTo>
                  <a:pt x="761297" y="81661"/>
                </a:lnTo>
                <a:lnTo>
                  <a:pt x="763332" y="79389"/>
                </a:lnTo>
                <a:lnTo>
                  <a:pt x="765593" y="77345"/>
                </a:lnTo>
                <a:lnTo>
                  <a:pt x="768080" y="75528"/>
                </a:lnTo>
                <a:lnTo>
                  <a:pt x="770567" y="73711"/>
                </a:lnTo>
                <a:lnTo>
                  <a:pt x="773506" y="72575"/>
                </a:lnTo>
                <a:lnTo>
                  <a:pt x="776220" y="71440"/>
                </a:lnTo>
                <a:lnTo>
                  <a:pt x="779385" y="70758"/>
                </a:lnTo>
                <a:lnTo>
                  <a:pt x="782550" y="70304"/>
                </a:lnTo>
                <a:lnTo>
                  <a:pt x="785716" y="69850"/>
                </a:lnTo>
                <a:close/>
                <a:moveTo>
                  <a:pt x="1415750" y="0"/>
                </a:moveTo>
                <a:lnTo>
                  <a:pt x="1418933" y="454"/>
                </a:lnTo>
                <a:lnTo>
                  <a:pt x="1422115" y="908"/>
                </a:lnTo>
                <a:lnTo>
                  <a:pt x="1425070" y="1589"/>
                </a:lnTo>
                <a:lnTo>
                  <a:pt x="1428025" y="2724"/>
                </a:lnTo>
                <a:lnTo>
                  <a:pt x="1430752" y="3859"/>
                </a:lnTo>
                <a:lnTo>
                  <a:pt x="1433707" y="5675"/>
                </a:lnTo>
                <a:lnTo>
                  <a:pt x="1435980" y="7492"/>
                </a:lnTo>
                <a:lnTo>
                  <a:pt x="1438253" y="9535"/>
                </a:lnTo>
                <a:lnTo>
                  <a:pt x="1440299" y="11805"/>
                </a:lnTo>
                <a:lnTo>
                  <a:pt x="1442117" y="14075"/>
                </a:lnTo>
                <a:lnTo>
                  <a:pt x="1443709" y="16799"/>
                </a:lnTo>
                <a:lnTo>
                  <a:pt x="1445072" y="19524"/>
                </a:lnTo>
                <a:lnTo>
                  <a:pt x="1446209" y="22702"/>
                </a:lnTo>
                <a:lnTo>
                  <a:pt x="1446891" y="25653"/>
                </a:lnTo>
                <a:lnTo>
                  <a:pt x="1447345" y="28831"/>
                </a:lnTo>
                <a:lnTo>
                  <a:pt x="1447800" y="32010"/>
                </a:lnTo>
                <a:lnTo>
                  <a:pt x="1447800" y="407728"/>
                </a:lnTo>
                <a:lnTo>
                  <a:pt x="1447345" y="410907"/>
                </a:lnTo>
                <a:lnTo>
                  <a:pt x="1446891" y="414085"/>
                </a:lnTo>
                <a:lnTo>
                  <a:pt x="1446209" y="417263"/>
                </a:lnTo>
                <a:lnTo>
                  <a:pt x="1445072" y="420214"/>
                </a:lnTo>
                <a:lnTo>
                  <a:pt x="1443709" y="422939"/>
                </a:lnTo>
                <a:lnTo>
                  <a:pt x="1442117" y="425663"/>
                </a:lnTo>
                <a:lnTo>
                  <a:pt x="1440299" y="427933"/>
                </a:lnTo>
                <a:lnTo>
                  <a:pt x="1438253" y="430203"/>
                </a:lnTo>
                <a:lnTo>
                  <a:pt x="1435980" y="432246"/>
                </a:lnTo>
                <a:lnTo>
                  <a:pt x="1433707" y="434063"/>
                </a:lnTo>
                <a:lnTo>
                  <a:pt x="1430752" y="435879"/>
                </a:lnTo>
                <a:lnTo>
                  <a:pt x="1428025" y="437241"/>
                </a:lnTo>
                <a:lnTo>
                  <a:pt x="1425070" y="438149"/>
                </a:lnTo>
                <a:lnTo>
                  <a:pt x="1422115" y="438830"/>
                </a:lnTo>
                <a:lnTo>
                  <a:pt x="1418933" y="439511"/>
                </a:lnTo>
                <a:lnTo>
                  <a:pt x="1415750" y="439738"/>
                </a:lnTo>
                <a:lnTo>
                  <a:pt x="979786" y="372086"/>
                </a:lnTo>
                <a:lnTo>
                  <a:pt x="976377" y="372086"/>
                </a:lnTo>
                <a:lnTo>
                  <a:pt x="973195" y="371632"/>
                </a:lnTo>
                <a:lnTo>
                  <a:pt x="970240" y="370724"/>
                </a:lnTo>
                <a:lnTo>
                  <a:pt x="967058" y="369589"/>
                </a:lnTo>
                <a:lnTo>
                  <a:pt x="964330" y="368227"/>
                </a:lnTo>
                <a:lnTo>
                  <a:pt x="961830" y="366637"/>
                </a:lnTo>
                <a:lnTo>
                  <a:pt x="959102" y="364821"/>
                </a:lnTo>
                <a:lnTo>
                  <a:pt x="957056" y="362778"/>
                </a:lnTo>
                <a:lnTo>
                  <a:pt x="955011" y="360508"/>
                </a:lnTo>
                <a:lnTo>
                  <a:pt x="952965" y="358011"/>
                </a:lnTo>
                <a:lnTo>
                  <a:pt x="951374" y="355513"/>
                </a:lnTo>
                <a:lnTo>
                  <a:pt x="950237" y="352562"/>
                </a:lnTo>
                <a:lnTo>
                  <a:pt x="949101" y="349838"/>
                </a:lnTo>
                <a:lnTo>
                  <a:pt x="948419" y="346660"/>
                </a:lnTo>
                <a:lnTo>
                  <a:pt x="947964" y="343481"/>
                </a:lnTo>
                <a:lnTo>
                  <a:pt x="947737" y="340076"/>
                </a:lnTo>
                <a:lnTo>
                  <a:pt x="947737" y="99435"/>
                </a:lnTo>
                <a:lnTo>
                  <a:pt x="947964" y="96483"/>
                </a:lnTo>
                <a:lnTo>
                  <a:pt x="948419" y="93078"/>
                </a:lnTo>
                <a:lnTo>
                  <a:pt x="949101" y="89900"/>
                </a:lnTo>
                <a:lnTo>
                  <a:pt x="950237" y="87176"/>
                </a:lnTo>
                <a:lnTo>
                  <a:pt x="951374" y="84451"/>
                </a:lnTo>
                <a:lnTo>
                  <a:pt x="952965" y="81727"/>
                </a:lnTo>
                <a:lnTo>
                  <a:pt x="955011" y="79230"/>
                </a:lnTo>
                <a:lnTo>
                  <a:pt x="957056" y="76960"/>
                </a:lnTo>
                <a:lnTo>
                  <a:pt x="959102" y="74917"/>
                </a:lnTo>
                <a:lnTo>
                  <a:pt x="961830" y="73100"/>
                </a:lnTo>
                <a:lnTo>
                  <a:pt x="964330" y="71511"/>
                </a:lnTo>
                <a:lnTo>
                  <a:pt x="967058" y="70376"/>
                </a:lnTo>
                <a:lnTo>
                  <a:pt x="970240" y="69014"/>
                </a:lnTo>
                <a:lnTo>
                  <a:pt x="973195" y="68333"/>
                </a:lnTo>
                <a:lnTo>
                  <a:pt x="976377" y="67652"/>
                </a:lnTo>
                <a:lnTo>
                  <a:pt x="979786" y="67652"/>
                </a:lnTo>
                <a:lnTo>
                  <a:pt x="1415750" y="0"/>
                </a:lnTo>
                <a:close/>
                <a:moveTo>
                  <a:pt x="241614" y="0"/>
                </a:moveTo>
                <a:lnTo>
                  <a:pt x="677776" y="67652"/>
                </a:lnTo>
                <a:lnTo>
                  <a:pt x="680960" y="67652"/>
                </a:lnTo>
                <a:lnTo>
                  <a:pt x="684144" y="68333"/>
                </a:lnTo>
                <a:lnTo>
                  <a:pt x="687100" y="69014"/>
                </a:lnTo>
                <a:lnTo>
                  <a:pt x="690056" y="70376"/>
                </a:lnTo>
                <a:lnTo>
                  <a:pt x="692785" y="71511"/>
                </a:lnTo>
                <a:lnTo>
                  <a:pt x="695286" y="73100"/>
                </a:lnTo>
                <a:lnTo>
                  <a:pt x="698015" y="74917"/>
                </a:lnTo>
                <a:lnTo>
                  <a:pt x="700289" y="76960"/>
                </a:lnTo>
                <a:lnTo>
                  <a:pt x="702336" y="79230"/>
                </a:lnTo>
                <a:lnTo>
                  <a:pt x="704155" y="81727"/>
                </a:lnTo>
                <a:lnTo>
                  <a:pt x="705747" y="84451"/>
                </a:lnTo>
                <a:lnTo>
                  <a:pt x="706884" y="87176"/>
                </a:lnTo>
                <a:lnTo>
                  <a:pt x="708249" y="89900"/>
                </a:lnTo>
                <a:lnTo>
                  <a:pt x="708931" y="93078"/>
                </a:lnTo>
                <a:lnTo>
                  <a:pt x="709613" y="96483"/>
                </a:lnTo>
                <a:lnTo>
                  <a:pt x="709613" y="99435"/>
                </a:lnTo>
                <a:lnTo>
                  <a:pt x="709613" y="340076"/>
                </a:lnTo>
                <a:lnTo>
                  <a:pt x="709613" y="343481"/>
                </a:lnTo>
                <a:lnTo>
                  <a:pt x="708931" y="346660"/>
                </a:lnTo>
                <a:lnTo>
                  <a:pt x="708249" y="349838"/>
                </a:lnTo>
                <a:lnTo>
                  <a:pt x="706884" y="352562"/>
                </a:lnTo>
                <a:lnTo>
                  <a:pt x="705747" y="355513"/>
                </a:lnTo>
                <a:lnTo>
                  <a:pt x="704155" y="358011"/>
                </a:lnTo>
                <a:lnTo>
                  <a:pt x="702336" y="360508"/>
                </a:lnTo>
                <a:lnTo>
                  <a:pt x="700289" y="362778"/>
                </a:lnTo>
                <a:lnTo>
                  <a:pt x="698015" y="364821"/>
                </a:lnTo>
                <a:lnTo>
                  <a:pt x="695286" y="366637"/>
                </a:lnTo>
                <a:lnTo>
                  <a:pt x="692785" y="368227"/>
                </a:lnTo>
                <a:lnTo>
                  <a:pt x="690056" y="369589"/>
                </a:lnTo>
                <a:lnTo>
                  <a:pt x="687100" y="370724"/>
                </a:lnTo>
                <a:lnTo>
                  <a:pt x="684144" y="371632"/>
                </a:lnTo>
                <a:lnTo>
                  <a:pt x="680960" y="372086"/>
                </a:lnTo>
                <a:lnTo>
                  <a:pt x="677776" y="372086"/>
                </a:lnTo>
                <a:lnTo>
                  <a:pt x="241614" y="439738"/>
                </a:lnTo>
                <a:lnTo>
                  <a:pt x="238203" y="439511"/>
                </a:lnTo>
                <a:lnTo>
                  <a:pt x="234792" y="438830"/>
                </a:lnTo>
                <a:lnTo>
                  <a:pt x="231835" y="438149"/>
                </a:lnTo>
                <a:lnTo>
                  <a:pt x="228879" y="437241"/>
                </a:lnTo>
                <a:lnTo>
                  <a:pt x="226150" y="435879"/>
                </a:lnTo>
                <a:lnTo>
                  <a:pt x="223649" y="434063"/>
                </a:lnTo>
                <a:lnTo>
                  <a:pt x="220920" y="432246"/>
                </a:lnTo>
                <a:lnTo>
                  <a:pt x="218646" y="430203"/>
                </a:lnTo>
                <a:lnTo>
                  <a:pt x="216599" y="427933"/>
                </a:lnTo>
                <a:lnTo>
                  <a:pt x="214780" y="425663"/>
                </a:lnTo>
                <a:lnTo>
                  <a:pt x="213416" y="422939"/>
                </a:lnTo>
                <a:lnTo>
                  <a:pt x="212051" y="420214"/>
                </a:lnTo>
                <a:lnTo>
                  <a:pt x="210914" y="417263"/>
                </a:lnTo>
                <a:lnTo>
                  <a:pt x="210232" y="414085"/>
                </a:lnTo>
                <a:lnTo>
                  <a:pt x="209777" y="410907"/>
                </a:lnTo>
                <a:lnTo>
                  <a:pt x="209550" y="407728"/>
                </a:lnTo>
                <a:lnTo>
                  <a:pt x="209550" y="32010"/>
                </a:lnTo>
                <a:lnTo>
                  <a:pt x="209777" y="28831"/>
                </a:lnTo>
                <a:lnTo>
                  <a:pt x="210232" y="25653"/>
                </a:lnTo>
                <a:lnTo>
                  <a:pt x="210914" y="22702"/>
                </a:lnTo>
                <a:lnTo>
                  <a:pt x="212051" y="19524"/>
                </a:lnTo>
                <a:lnTo>
                  <a:pt x="213416" y="16799"/>
                </a:lnTo>
                <a:lnTo>
                  <a:pt x="214780" y="14075"/>
                </a:lnTo>
                <a:lnTo>
                  <a:pt x="216599" y="11805"/>
                </a:lnTo>
                <a:lnTo>
                  <a:pt x="218646" y="9535"/>
                </a:lnTo>
                <a:lnTo>
                  <a:pt x="220920" y="7492"/>
                </a:lnTo>
                <a:lnTo>
                  <a:pt x="223649" y="5675"/>
                </a:lnTo>
                <a:lnTo>
                  <a:pt x="226150" y="3859"/>
                </a:lnTo>
                <a:lnTo>
                  <a:pt x="228879" y="2724"/>
                </a:lnTo>
                <a:lnTo>
                  <a:pt x="231835" y="1589"/>
                </a:lnTo>
                <a:lnTo>
                  <a:pt x="234792" y="908"/>
                </a:lnTo>
                <a:lnTo>
                  <a:pt x="238203" y="454"/>
                </a:lnTo>
                <a:lnTo>
                  <a:pt x="241614" y="0"/>
                </a:lnTo>
                <a:close/>
              </a:path>
            </a:pathLst>
          </a:custGeom>
          <a:gradFill>
            <a:gsLst>
              <a:gs pos="0">
                <a:srgbClr val="C11053"/>
              </a:gs>
              <a:gs pos="100000">
                <a:srgbClr val="D15995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fontAlgn="auto">
              <a:defRPr/>
            </a:pPr>
            <a:endParaRPr lang="zh-CN" altLang="en-US" noProof="1">
              <a:solidFill>
                <a:srgbClr val="FFFFFF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03325" y="2829560"/>
            <a:ext cx="978535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例：上午，妈妈买了一袋零食</a:t>
            </a:r>
            <a:r>
              <a:rPr lang="zh-CN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03325" y="3671570"/>
            <a:ext cx="978535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</a:t>
            </a:r>
            <a:r>
              <a:rPr lang="zh-CN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上午</a:t>
            </a:r>
            <a:r>
              <a:rPr lang="en-US" alt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”</a:t>
            </a:r>
            <a:r>
              <a:rPr lang="zh-CN" alt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是时间词，</a:t>
            </a:r>
            <a:r>
              <a:rPr lang="zh-CN" sz="240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“一袋”是表示数量的词语可以删去。</a:t>
            </a:r>
            <a:endParaRPr lang="zh-CN" altLang="zh-CN" sz="2400" noProof="1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78890" y="4646295"/>
            <a:ext cx="9785350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noProof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</a:rPr>
              <a:t>改：妈妈买了零食</a:t>
            </a:r>
            <a:r>
              <a:rPr lang="zh-CN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字魂131号-酷乐潮玩体" pitchFamily="2" charset="-122"/>
                <a:ea typeface="字魂131号-酷乐潮玩体" pitchFamily="2" charset="-122"/>
                <a:cs typeface="字魂131号-酷乐潮玩体" pitchFamily="2" charset="-122"/>
                <a:sym typeface="+mn-ea"/>
              </a:rPr>
              <a:t>。</a:t>
            </a:r>
            <a:endParaRPr lang="zh-CN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400" noProof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字魂131号-酷乐潮玩体" pitchFamily="2" charset="-122"/>
              <a:ea typeface="字魂131号-酷乐潮玩体" pitchFamily="2" charset="-122"/>
              <a:cs typeface="字魂131号-酷乐潮玩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1"/>
      <p:bldP spid="8" grpId="1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>
                <a:solidFill>
                  <a:srgbClr val="DD3E65"/>
                </a:solidFill>
              </a:rPr>
              <a:t>6</a:t>
            </a:r>
            <a:r>
              <a:rPr lang="zh-CN" altLang="en-US" b="1">
                <a:solidFill>
                  <a:srgbClr val="DD3E65"/>
                </a:solidFill>
              </a:rPr>
              <a:t>、去掉</a:t>
            </a:r>
            <a:r>
              <a:rPr lang="en-US" altLang="zh-CN" b="1">
                <a:solidFill>
                  <a:srgbClr val="DD3E65"/>
                </a:solidFill>
              </a:rPr>
              <a:t>“</a:t>
            </a:r>
            <a:r>
              <a:rPr lang="zh-CN" altLang="en-US" b="1">
                <a:solidFill>
                  <a:srgbClr val="DD3E65"/>
                </a:solidFill>
              </a:rPr>
              <a:t>在</a:t>
            </a:r>
            <a:r>
              <a:rPr lang="en-US" altLang="zh-CN" b="1">
                <a:solidFill>
                  <a:srgbClr val="DD3E65"/>
                </a:solidFill>
              </a:rPr>
              <a:t>......(</a:t>
            </a:r>
            <a:r>
              <a:rPr lang="zh-CN" altLang="en-US" b="1">
                <a:solidFill>
                  <a:srgbClr val="DD3E65"/>
                </a:solidFill>
              </a:rPr>
              <a:t>上，中，里</a:t>
            </a:r>
            <a:r>
              <a:rPr lang="en-US" altLang="zh-CN" b="1">
                <a:solidFill>
                  <a:srgbClr val="DD3E65"/>
                </a:solidFill>
              </a:rPr>
              <a:t>)</a:t>
            </a:r>
            <a:r>
              <a:rPr lang="zh-CN" altLang="en-US" b="1">
                <a:solidFill>
                  <a:srgbClr val="DD3E65"/>
                </a:solidFill>
              </a:rPr>
              <a:t>等表示特定条件的词语。</a:t>
            </a:r>
            <a:endParaRPr lang="zh-CN" altLang="en-US" b="1">
              <a:solidFill>
                <a:srgbClr val="DD3E65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b="1"/>
          </a:p>
          <a:p>
            <a:pPr marL="0" indent="0">
              <a:buNone/>
            </a:pPr>
            <a:r>
              <a:rPr lang="zh-CN" altLang="en-US" b="1">
                <a:solidFill>
                  <a:schemeClr val="bg1"/>
                </a:solidFill>
              </a:rPr>
              <a:t>例：我们在学习雷锋活动中受到了启发。</a:t>
            </a:r>
            <a:endParaRPr lang="zh-CN" altLang="en-US" b="1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 b="1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en-US" altLang="zh-CN" b="1">
                <a:solidFill>
                  <a:srgbClr val="FFFF00"/>
                </a:solidFill>
              </a:rPr>
              <a:t>“</a:t>
            </a:r>
            <a:r>
              <a:rPr lang="zh-CN" altLang="en-US" b="1">
                <a:solidFill>
                  <a:srgbClr val="FFFF00"/>
                </a:solidFill>
              </a:rPr>
              <a:t>在</a:t>
            </a:r>
            <a:r>
              <a:rPr lang="en-US" altLang="zh-CN" b="1">
                <a:solidFill>
                  <a:srgbClr val="FFFF00"/>
                </a:solidFill>
              </a:rPr>
              <a:t>......</a:t>
            </a:r>
            <a:r>
              <a:rPr lang="zh-CN" altLang="en-US" b="1">
                <a:solidFill>
                  <a:srgbClr val="FFFF00"/>
                </a:solidFill>
              </a:rPr>
              <a:t>中</a:t>
            </a:r>
            <a:r>
              <a:rPr lang="en-US" altLang="zh-CN" b="1">
                <a:solidFill>
                  <a:srgbClr val="FFFF00"/>
                </a:solidFill>
              </a:rPr>
              <a:t>”</a:t>
            </a:r>
            <a:r>
              <a:rPr lang="zh-CN" altLang="en-US" b="1">
                <a:solidFill>
                  <a:srgbClr val="FFFF00"/>
                </a:solidFill>
              </a:rPr>
              <a:t>表示特定的环境，可以删去。</a:t>
            </a:r>
            <a:endParaRPr lang="zh-CN" altLang="en-US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endParaRPr lang="zh-CN" altLang="en-US"/>
          </a:p>
          <a:p>
            <a:pPr marL="0" indent="0">
              <a:buNone/>
            </a:pPr>
            <a:r>
              <a:rPr lang="zh-CN" altLang="en-US" b="1">
                <a:solidFill>
                  <a:schemeClr val="bg1"/>
                </a:solidFill>
              </a:rPr>
              <a:t>缩后：</a:t>
            </a:r>
            <a:r>
              <a:rPr lang="zh-CN" altLang="en-US" b="1">
                <a:solidFill>
                  <a:schemeClr val="bg1"/>
                </a:solidFill>
                <a:sym typeface="+mn-ea"/>
              </a:rPr>
              <a:t>我们受到了启发。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split orient="vert"/>
      </p:transition>
    </mc:Choice>
    <mc:Fallback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2" grpId="3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889</Words>
  <Application>WPS 演示</Application>
  <PresentationFormat>宽屏</PresentationFormat>
  <Paragraphs>108</Paragraphs>
  <Slides>12</Slides>
  <Notes>9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Calibri Light</vt:lpstr>
      <vt:lpstr>字魂131号-酷乐潮玩体</vt:lpstr>
      <vt:lpstr>新宋体</vt:lpstr>
      <vt:lpstr>微软雅黑</vt:lpstr>
      <vt:lpstr>Arial Unicode MS</vt:lpstr>
      <vt:lpstr>Office 主题</vt:lpstr>
      <vt:lpstr>PowerPoint 演示文稿</vt:lpstr>
      <vt:lpstr>PowerPoint 演示文稿</vt:lpstr>
      <vt:lpstr>缩句要注意以下三点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6、去掉“在......(上，中，里)等表示特定条件的词语。</vt:lpstr>
      <vt:lpstr>7、“着”“了”“过”表示了时态，所以要保留。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138</cp:revision>
  <dcterms:created xsi:type="dcterms:W3CDTF">1900-01-01T00:00:00Z</dcterms:created>
  <dcterms:modified xsi:type="dcterms:W3CDTF">2021-09-06T14:04:46Z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