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720" r:id="rId3"/>
    <p:sldId id="672" r:id="rId4"/>
    <p:sldId id="671" r:id="rId5"/>
    <p:sldId id="662" r:id="rId6"/>
    <p:sldId id="673" r:id="rId7"/>
    <p:sldId id="691" r:id="rId8"/>
    <p:sldId id="692" r:id="rId9"/>
    <p:sldId id="681" r:id="rId10"/>
    <p:sldId id="680" r:id="rId11"/>
    <p:sldId id="693" r:id="rId13"/>
    <p:sldId id="694" r:id="rId14"/>
    <p:sldId id="659" r:id="rId15"/>
    <p:sldId id="660" r:id="rId16"/>
    <p:sldId id="689" r:id="rId17"/>
    <p:sldId id="655" r:id="rId18"/>
  </p:sldIdLst>
  <p:sldSz cx="9144000" cy="5143500"/>
  <p:notesSz cx="6858000" cy="9144000"/>
  <p:defaultTextStyle>
    <a:defPPr>
      <a:defRPr lang="zh-CN"/>
    </a:defPPr>
    <a:lvl1pPr marL="0" lvl="0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4572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0000FF"/>
    <a:srgbClr val="3333FF"/>
    <a:srgbClr val="FFFFFF"/>
    <a:srgbClr val="FF00FF"/>
    <a:srgbClr val="0066FF"/>
    <a:srgbClr val="00FFFF"/>
    <a:srgbClr val="0033CC"/>
    <a:srgbClr val="33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816"/>
    <p:restoredTop sz="85146"/>
  </p:normalViewPr>
  <p:slideViewPr>
    <p:cSldViewPr snapToGrid="0" snapToObjects="1" showGuides="1">
      <p:cViewPr varScale="1">
        <p:scale>
          <a:sx n="121" d="100"/>
          <a:sy n="121" d="100"/>
        </p:scale>
        <p:origin x="108" y="378"/>
      </p:cViewPr>
      <p:guideLst>
        <p:guide orient="horz" pos="1717"/>
        <p:guide pos="2911"/>
        <p:guide pos="565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Tx/>
              <a:buNone/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Tx/>
              <a:buNone/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Tx/>
              <a:buNone/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>
              <a:buChar char="•"/>
            </a:pPr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幻灯片图像占位符 1"/>
          <p:cNvSpPr>
            <a:spLocks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4338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幻灯片图像占位符 1"/>
          <p:cNvSpPr>
            <a:spLocks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9458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2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2530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/>
            <a:endParaRPr lang="zh-CN" altLang="en-US" dirty="0"/>
          </a:p>
        </p:txBody>
      </p:sp>
      <p:sp>
        <p:nvSpPr>
          <p:cNvPr id="22531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p>
            <a:pPr lvl="0" algn="r" eaLnBrk="1" hangingPunct="1">
              <a:buChar char="•"/>
            </a:pPr>
            <a:fld id="{9A0DB2DC-4C9A-4742-B13C-FB6460FD3503}" type="slidenum">
              <a:rPr lang="zh-CN" altLang="en-US" dirty="0">
                <a:solidFill>
                  <a:srgbClr val="000000"/>
                </a:solidFill>
              </a:rPr>
            </a:fld>
            <a:endParaRPr lang="zh-CN" alt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页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6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2" Type="http://schemas.openxmlformats.org/officeDocument/2006/relationships/notesSlide" Target="../notesSlides/notesSlide2.xml"/><Relationship Id="rId11" Type="http://schemas.openxmlformats.org/officeDocument/2006/relationships/slideLayout" Target="../slideLayouts/slideLayout2.xml"/><Relationship Id="rId10" Type="http://schemas.openxmlformats.org/officeDocument/2006/relationships/image" Target="../media/image10.png"/><Relationship Id="rId1" Type="http://schemas.openxmlformats.org/officeDocument/2006/relationships/tags" Target="../tags/tag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" name="TextBox 48"/>
          <p:cNvSpPr txBox="1"/>
          <p:nvPr/>
        </p:nvSpPr>
        <p:spPr>
          <a:xfrm>
            <a:off x="2209800" y="947738"/>
            <a:ext cx="4722813" cy="68421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语 文 园 地 四</a:t>
            </a:r>
            <a:endParaRPr kumimoji="0" lang="zh-CN" altLang="en-US" sz="4000" b="1" i="0" u="none" strike="noStrike" kern="1200" cap="none" spc="0" normalizeH="0" baseline="0" noProof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TextBox 48"/>
          <p:cNvSpPr txBox="1"/>
          <p:nvPr/>
        </p:nvSpPr>
        <p:spPr>
          <a:xfrm>
            <a:off x="2873375" y="265113"/>
            <a:ext cx="3281363" cy="400050"/>
          </a:xfrm>
          <a:prstGeom prst="rect">
            <a:avLst/>
          </a:prstGeom>
          <a:noFill/>
          <a:effectLst/>
        </p:spPr>
        <p:txBody>
          <a:bodyPr wrap="none">
            <a:spAutoFit/>
          </a:bodyPr>
          <a:lstStyle/>
          <a:p>
            <a:pPr marR="0" algn="ctr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2000" b="1" kern="0" cap="none" spc="0" normalizeH="0" baseline="0" noProof="1">
                <a:solidFill>
                  <a:sysClr val="windowText" lastClr="000000"/>
                </a:solidFill>
                <a:effectLst>
                  <a:outerShdw blurRad="38100" dist="19050" dir="2700000" algn="tl" rotWithShape="0">
                    <a:sysClr val="windowText" lastClr="000000">
                      <a:alpha val="40000"/>
                    </a:sys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部编版小学语文三年级下册</a:t>
            </a:r>
            <a:endParaRPr kumimoji="0" lang="zh-CN" altLang="en-US" sz="2000" b="1" kern="0" cap="none" spc="0" normalizeH="0" baseline="0" noProof="1">
              <a:solidFill>
                <a:sysClr val="windowText" lastClr="000000"/>
              </a:solidFill>
              <a:effectLst>
                <a:outerShdw blurRad="38100" dist="19050" dir="2700000" algn="tl" rotWithShape="0">
                  <a:sysClr val="windowText" lastClr="000000">
                    <a:alpha val="40000"/>
                  </a:sys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48" name="文本框 1"/>
          <p:cNvSpPr txBox="1"/>
          <p:nvPr/>
        </p:nvSpPr>
        <p:spPr>
          <a:xfrm>
            <a:off x="3055938" y="1789113"/>
            <a:ext cx="3876675" cy="9223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R="0" defTabSz="457200">
              <a:buClrTx/>
              <a:buSzTx/>
              <a:defRPr/>
            </a:pPr>
            <a:r>
              <a:rPr kumimoji="0" lang="zh-CN" altLang="en-US" sz="5400" kern="1200" cap="none" spc="0" normalizeH="0" baseline="0" noProof="1"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修改病句</a:t>
            </a:r>
            <a:endParaRPr kumimoji="0" lang="zh-CN" altLang="en-US" sz="5400" kern="1200" cap="none" spc="0" normalizeH="0" baseline="0" noProof="1"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1" name="矩形 3"/>
          <p:cNvSpPr/>
          <p:nvPr/>
        </p:nvSpPr>
        <p:spPr>
          <a:xfrm>
            <a:off x="1177925" y="1608138"/>
            <a:ext cx="7375525" cy="31384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indent="536575">
              <a:lnSpc>
                <a:spcPct val="150000"/>
              </a:lnSpc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我养了螃蟹一只，他眼睛、嘴巴都不怎么显眼，钳子倒是很大。它最爱显摆它的钳了。有一次，我轻轻点了它一下用一根小棍，它立刻转动身体，向我高高举起那大钳子剪刀似的。我又点了几下，它钳子越举越高，突然，整个身子翻了过去。它急了，，腿和钳子在空中乱舞，好不容易才借助玻璃缸壁翻身过来。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362" name="AutoShape 70"/>
          <p:cNvSpPr>
            <a:spLocks noChangeAspect="1" noTextEdit="1"/>
          </p:cNvSpPr>
          <p:nvPr/>
        </p:nvSpPr>
        <p:spPr>
          <a:xfrm>
            <a:off x="-3943350" y="534988"/>
            <a:ext cx="1895475" cy="13589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eaLnBrk="0" hangingPunct="0"/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2549525" y="1784350"/>
            <a:ext cx="1190625" cy="361950"/>
          </a:xfrm>
          <a:custGeom>
            <a:avLst/>
            <a:gdLst>
              <a:gd name="connsiteX0" fmla="*/ 0 w 1058986"/>
              <a:gd name="connsiteY0" fmla="*/ 95174 h 371399"/>
              <a:gd name="connsiteX1" fmla="*/ 28575 w 1058986"/>
              <a:gd name="connsiteY1" fmla="*/ 228524 h 371399"/>
              <a:gd name="connsiteX2" fmla="*/ 47625 w 1058986"/>
              <a:gd name="connsiteY2" fmla="*/ 285674 h 371399"/>
              <a:gd name="connsiteX3" fmla="*/ 76200 w 1058986"/>
              <a:gd name="connsiteY3" fmla="*/ 304724 h 371399"/>
              <a:gd name="connsiteX4" fmla="*/ 114300 w 1058986"/>
              <a:gd name="connsiteY4" fmla="*/ 333299 h 371399"/>
              <a:gd name="connsiteX5" fmla="*/ 200025 w 1058986"/>
              <a:gd name="connsiteY5" fmla="*/ 371399 h 371399"/>
              <a:gd name="connsiteX6" fmla="*/ 447675 w 1058986"/>
              <a:gd name="connsiteY6" fmla="*/ 352349 h 371399"/>
              <a:gd name="connsiteX7" fmla="*/ 485775 w 1058986"/>
              <a:gd name="connsiteY7" fmla="*/ 342824 h 371399"/>
              <a:gd name="connsiteX8" fmla="*/ 514350 w 1058986"/>
              <a:gd name="connsiteY8" fmla="*/ 323774 h 371399"/>
              <a:gd name="connsiteX9" fmla="*/ 561975 w 1058986"/>
              <a:gd name="connsiteY9" fmla="*/ 238049 h 371399"/>
              <a:gd name="connsiteX10" fmla="*/ 581025 w 1058986"/>
              <a:gd name="connsiteY10" fmla="*/ 57074 h 371399"/>
              <a:gd name="connsiteX11" fmla="*/ 609600 w 1058986"/>
              <a:gd name="connsiteY11" fmla="*/ 47549 h 371399"/>
              <a:gd name="connsiteX12" fmla="*/ 704850 w 1058986"/>
              <a:gd name="connsiteY12" fmla="*/ 38024 h 371399"/>
              <a:gd name="connsiteX13" fmla="*/ 895350 w 1058986"/>
              <a:gd name="connsiteY13" fmla="*/ 9449 h 371399"/>
              <a:gd name="connsiteX14" fmla="*/ 1028700 w 1058986"/>
              <a:gd name="connsiteY14" fmla="*/ 18974 h 371399"/>
              <a:gd name="connsiteX15" fmla="*/ 1038225 w 1058986"/>
              <a:gd name="connsiteY15" fmla="*/ 247574 h 371399"/>
              <a:gd name="connsiteX16" fmla="*/ 1057275 w 1058986"/>
              <a:gd name="connsiteY16" fmla="*/ 276149 h 371399"/>
              <a:gd name="connsiteX17" fmla="*/ 1057275 w 1058986"/>
              <a:gd name="connsiteY17" fmla="*/ 323774 h 371399"/>
              <a:gd name="connsiteX0-1" fmla="*/ 0 w 1096438"/>
              <a:gd name="connsiteY0-2" fmla="*/ 85725 h 361950"/>
              <a:gd name="connsiteX1-3" fmla="*/ 28575 w 1096438"/>
              <a:gd name="connsiteY1-4" fmla="*/ 219075 h 361950"/>
              <a:gd name="connsiteX2-5" fmla="*/ 47625 w 1096438"/>
              <a:gd name="connsiteY2-6" fmla="*/ 276225 h 361950"/>
              <a:gd name="connsiteX3-7" fmla="*/ 76200 w 1096438"/>
              <a:gd name="connsiteY3-8" fmla="*/ 295275 h 361950"/>
              <a:gd name="connsiteX4-9" fmla="*/ 114300 w 1096438"/>
              <a:gd name="connsiteY4-10" fmla="*/ 323850 h 361950"/>
              <a:gd name="connsiteX5-11" fmla="*/ 200025 w 1096438"/>
              <a:gd name="connsiteY5-12" fmla="*/ 361950 h 361950"/>
              <a:gd name="connsiteX6-13" fmla="*/ 447675 w 1096438"/>
              <a:gd name="connsiteY6-14" fmla="*/ 342900 h 361950"/>
              <a:gd name="connsiteX7-15" fmla="*/ 485775 w 1096438"/>
              <a:gd name="connsiteY7-16" fmla="*/ 333375 h 361950"/>
              <a:gd name="connsiteX8-17" fmla="*/ 514350 w 1096438"/>
              <a:gd name="connsiteY8-18" fmla="*/ 314325 h 361950"/>
              <a:gd name="connsiteX9-19" fmla="*/ 561975 w 1096438"/>
              <a:gd name="connsiteY9-20" fmla="*/ 228600 h 361950"/>
              <a:gd name="connsiteX10-21" fmla="*/ 581025 w 1096438"/>
              <a:gd name="connsiteY10-22" fmla="*/ 47625 h 361950"/>
              <a:gd name="connsiteX11-23" fmla="*/ 609600 w 1096438"/>
              <a:gd name="connsiteY11-24" fmla="*/ 38100 h 361950"/>
              <a:gd name="connsiteX12-25" fmla="*/ 704850 w 1096438"/>
              <a:gd name="connsiteY12-26" fmla="*/ 28575 h 361950"/>
              <a:gd name="connsiteX13-27" fmla="*/ 895350 w 1096438"/>
              <a:gd name="connsiteY13-28" fmla="*/ 0 h 361950"/>
              <a:gd name="connsiteX14-29" fmla="*/ 1085850 w 1096438"/>
              <a:gd name="connsiteY14-30" fmla="*/ 76200 h 361950"/>
              <a:gd name="connsiteX15-31" fmla="*/ 1038225 w 1096438"/>
              <a:gd name="connsiteY15-32" fmla="*/ 238125 h 361950"/>
              <a:gd name="connsiteX16-33" fmla="*/ 1057275 w 1096438"/>
              <a:gd name="connsiteY16-34" fmla="*/ 266700 h 361950"/>
              <a:gd name="connsiteX17-35" fmla="*/ 1057275 w 1096438"/>
              <a:gd name="connsiteY17-36" fmla="*/ 314325 h 361950"/>
              <a:gd name="connsiteX0-37" fmla="*/ 0 w 1095898"/>
              <a:gd name="connsiteY0-38" fmla="*/ 85725 h 361950"/>
              <a:gd name="connsiteX1-39" fmla="*/ 28575 w 1095898"/>
              <a:gd name="connsiteY1-40" fmla="*/ 219075 h 361950"/>
              <a:gd name="connsiteX2-41" fmla="*/ 47625 w 1095898"/>
              <a:gd name="connsiteY2-42" fmla="*/ 276225 h 361950"/>
              <a:gd name="connsiteX3-43" fmla="*/ 76200 w 1095898"/>
              <a:gd name="connsiteY3-44" fmla="*/ 295275 h 361950"/>
              <a:gd name="connsiteX4-45" fmla="*/ 114300 w 1095898"/>
              <a:gd name="connsiteY4-46" fmla="*/ 323850 h 361950"/>
              <a:gd name="connsiteX5-47" fmla="*/ 200025 w 1095898"/>
              <a:gd name="connsiteY5-48" fmla="*/ 361950 h 361950"/>
              <a:gd name="connsiteX6-49" fmla="*/ 447675 w 1095898"/>
              <a:gd name="connsiteY6-50" fmla="*/ 342900 h 361950"/>
              <a:gd name="connsiteX7-51" fmla="*/ 485775 w 1095898"/>
              <a:gd name="connsiteY7-52" fmla="*/ 333375 h 361950"/>
              <a:gd name="connsiteX8-53" fmla="*/ 514350 w 1095898"/>
              <a:gd name="connsiteY8-54" fmla="*/ 314325 h 361950"/>
              <a:gd name="connsiteX9-55" fmla="*/ 561975 w 1095898"/>
              <a:gd name="connsiteY9-56" fmla="*/ 228600 h 361950"/>
              <a:gd name="connsiteX10-57" fmla="*/ 581025 w 1095898"/>
              <a:gd name="connsiteY10-58" fmla="*/ 47625 h 361950"/>
              <a:gd name="connsiteX11-59" fmla="*/ 609600 w 1095898"/>
              <a:gd name="connsiteY11-60" fmla="*/ 38100 h 361950"/>
              <a:gd name="connsiteX12-61" fmla="*/ 704850 w 1095898"/>
              <a:gd name="connsiteY12-62" fmla="*/ 28575 h 361950"/>
              <a:gd name="connsiteX13-63" fmla="*/ 895350 w 1095898"/>
              <a:gd name="connsiteY13-64" fmla="*/ 0 h 361950"/>
              <a:gd name="connsiteX14-65" fmla="*/ 1085850 w 1095898"/>
              <a:gd name="connsiteY14-66" fmla="*/ 76200 h 361950"/>
              <a:gd name="connsiteX15-67" fmla="*/ 1038225 w 1095898"/>
              <a:gd name="connsiteY15-68" fmla="*/ 238125 h 361950"/>
              <a:gd name="connsiteX16-69" fmla="*/ 1095375 w 1095898"/>
              <a:gd name="connsiteY16-70" fmla="*/ 180975 h 361950"/>
              <a:gd name="connsiteX17-71" fmla="*/ 1057275 w 1095898"/>
              <a:gd name="connsiteY17-72" fmla="*/ 314325 h 361950"/>
              <a:gd name="connsiteX0-73" fmla="*/ 0 w 1103147"/>
              <a:gd name="connsiteY0-74" fmla="*/ 85725 h 361950"/>
              <a:gd name="connsiteX1-75" fmla="*/ 28575 w 1103147"/>
              <a:gd name="connsiteY1-76" fmla="*/ 219075 h 361950"/>
              <a:gd name="connsiteX2-77" fmla="*/ 47625 w 1103147"/>
              <a:gd name="connsiteY2-78" fmla="*/ 276225 h 361950"/>
              <a:gd name="connsiteX3-79" fmla="*/ 76200 w 1103147"/>
              <a:gd name="connsiteY3-80" fmla="*/ 295275 h 361950"/>
              <a:gd name="connsiteX4-81" fmla="*/ 114300 w 1103147"/>
              <a:gd name="connsiteY4-82" fmla="*/ 323850 h 361950"/>
              <a:gd name="connsiteX5-83" fmla="*/ 200025 w 1103147"/>
              <a:gd name="connsiteY5-84" fmla="*/ 361950 h 361950"/>
              <a:gd name="connsiteX6-85" fmla="*/ 447675 w 1103147"/>
              <a:gd name="connsiteY6-86" fmla="*/ 342900 h 361950"/>
              <a:gd name="connsiteX7-87" fmla="*/ 485775 w 1103147"/>
              <a:gd name="connsiteY7-88" fmla="*/ 333375 h 361950"/>
              <a:gd name="connsiteX8-89" fmla="*/ 514350 w 1103147"/>
              <a:gd name="connsiteY8-90" fmla="*/ 314325 h 361950"/>
              <a:gd name="connsiteX9-91" fmla="*/ 561975 w 1103147"/>
              <a:gd name="connsiteY9-92" fmla="*/ 228600 h 361950"/>
              <a:gd name="connsiteX10-93" fmla="*/ 581025 w 1103147"/>
              <a:gd name="connsiteY10-94" fmla="*/ 47625 h 361950"/>
              <a:gd name="connsiteX11-95" fmla="*/ 609600 w 1103147"/>
              <a:gd name="connsiteY11-96" fmla="*/ 38100 h 361950"/>
              <a:gd name="connsiteX12-97" fmla="*/ 704850 w 1103147"/>
              <a:gd name="connsiteY12-98" fmla="*/ 28575 h 361950"/>
              <a:gd name="connsiteX13-99" fmla="*/ 895350 w 1103147"/>
              <a:gd name="connsiteY13-100" fmla="*/ 0 h 361950"/>
              <a:gd name="connsiteX14-101" fmla="*/ 1085850 w 1103147"/>
              <a:gd name="connsiteY14-102" fmla="*/ 76200 h 361950"/>
              <a:gd name="connsiteX15-103" fmla="*/ 1095375 w 1103147"/>
              <a:gd name="connsiteY15-104" fmla="*/ 200025 h 361950"/>
              <a:gd name="connsiteX16-105" fmla="*/ 1095375 w 1103147"/>
              <a:gd name="connsiteY16-106" fmla="*/ 180975 h 361950"/>
              <a:gd name="connsiteX17-107" fmla="*/ 1057275 w 1103147"/>
              <a:gd name="connsiteY17-108" fmla="*/ 314325 h 361950"/>
              <a:gd name="connsiteX0-109" fmla="*/ 0 w 1105109"/>
              <a:gd name="connsiteY0-110" fmla="*/ 85725 h 361950"/>
              <a:gd name="connsiteX1-111" fmla="*/ 28575 w 1105109"/>
              <a:gd name="connsiteY1-112" fmla="*/ 219075 h 361950"/>
              <a:gd name="connsiteX2-113" fmla="*/ 47625 w 1105109"/>
              <a:gd name="connsiteY2-114" fmla="*/ 276225 h 361950"/>
              <a:gd name="connsiteX3-115" fmla="*/ 76200 w 1105109"/>
              <a:gd name="connsiteY3-116" fmla="*/ 295275 h 361950"/>
              <a:gd name="connsiteX4-117" fmla="*/ 114300 w 1105109"/>
              <a:gd name="connsiteY4-118" fmla="*/ 323850 h 361950"/>
              <a:gd name="connsiteX5-119" fmla="*/ 200025 w 1105109"/>
              <a:gd name="connsiteY5-120" fmla="*/ 361950 h 361950"/>
              <a:gd name="connsiteX6-121" fmla="*/ 447675 w 1105109"/>
              <a:gd name="connsiteY6-122" fmla="*/ 342900 h 361950"/>
              <a:gd name="connsiteX7-123" fmla="*/ 485775 w 1105109"/>
              <a:gd name="connsiteY7-124" fmla="*/ 333375 h 361950"/>
              <a:gd name="connsiteX8-125" fmla="*/ 514350 w 1105109"/>
              <a:gd name="connsiteY8-126" fmla="*/ 314325 h 361950"/>
              <a:gd name="connsiteX9-127" fmla="*/ 561975 w 1105109"/>
              <a:gd name="connsiteY9-128" fmla="*/ 228600 h 361950"/>
              <a:gd name="connsiteX10-129" fmla="*/ 581025 w 1105109"/>
              <a:gd name="connsiteY10-130" fmla="*/ 47625 h 361950"/>
              <a:gd name="connsiteX11-131" fmla="*/ 609600 w 1105109"/>
              <a:gd name="connsiteY11-132" fmla="*/ 38100 h 361950"/>
              <a:gd name="connsiteX12-133" fmla="*/ 704850 w 1105109"/>
              <a:gd name="connsiteY12-134" fmla="*/ 28575 h 361950"/>
              <a:gd name="connsiteX13-135" fmla="*/ 895350 w 1105109"/>
              <a:gd name="connsiteY13-136" fmla="*/ 0 h 361950"/>
              <a:gd name="connsiteX14-137" fmla="*/ 1085850 w 1105109"/>
              <a:gd name="connsiteY14-138" fmla="*/ 76200 h 361950"/>
              <a:gd name="connsiteX15-139" fmla="*/ 1095375 w 1105109"/>
              <a:gd name="connsiteY15-140" fmla="*/ 200025 h 361950"/>
              <a:gd name="connsiteX16-141" fmla="*/ 1057275 w 1105109"/>
              <a:gd name="connsiteY16-142" fmla="*/ 314325 h 361950"/>
              <a:gd name="connsiteX0-143" fmla="*/ 0 w 1105108"/>
              <a:gd name="connsiteY0-144" fmla="*/ 85725 h 361950"/>
              <a:gd name="connsiteX1-145" fmla="*/ 28575 w 1105108"/>
              <a:gd name="connsiteY1-146" fmla="*/ 219075 h 361950"/>
              <a:gd name="connsiteX2-147" fmla="*/ 47625 w 1105108"/>
              <a:gd name="connsiteY2-148" fmla="*/ 276225 h 361950"/>
              <a:gd name="connsiteX3-149" fmla="*/ 76200 w 1105108"/>
              <a:gd name="connsiteY3-150" fmla="*/ 295275 h 361950"/>
              <a:gd name="connsiteX4-151" fmla="*/ 114300 w 1105108"/>
              <a:gd name="connsiteY4-152" fmla="*/ 323850 h 361950"/>
              <a:gd name="connsiteX5-153" fmla="*/ 200025 w 1105108"/>
              <a:gd name="connsiteY5-154" fmla="*/ 361950 h 361950"/>
              <a:gd name="connsiteX6-155" fmla="*/ 447675 w 1105108"/>
              <a:gd name="connsiteY6-156" fmla="*/ 342900 h 361950"/>
              <a:gd name="connsiteX7-157" fmla="*/ 485775 w 1105108"/>
              <a:gd name="connsiteY7-158" fmla="*/ 333375 h 361950"/>
              <a:gd name="connsiteX8-159" fmla="*/ 514350 w 1105108"/>
              <a:gd name="connsiteY8-160" fmla="*/ 314325 h 361950"/>
              <a:gd name="connsiteX9-161" fmla="*/ 561975 w 1105108"/>
              <a:gd name="connsiteY9-162" fmla="*/ 228600 h 361950"/>
              <a:gd name="connsiteX10-163" fmla="*/ 581025 w 1105108"/>
              <a:gd name="connsiteY10-164" fmla="*/ 47625 h 361950"/>
              <a:gd name="connsiteX11-165" fmla="*/ 609600 w 1105108"/>
              <a:gd name="connsiteY11-166" fmla="*/ 38100 h 361950"/>
              <a:gd name="connsiteX12-167" fmla="*/ 704850 w 1105108"/>
              <a:gd name="connsiteY12-168" fmla="*/ 28575 h 361950"/>
              <a:gd name="connsiteX13-169" fmla="*/ 895350 w 1105108"/>
              <a:gd name="connsiteY13-170" fmla="*/ 0 h 361950"/>
              <a:gd name="connsiteX14-171" fmla="*/ 1085850 w 1105108"/>
              <a:gd name="connsiteY14-172" fmla="*/ 76200 h 361950"/>
              <a:gd name="connsiteX15-173" fmla="*/ 1095375 w 1105108"/>
              <a:gd name="connsiteY15-174" fmla="*/ 200025 h 361950"/>
              <a:gd name="connsiteX16-175" fmla="*/ 1057275 w 1105108"/>
              <a:gd name="connsiteY16-176" fmla="*/ 361950 h 36195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</a:cxnLst>
            <a:rect l="l" t="t" r="r" b="b"/>
            <a:pathLst>
              <a:path w="1105108" h="361950">
                <a:moveTo>
                  <a:pt x="0" y="85725"/>
                </a:moveTo>
                <a:cubicBezTo>
                  <a:pt x="7993" y="133686"/>
                  <a:pt x="12752" y="171607"/>
                  <a:pt x="28575" y="219075"/>
                </a:cubicBezTo>
                <a:cubicBezTo>
                  <a:pt x="34925" y="238125"/>
                  <a:pt x="30917" y="265086"/>
                  <a:pt x="47625" y="276225"/>
                </a:cubicBezTo>
                <a:cubicBezTo>
                  <a:pt x="57150" y="282575"/>
                  <a:pt x="66885" y="288621"/>
                  <a:pt x="76200" y="295275"/>
                </a:cubicBezTo>
                <a:cubicBezTo>
                  <a:pt x="89118" y="304502"/>
                  <a:pt x="100101" y="316750"/>
                  <a:pt x="114300" y="323850"/>
                </a:cubicBezTo>
                <a:cubicBezTo>
                  <a:pt x="250320" y="391860"/>
                  <a:pt x="115970" y="305914"/>
                  <a:pt x="200025" y="361950"/>
                </a:cubicBezTo>
                <a:cubicBezTo>
                  <a:pt x="300786" y="356647"/>
                  <a:pt x="359342" y="358960"/>
                  <a:pt x="447675" y="342900"/>
                </a:cubicBezTo>
                <a:cubicBezTo>
                  <a:pt x="460555" y="340558"/>
                  <a:pt x="473075" y="336550"/>
                  <a:pt x="485775" y="333375"/>
                </a:cubicBezTo>
                <a:cubicBezTo>
                  <a:pt x="495300" y="327025"/>
                  <a:pt x="506812" y="322940"/>
                  <a:pt x="514350" y="314325"/>
                </a:cubicBezTo>
                <a:cubicBezTo>
                  <a:pt x="549621" y="274015"/>
                  <a:pt x="548893" y="267847"/>
                  <a:pt x="561975" y="228600"/>
                </a:cubicBezTo>
                <a:cubicBezTo>
                  <a:pt x="568325" y="168275"/>
                  <a:pt x="566313" y="106472"/>
                  <a:pt x="581025" y="47625"/>
                </a:cubicBezTo>
                <a:cubicBezTo>
                  <a:pt x="583460" y="37885"/>
                  <a:pt x="599677" y="39627"/>
                  <a:pt x="609600" y="38100"/>
                </a:cubicBezTo>
                <a:cubicBezTo>
                  <a:pt x="641137" y="33248"/>
                  <a:pt x="673262" y="33088"/>
                  <a:pt x="704850" y="28575"/>
                </a:cubicBezTo>
                <a:cubicBezTo>
                  <a:pt x="1001216" y="-13763"/>
                  <a:pt x="642079" y="28141"/>
                  <a:pt x="895350" y="0"/>
                </a:cubicBezTo>
                <a:cubicBezTo>
                  <a:pt x="939800" y="3175"/>
                  <a:pt x="1052513" y="42863"/>
                  <a:pt x="1085850" y="76200"/>
                </a:cubicBezTo>
                <a:cubicBezTo>
                  <a:pt x="1119187" y="109537"/>
                  <a:pt x="1100137" y="152400"/>
                  <a:pt x="1095375" y="200025"/>
                </a:cubicBezTo>
                <a:cubicBezTo>
                  <a:pt x="1090613" y="247650"/>
                  <a:pt x="1065213" y="338138"/>
                  <a:pt x="1057275" y="361950"/>
                </a:cubicBezTo>
              </a:path>
            </a:pathLst>
          </a:cu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5364" name="组合 15"/>
          <p:cNvGrpSpPr/>
          <p:nvPr/>
        </p:nvGrpSpPr>
        <p:grpSpPr>
          <a:xfrm>
            <a:off x="4878388" y="1893888"/>
            <a:ext cx="3838575" cy="833437"/>
            <a:chOff x="4048125" y="1970154"/>
            <a:chExt cx="4363634" cy="668271"/>
          </a:xfrm>
        </p:grpSpPr>
        <p:sp>
          <p:nvSpPr>
            <p:cNvPr id="6" name="任意多边形 5"/>
            <p:cNvSpPr/>
            <p:nvPr/>
          </p:nvSpPr>
          <p:spPr>
            <a:xfrm>
              <a:off x="4048125" y="2504771"/>
              <a:ext cx="86623" cy="133654"/>
            </a:xfrm>
            <a:custGeom>
              <a:avLst/>
              <a:gdLst>
                <a:gd name="connsiteX0" fmla="*/ 85725 w 85725"/>
                <a:gd name="connsiteY0" fmla="*/ 0 h 133350"/>
                <a:gd name="connsiteX1" fmla="*/ 38100 w 85725"/>
                <a:gd name="connsiteY1" fmla="*/ 28575 h 133350"/>
                <a:gd name="connsiteX2" fmla="*/ 28575 w 85725"/>
                <a:gd name="connsiteY2" fmla="*/ 76200 h 133350"/>
                <a:gd name="connsiteX3" fmla="*/ 0 w 85725"/>
                <a:gd name="connsiteY3" fmla="*/ 1333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725" h="133350">
                  <a:moveTo>
                    <a:pt x="85725" y="0"/>
                  </a:moveTo>
                  <a:cubicBezTo>
                    <a:pt x="69850" y="9525"/>
                    <a:pt x="49208" y="13764"/>
                    <a:pt x="38100" y="28575"/>
                  </a:cubicBezTo>
                  <a:cubicBezTo>
                    <a:pt x="28386" y="41527"/>
                    <a:pt x="33695" y="60841"/>
                    <a:pt x="28575" y="76200"/>
                  </a:cubicBezTo>
                  <a:lnTo>
                    <a:pt x="0" y="133350"/>
                  </a:lnTo>
                </a:path>
              </a:pathLst>
            </a:cu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4098655" y="2530229"/>
              <a:ext cx="95646" cy="67463"/>
            </a:xfrm>
            <a:custGeom>
              <a:avLst/>
              <a:gdLst>
                <a:gd name="connsiteX0" fmla="*/ 0 w 95250"/>
                <a:gd name="connsiteY0" fmla="*/ 0 h 66675"/>
                <a:gd name="connsiteX1" fmla="*/ 66675 w 95250"/>
                <a:gd name="connsiteY1" fmla="*/ 9525 h 66675"/>
                <a:gd name="connsiteX2" fmla="*/ 85725 w 95250"/>
                <a:gd name="connsiteY2" fmla="*/ 38100 h 66675"/>
                <a:gd name="connsiteX3" fmla="*/ 95250 w 95250"/>
                <a:gd name="connsiteY3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0" h="66675">
                  <a:moveTo>
                    <a:pt x="0" y="0"/>
                  </a:moveTo>
                  <a:cubicBezTo>
                    <a:pt x="22225" y="3175"/>
                    <a:pt x="46159" y="407"/>
                    <a:pt x="66675" y="9525"/>
                  </a:cubicBezTo>
                  <a:cubicBezTo>
                    <a:pt x="77136" y="14174"/>
                    <a:pt x="80605" y="27861"/>
                    <a:pt x="85725" y="38100"/>
                  </a:cubicBezTo>
                  <a:cubicBezTo>
                    <a:pt x="90215" y="47080"/>
                    <a:pt x="95250" y="66675"/>
                    <a:pt x="95250" y="66675"/>
                  </a:cubicBezTo>
                </a:path>
              </a:pathLst>
            </a:custGeom>
            <a:ln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4114896" y="2172544"/>
              <a:ext cx="3870966" cy="302950"/>
            </a:xfrm>
            <a:custGeom>
              <a:avLst/>
              <a:gdLst>
                <a:gd name="connsiteX0" fmla="*/ 0 w 4038600"/>
                <a:gd name="connsiteY0" fmla="*/ 371475 h 371475"/>
                <a:gd name="connsiteX1" fmla="*/ 57150 w 4038600"/>
                <a:gd name="connsiteY1" fmla="*/ 295275 h 371475"/>
                <a:gd name="connsiteX2" fmla="*/ 104775 w 4038600"/>
                <a:gd name="connsiteY2" fmla="*/ 114300 h 371475"/>
                <a:gd name="connsiteX3" fmla="*/ 695325 w 4038600"/>
                <a:gd name="connsiteY3" fmla="*/ 85725 h 371475"/>
                <a:gd name="connsiteX4" fmla="*/ 876300 w 4038600"/>
                <a:gd name="connsiteY4" fmla="*/ 66675 h 371475"/>
                <a:gd name="connsiteX5" fmla="*/ 1000125 w 4038600"/>
                <a:gd name="connsiteY5" fmla="*/ 57150 h 371475"/>
                <a:gd name="connsiteX6" fmla="*/ 1123950 w 4038600"/>
                <a:gd name="connsiteY6" fmla="*/ 38100 h 371475"/>
                <a:gd name="connsiteX7" fmla="*/ 1200150 w 4038600"/>
                <a:gd name="connsiteY7" fmla="*/ 28575 h 371475"/>
                <a:gd name="connsiteX8" fmla="*/ 1238250 w 4038600"/>
                <a:gd name="connsiteY8" fmla="*/ 19050 h 371475"/>
                <a:gd name="connsiteX9" fmla="*/ 1381125 w 4038600"/>
                <a:gd name="connsiteY9" fmla="*/ 0 h 371475"/>
                <a:gd name="connsiteX10" fmla="*/ 3038475 w 4038600"/>
                <a:gd name="connsiteY10" fmla="*/ 9525 h 371475"/>
                <a:gd name="connsiteX11" fmla="*/ 3238500 w 4038600"/>
                <a:gd name="connsiteY11" fmla="*/ 28575 h 371475"/>
                <a:gd name="connsiteX12" fmla="*/ 3676650 w 4038600"/>
                <a:gd name="connsiteY12" fmla="*/ 19050 h 371475"/>
                <a:gd name="connsiteX13" fmla="*/ 3743325 w 4038600"/>
                <a:gd name="connsiteY13" fmla="*/ 9525 h 371475"/>
                <a:gd name="connsiteX14" fmla="*/ 4038600 w 4038600"/>
                <a:gd name="connsiteY14" fmla="*/ 9525 h 371475"/>
                <a:gd name="connsiteX0-1" fmla="*/ 0 w 4038600"/>
                <a:gd name="connsiteY0-2" fmla="*/ 371475 h 371475"/>
                <a:gd name="connsiteX1-3" fmla="*/ 104775 w 4038600"/>
                <a:gd name="connsiteY1-4" fmla="*/ 114300 h 371475"/>
                <a:gd name="connsiteX2-5" fmla="*/ 695325 w 4038600"/>
                <a:gd name="connsiteY2-6" fmla="*/ 85725 h 371475"/>
                <a:gd name="connsiteX3-7" fmla="*/ 876300 w 4038600"/>
                <a:gd name="connsiteY3-8" fmla="*/ 66675 h 371475"/>
                <a:gd name="connsiteX4-9" fmla="*/ 1000125 w 4038600"/>
                <a:gd name="connsiteY4-10" fmla="*/ 57150 h 371475"/>
                <a:gd name="connsiteX5-11" fmla="*/ 1123950 w 4038600"/>
                <a:gd name="connsiteY5-12" fmla="*/ 38100 h 371475"/>
                <a:gd name="connsiteX6-13" fmla="*/ 1200150 w 4038600"/>
                <a:gd name="connsiteY6-14" fmla="*/ 28575 h 371475"/>
                <a:gd name="connsiteX7-15" fmla="*/ 1238250 w 4038600"/>
                <a:gd name="connsiteY7-16" fmla="*/ 19050 h 371475"/>
                <a:gd name="connsiteX8-17" fmla="*/ 1381125 w 4038600"/>
                <a:gd name="connsiteY8-18" fmla="*/ 0 h 371475"/>
                <a:gd name="connsiteX9-19" fmla="*/ 3038475 w 4038600"/>
                <a:gd name="connsiteY9-20" fmla="*/ 9525 h 371475"/>
                <a:gd name="connsiteX10-21" fmla="*/ 3238500 w 4038600"/>
                <a:gd name="connsiteY10-22" fmla="*/ 28575 h 371475"/>
                <a:gd name="connsiteX11-23" fmla="*/ 3676650 w 4038600"/>
                <a:gd name="connsiteY11-24" fmla="*/ 19050 h 371475"/>
                <a:gd name="connsiteX12-25" fmla="*/ 3743325 w 4038600"/>
                <a:gd name="connsiteY12-26" fmla="*/ 9525 h 371475"/>
                <a:gd name="connsiteX13-27" fmla="*/ 4038600 w 4038600"/>
                <a:gd name="connsiteY13-28" fmla="*/ 9525 h 37147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</a:cxnLst>
              <a:rect l="l" t="t" r="r" b="b"/>
              <a:pathLst>
                <a:path w="4038600" h="371475">
                  <a:moveTo>
                    <a:pt x="0" y="371475"/>
                  </a:moveTo>
                  <a:cubicBezTo>
                    <a:pt x="21828" y="317897"/>
                    <a:pt x="-11113" y="161925"/>
                    <a:pt x="104775" y="114300"/>
                  </a:cubicBezTo>
                  <a:cubicBezTo>
                    <a:pt x="290436" y="-9474"/>
                    <a:pt x="102268" y="108535"/>
                    <a:pt x="695325" y="85725"/>
                  </a:cubicBezTo>
                  <a:cubicBezTo>
                    <a:pt x="755938" y="83394"/>
                    <a:pt x="815907" y="72337"/>
                    <a:pt x="876300" y="66675"/>
                  </a:cubicBezTo>
                  <a:cubicBezTo>
                    <a:pt x="917516" y="62811"/>
                    <a:pt x="958850" y="60325"/>
                    <a:pt x="1000125" y="57150"/>
                  </a:cubicBezTo>
                  <a:cubicBezTo>
                    <a:pt x="1068337" y="40097"/>
                    <a:pt x="1020338" y="50290"/>
                    <a:pt x="1123950" y="38100"/>
                  </a:cubicBezTo>
                  <a:cubicBezTo>
                    <a:pt x="1149372" y="35109"/>
                    <a:pt x="1174901" y="32783"/>
                    <a:pt x="1200150" y="28575"/>
                  </a:cubicBezTo>
                  <a:cubicBezTo>
                    <a:pt x="1213063" y="26423"/>
                    <a:pt x="1225291" y="20901"/>
                    <a:pt x="1238250" y="19050"/>
                  </a:cubicBezTo>
                  <a:cubicBezTo>
                    <a:pt x="1433128" y="-8790"/>
                    <a:pt x="1259836" y="24258"/>
                    <a:pt x="1381125" y="0"/>
                  </a:cubicBezTo>
                  <a:lnTo>
                    <a:pt x="3038475" y="9525"/>
                  </a:lnTo>
                  <a:cubicBezTo>
                    <a:pt x="3101291" y="10197"/>
                    <a:pt x="3174729" y="20604"/>
                    <a:pt x="3238500" y="28575"/>
                  </a:cubicBezTo>
                  <a:lnTo>
                    <a:pt x="3676650" y="19050"/>
                  </a:lnTo>
                  <a:cubicBezTo>
                    <a:pt x="3699085" y="18203"/>
                    <a:pt x="3720882" y="10116"/>
                    <a:pt x="3743325" y="9525"/>
                  </a:cubicBezTo>
                  <a:cubicBezTo>
                    <a:pt x="3841716" y="6936"/>
                    <a:pt x="3940175" y="9525"/>
                    <a:pt x="4038600" y="9525"/>
                  </a:cubicBezTo>
                </a:path>
              </a:pathLst>
            </a:custGeom>
            <a:ln w="28575" cmpd="sng">
              <a:solidFill>
                <a:srgbClr val="FF0000"/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7985863" y="1970154"/>
              <a:ext cx="425896" cy="347501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子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5369" name="组合 34"/>
          <p:cNvGrpSpPr/>
          <p:nvPr/>
        </p:nvGrpSpPr>
        <p:grpSpPr>
          <a:xfrm>
            <a:off x="1493838" y="2674938"/>
            <a:ext cx="6388100" cy="942975"/>
            <a:chOff x="2418" y="3644"/>
            <a:chExt cx="13988" cy="2208"/>
          </a:xfrm>
        </p:grpSpPr>
        <p:grpSp>
          <p:nvGrpSpPr>
            <p:cNvPr id="15370" name="组合 19"/>
            <p:cNvGrpSpPr/>
            <p:nvPr/>
          </p:nvGrpSpPr>
          <p:grpSpPr>
            <a:xfrm>
              <a:off x="2418" y="3644"/>
              <a:ext cx="13776" cy="2208"/>
              <a:chOff x="1741" y="5566"/>
              <a:chExt cx="13776" cy="2208"/>
            </a:xfrm>
          </p:grpSpPr>
          <p:sp>
            <p:nvSpPr>
              <p:cNvPr id="21" name="圆角矩形 20"/>
              <p:cNvSpPr/>
              <p:nvPr/>
            </p:nvSpPr>
            <p:spPr>
              <a:xfrm>
                <a:off x="1741" y="6956"/>
                <a:ext cx="2718" cy="818"/>
              </a:xfrm>
              <a:prstGeom prst="round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任意多边形 16"/>
              <p:cNvSpPr/>
              <p:nvPr/>
            </p:nvSpPr>
            <p:spPr>
              <a:xfrm>
                <a:off x="4053" y="5566"/>
                <a:ext cx="11464" cy="1550"/>
              </a:xfrm>
              <a:custGeom>
                <a:avLst/>
                <a:gdLst>
                  <a:gd name="connisteX0" fmla="*/ 0 w 7482908"/>
                  <a:gd name="connsiteY0" fmla="*/ 756285 h 756285"/>
                  <a:gd name="connisteX1" fmla="*/ 88900 w 7482908"/>
                  <a:gd name="connsiteY1" fmla="*/ 637540 h 756285"/>
                  <a:gd name="connisteX2" fmla="*/ 534035 w 7482908"/>
                  <a:gd name="connsiteY2" fmla="*/ 593090 h 756285"/>
                  <a:gd name="connisteX3" fmla="*/ 2224405 w 7482908"/>
                  <a:gd name="connsiteY3" fmla="*/ 593090 h 756285"/>
                  <a:gd name="connisteX4" fmla="*/ 5280025 w 7482908"/>
                  <a:gd name="connsiteY4" fmla="*/ 593090 h 756285"/>
                  <a:gd name="connisteX5" fmla="*/ 7015480 w 7482908"/>
                  <a:gd name="connsiteY5" fmla="*/ 593090 h 756285"/>
                  <a:gd name="connisteX6" fmla="*/ 7460615 w 7482908"/>
                  <a:gd name="connsiteY6" fmla="*/ 400685 h 756285"/>
                  <a:gd name="connisteX7" fmla="*/ 7386320 w 7482908"/>
                  <a:gd name="connsiteY7" fmla="*/ 0 h 756285"/>
                  <a:gd name="connisteX8" fmla="*/ 7386320 w 7482908"/>
                  <a:gd name="connsiteY8" fmla="*/ -29845 h 756285"/>
                </a:gdLst>
                <a:ahLst/>
                <a:cxnLst>
                  <a:cxn ang="0">
                    <a:pos x="connisteX0" y="connsiteY0"/>
                  </a:cxn>
                  <a:cxn ang="0">
                    <a:pos x="connisteX1" y="connsiteY1"/>
                  </a:cxn>
                  <a:cxn ang="0">
                    <a:pos x="connisteX2" y="connsiteY2"/>
                  </a:cxn>
                  <a:cxn ang="0">
                    <a:pos x="connisteX3" y="connsiteY3"/>
                  </a:cxn>
                  <a:cxn ang="0">
                    <a:pos x="connisteX4" y="connsiteY4"/>
                  </a:cxn>
                  <a:cxn ang="0">
                    <a:pos x="connisteX5" y="connsiteY5"/>
                  </a:cxn>
                  <a:cxn ang="0">
                    <a:pos x="connisteX6" y="connsiteY6"/>
                  </a:cxn>
                  <a:cxn ang="0">
                    <a:pos x="connisteX7" y="connsiteY7"/>
                  </a:cxn>
                  <a:cxn ang="0">
                    <a:pos x="connisteX8" y="connsiteY8"/>
                  </a:cxn>
                </a:cxnLst>
                <a:rect l="l" t="t" r="r" b="b"/>
                <a:pathLst>
                  <a:path w="7482909" h="756285">
                    <a:moveTo>
                      <a:pt x="0" y="756285"/>
                    </a:moveTo>
                    <a:cubicBezTo>
                      <a:pt x="8890" y="733425"/>
                      <a:pt x="-17780" y="669925"/>
                      <a:pt x="88900" y="637540"/>
                    </a:cubicBezTo>
                    <a:cubicBezTo>
                      <a:pt x="195580" y="605155"/>
                      <a:pt x="106680" y="601980"/>
                      <a:pt x="534035" y="593090"/>
                    </a:cubicBezTo>
                    <a:cubicBezTo>
                      <a:pt x="961390" y="584200"/>
                      <a:pt x="1275080" y="593090"/>
                      <a:pt x="2224405" y="593090"/>
                    </a:cubicBezTo>
                    <a:cubicBezTo>
                      <a:pt x="3173730" y="593090"/>
                      <a:pt x="4321810" y="593090"/>
                      <a:pt x="5280025" y="593090"/>
                    </a:cubicBezTo>
                    <a:cubicBezTo>
                      <a:pt x="6238240" y="593090"/>
                      <a:pt x="6579235" y="631825"/>
                      <a:pt x="7015480" y="593090"/>
                    </a:cubicBezTo>
                    <a:cubicBezTo>
                      <a:pt x="7451725" y="554355"/>
                      <a:pt x="7386320" y="519430"/>
                      <a:pt x="7460615" y="400685"/>
                    </a:cubicBezTo>
                    <a:cubicBezTo>
                      <a:pt x="7534910" y="281940"/>
                      <a:pt x="7400925" y="86360"/>
                      <a:pt x="7386320" y="0"/>
                    </a:cubicBez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cxnSp>
          <p:nvCxnSpPr>
            <p:cNvPr id="19" name="直接连接符 18"/>
            <p:cNvCxnSpPr/>
            <p:nvPr/>
          </p:nvCxnSpPr>
          <p:spPr>
            <a:xfrm flipH="1">
              <a:off x="16194" y="3763"/>
              <a:ext cx="212" cy="182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374" name="组合 37"/>
          <p:cNvGrpSpPr/>
          <p:nvPr/>
        </p:nvGrpSpPr>
        <p:grpSpPr>
          <a:xfrm>
            <a:off x="1127125" y="3692525"/>
            <a:ext cx="3751263" cy="533400"/>
            <a:chOff x="712" y="8119"/>
            <a:chExt cx="8431" cy="1122"/>
          </a:xfrm>
        </p:grpSpPr>
        <p:sp>
          <p:nvSpPr>
            <p:cNvPr id="23" name="椭圆 22"/>
            <p:cNvSpPr/>
            <p:nvPr/>
          </p:nvSpPr>
          <p:spPr>
            <a:xfrm>
              <a:off x="8511" y="8587"/>
              <a:ext cx="632" cy="655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712" y="8119"/>
              <a:ext cx="7871" cy="538"/>
            </a:xfrm>
            <a:custGeom>
              <a:avLst/>
              <a:gdLst>
                <a:gd name="connisteX0" fmla="*/ 4998085 w 4998085"/>
                <a:gd name="connsiteY0" fmla="*/ 430841 h 430841"/>
                <a:gd name="connisteX1" fmla="*/ 4686935 w 4998085"/>
                <a:gd name="connsiteY1" fmla="*/ 134296 h 430841"/>
                <a:gd name="connisteX2" fmla="*/ 4093210 w 4998085"/>
                <a:gd name="connsiteY2" fmla="*/ 15551 h 430841"/>
                <a:gd name="connisteX3" fmla="*/ 3188335 w 4998085"/>
                <a:gd name="connsiteY3" fmla="*/ 15551 h 430841"/>
                <a:gd name="connisteX4" fmla="*/ 1690370 w 4998085"/>
                <a:gd name="connsiteY4" fmla="*/ 104451 h 430841"/>
                <a:gd name="connisteX5" fmla="*/ 1601470 w 4998085"/>
                <a:gd name="connsiteY5" fmla="*/ 253041 h 430841"/>
                <a:gd name="connisteX6" fmla="*/ 1690370 w 4998085"/>
                <a:gd name="connsiteY6" fmla="*/ 223196 h 430841"/>
                <a:gd name="connisteX7" fmla="*/ 1690370 w 4998085"/>
                <a:gd name="connsiteY7" fmla="*/ 134296 h 430841"/>
                <a:gd name="connisteX8" fmla="*/ 1290320 w 4998085"/>
                <a:gd name="connsiteY8" fmla="*/ 60001 h 430841"/>
                <a:gd name="connisteX9" fmla="*/ 845185 w 4998085"/>
                <a:gd name="connsiteY9" fmla="*/ 89846 h 430841"/>
                <a:gd name="connisteX10" fmla="*/ 875030 w 4998085"/>
                <a:gd name="connsiteY10" fmla="*/ 223196 h 430841"/>
                <a:gd name="connisteX11" fmla="*/ 1038225 w 4998085"/>
                <a:gd name="connsiteY11" fmla="*/ 178746 h 430841"/>
                <a:gd name="connisteX12" fmla="*/ 993775 w 4998085"/>
                <a:gd name="connsiteY12" fmla="*/ 104451 h 430841"/>
                <a:gd name="connisteX13" fmla="*/ 667385 w 4998085"/>
                <a:gd name="connsiteY13" fmla="*/ 60001 h 430841"/>
                <a:gd name="connisteX14" fmla="*/ 0 w 4998085"/>
                <a:gd name="connsiteY14" fmla="*/ 60001 h 430841"/>
                <a:gd name="connisteX15" fmla="*/ 14605 w 4998085"/>
                <a:gd name="connsiteY15" fmla="*/ -133038 h 430841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  <a:cxn ang="0">
                  <a:pos x="connisteX13" y="connsiteY13"/>
                </a:cxn>
                <a:cxn ang="0">
                  <a:pos x="connisteX14" y="connsiteY14"/>
                </a:cxn>
                <a:cxn ang="0">
                  <a:pos x="connisteX15" y="connsiteY15"/>
                </a:cxn>
              </a:cxnLst>
              <a:rect l="l" t="t" r="r" b="b"/>
              <a:pathLst>
                <a:path w="4998085" h="430842">
                  <a:moveTo>
                    <a:pt x="4998085" y="430842"/>
                  </a:moveTo>
                  <a:cubicBezTo>
                    <a:pt x="4947920" y="373692"/>
                    <a:pt x="4867910" y="217482"/>
                    <a:pt x="4686935" y="134297"/>
                  </a:cubicBezTo>
                  <a:cubicBezTo>
                    <a:pt x="4505960" y="51112"/>
                    <a:pt x="4392930" y="39047"/>
                    <a:pt x="4093210" y="15552"/>
                  </a:cubicBezTo>
                  <a:cubicBezTo>
                    <a:pt x="3793490" y="-7943"/>
                    <a:pt x="3669030" y="-2228"/>
                    <a:pt x="3188335" y="15552"/>
                  </a:cubicBezTo>
                  <a:cubicBezTo>
                    <a:pt x="2707640" y="33332"/>
                    <a:pt x="2007870" y="56827"/>
                    <a:pt x="1690370" y="104452"/>
                  </a:cubicBezTo>
                  <a:cubicBezTo>
                    <a:pt x="1372870" y="152077"/>
                    <a:pt x="1601470" y="229547"/>
                    <a:pt x="1601470" y="253042"/>
                  </a:cubicBezTo>
                  <a:cubicBezTo>
                    <a:pt x="1601470" y="276537"/>
                    <a:pt x="1672590" y="246692"/>
                    <a:pt x="1690370" y="223197"/>
                  </a:cubicBezTo>
                  <a:cubicBezTo>
                    <a:pt x="1708150" y="199702"/>
                    <a:pt x="1770380" y="166682"/>
                    <a:pt x="1690370" y="134297"/>
                  </a:cubicBezTo>
                  <a:cubicBezTo>
                    <a:pt x="1610360" y="101912"/>
                    <a:pt x="1459230" y="68892"/>
                    <a:pt x="1290320" y="60002"/>
                  </a:cubicBezTo>
                  <a:cubicBezTo>
                    <a:pt x="1121410" y="51112"/>
                    <a:pt x="928370" y="57462"/>
                    <a:pt x="845185" y="89847"/>
                  </a:cubicBezTo>
                  <a:cubicBezTo>
                    <a:pt x="762000" y="122232"/>
                    <a:pt x="836295" y="205417"/>
                    <a:pt x="875030" y="223197"/>
                  </a:cubicBezTo>
                  <a:cubicBezTo>
                    <a:pt x="913765" y="240977"/>
                    <a:pt x="1014730" y="202242"/>
                    <a:pt x="1038225" y="178747"/>
                  </a:cubicBezTo>
                  <a:cubicBezTo>
                    <a:pt x="1061720" y="155252"/>
                    <a:pt x="1068070" y="127947"/>
                    <a:pt x="993775" y="104452"/>
                  </a:cubicBezTo>
                  <a:cubicBezTo>
                    <a:pt x="919480" y="80957"/>
                    <a:pt x="866140" y="68892"/>
                    <a:pt x="667385" y="60002"/>
                  </a:cubicBezTo>
                  <a:cubicBezTo>
                    <a:pt x="468630" y="51112"/>
                    <a:pt x="130810" y="98737"/>
                    <a:pt x="0" y="60002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矩形 3"/>
          <p:cNvSpPr/>
          <p:nvPr/>
        </p:nvSpPr>
        <p:spPr>
          <a:xfrm>
            <a:off x="1177925" y="1608138"/>
            <a:ext cx="7375525" cy="31384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indent="536575">
              <a:lnSpc>
                <a:spcPct val="150000"/>
              </a:lnSpc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我养了螃蟹一只，他眼睛、嘴巴都不怎么显眼，钳子倒是很大。它最爱显摆它的钳了。有一次，我轻轻点了它一下用一根小棍，它立刻转动身体，向我高高举起那大钳子剪刀似的。我又点了几下，它钳子越举越高，突然，整个身子翻了过去。它急了，，腿和钳子在空中乱舞，好不容易才借助玻璃缸壁翻身过来。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86" name="AutoShape 70"/>
          <p:cNvSpPr>
            <a:spLocks noChangeAspect="1" noTextEdit="1"/>
          </p:cNvSpPr>
          <p:nvPr/>
        </p:nvSpPr>
        <p:spPr>
          <a:xfrm>
            <a:off x="-3943350" y="534988"/>
            <a:ext cx="1895475" cy="13589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eaLnBrk="0" hangingPunct="0"/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2546350" y="1784350"/>
            <a:ext cx="1193800" cy="361950"/>
          </a:xfrm>
          <a:custGeom>
            <a:avLst/>
            <a:gdLst>
              <a:gd name="connsiteX0" fmla="*/ 0 w 1058986"/>
              <a:gd name="connsiteY0" fmla="*/ 95174 h 371399"/>
              <a:gd name="connsiteX1" fmla="*/ 28575 w 1058986"/>
              <a:gd name="connsiteY1" fmla="*/ 228524 h 371399"/>
              <a:gd name="connsiteX2" fmla="*/ 47625 w 1058986"/>
              <a:gd name="connsiteY2" fmla="*/ 285674 h 371399"/>
              <a:gd name="connsiteX3" fmla="*/ 76200 w 1058986"/>
              <a:gd name="connsiteY3" fmla="*/ 304724 h 371399"/>
              <a:gd name="connsiteX4" fmla="*/ 114300 w 1058986"/>
              <a:gd name="connsiteY4" fmla="*/ 333299 h 371399"/>
              <a:gd name="connsiteX5" fmla="*/ 200025 w 1058986"/>
              <a:gd name="connsiteY5" fmla="*/ 371399 h 371399"/>
              <a:gd name="connsiteX6" fmla="*/ 447675 w 1058986"/>
              <a:gd name="connsiteY6" fmla="*/ 352349 h 371399"/>
              <a:gd name="connsiteX7" fmla="*/ 485775 w 1058986"/>
              <a:gd name="connsiteY7" fmla="*/ 342824 h 371399"/>
              <a:gd name="connsiteX8" fmla="*/ 514350 w 1058986"/>
              <a:gd name="connsiteY8" fmla="*/ 323774 h 371399"/>
              <a:gd name="connsiteX9" fmla="*/ 561975 w 1058986"/>
              <a:gd name="connsiteY9" fmla="*/ 238049 h 371399"/>
              <a:gd name="connsiteX10" fmla="*/ 581025 w 1058986"/>
              <a:gd name="connsiteY10" fmla="*/ 57074 h 371399"/>
              <a:gd name="connsiteX11" fmla="*/ 609600 w 1058986"/>
              <a:gd name="connsiteY11" fmla="*/ 47549 h 371399"/>
              <a:gd name="connsiteX12" fmla="*/ 704850 w 1058986"/>
              <a:gd name="connsiteY12" fmla="*/ 38024 h 371399"/>
              <a:gd name="connsiteX13" fmla="*/ 895350 w 1058986"/>
              <a:gd name="connsiteY13" fmla="*/ 9449 h 371399"/>
              <a:gd name="connsiteX14" fmla="*/ 1028700 w 1058986"/>
              <a:gd name="connsiteY14" fmla="*/ 18974 h 371399"/>
              <a:gd name="connsiteX15" fmla="*/ 1038225 w 1058986"/>
              <a:gd name="connsiteY15" fmla="*/ 247574 h 371399"/>
              <a:gd name="connsiteX16" fmla="*/ 1057275 w 1058986"/>
              <a:gd name="connsiteY16" fmla="*/ 276149 h 371399"/>
              <a:gd name="connsiteX17" fmla="*/ 1057275 w 1058986"/>
              <a:gd name="connsiteY17" fmla="*/ 323774 h 371399"/>
              <a:gd name="connsiteX0-1" fmla="*/ 0 w 1096438"/>
              <a:gd name="connsiteY0-2" fmla="*/ 85725 h 361950"/>
              <a:gd name="connsiteX1-3" fmla="*/ 28575 w 1096438"/>
              <a:gd name="connsiteY1-4" fmla="*/ 219075 h 361950"/>
              <a:gd name="connsiteX2-5" fmla="*/ 47625 w 1096438"/>
              <a:gd name="connsiteY2-6" fmla="*/ 276225 h 361950"/>
              <a:gd name="connsiteX3-7" fmla="*/ 76200 w 1096438"/>
              <a:gd name="connsiteY3-8" fmla="*/ 295275 h 361950"/>
              <a:gd name="connsiteX4-9" fmla="*/ 114300 w 1096438"/>
              <a:gd name="connsiteY4-10" fmla="*/ 323850 h 361950"/>
              <a:gd name="connsiteX5-11" fmla="*/ 200025 w 1096438"/>
              <a:gd name="connsiteY5-12" fmla="*/ 361950 h 361950"/>
              <a:gd name="connsiteX6-13" fmla="*/ 447675 w 1096438"/>
              <a:gd name="connsiteY6-14" fmla="*/ 342900 h 361950"/>
              <a:gd name="connsiteX7-15" fmla="*/ 485775 w 1096438"/>
              <a:gd name="connsiteY7-16" fmla="*/ 333375 h 361950"/>
              <a:gd name="connsiteX8-17" fmla="*/ 514350 w 1096438"/>
              <a:gd name="connsiteY8-18" fmla="*/ 314325 h 361950"/>
              <a:gd name="connsiteX9-19" fmla="*/ 561975 w 1096438"/>
              <a:gd name="connsiteY9-20" fmla="*/ 228600 h 361950"/>
              <a:gd name="connsiteX10-21" fmla="*/ 581025 w 1096438"/>
              <a:gd name="connsiteY10-22" fmla="*/ 47625 h 361950"/>
              <a:gd name="connsiteX11-23" fmla="*/ 609600 w 1096438"/>
              <a:gd name="connsiteY11-24" fmla="*/ 38100 h 361950"/>
              <a:gd name="connsiteX12-25" fmla="*/ 704850 w 1096438"/>
              <a:gd name="connsiteY12-26" fmla="*/ 28575 h 361950"/>
              <a:gd name="connsiteX13-27" fmla="*/ 895350 w 1096438"/>
              <a:gd name="connsiteY13-28" fmla="*/ 0 h 361950"/>
              <a:gd name="connsiteX14-29" fmla="*/ 1085850 w 1096438"/>
              <a:gd name="connsiteY14-30" fmla="*/ 76200 h 361950"/>
              <a:gd name="connsiteX15-31" fmla="*/ 1038225 w 1096438"/>
              <a:gd name="connsiteY15-32" fmla="*/ 238125 h 361950"/>
              <a:gd name="connsiteX16-33" fmla="*/ 1057275 w 1096438"/>
              <a:gd name="connsiteY16-34" fmla="*/ 266700 h 361950"/>
              <a:gd name="connsiteX17-35" fmla="*/ 1057275 w 1096438"/>
              <a:gd name="connsiteY17-36" fmla="*/ 314325 h 361950"/>
              <a:gd name="connsiteX0-37" fmla="*/ 0 w 1095898"/>
              <a:gd name="connsiteY0-38" fmla="*/ 85725 h 361950"/>
              <a:gd name="connsiteX1-39" fmla="*/ 28575 w 1095898"/>
              <a:gd name="connsiteY1-40" fmla="*/ 219075 h 361950"/>
              <a:gd name="connsiteX2-41" fmla="*/ 47625 w 1095898"/>
              <a:gd name="connsiteY2-42" fmla="*/ 276225 h 361950"/>
              <a:gd name="connsiteX3-43" fmla="*/ 76200 w 1095898"/>
              <a:gd name="connsiteY3-44" fmla="*/ 295275 h 361950"/>
              <a:gd name="connsiteX4-45" fmla="*/ 114300 w 1095898"/>
              <a:gd name="connsiteY4-46" fmla="*/ 323850 h 361950"/>
              <a:gd name="connsiteX5-47" fmla="*/ 200025 w 1095898"/>
              <a:gd name="connsiteY5-48" fmla="*/ 361950 h 361950"/>
              <a:gd name="connsiteX6-49" fmla="*/ 447675 w 1095898"/>
              <a:gd name="connsiteY6-50" fmla="*/ 342900 h 361950"/>
              <a:gd name="connsiteX7-51" fmla="*/ 485775 w 1095898"/>
              <a:gd name="connsiteY7-52" fmla="*/ 333375 h 361950"/>
              <a:gd name="connsiteX8-53" fmla="*/ 514350 w 1095898"/>
              <a:gd name="connsiteY8-54" fmla="*/ 314325 h 361950"/>
              <a:gd name="connsiteX9-55" fmla="*/ 561975 w 1095898"/>
              <a:gd name="connsiteY9-56" fmla="*/ 228600 h 361950"/>
              <a:gd name="connsiteX10-57" fmla="*/ 581025 w 1095898"/>
              <a:gd name="connsiteY10-58" fmla="*/ 47625 h 361950"/>
              <a:gd name="connsiteX11-59" fmla="*/ 609600 w 1095898"/>
              <a:gd name="connsiteY11-60" fmla="*/ 38100 h 361950"/>
              <a:gd name="connsiteX12-61" fmla="*/ 704850 w 1095898"/>
              <a:gd name="connsiteY12-62" fmla="*/ 28575 h 361950"/>
              <a:gd name="connsiteX13-63" fmla="*/ 895350 w 1095898"/>
              <a:gd name="connsiteY13-64" fmla="*/ 0 h 361950"/>
              <a:gd name="connsiteX14-65" fmla="*/ 1085850 w 1095898"/>
              <a:gd name="connsiteY14-66" fmla="*/ 76200 h 361950"/>
              <a:gd name="connsiteX15-67" fmla="*/ 1038225 w 1095898"/>
              <a:gd name="connsiteY15-68" fmla="*/ 238125 h 361950"/>
              <a:gd name="connsiteX16-69" fmla="*/ 1095375 w 1095898"/>
              <a:gd name="connsiteY16-70" fmla="*/ 180975 h 361950"/>
              <a:gd name="connsiteX17-71" fmla="*/ 1057275 w 1095898"/>
              <a:gd name="connsiteY17-72" fmla="*/ 314325 h 361950"/>
              <a:gd name="connsiteX0-73" fmla="*/ 0 w 1103147"/>
              <a:gd name="connsiteY0-74" fmla="*/ 85725 h 361950"/>
              <a:gd name="connsiteX1-75" fmla="*/ 28575 w 1103147"/>
              <a:gd name="connsiteY1-76" fmla="*/ 219075 h 361950"/>
              <a:gd name="connsiteX2-77" fmla="*/ 47625 w 1103147"/>
              <a:gd name="connsiteY2-78" fmla="*/ 276225 h 361950"/>
              <a:gd name="connsiteX3-79" fmla="*/ 76200 w 1103147"/>
              <a:gd name="connsiteY3-80" fmla="*/ 295275 h 361950"/>
              <a:gd name="connsiteX4-81" fmla="*/ 114300 w 1103147"/>
              <a:gd name="connsiteY4-82" fmla="*/ 323850 h 361950"/>
              <a:gd name="connsiteX5-83" fmla="*/ 200025 w 1103147"/>
              <a:gd name="connsiteY5-84" fmla="*/ 361950 h 361950"/>
              <a:gd name="connsiteX6-85" fmla="*/ 447675 w 1103147"/>
              <a:gd name="connsiteY6-86" fmla="*/ 342900 h 361950"/>
              <a:gd name="connsiteX7-87" fmla="*/ 485775 w 1103147"/>
              <a:gd name="connsiteY7-88" fmla="*/ 333375 h 361950"/>
              <a:gd name="connsiteX8-89" fmla="*/ 514350 w 1103147"/>
              <a:gd name="connsiteY8-90" fmla="*/ 314325 h 361950"/>
              <a:gd name="connsiteX9-91" fmla="*/ 561975 w 1103147"/>
              <a:gd name="connsiteY9-92" fmla="*/ 228600 h 361950"/>
              <a:gd name="connsiteX10-93" fmla="*/ 581025 w 1103147"/>
              <a:gd name="connsiteY10-94" fmla="*/ 47625 h 361950"/>
              <a:gd name="connsiteX11-95" fmla="*/ 609600 w 1103147"/>
              <a:gd name="connsiteY11-96" fmla="*/ 38100 h 361950"/>
              <a:gd name="connsiteX12-97" fmla="*/ 704850 w 1103147"/>
              <a:gd name="connsiteY12-98" fmla="*/ 28575 h 361950"/>
              <a:gd name="connsiteX13-99" fmla="*/ 895350 w 1103147"/>
              <a:gd name="connsiteY13-100" fmla="*/ 0 h 361950"/>
              <a:gd name="connsiteX14-101" fmla="*/ 1085850 w 1103147"/>
              <a:gd name="connsiteY14-102" fmla="*/ 76200 h 361950"/>
              <a:gd name="connsiteX15-103" fmla="*/ 1095375 w 1103147"/>
              <a:gd name="connsiteY15-104" fmla="*/ 200025 h 361950"/>
              <a:gd name="connsiteX16-105" fmla="*/ 1095375 w 1103147"/>
              <a:gd name="connsiteY16-106" fmla="*/ 180975 h 361950"/>
              <a:gd name="connsiteX17-107" fmla="*/ 1057275 w 1103147"/>
              <a:gd name="connsiteY17-108" fmla="*/ 314325 h 361950"/>
              <a:gd name="connsiteX0-109" fmla="*/ 0 w 1105109"/>
              <a:gd name="connsiteY0-110" fmla="*/ 85725 h 361950"/>
              <a:gd name="connsiteX1-111" fmla="*/ 28575 w 1105109"/>
              <a:gd name="connsiteY1-112" fmla="*/ 219075 h 361950"/>
              <a:gd name="connsiteX2-113" fmla="*/ 47625 w 1105109"/>
              <a:gd name="connsiteY2-114" fmla="*/ 276225 h 361950"/>
              <a:gd name="connsiteX3-115" fmla="*/ 76200 w 1105109"/>
              <a:gd name="connsiteY3-116" fmla="*/ 295275 h 361950"/>
              <a:gd name="connsiteX4-117" fmla="*/ 114300 w 1105109"/>
              <a:gd name="connsiteY4-118" fmla="*/ 323850 h 361950"/>
              <a:gd name="connsiteX5-119" fmla="*/ 200025 w 1105109"/>
              <a:gd name="connsiteY5-120" fmla="*/ 361950 h 361950"/>
              <a:gd name="connsiteX6-121" fmla="*/ 447675 w 1105109"/>
              <a:gd name="connsiteY6-122" fmla="*/ 342900 h 361950"/>
              <a:gd name="connsiteX7-123" fmla="*/ 485775 w 1105109"/>
              <a:gd name="connsiteY7-124" fmla="*/ 333375 h 361950"/>
              <a:gd name="connsiteX8-125" fmla="*/ 514350 w 1105109"/>
              <a:gd name="connsiteY8-126" fmla="*/ 314325 h 361950"/>
              <a:gd name="connsiteX9-127" fmla="*/ 561975 w 1105109"/>
              <a:gd name="connsiteY9-128" fmla="*/ 228600 h 361950"/>
              <a:gd name="connsiteX10-129" fmla="*/ 581025 w 1105109"/>
              <a:gd name="connsiteY10-130" fmla="*/ 47625 h 361950"/>
              <a:gd name="connsiteX11-131" fmla="*/ 609600 w 1105109"/>
              <a:gd name="connsiteY11-132" fmla="*/ 38100 h 361950"/>
              <a:gd name="connsiteX12-133" fmla="*/ 704850 w 1105109"/>
              <a:gd name="connsiteY12-134" fmla="*/ 28575 h 361950"/>
              <a:gd name="connsiteX13-135" fmla="*/ 895350 w 1105109"/>
              <a:gd name="connsiteY13-136" fmla="*/ 0 h 361950"/>
              <a:gd name="connsiteX14-137" fmla="*/ 1085850 w 1105109"/>
              <a:gd name="connsiteY14-138" fmla="*/ 76200 h 361950"/>
              <a:gd name="connsiteX15-139" fmla="*/ 1095375 w 1105109"/>
              <a:gd name="connsiteY15-140" fmla="*/ 200025 h 361950"/>
              <a:gd name="connsiteX16-141" fmla="*/ 1057275 w 1105109"/>
              <a:gd name="connsiteY16-142" fmla="*/ 314325 h 361950"/>
              <a:gd name="connsiteX0-143" fmla="*/ 0 w 1105108"/>
              <a:gd name="connsiteY0-144" fmla="*/ 85725 h 361950"/>
              <a:gd name="connsiteX1-145" fmla="*/ 28575 w 1105108"/>
              <a:gd name="connsiteY1-146" fmla="*/ 219075 h 361950"/>
              <a:gd name="connsiteX2-147" fmla="*/ 47625 w 1105108"/>
              <a:gd name="connsiteY2-148" fmla="*/ 276225 h 361950"/>
              <a:gd name="connsiteX3-149" fmla="*/ 76200 w 1105108"/>
              <a:gd name="connsiteY3-150" fmla="*/ 295275 h 361950"/>
              <a:gd name="connsiteX4-151" fmla="*/ 114300 w 1105108"/>
              <a:gd name="connsiteY4-152" fmla="*/ 323850 h 361950"/>
              <a:gd name="connsiteX5-153" fmla="*/ 200025 w 1105108"/>
              <a:gd name="connsiteY5-154" fmla="*/ 361950 h 361950"/>
              <a:gd name="connsiteX6-155" fmla="*/ 447675 w 1105108"/>
              <a:gd name="connsiteY6-156" fmla="*/ 342900 h 361950"/>
              <a:gd name="connsiteX7-157" fmla="*/ 485775 w 1105108"/>
              <a:gd name="connsiteY7-158" fmla="*/ 333375 h 361950"/>
              <a:gd name="connsiteX8-159" fmla="*/ 514350 w 1105108"/>
              <a:gd name="connsiteY8-160" fmla="*/ 314325 h 361950"/>
              <a:gd name="connsiteX9-161" fmla="*/ 561975 w 1105108"/>
              <a:gd name="connsiteY9-162" fmla="*/ 228600 h 361950"/>
              <a:gd name="connsiteX10-163" fmla="*/ 581025 w 1105108"/>
              <a:gd name="connsiteY10-164" fmla="*/ 47625 h 361950"/>
              <a:gd name="connsiteX11-165" fmla="*/ 609600 w 1105108"/>
              <a:gd name="connsiteY11-166" fmla="*/ 38100 h 361950"/>
              <a:gd name="connsiteX12-167" fmla="*/ 704850 w 1105108"/>
              <a:gd name="connsiteY12-168" fmla="*/ 28575 h 361950"/>
              <a:gd name="connsiteX13-169" fmla="*/ 895350 w 1105108"/>
              <a:gd name="connsiteY13-170" fmla="*/ 0 h 361950"/>
              <a:gd name="connsiteX14-171" fmla="*/ 1085850 w 1105108"/>
              <a:gd name="connsiteY14-172" fmla="*/ 76200 h 361950"/>
              <a:gd name="connsiteX15-173" fmla="*/ 1095375 w 1105108"/>
              <a:gd name="connsiteY15-174" fmla="*/ 200025 h 361950"/>
              <a:gd name="connsiteX16-175" fmla="*/ 1057275 w 1105108"/>
              <a:gd name="connsiteY16-176" fmla="*/ 361950 h 36195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</a:cxnLst>
            <a:rect l="l" t="t" r="r" b="b"/>
            <a:pathLst>
              <a:path w="1105108" h="361950">
                <a:moveTo>
                  <a:pt x="0" y="85725"/>
                </a:moveTo>
                <a:cubicBezTo>
                  <a:pt x="7993" y="133686"/>
                  <a:pt x="12752" y="171607"/>
                  <a:pt x="28575" y="219075"/>
                </a:cubicBezTo>
                <a:cubicBezTo>
                  <a:pt x="34925" y="238125"/>
                  <a:pt x="30917" y="265086"/>
                  <a:pt x="47625" y="276225"/>
                </a:cubicBezTo>
                <a:cubicBezTo>
                  <a:pt x="57150" y="282575"/>
                  <a:pt x="66885" y="288621"/>
                  <a:pt x="76200" y="295275"/>
                </a:cubicBezTo>
                <a:cubicBezTo>
                  <a:pt x="89118" y="304502"/>
                  <a:pt x="100101" y="316750"/>
                  <a:pt x="114300" y="323850"/>
                </a:cubicBezTo>
                <a:cubicBezTo>
                  <a:pt x="250320" y="391860"/>
                  <a:pt x="115970" y="305914"/>
                  <a:pt x="200025" y="361950"/>
                </a:cubicBezTo>
                <a:cubicBezTo>
                  <a:pt x="300786" y="356647"/>
                  <a:pt x="359342" y="358960"/>
                  <a:pt x="447675" y="342900"/>
                </a:cubicBezTo>
                <a:cubicBezTo>
                  <a:pt x="460555" y="340558"/>
                  <a:pt x="473075" y="336550"/>
                  <a:pt x="485775" y="333375"/>
                </a:cubicBezTo>
                <a:cubicBezTo>
                  <a:pt x="495300" y="327025"/>
                  <a:pt x="506812" y="322940"/>
                  <a:pt x="514350" y="314325"/>
                </a:cubicBezTo>
                <a:cubicBezTo>
                  <a:pt x="549621" y="274015"/>
                  <a:pt x="548893" y="267847"/>
                  <a:pt x="561975" y="228600"/>
                </a:cubicBezTo>
                <a:cubicBezTo>
                  <a:pt x="568325" y="168275"/>
                  <a:pt x="566313" y="106472"/>
                  <a:pt x="581025" y="47625"/>
                </a:cubicBezTo>
                <a:cubicBezTo>
                  <a:pt x="583460" y="37885"/>
                  <a:pt x="599677" y="39627"/>
                  <a:pt x="609600" y="38100"/>
                </a:cubicBezTo>
                <a:cubicBezTo>
                  <a:pt x="641137" y="33248"/>
                  <a:pt x="673262" y="33088"/>
                  <a:pt x="704850" y="28575"/>
                </a:cubicBezTo>
                <a:cubicBezTo>
                  <a:pt x="1001216" y="-13763"/>
                  <a:pt x="642079" y="28141"/>
                  <a:pt x="895350" y="0"/>
                </a:cubicBezTo>
                <a:cubicBezTo>
                  <a:pt x="939800" y="3175"/>
                  <a:pt x="1052513" y="42863"/>
                  <a:pt x="1085850" y="76200"/>
                </a:cubicBezTo>
                <a:cubicBezTo>
                  <a:pt x="1119187" y="109537"/>
                  <a:pt x="1100137" y="152400"/>
                  <a:pt x="1095375" y="200025"/>
                </a:cubicBezTo>
                <a:cubicBezTo>
                  <a:pt x="1090613" y="247650"/>
                  <a:pt x="1065213" y="338138"/>
                  <a:pt x="1057275" y="361950"/>
                </a:cubicBezTo>
              </a:path>
            </a:pathLst>
          </a:cu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6388" name="组合 15"/>
          <p:cNvGrpSpPr/>
          <p:nvPr/>
        </p:nvGrpSpPr>
        <p:grpSpPr>
          <a:xfrm>
            <a:off x="4894263" y="1893888"/>
            <a:ext cx="3790950" cy="652462"/>
            <a:chOff x="4048125" y="1970154"/>
            <a:chExt cx="4363634" cy="668271"/>
          </a:xfrm>
        </p:grpSpPr>
        <p:sp>
          <p:nvSpPr>
            <p:cNvPr id="6" name="任意多边形 5"/>
            <p:cNvSpPr/>
            <p:nvPr/>
          </p:nvSpPr>
          <p:spPr>
            <a:xfrm>
              <a:off x="4048125" y="2505096"/>
              <a:ext cx="85883" cy="133329"/>
            </a:xfrm>
            <a:custGeom>
              <a:avLst/>
              <a:gdLst>
                <a:gd name="connsiteX0" fmla="*/ 85725 w 85725"/>
                <a:gd name="connsiteY0" fmla="*/ 0 h 133350"/>
                <a:gd name="connsiteX1" fmla="*/ 38100 w 85725"/>
                <a:gd name="connsiteY1" fmla="*/ 28575 h 133350"/>
                <a:gd name="connsiteX2" fmla="*/ 28575 w 85725"/>
                <a:gd name="connsiteY2" fmla="*/ 76200 h 133350"/>
                <a:gd name="connsiteX3" fmla="*/ 0 w 85725"/>
                <a:gd name="connsiteY3" fmla="*/ 1333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725" h="133350">
                  <a:moveTo>
                    <a:pt x="85725" y="0"/>
                  </a:moveTo>
                  <a:cubicBezTo>
                    <a:pt x="69850" y="9525"/>
                    <a:pt x="49208" y="13764"/>
                    <a:pt x="38100" y="28575"/>
                  </a:cubicBezTo>
                  <a:cubicBezTo>
                    <a:pt x="28386" y="41527"/>
                    <a:pt x="33695" y="60841"/>
                    <a:pt x="28575" y="76200"/>
                  </a:cubicBezTo>
                  <a:lnTo>
                    <a:pt x="0" y="133350"/>
                  </a:lnTo>
                </a:path>
              </a:pathLst>
            </a:cu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4099290" y="2529486"/>
              <a:ext cx="95021" cy="68291"/>
            </a:xfrm>
            <a:custGeom>
              <a:avLst/>
              <a:gdLst>
                <a:gd name="connsiteX0" fmla="*/ 0 w 95250"/>
                <a:gd name="connsiteY0" fmla="*/ 0 h 66675"/>
                <a:gd name="connsiteX1" fmla="*/ 66675 w 95250"/>
                <a:gd name="connsiteY1" fmla="*/ 9525 h 66675"/>
                <a:gd name="connsiteX2" fmla="*/ 85725 w 95250"/>
                <a:gd name="connsiteY2" fmla="*/ 38100 h 66675"/>
                <a:gd name="connsiteX3" fmla="*/ 95250 w 95250"/>
                <a:gd name="connsiteY3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0" h="66675">
                  <a:moveTo>
                    <a:pt x="0" y="0"/>
                  </a:moveTo>
                  <a:cubicBezTo>
                    <a:pt x="22225" y="3175"/>
                    <a:pt x="46159" y="407"/>
                    <a:pt x="66675" y="9525"/>
                  </a:cubicBezTo>
                  <a:cubicBezTo>
                    <a:pt x="77136" y="14174"/>
                    <a:pt x="80605" y="27861"/>
                    <a:pt x="85725" y="38100"/>
                  </a:cubicBezTo>
                  <a:cubicBezTo>
                    <a:pt x="90215" y="47080"/>
                    <a:pt x="95250" y="66675"/>
                    <a:pt x="95250" y="66675"/>
                  </a:cubicBezTo>
                </a:path>
              </a:pathLst>
            </a:custGeom>
            <a:ln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4115735" y="2171774"/>
              <a:ext cx="3870258" cy="304055"/>
            </a:xfrm>
            <a:custGeom>
              <a:avLst/>
              <a:gdLst>
                <a:gd name="connsiteX0" fmla="*/ 0 w 4038600"/>
                <a:gd name="connsiteY0" fmla="*/ 371475 h 371475"/>
                <a:gd name="connsiteX1" fmla="*/ 57150 w 4038600"/>
                <a:gd name="connsiteY1" fmla="*/ 295275 h 371475"/>
                <a:gd name="connsiteX2" fmla="*/ 104775 w 4038600"/>
                <a:gd name="connsiteY2" fmla="*/ 114300 h 371475"/>
                <a:gd name="connsiteX3" fmla="*/ 695325 w 4038600"/>
                <a:gd name="connsiteY3" fmla="*/ 85725 h 371475"/>
                <a:gd name="connsiteX4" fmla="*/ 876300 w 4038600"/>
                <a:gd name="connsiteY4" fmla="*/ 66675 h 371475"/>
                <a:gd name="connsiteX5" fmla="*/ 1000125 w 4038600"/>
                <a:gd name="connsiteY5" fmla="*/ 57150 h 371475"/>
                <a:gd name="connsiteX6" fmla="*/ 1123950 w 4038600"/>
                <a:gd name="connsiteY6" fmla="*/ 38100 h 371475"/>
                <a:gd name="connsiteX7" fmla="*/ 1200150 w 4038600"/>
                <a:gd name="connsiteY7" fmla="*/ 28575 h 371475"/>
                <a:gd name="connsiteX8" fmla="*/ 1238250 w 4038600"/>
                <a:gd name="connsiteY8" fmla="*/ 19050 h 371475"/>
                <a:gd name="connsiteX9" fmla="*/ 1381125 w 4038600"/>
                <a:gd name="connsiteY9" fmla="*/ 0 h 371475"/>
                <a:gd name="connsiteX10" fmla="*/ 3038475 w 4038600"/>
                <a:gd name="connsiteY10" fmla="*/ 9525 h 371475"/>
                <a:gd name="connsiteX11" fmla="*/ 3238500 w 4038600"/>
                <a:gd name="connsiteY11" fmla="*/ 28575 h 371475"/>
                <a:gd name="connsiteX12" fmla="*/ 3676650 w 4038600"/>
                <a:gd name="connsiteY12" fmla="*/ 19050 h 371475"/>
                <a:gd name="connsiteX13" fmla="*/ 3743325 w 4038600"/>
                <a:gd name="connsiteY13" fmla="*/ 9525 h 371475"/>
                <a:gd name="connsiteX14" fmla="*/ 4038600 w 4038600"/>
                <a:gd name="connsiteY14" fmla="*/ 9525 h 371475"/>
                <a:gd name="connsiteX0-1" fmla="*/ 0 w 4038600"/>
                <a:gd name="connsiteY0-2" fmla="*/ 371475 h 371475"/>
                <a:gd name="connsiteX1-3" fmla="*/ 104775 w 4038600"/>
                <a:gd name="connsiteY1-4" fmla="*/ 114300 h 371475"/>
                <a:gd name="connsiteX2-5" fmla="*/ 695325 w 4038600"/>
                <a:gd name="connsiteY2-6" fmla="*/ 85725 h 371475"/>
                <a:gd name="connsiteX3-7" fmla="*/ 876300 w 4038600"/>
                <a:gd name="connsiteY3-8" fmla="*/ 66675 h 371475"/>
                <a:gd name="connsiteX4-9" fmla="*/ 1000125 w 4038600"/>
                <a:gd name="connsiteY4-10" fmla="*/ 57150 h 371475"/>
                <a:gd name="connsiteX5-11" fmla="*/ 1123950 w 4038600"/>
                <a:gd name="connsiteY5-12" fmla="*/ 38100 h 371475"/>
                <a:gd name="connsiteX6-13" fmla="*/ 1200150 w 4038600"/>
                <a:gd name="connsiteY6-14" fmla="*/ 28575 h 371475"/>
                <a:gd name="connsiteX7-15" fmla="*/ 1238250 w 4038600"/>
                <a:gd name="connsiteY7-16" fmla="*/ 19050 h 371475"/>
                <a:gd name="connsiteX8-17" fmla="*/ 1381125 w 4038600"/>
                <a:gd name="connsiteY8-18" fmla="*/ 0 h 371475"/>
                <a:gd name="connsiteX9-19" fmla="*/ 3038475 w 4038600"/>
                <a:gd name="connsiteY9-20" fmla="*/ 9525 h 371475"/>
                <a:gd name="connsiteX10-21" fmla="*/ 3238500 w 4038600"/>
                <a:gd name="connsiteY10-22" fmla="*/ 28575 h 371475"/>
                <a:gd name="connsiteX11-23" fmla="*/ 3676650 w 4038600"/>
                <a:gd name="connsiteY11-24" fmla="*/ 19050 h 371475"/>
                <a:gd name="connsiteX12-25" fmla="*/ 3743325 w 4038600"/>
                <a:gd name="connsiteY12-26" fmla="*/ 9525 h 371475"/>
                <a:gd name="connsiteX13-27" fmla="*/ 4038600 w 4038600"/>
                <a:gd name="connsiteY13-28" fmla="*/ 9525 h 37147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</a:cxnLst>
              <a:rect l="l" t="t" r="r" b="b"/>
              <a:pathLst>
                <a:path w="4038600" h="371475">
                  <a:moveTo>
                    <a:pt x="0" y="371475"/>
                  </a:moveTo>
                  <a:cubicBezTo>
                    <a:pt x="21828" y="317897"/>
                    <a:pt x="-11113" y="161925"/>
                    <a:pt x="104775" y="114300"/>
                  </a:cubicBezTo>
                  <a:cubicBezTo>
                    <a:pt x="290436" y="-9474"/>
                    <a:pt x="102268" y="108535"/>
                    <a:pt x="695325" y="85725"/>
                  </a:cubicBezTo>
                  <a:cubicBezTo>
                    <a:pt x="755938" y="83394"/>
                    <a:pt x="815907" y="72337"/>
                    <a:pt x="876300" y="66675"/>
                  </a:cubicBezTo>
                  <a:cubicBezTo>
                    <a:pt x="917516" y="62811"/>
                    <a:pt x="958850" y="60325"/>
                    <a:pt x="1000125" y="57150"/>
                  </a:cubicBezTo>
                  <a:cubicBezTo>
                    <a:pt x="1068337" y="40097"/>
                    <a:pt x="1020338" y="50290"/>
                    <a:pt x="1123950" y="38100"/>
                  </a:cubicBezTo>
                  <a:cubicBezTo>
                    <a:pt x="1149372" y="35109"/>
                    <a:pt x="1174901" y="32783"/>
                    <a:pt x="1200150" y="28575"/>
                  </a:cubicBezTo>
                  <a:cubicBezTo>
                    <a:pt x="1213063" y="26423"/>
                    <a:pt x="1225291" y="20901"/>
                    <a:pt x="1238250" y="19050"/>
                  </a:cubicBezTo>
                  <a:cubicBezTo>
                    <a:pt x="1433128" y="-8790"/>
                    <a:pt x="1259836" y="24258"/>
                    <a:pt x="1381125" y="0"/>
                  </a:cubicBezTo>
                  <a:lnTo>
                    <a:pt x="3038475" y="9525"/>
                  </a:lnTo>
                  <a:cubicBezTo>
                    <a:pt x="3101291" y="10197"/>
                    <a:pt x="3174729" y="20604"/>
                    <a:pt x="3238500" y="28575"/>
                  </a:cubicBezTo>
                  <a:lnTo>
                    <a:pt x="3676650" y="19050"/>
                  </a:lnTo>
                  <a:cubicBezTo>
                    <a:pt x="3699085" y="18203"/>
                    <a:pt x="3720882" y="10116"/>
                    <a:pt x="3743325" y="9525"/>
                  </a:cubicBezTo>
                  <a:cubicBezTo>
                    <a:pt x="3841716" y="6936"/>
                    <a:pt x="3940175" y="9525"/>
                    <a:pt x="4038600" y="9525"/>
                  </a:cubicBezTo>
                </a:path>
              </a:pathLst>
            </a:custGeom>
            <a:ln w="28575" cmpd="sng">
              <a:solidFill>
                <a:srgbClr val="FF0000"/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7985993" y="1970154"/>
              <a:ext cx="425766" cy="347956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子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6393" name="组合 34"/>
          <p:cNvGrpSpPr/>
          <p:nvPr/>
        </p:nvGrpSpPr>
        <p:grpSpPr>
          <a:xfrm>
            <a:off x="1557338" y="2803525"/>
            <a:ext cx="6300787" cy="814388"/>
            <a:chOff x="2558" y="3644"/>
            <a:chExt cx="13848" cy="2208"/>
          </a:xfrm>
        </p:grpSpPr>
        <p:grpSp>
          <p:nvGrpSpPr>
            <p:cNvPr id="16394" name="组合 19"/>
            <p:cNvGrpSpPr/>
            <p:nvPr/>
          </p:nvGrpSpPr>
          <p:grpSpPr>
            <a:xfrm>
              <a:off x="2558" y="3644"/>
              <a:ext cx="13636" cy="2208"/>
              <a:chOff x="1881" y="5566"/>
              <a:chExt cx="13636" cy="2208"/>
            </a:xfrm>
          </p:grpSpPr>
          <p:sp>
            <p:nvSpPr>
              <p:cNvPr id="21" name="圆角矩形 20"/>
              <p:cNvSpPr/>
              <p:nvPr/>
            </p:nvSpPr>
            <p:spPr>
              <a:xfrm>
                <a:off x="1881" y="6956"/>
                <a:ext cx="2526" cy="818"/>
              </a:xfrm>
              <a:prstGeom prst="round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任意多边形 16"/>
              <p:cNvSpPr/>
              <p:nvPr/>
            </p:nvSpPr>
            <p:spPr>
              <a:xfrm>
                <a:off x="4051" y="5566"/>
                <a:ext cx="11465" cy="1549"/>
              </a:xfrm>
              <a:custGeom>
                <a:avLst/>
                <a:gdLst>
                  <a:gd name="connisteX0" fmla="*/ 0 w 7482908"/>
                  <a:gd name="connsiteY0" fmla="*/ 756285 h 756285"/>
                  <a:gd name="connisteX1" fmla="*/ 88900 w 7482908"/>
                  <a:gd name="connsiteY1" fmla="*/ 637540 h 756285"/>
                  <a:gd name="connisteX2" fmla="*/ 534035 w 7482908"/>
                  <a:gd name="connsiteY2" fmla="*/ 593090 h 756285"/>
                  <a:gd name="connisteX3" fmla="*/ 2224405 w 7482908"/>
                  <a:gd name="connsiteY3" fmla="*/ 593090 h 756285"/>
                  <a:gd name="connisteX4" fmla="*/ 5280025 w 7482908"/>
                  <a:gd name="connsiteY4" fmla="*/ 593090 h 756285"/>
                  <a:gd name="connisteX5" fmla="*/ 7015480 w 7482908"/>
                  <a:gd name="connsiteY5" fmla="*/ 593090 h 756285"/>
                  <a:gd name="connisteX6" fmla="*/ 7460615 w 7482908"/>
                  <a:gd name="connsiteY6" fmla="*/ 400685 h 756285"/>
                  <a:gd name="connisteX7" fmla="*/ 7386320 w 7482908"/>
                  <a:gd name="connsiteY7" fmla="*/ 0 h 756285"/>
                  <a:gd name="connisteX8" fmla="*/ 7386320 w 7482908"/>
                  <a:gd name="connsiteY8" fmla="*/ -29845 h 756285"/>
                </a:gdLst>
                <a:ahLst/>
                <a:cxnLst>
                  <a:cxn ang="0">
                    <a:pos x="connisteX0" y="connsiteY0"/>
                  </a:cxn>
                  <a:cxn ang="0">
                    <a:pos x="connisteX1" y="connsiteY1"/>
                  </a:cxn>
                  <a:cxn ang="0">
                    <a:pos x="connisteX2" y="connsiteY2"/>
                  </a:cxn>
                  <a:cxn ang="0">
                    <a:pos x="connisteX3" y="connsiteY3"/>
                  </a:cxn>
                  <a:cxn ang="0">
                    <a:pos x="connisteX4" y="connsiteY4"/>
                  </a:cxn>
                  <a:cxn ang="0">
                    <a:pos x="connisteX5" y="connsiteY5"/>
                  </a:cxn>
                  <a:cxn ang="0">
                    <a:pos x="connisteX6" y="connsiteY6"/>
                  </a:cxn>
                  <a:cxn ang="0">
                    <a:pos x="connisteX7" y="connsiteY7"/>
                  </a:cxn>
                  <a:cxn ang="0">
                    <a:pos x="connisteX8" y="connsiteY8"/>
                  </a:cxn>
                </a:cxnLst>
                <a:rect l="l" t="t" r="r" b="b"/>
                <a:pathLst>
                  <a:path w="7482909" h="756285">
                    <a:moveTo>
                      <a:pt x="0" y="756285"/>
                    </a:moveTo>
                    <a:cubicBezTo>
                      <a:pt x="8890" y="733425"/>
                      <a:pt x="-17780" y="669925"/>
                      <a:pt x="88900" y="637540"/>
                    </a:cubicBezTo>
                    <a:cubicBezTo>
                      <a:pt x="195580" y="605155"/>
                      <a:pt x="106680" y="601980"/>
                      <a:pt x="534035" y="593090"/>
                    </a:cubicBezTo>
                    <a:cubicBezTo>
                      <a:pt x="961390" y="584200"/>
                      <a:pt x="1275080" y="593090"/>
                      <a:pt x="2224405" y="593090"/>
                    </a:cubicBezTo>
                    <a:cubicBezTo>
                      <a:pt x="3173730" y="593090"/>
                      <a:pt x="4321810" y="593090"/>
                      <a:pt x="5280025" y="593090"/>
                    </a:cubicBezTo>
                    <a:cubicBezTo>
                      <a:pt x="6238240" y="593090"/>
                      <a:pt x="6579235" y="631825"/>
                      <a:pt x="7015480" y="593090"/>
                    </a:cubicBezTo>
                    <a:cubicBezTo>
                      <a:pt x="7451725" y="554355"/>
                      <a:pt x="7386320" y="519430"/>
                      <a:pt x="7460615" y="400685"/>
                    </a:cubicBezTo>
                    <a:cubicBezTo>
                      <a:pt x="7534910" y="281940"/>
                      <a:pt x="7400925" y="86360"/>
                      <a:pt x="7386320" y="0"/>
                    </a:cubicBez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cxnSp>
          <p:nvCxnSpPr>
            <p:cNvPr id="19" name="直接连接符 18"/>
            <p:cNvCxnSpPr/>
            <p:nvPr/>
          </p:nvCxnSpPr>
          <p:spPr>
            <a:xfrm flipH="1">
              <a:off x="16193" y="3765"/>
              <a:ext cx="213" cy="181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398" name="组合 37"/>
          <p:cNvGrpSpPr/>
          <p:nvPr/>
        </p:nvGrpSpPr>
        <p:grpSpPr>
          <a:xfrm>
            <a:off x="1127125" y="3692525"/>
            <a:ext cx="3751263" cy="533400"/>
            <a:chOff x="712" y="8119"/>
            <a:chExt cx="8431" cy="1122"/>
          </a:xfrm>
        </p:grpSpPr>
        <p:sp>
          <p:nvSpPr>
            <p:cNvPr id="23" name="椭圆 22"/>
            <p:cNvSpPr/>
            <p:nvPr/>
          </p:nvSpPr>
          <p:spPr>
            <a:xfrm>
              <a:off x="8511" y="8587"/>
              <a:ext cx="632" cy="655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712" y="8119"/>
              <a:ext cx="7871" cy="538"/>
            </a:xfrm>
            <a:custGeom>
              <a:avLst/>
              <a:gdLst>
                <a:gd name="connisteX0" fmla="*/ 4998085 w 4998085"/>
                <a:gd name="connsiteY0" fmla="*/ 430841 h 430841"/>
                <a:gd name="connisteX1" fmla="*/ 4686935 w 4998085"/>
                <a:gd name="connsiteY1" fmla="*/ 134296 h 430841"/>
                <a:gd name="connisteX2" fmla="*/ 4093210 w 4998085"/>
                <a:gd name="connsiteY2" fmla="*/ 15551 h 430841"/>
                <a:gd name="connisteX3" fmla="*/ 3188335 w 4998085"/>
                <a:gd name="connsiteY3" fmla="*/ 15551 h 430841"/>
                <a:gd name="connisteX4" fmla="*/ 1690370 w 4998085"/>
                <a:gd name="connsiteY4" fmla="*/ 104451 h 430841"/>
                <a:gd name="connisteX5" fmla="*/ 1601470 w 4998085"/>
                <a:gd name="connsiteY5" fmla="*/ 253041 h 430841"/>
                <a:gd name="connisteX6" fmla="*/ 1690370 w 4998085"/>
                <a:gd name="connsiteY6" fmla="*/ 223196 h 430841"/>
                <a:gd name="connisteX7" fmla="*/ 1690370 w 4998085"/>
                <a:gd name="connsiteY7" fmla="*/ 134296 h 430841"/>
                <a:gd name="connisteX8" fmla="*/ 1290320 w 4998085"/>
                <a:gd name="connsiteY8" fmla="*/ 60001 h 430841"/>
                <a:gd name="connisteX9" fmla="*/ 845185 w 4998085"/>
                <a:gd name="connsiteY9" fmla="*/ 89846 h 430841"/>
                <a:gd name="connisteX10" fmla="*/ 875030 w 4998085"/>
                <a:gd name="connsiteY10" fmla="*/ 223196 h 430841"/>
                <a:gd name="connisteX11" fmla="*/ 1038225 w 4998085"/>
                <a:gd name="connsiteY11" fmla="*/ 178746 h 430841"/>
                <a:gd name="connisteX12" fmla="*/ 993775 w 4998085"/>
                <a:gd name="connsiteY12" fmla="*/ 104451 h 430841"/>
                <a:gd name="connisteX13" fmla="*/ 667385 w 4998085"/>
                <a:gd name="connsiteY13" fmla="*/ 60001 h 430841"/>
                <a:gd name="connisteX14" fmla="*/ 0 w 4998085"/>
                <a:gd name="connsiteY14" fmla="*/ 60001 h 430841"/>
                <a:gd name="connisteX15" fmla="*/ 14605 w 4998085"/>
                <a:gd name="connsiteY15" fmla="*/ -133038 h 430841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  <a:cxn ang="0">
                  <a:pos x="connisteX13" y="connsiteY13"/>
                </a:cxn>
                <a:cxn ang="0">
                  <a:pos x="connisteX14" y="connsiteY14"/>
                </a:cxn>
                <a:cxn ang="0">
                  <a:pos x="connisteX15" y="connsiteY15"/>
                </a:cxn>
              </a:cxnLst>
              <a:rect l="l" t="t" r="r" b="b"/>
              <a:pathLst>
                <a:path w="4998085" h="430842">
                  <a:moveTo>
                    <a:pt x="4998085" y="430842"/>
                  </a:moveTo>
                  <a:cubicBezTo>
                    <a:pt x="4947920" y="373692"/>
                    <a:pt x="4867910" y="217482"/>
                    <a:pt x="4686935" y="134297"/>
                  </a:cubicBezTo>
                  <a:cubicBezTo>
                    <a:pt x="4505960" y="51112"/>
                    <a:pt x="4392930" y="39047"/>
                    <a:pt x="4093210" y="15552"/>
                  </a:cubicBezTo>
                  <a:cubicBezTo>
                    <a:pt x="3793490" y="-7943"/>
                    <a:pt x="3669030" y="-2228"/>
                    <a:pt x="3188335" y="15552"/>
                  </a:cubicBezTo>
                  <a:cubicBezTo>
                    <a:pt x="2707640" y="33332"/>
                    <a:pt x="2007870" y="56827"/>
                    <a:pt x="1690370" y="104452"/>
                  </a:cubicBezTo>
                  <a:cubicBezTo>
                    <a:pt x="1372870" y="152077"/>
                    <a:pt x="1601470" y="229547"/>
                    <a:pt x="1601470" y="253042"/>
                  </a:cubicBezTo>
                  <a:cubicBezTo>
                    <a:pt x="1601470" y="276537"/>
                    <a:pt x="1672590" y="246692"/>
                    <a:pt x="1690370" y="223197"/>
                  </a:cubicBezTo>
                  <a:cubicBezTo>
                    <a:pt x="1708150" y="199702"/>
                    <a:pt x="1770380" y="166682"/>
                    <a:pt x="1690370" y="134297"/>
                  </a:cubicBezTo>
                  <a:cubicBezTo>
                    <a:pt x="1610360" y="101912"/>
                    <a:pt x="1459230" y="68892"/>
                    <a:pt x="1290320" y="60002"/>
                  </a:cubicBezTo>
                  <a:cubicBezTo>
                    <a:pt x="1121410" y="51112"/>
                    <a:pt x="928370" y="57462"/>
                    <a:pt x="845185" y="89847"/>
                  </a:cubicBezTo>
                  <a:cubicBezTo>
                    <a:pt x="762000" y="122232"/>
                    <a:pt x="836295" y="205417"/>
                    <a:pt x="875030" y="223197"/>
                  </a:cubicBezTo>
                  <a:cubicBezTo>
                    <a:pt x="913765" y="240977"/>
                    <a:pt x="1014730" y="202242"/>
                    <a:pt x="1038225" y="178747"/>
                  </a:cubicBezTo>
                  <a:cubicBezTo>
                    <a:pt x="1061720" y="155252"/>
                    <a:pt x="1068070" y="127947"/>
                    <a:pt x="993775" y="104452"/>
                  </a:cubicBezTo>
                  <a:cubicBezTo>
                    <a:pt x="919480" y="80957"/>
                    <a:pt x="866140" y="68892"/>
                    <a:pt x="667385" y="60002"/>
                  </a:cubicBezTo>
                  <a:cubicBezTo>
                    <a:pt x="468630" y="51112"/>
                    <a:pt x="130810" y="98737"/>
                    <a:pt x="0" y="60002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6401" name="矩形 1"/>
          <p:cNvSpPr/>
          <p:nvPr/>
        </p:nvSpPr>
        <p:spPr>
          <a:xfrm>
            <a:off x="1177925" y="455613"/>
            <a:ext cx="7267575" cy="708025"/>
          </a:xfrm>
          <a:prstGeom prst="rect">
            <a:avLst/>
          </a:prstGeom>
          <a:solidFill>
            <a:srgbClr val="00B0F0"/>
          </a:solidFill>
          <a:ln w="9525">
            <a:noFill/>
          </a:ln>
        </p:spPr>
        <p:txBody>
          <a:bodyPr anchor="t">
            <a:spAutoFit/>
          </a:bodyPr>
          <a:p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二、下面这段话只修改了一部分。读一读，看看还有什么问题，用修改符号改一改。</a:t>
            </a:r>
            <a:endParaRPr lang="zh-CN" altLang="en-US" sz="2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09" name="矩形 3"/>
          <p:cNvSpPr/>
          <p:nvPr/>
        </p:nvSpPr>
        <p:spPr>
          <a:xfrm>
            <a:off x="992188" y="1309688"/>
            <a:ext cx="7375525" cy="31384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indent="536575">
              <a:lnSpc>
                <a:spcPct val="150000"/>
              </a:lnSpc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我养了螃蟹一只，他眼睛、嘴巴都不怎么显眼，钳子倒是很大。它最爱显摆它的钳了。有一次，我轻轻点了它一下用一根小棍，它立刻转动身体，向我高高举起那大钳子剪刀似的。我又点了几下，它钳子越举越高，突然，整个身子翻了过去。它急了，，腿和钳子在空中乱舞，好不容易才借助玻璃缸壁翻身过来。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410" name="AutoShape 70"/>
          <p:cNvSpPr>
            <a:spLocks noChangeAspect="1" noTextEdit="1"/>
          </p:cNvSpPr>
          <p:nvPr/>
        </p:nvSpPr>
        <p:spPr>
          <a:xfrm>
            <a:off x="-3943350" y="534988"/>
            <a:ext cx="1895475" cy="13589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eaLnBrk="0" hangingPunct="0"/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2417763" y="1444625"/>
            <a:ext cx="1190625" cy="361950"/>
          </a:xfrm>
          <a:custGeom>
            <a:avLst/>
            <a:gdLst>
              <a:gd name="connsiteX0" fmla="*/ 0 w 1058986"/>
              <a:gd name="connsiteY0" fmla="*/ 95174 h 371399"/>
              <a:gd name="connsiteX1" fmla="*/ 28575 w 1058986"/>
              <a:gd name="connsiteY1" fmla="*/ 228524 h 371399"/>
              <a:gd name="connsiteX2" fmla="*/ 47625 w 1058986"/>
              <a:gd name="connsiteY2" fmla="*/ 285674 h 371399"/>
              <a:gd name="connsiteX3" fmla="*/ 76200 w 1058986"/>
              <a:gd name="connsiteY3" fmla="*/ 304724 h 371399"/>
              <a:gd name="connsiteX4" fmla="*/ 114300 w 1058986"/>
              <a:gd name="connsiteY4" fmla="*/ 333299 h 371399"/>
              <a:gd name="connsiteX5" fmla="*/ 200025 w 1058986"/>
              <a:gd name="connsiteY5" fmla="*/ 371399 h 371399"/>
              <a:gd name="connsiteX6" fmla="*/ 447675 w 1058986"/>
              <a:gd name="connsiteY6" fmla="*/ 352349 h 371399"/>
              <a:gd name="connsiteX7" fmla="*/ 485775 w 1058986"/>
              <a:gd name="connsiteY7" fmla="*/ 342824 h 371399"/>
              <a:gd name="connsiteX8" fmla="*/ 514350 w 1058986"/>
              <a:gd name="connsiteY8" fmla="*/ 323774 h 371399"/>
              <a:gd name="connsiteX9" fmla="*/ 561975 w 1058986"/>
              <a:gd name="connsiteY9" fmla="*/ 238049 h 371399"/>
              <a:gd name="connsiteX10" fmla="*/ 581025 w 1058986"/>
              <a:gd name="connsiteY10" fmla="*/ 57074 h 371399"/>
              <a:gd name="connsiteX11" fmla="*/ 609600 w 1058986"/>
              <a:gd name="connsiteY11" fmla="*/ 47549 h 371399"/>
              <a:gd name="connsiteX12" fmla="*/ 704850 w 1058986"/>
              <a:gd name="connsiteY12" fmla="*/ 38024 h 371399"/>
              <a:gd name="connsiteX13" fmla="*/ 895350 w 1058986"/>
              <a:gd name="connsiteY13" fmla="*/ 9449 h 371399"/>
              <a:gd name="connsiteX14" fmla="*/ 1028700 w 1058986"/>
              <a:gd name="connsiteY14" fmla="*/ 18974 h 371399"/>
              <a:gd name="connsiteX15" fmla="*/ 1038225 w 1058986"/>
              <a:gd name="connsiteY15" fmla="*/ 247574 h 371399"/>
              <a:gd name="connsiteX16" fmla="*/ 1057275 w 1058986"/>
              <a:gd name="connsiteY16" fmla="*/ 276149 h 371399"/>
              <a:gd name="connsiteX17" fmla="*/ 1057275 w 1058986"/>
              <a:gd name="connsiteY17" fmla="*/ 323774 h 371399"/>
              <a:gd name="connsiteX0-1" fmla="*/ 0 w 1096438"/>
              <a:gd name="connsiteY0-2" fmla="*/ 85725 h 361950"/>
              <a:gd name="connsiteX1-3" fmla="*/ 28575 w 1096438"/>
              <a:gd name="connsiteY1-4" fmla="*/ 219075 h 361950"/>
              <a:gd name="connsiteX2-5" fmla="*/ 47625 w 1096438"/>
              <a:gd name="connsiteY2-6" fmla="*/ 276225 h 361950"/>
              <a:gd name="connsiteX3-7" fmla="*/ 76200 w 1096438"/>
              <a:gd name="connsiteY3-8" fmla="*/ 295275 h 361950"/>
              <a:gd name="connsiteX4-9" fmla="*/ 114300 w 1096438"/>
              <a:gd name="connsiteY4-10" fmla="*/ 323850 h 361950"/>
              <a:gd name="connsiteX5-11" fmla="*/ 200025 w 1096438"/>
              <a:gd name="connsiteY5-12" fmla="*/ 361950 h 361950"/>
              <a:gd name="connsiteX6-13" fmla="*/ 447675 w 1096438"/>
              <a:gd name="connsiteY6-14" fmla="*/ 342900 h 361950"/>
              <a:gd name="connsiteX7-15" fmla="*/ 485775 w 1096438"/>
              <a:gd name="connsiteY7-16" fmla="*/ 333375 h 361950"/>
              <a:gd name="connsiteX8-17" fmla="*/ 514350 w 1096438"/>
              <a:gd name="connsiteY8-18" fmla="*/ 314325 h 361950"/>
              <a:gd name="connsiteX9-19" fmla="*/ 561975 w 1096438"/>
              <a:gd name="connsiteY9-20" fmla="*/ 228600 h 361950"/>
              <a:gd name="connsiteX10-21" fmla="*/ 581025 w 1096438"/>
              <a:gd name="connsiteY10-22" fmla="*/ 47625 h 361950"/>
              <a:gd name="connsiteX11-23" fmla="*/ 609600 w 1096438"/>
              <a:gd name="connsiteY11-24" fmla="*/ 38100 h 361950"/>
              <a:gd name="connsiteX12-25" fmla="*/ 704850 w 1096438"/>
              <a:gd name="connsiteY12-26" fmla="*/ 28575 h 361950"/>
              <a:gd name="connsiteX13-27" fmla="*/ 895350 w 1096438"/>
              <a:gd name="connsiteY13-28" fmla="*/ 0 h 361950"/>
              <a:gd name="connsiteX14-29" fmla="*/ 1085850 w 1096438"/>
              <a:gd name="connsiteY14-30" fmla="*/ 76200 h 361950"/>
              <a:gd name="connsiteX15-31" fmla="*/ 1038225 w 1096438"/>
              <a:gd name="connsiteY15-32" fmla="*/ 238125 h 361950"/>
              <a:gd name="connsiteX16-33" fmla="*/ 1057275 w 1096438"/>
              <a:gd name="connsiteY16-34" fmla="*/ 266700 h 361950"/>
              <a:gd name="connsiteX17-35" fmla="*/ 1057275 w 1096438"/>
              <a:gd name="connsiteY17-36" fmla="*/ 314325 h 361950"/>
              <a:gd name="connsiteX0-37" fmla="*/ 0 w 1095898"/>
              <a:gd name="connsiteY0-38" fmla="*/ 85725 h 361950"/>
              <a:gd name="connsiteX1-39" fmla="*/ 28575 w 1095898"/>
              <a:gd name="connsiteY1-40" fmla="*/ 219075 h 361950"/>
              <a:gd name="connsiteX2-41" fmla="*/ 47625 w 1095898"/>
              <a:gd name="connsiteY2-42" fmla="*/ 276225 h 361950"/>
              <a:gd name="connsiteX3-43" fmla="*/ 76200 w 1095898"/>
              <a:gd name="connsiteY3-44" fmla="*/ 295275 h 361950"/>
              <a:gd name="connsiteX4-45" fmla="*/ 114300 w 1095898"/>
              <a:gd name="connsiteY4-46" fmla="*/ 323850 h 361950"/>
              <a:gd name="connsiteX5-47" fmla="*/ 200025 w 1095898"/>
              <a:gd name="connsiteY5-48" fmla="*/ 361950 h 361950"/>
              <a:gd name="connsiteX6-49" fmla="*/ 447675 w 1095898"/>
              <a:gd name="connsiteY6-50" fmla="*/ 342900 h 361950"/>
              <a:gd name="connsiteX7-51" fmla="*/ 485775 w 1095898"/>
              <a:gd name="connsiteY7-52" fmla="*/ 333375 h 361950"/>
              <a:gd name="connsiteX8-53" fmla="*/ 514350 w 1095898"/>
              <a:gd name="connsiteY8-54" fmla="*/ 314325 h 361950"/>
              <a:gd name="connsiteX9-55" fmla="*/ 561975 w 1095898"/>
              <a:gd name="connsiteY9-56" fmla="*/ 228600 h 361950"/>
              <a:gd name="connsiteX10-57" fmla="*/ 581025 w 1095898"/>
              <a:gd name="connsiteY10-58" fmla="*/ 47625 h 361950"/>
              <a:gd name="connsiteX11-59" fmla="*/ 609600 w 1095898"/>
              <a:gd name="connsiteY11-60" fmla="*/ 38100 h 361950"/>
              <a:gd name="connsiteX12-61" fmla="*/ 704850 w 1095898"/>
              <a:gd name="connsiteY12-62" fmla="*/ 28575 h 361950"/>
              <a:gd name="connsiteX13-63" fmla="*/ 895350 w 1095898"/>
              <a:gd name="connsiteY13-64" fmla="*/ 0 h 361950"/>
              <a:gd name="connsiteX14-65" fmla="*/ 1085850 w 1095898"/>
              <a:gd name="connsiteY14-66" fmla="*/ 76200 h 361950"/>
              <a:gd name="connsiteX15-67" fmla="*/ 1038225 w 1095898"/>
              <a:gd name="connsiteY15-68" fmla="*/ 238125 h 361950"/>
              <a:gd name="connsiteX16-69" fmla="*/ 1095375 w 1095898"/>
              <a:gd name="connsiteY16-70" fmla="*/ 180975 h 361950"/>
              <a:gd name="connsiteX17-71" fmla="*/ 1057275 w 1095898"/>
              <a:gd name="connsiteY17-72" fmla="*/ 314325 h 361950"/>
              <a:gd name="connsiteX0-73" fmla="*/ 0 w 1103147"/>
              <a:gd name="connsiteY0-74" fmla="*/ 85725 h 361950"/>
              <a:gd name="connsiteX1-75" fmla="*/ 28575 w 1103147"/>
              <a:gd name="connsiteY1-76" fmla="*/ 219075 h 361950"/>
              <a:gd name="connsiteX2-77" fmla="*/ 47625 w 1103147"/>
              <a:gd name="connsiteY2-78" fmla="*/ 276225 h 361950"/>
              <a:gd name="connsiteX3-79" fmla="*/ 76200 w 1103147"/>
              <a:gd name="connsiteY3-80" fmla="*/ 295275 h 361950"/>
              <a:gd name="connsiteX4-81" fmla="*/ 114300 w 1103147"/>
              <a:gd name="connsiteY4-82" fmla="*/ 323850 h 361950"/>
              <a:gd name="connsiteX5-83" fmla="*/ 200025 w 1103147"/>
              <a:gd name="connsiteY5-84" fmla="*/ 361950 h 361950"/>
              <a:gd name="connsiteX6-85" fmla="*/ 447675 w 1103147"/>
              <a:gd name="connsiteY6-86" fmla="*/ 342900 h 361950"/>
              <a:gd name="connsiteX7-87" fmla="*/ 485775 w 1103147"/>
              <a:gd name="connsiteY7-88" fmla="*/ 333375 h 361950"/>
              <a:gd name="connsiteX8-89" fmla="*/ 514350 w 1103147"/>
              <a:gd name="connsiteY8-90" fmla="*/ 314325 h 361950"/>
              <a:gd name="connsiteX9-91" fmla="*/ 561975 w 1103147"/>
              <a:gd name="connsiteY9-92" fmla="*/ 228600 h 361950"/>
              <a:gd name="connsiteX10-93" fmla="*/ 581025 w 1103147"/>
              <a:gd name="connsiteY10-94" fmla="*/ 47625 h 361950"/>
              <a:gd name="connsiteX11-95" fmla="*/ 609600 w 1103147"/>
              <a:gd name="connsiteY11-96" fmla="*/ 38100 h 361950"/>
              <a:gd name="connsiteX12-97" fmla="*/ 704850 w 1103147"/>
              <a:gd name="connsiteY12-98" fmla="*/ 28575 h 361950"/>
              <a:gd name="connsiteX13-99" fmla="*/ 895350 w 1103147"/>
              <a:gd name="connsiteY13-100" fmla="*/ 0 h 361950"/>
              <a:gd name="connsiteX14-101" fmla="*/ 1085850 w 1103147"/>
              <a:gd name="connsiteY14-102" fmla="*/ 76200 h 361950"/>
              <a:gd name="connsiteX15-103" fmla="*/ 1095375 w 1103147"/>
              <a:gd name="connsiteY15-104" fmla="*/ 200025 h 361950"/>
              <a:gd name="connsiteX16-105" fmla="*/ 1095375 w 1103147"/>
              <a:gd name="connsiteY16-106" fmla="*/ 180975 h 361950"/>
              <a:gd name="connsiteX17-107" fmla="*/ 1057275 w 1103147"/>
              <a:gd name="connsiteY17-108" fmla="*/ 314325 h 361950"/>
              <a:gd name="connsiteX0-109" fmla="*/ 0 w 1105109"/>
              <a:gd name="connsiteY0-110" fmla="*/ 85725 h 361950"/>
              <a:gd name="connsiteX1-111" fmla="*/ 28575 w 1105109"/>
              <a:gd name="connsiteY1-112" fmla="*/ 219075 h 361950"/>
              <a:gd name="connsiteX2-113" fmla="*/ 47625 w 1105109"/>
              <a:gd name="connsiteY2-114" fmla="*/ 276225 h 361950"/>
              <a:gd name="connsiteX3-115" fmla="*/ 76200 w 1105109"/>
              <a:gd name="connsiteY3-116" fmla="*/ 295275 h 361950"/>
              <a:gd name="connsiteX4-117" fmla="*/ 114300 w 1105109"/>
              <a:gd name="connsiteY4-118" fmla="*/ 323850 h 361950"/>
              <a:gd name="connsiteX5-119" fmla="*/ 200025 w 1105109"/>
              <a:gd name="connsiteY5-120" fmla="*/ 361950 h 361950"/>
              <a:gd name="connsiteX6-121" fmla="*/ 447675 w 1105109"/>
              <a:gd name="connsiteY6-122" fmla="*/ 342900 h 361950"/>
              <a:gd name="connsiteX7-123" fmla="*/ 485775 w 1105109"/>
              <a:gd name="connsiteY7-124" fmla="*/ 333375 h 361950"/>
              <a:gd name="connsiteX8-125" fmla="*/ 514350 w 1105109"/>
              <a:gd name="connsiteY8-126" fmla="*/ 314325 h 361950"/>
              <a:gd name="connsiteX9-127" fmla="*/ 561975 w 1105109"/>
              <a:gd name="connsiteY9-128" fmla="*/ 228600 h 361950"/>
              <a:gd name="connsiteX10-129" fmla="*/ 581025 w 1105109"/>
              <a:gd name="connsiteY10-130" fmla="*/ 47625 h 361950"/>
              <a:gd name="connsiteX11-131" fmla="*/ 609600 w 1105109"/>
              <a:gd name="connsiteY11-132" fmla="*/ 38100 h 361950"/>
              <a:gd name="connsiteX12-133" fmla="*/ 704850 w 1105109"/>
              <a:gd name="connsiteY12-134" fmla="*/ 28575 h 361950"/>
              <a:gd name="connsiteX13-135" fmla="*/ 895350 w 1105109"/>
              <a:gd name="connsiteY13-136" fmla="*/ 0 h 361950"/>
              <a:gd name="connsiteX14-137" fmla="*/ 1085850 w 1105109"/>
              <a:gd name="connsiteY14-138" fmla="*/ 76200 h 361950"/>
              <a:gd name="connsiteX15-139" fmla="*/ 1095375 w 1105109"/>
              <a:gd name="connsiteY15-140" fmla="*/ 200025 h 361950"/>
              <a:gd name="connsiteX16-141" fmla="*/ 1057275 w 1105109"/>
              <a:gd name="connsiteY16-142" fmla="*/ 314325 h 361950"/>
              <a:gd name="connsiteX0-143" fmla="*/ 0 w 1105108"/>
              <a:gd name="connsiteY0-144" fmla="*/ 85725 h 361950"/>
              <a:gd name="connsiteX1-145" fmla="*/ 28575 w 1105108"/>
              <a:gd name="connsiteY1-146" fmla="*/ 219075 h 361950"/>
              <a:gd name="connsiteX2-147" fmla="*/ 47625 w 1105108"/>
              <a:gd name="connsiteY2-148" fmla="*/ 276225 h 361950"/>
              <a:gd name="connsiteX3-149" fmla="*/ 76200 w 1105108"/>
              <a:gd name="connsiteY3-150" fmla="*/ 295275 h 361950"/>
              <a:gd name="connsiteX4-151" fmla="*/ 114300 w 1105108"/>
              <a:gd name="connsiteY4-152" fmla="*/ 323850 h 361950"/>
              <a:gd name="connsiteX5-153" fmla="*/ 200025 w 1105108"/>
              <a:gd name="connsiteY5-154" fmla="*/ 361950 h 361950"/>
              <a:gd name="connsiteX6-155" fmla="*/ 447675 w 1105108"/>
              <a:gd name="connsiteY6-156" fmla="*/ 342900 h 361950"/>
              <a:gd name="connsiteX7-157" fmla="*/ 485775 w 1105108"/>
              <a:gd name="connsiteY7-158" fmla="*/ 333375 h 361950"/>
              <a:gd name="connsiteX8-159" fmla="*/ 514350 w 1105108"/>
              <a:gd name="connsiteY8-160" fmla="*/ 314325 h 361950"/>
              <a:gd name="connsiteX9-161" fmla="*/ 561975 w 1105108"/>
              <a:gd name="connsiteY9-162" fmla="*/ 228600 h 361950"/>
              <a:gd name="connsiteX10-163" fmla="*/ 581025 w 1105108"/>
              <a:gd name="connsiteY10-164" fmla="*/ 47625 h 361950"/>
              <a:gd name="connsiteX11-165" fmla="*/ 609600 w 1105108"/>
              <a:gd name="connsiteY11-166" fmla="*/ 38100 h 361950"/>
              <a:gd name="connsiteX12-167" fmla="*/ 704850 w 1105108"/>
              <a:gd name="connsiteY12-168" fmla="*/ 28575 h 361950"/>
              <a:gd name="connsiteX13-169" fmla="*/ 895350 w 1105108"/>
              <a:gd name="connsiteY13-170" fmla="*/ 0 h 361950"/>
              <a:gd name="connsiteX14-171" fmla="*/ 1085850 w 1105108"/>
              <a:gd name="connsiteY14-172" fmla="*/ 76200 h 361950"/>
              <a:gd name="connsiteX15-173" fmla="*/ 1095375 w 1105108"/>
              <a:gd name="connsiteY15-174" fmla="*/ 200025 h 361950"/>
              <a:gd name="connsiteX16-175" fmla="*/ 1057275 w 1105108"/>
              <a:gd name="connsiteY16-176" fmla="*/ 361950 h 36195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</a:cxnLst>
            <a:rect l="l" t="t" r="r" b="b"/>
            <a:pathLst>
              <a:path w="1105108" h="361950">
                <a:moveTo>
                  <a:pt x="0" y="85725"/>
                </a:moveTo>
                <a:cubicBezTo>
                  <a:pt x="7993" y="133686"/>
                  <a:pt x="12752" y="171607"/>
                  <a:pt x="28575" y="219075"/>
                </a:cubicBezTo>
                <a:cubicBezTo>
                  <a:pt x="34925" y="238125"/>
                  <a:pt x="30917" y="265086"/>
                  <a:pt x="47625" y="276225"/>
                </a:cubicBezTo>
                <a:cubicBezTo>
                  <a:pt x="57150" y="282575"/>
                  <a:pt x="66885" y="288621"/>
                  <a:pt x="76200" y="295275"/>
                </a:cubicBezTo>
                <a:cubicBezTo>
                  <a:pt x="89118" y="304502"/>
                  <a:pt x="100101" y="316750"/>
                  <a:pt x="114300" y="323850"/>
                </a:cubicBezTo>
                <a:cubicBezTo>
                  <a:pt x="250320" y="391860"/>
                  <a:pt x="115970" y="305914"/>
                  <a:pt x="200025" y="361950"/>
                </a:cubicBezTo>
                <a:cubicBezTo>
                  <a:pt x="300786" y="356647"/>
                  <a:pt x="359342" y="358960"/>
                  <a:pt x="447675" y="342900"/>
                </a:cubicBezTo>
                <a:cubicBezTo>
                  <a:pt x="460555" y="340558"/>
                  <a:pt x="473075" y="336550"/>
                  <a:pt x="485775" y="333375"/>
                </a:cubicBezTo>
                <a:cubicBezTo>
                  <a:pt x="495300" y="327025"/>
                  <a:pt x="506812" y="322940"/>
                  <a:pt x="514350" y="314325"/>
                </a:cubicBezTo>
                <a:cubicBezTo>
                  <a:pt x="549621" y="274015"/>
                  <a:pt x="548893" y="267847"/>
                  <a:pt x="561975" y="228600"/>
                </a:cubicBezTo>
                <a:cubicBezTo>
                  <a:pt x="568325" y="168275"/>
                  <a:pt x="566313" y="106472"/>
                  <a:pt x="581025" y="47625"/>
                </a:cubicBezTo>
                <a:cubicBezTo>
                  <a:pt x="583460" y="37885"/>
                  <a:pt x="599677" y="39627"/>
                  <a:pt x="609600" y="38100"/>
                </a:cubicBezTo>
                <a:cubicBezTo>
                  <a:pt x="641137" y="33248"/>
                  <a:pt x="673262" y="33088"/>
                  <a:pt x="704850" y="28575"/>
                </a:cubicBezTo>
                <a:cubicBezTo>
                  <a:pt x="1001216" y="-13763"/>
                  <a:pt x="642079" y="28141"/>
                  <a:pt x="895350" y="0"/>
                </a:cubicBezTo>
                <a:cubicBezTo>
                  <a:pt x="939800" y="3175"/>
                  <a:pt x="1052513" y="42863"/>
                  <a:pt x="1085850" y="76200"/>
                </a:cubicBezTo>
                <a:cubicBezTo>
                  <a:pt x="1119187" y="109537"/>
                  <a:pt x="1100137" y="152400"/>
                  <a:pt x="1095375" y="200025"/>
                </a:cubicBezTo>
                <a:cubicBezTo>
                  <a:pt x="1090613" y="247650"/>
                  <a:pt x="1065213" y="338138"/>
                  <a:pt x="1057275" y="361950"/>
                </a:cubicBezTo>
              </a:path>
            </a:pathLst>
          </a:cu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7412" name="组合 15"/>
          <p:cNvGrpSpPr/>
          <p:nvPr/>
        </p:nvGrpSpPr>
        <p:grpSpPr>
          <a:xfrm>
            <a:off x="4667250" y="1519238"/>
            <a:ext cx="3838575" cy="749300"/>
            <a:chOff x="4048125" y="1970154"/>
            <a:chExt cx="4363634" cy="668271"/>
          </a:xfrm>
        </p:grpSpPr>
        <p:sp>
          <p:nvSpPr>
            <p:cNvPr id="6" name="任意多边形 5"/>
            <p:cNvSpPr/>
            <p:nvPr/>
          </p:nvSpPr>
          <p:spPr>
            <a:xfrm>
              <a:off x="4048125" y="2505337"/>
              <a:ext cx="86623" cy="133088"/>
            </a:xfrm>
            <a:custGeom>
              <a:avLst/>
              <a:gdLst>
                <a:gd name="connsiteX0" fmla="*/ 85725 w 85725"/>
                <a:gd name="connsiteY0" fmla="*/ 0 h 133350"/>
                <a:gd name="connsiteX1" fmla="*/ 38100 w 85725"/>
                <a:gd name="connsiteY1" fmla="*/ 28575 h 133350"/>
                <a:gd name="connsiteX2" fmla="*/ 28575 w 85725"/>
                <a:gd name="connsiteY2" fmla="*/ 76200 h 133350"/>
                <a:gd name="connsiteX3" fmla="*/ 0 w 85725"/>
                <a:gd name="connsiteY3" fmla="*/ 1333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725" h="133350">
                  <a:moveTo>
                    <a:pt x="85725" y="0"/>
                  </a:moveTo>
                  <a:cubicBezTo>
                    <a:pt x="69850" y="9525"/>
                    <a:pt x="49208" y="13764"/>
                    <a:pt x="38100" y="28575"/>
                  </a:cubicBezTo>
                  <a:cubicBezTo>
                    <a:pt x="28386" y="41527"/>
                    <a:pt x="33695" y="60841"/>
                    <a:pt x="28575" y="76200"/>
                  </a:cubicBezTo>
                  <a:lnTo>
                    <a:pt x="0" y="133350"/>
                  </a:lnTo>
                </a:path>
              </a:pathLst>
            </a:cu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4098655" y="2530822"/>
              <a:ext cx="95647" cy="66543"/>
            </a:xfrm>
            <a:custGeom>
              <a:avLst/>
              <a:gdLst>
                <a:gd name="connsiteX0" fmla="*/ 0 w 95250"/>
                <a:gd name="connsiteY0" fmla="*/ 0 h 66675"/>
                <a:gd name="connsiteX1" fmla="*/ 66675 w 95250"/>
                <a:gd name="connsiteY1" fmla="*/ 9525 h 66675"/>
                <a:gd name="connsiteX2" fmla="*/ 85725 w 95250"/>
                <a:gd name="connsiteY2" fmla="*/ 38100 h 66675"/>
                <a:gd name="connsiteX3" fmla="*/ 95250 w 95250"/>
                <a:gd name="connsiteY3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0" h="66675">
                  <a:moveTo>
                    <a:pt x="0" y="0"/>
                  </a:moveTo>
                  <a:cubicBezTo>
                    <a:pt x="22225" y="3175"/>
                    <a:pt x="46159" y="407"/>
                    <a:pt x="66675" y="9525"/>
                  </a:cubicBezTo>
                  <a:cubicBezTo>
                    <a:pt x="77136" y="14174"/>
                    <a:pt x="80605" y="27861"/>
                    <a:pt x="85725" y="38100"/>
                  </a:cubicBezTo>
                  <a:cubicBezTo>
                    <a:pt x="90215" y="47080"/>
                    <a:pt x="95250" y="66675"/>
                    <a:pt x="95250" y="66675"/>
                  </a:cubicBezTo>
                </a:path>
              </a:pathLst>
            </a:custGeom>
            <a:ln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4114897" y="2172617"/>
              <a:ext cx="3870965" cy="302987"/>
            </a:xfrm>
            <a:custGeom>
              <a:avLst/>
              <a:gdLst>
                <a:gd name="connsiteX0" fmla="*/ 0 w 4038600"/>
                <a:gd name="connsiteY0" fmla="*/ 371475 h 371475"/>
                <a:gd name="connsiteX1" fmla="*/ 57150 w 4038600"/>
                <a:gd name="connsiteY1" fmla="*/ 295275 h 371475"/>
                <a:gd name="connsiteX2" fmla="*/ 104775 w 4038600"/>
                <a:gd name="connsiteY2" fmla="*/ 114300 h 371475"/>
                <a:gd name="connsiteX3" fmla="*/ 695325 w 4038600"/>
                <a:gd name="connsiteY3" fmla="*/ 85725 h 371475"/>
                <a:gd name="connsiteX4" fmla="*/ 876300 w 4038600"/>
                <a:gd name="connsiteY4" fmla="*/ 66675 h 371475"/>
                <a:gd name="connsiteX5" fmla="*/ 1000125 w 4038600"/>
                <a:gd name="connsiteY5" fmla="*/ 57150 h 371475"/>
                <a:gd name="connsiteX6" fmla="*/ 1123950 w 4038600"/>
                <a:gd name="connsiteY6" fmla="*/ 38100 h 371475"/>
                <a:gd name="connsiteX7" fmla="*/ 1200150 w 4038600"/>
                <a:gd name="connsiteY7" fmla="*/ 28575 h 371475"/>
                <a:gd name="connsiteX8" fmla="*/ 1238250 w 4038600"/>
                <a:gd name="connsiteY8" fmla="*/ 19050 h 371475"/>
                <a:gd name="connsiteX9" fmla="*/ 1381125 w 4038600"/>
                <a:gd name="connsiteY9" fmla="*/ 0 h 371475"/>
                <a:gd name="connsiteX10" fmla="*/ 3038475 w 4038600"/>
                <a:gd name="connsiteY10" fmla="*/ 9525 h 371475"/>
                <a:gd name="connsiteX11" fmla="*/ 3238500 w 4038600"/>
                <a:gd name="connsiteY11" fmla="*/ 28575 h 371475"/>
                <a:gd name="connsiteX12" fmla="*/ 3676650 w 4038600"/>
                <a:gd name="connsiteY12" fmla="*/ 19050 h 371475"/>
                <a:gd name="connsiteX13" fmla="*/ 3743325 w 4038600"/>
                <a:gd name="connsiteY13" fmla="*/ 9525 h 371475"/>
                <a:gd name="connsiteX14" fmla="*/ 4038600 w 4038600"/>
                <a:gd name="connsiteY14" fmla="*/ 9525 h 371475"/>
                <a:gd name="connsiteX0-1" fmla="*/ 0 w 4038600"/>
                <a:gd name="connsiteY0-2" fmla="*/ 371475 h 371475"/>
                <a:gd name="connsiteX1-3" fmla="*/ 104775 w 4038600"/>
                <a:gd name="connsiteY1-4" fmla="*/ 114300 h 371475"/>
                <a:gd name="connsiteX2-5" fmla="*/ 695325 w 4038600"/>
                <a:gd name="connsiteY2-6" fmla="*/ 85725 h 371475"/>
                <a:gd name="connsiteX3-7" fmla="*/ 876300 w 4038600"/>
                <a:gd name="connsiteY3-8" fmla="*/ 66675 h 371475"/>
                <a:gd name="connsiteX4-9" fmla="*/ 1000125 w 4038600"/>
                <a:gd name="connsiteY4-10" fmla="*/ 57150 h 371475"/>
                <a:gd name="connsiteX5-11" fmla="*/ 1123950 w 4038600"/>
                <a:gd name="connsiteY5-12" fmla="*/ 38100 h 371475"/>
                <a:gd name="connsiteX6-13" fmla="*/ 1200150 w 4038600"/>
                <a:gd name="connsiteY6-14" fmla="*/ 28575 h 371475"/>
                <a:gd name="connsiteX7-15" fmla="*/ 1238250 w 4038600"/>
                <a:gd name="connsiteY7-16" fmla="*/ 19050 h 371475"/>
                <a:gd name="connsiteX8-17" fmla="*/ 1381125 w 4038600"/>
                <a:gd name="connsiteY8-18" fmla="*/ 0 h 371475"/>
                <a:gd name="connsiteX9-19" fmla="*/ 3038475 w 4038600"/>
                <a:gd name="connsiteY9-20" fmla="*/ 9525 h 371475"/>
                <a:gd name="connsiteX10-21" fmla="*/ 3238500 w 4038600"/>
                <a:gd name="connsiteY10-22" fmla="*/ 28575 h 371475"/>
                <a:gd name="connsiteX11-23" fmla="*/ 3676650 w 4038600"/>
                <a:gd name="connsiteY11-24" fmla="*/ 19050 h 371475"/>
                <a:gd name="connsiteX12-25" fmla="*/ 3743325 w 4038600"/>
                <a:gd name="connsiteY12-26" fmla="*/ 9525 h 371475"/>
                <a:gd name="connsiteX13-27" fmla="*/ 4038600 w 4038600"/>
                <a:gd name="connsiteY13-28" fmla="*/ 9525 h 37147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</a:cxnLst>
              <a:rect l="l" t="t" r="r" b="b"/>
              <a:pathLst>
                <a:path w="4038600" h="371475">
                  <a:moveTo>
                    <a:pt x="0" y="371475"/>
                  </a:moveTo>
                  <a:cubicBezTo>
                    <a:pt x="21828" y="317897"/>
                    <a:pt x="-11113" y="161925"/>
                    <a:pt x="104775" y="114300"/>
                  </a:cubicBezTo>
                  <a:cubicBezTo>
                    <a:pt x="290436" y="-9474"/>
                    <a:pt x="102268" y="108535"/>
                    <a:pt x="695325" y="85725"/>
                  </a:cubicBezTo>
                  <a:cubicBezTo>
                    <a:pt x="755938" y="83394"/>
                    <a:pt x="815907" y="72337"/>
                    <a:pt x="876300" y="66675"/>
                  </a:cubicBezTo>
                  <a:cubicBezTo>
                    <a:pt x="917516" y="62811"/>
                    <a:pt x="958850" y="60325"/>
                    <a:pt x="1000125" y="57150"/>
                  </a:cubicBezTo>
                  <a:cubicBezTo>
                    <a:pt x="1068337" y="40097"/>
                    <a:pt x="1020338" y="50290"/>
                    <a:pt x="1123950" y="38100"/>
                  </a:cubicBezTo>
                  <a:cubicBezTo>
                    <a:pt x="1149372" y="35109"/>
                    <a:pt x="1174901" y="32783"/>
                    <a:pt x="1200150" y="28575"/>
                  </a:cubicBezTo>
                  <a:cubicBezTo>
                    <a:pt x="1213063" y="26423"/>
                    <a:pt x="1225291" y="20901"/>
                    <a:pt x="1238250" y="19050"/>
                  </a:cubicBezTo>
                  <a:cubicBezTo>
                    <a:pt x="1433128" y="-8790"/>
                    <a:pt x="1259836" y="24258"/>
                    <a:pt x="1381125" y="0"/>
                  </a:cubicBezTo>
                  <a:lnTo>
                    <a:pt x="3038475" y="9525"/>
                  </a:lnTo>
                  <a:cubicBezTo>
                    <a:pt x="3101291" y="10197"/>
                    <a:pt x="3174729" y="20604"/>
                    <a:pt x="3238500" y="28575"/>
                  </a:cubicBezTo>
                  <a:lnTo>
                    <a:pt x="3676650" y="19050"/>
                  </a:lnTo>
                  <a:cubicBezTo>
                    <a:pt x="3699085" y="18203"/>
                    <a:pt x="3720882" y="10116"/>
                    <a:pt x="3743325" y="9525"/>
                  </a:cubicBezTo>
                  <a:cubicBezTo>
                    <a:pt x="3841716" y="6936"/>
                    <a:pt x="3940175" y="9525"/>
                    <a:pt x="4038600" y="9525"/>
                  </a:cubicBezTo>
                </a:path>
              </a:pathLst>
            </a:custGeom>
            <a:ln w="28575" cmpd="sng">
              <a:solidFill>
                <a:srgbClr val="FF0000"/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7985863" y="1970154"/>
              <a:ext cx="425896" cy="348294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子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3" name="组合 28671"/>
          <p:cNvGrpSpPr/>
          <p:nvPr/>
        </p:nvGrpSpPr>
        <p:grpSpPr>
          <a:xfrm>
            <a:off x="3811588" y="920750"/>
            <a:ext cx="377825" cy="885825"/>
            <a:chOff x="3746981" y="1170371"/>
            <a:chExt cx="346976" cy="886288"/>
          </a:xfrm>
        </p:grpSpPr>
        <p:sp>
          <p:nvSpPr>
            <p:cNvPr id="33" name="椭圆 32"/>
            <p:cNvSpPr/>
            <p:nvPr/>
          </p:nvSpPr>
          <p:spPr>
            <a:xfrm>
              <a:off x="3781970" y="1769172"/>
              <a:ext cx="311987" cy="287487"/>
            </a:xfrm>
            <a:prstGeom prst="ellipse">
              <a:avLst/>
            </a:prstGeom>
            <a:noFill/>
            <a:ln w="28575">
              <a:solidFill>
                <a:srgbClr val="3333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3746981" y="1170371"/>
              <a:ext cx="346976" cy="360551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3333FF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它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22" name="直接连接符 21"/>
            <p:cNvCxnSpPr>
              <a:endCxn id="33" idx="0"/>
            </p:cNvCxnSpPr>
            <p:nvPr/>
          </p:nvCxnSpPr>
          <p:spPr>
            <a:xfrm>
              <a:off x="3937963" y="1627810"/>
              <a:ext cx="0" cy="141362"/>
            </a:xfrm>
            <a:prstGeom prst="line">
              <a:avLst/>
            </a:prstGeom>
            <a:ln>
              <a:solidFill>
                <a:srgbClr val="3333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>
              <a:endCxn id="33" idx="0"/>
            </p:cNvCxnSpPr>
            <p:nvPr/>
          </p:nvCxnSpPr>
          <p:spPr>
            <a:xfrm>
              <a:off x="3781970" y="1556336"/>
              <a:ext cx="155993" cy="71474"/>
            </a:xfrm>
            <a:prstGeom prst="line">
              <a:avLst/>
            </a:prstGeom>
            <a:ln>
              <a:solidFill>
                <a:srgbClr val="3333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>
              <a:endCxn id="33" idx="0"/>
            </p:cNvCxnSpPr>
            <p:nvPr/>
          </p:nvCxnSpPr>
          <p:spPr>
            <a:xfrm flipV="1">
              <a:off x="3916095" y="1556336"/>
              <a:ext cx="177862" cy="69887"/>
            </a:xfrm>
            <a:prstGeom prst="line">
              <a:avLst/>
            </a:prstGeom>
            <a:ln>
              <a:solidFill>
                <a:srgbClr val="3333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423" name="组合 34"/>
          <p:cNvGrpSpPr/>
          <p:nvPr/>
        </p:nvGrpSpPr>
        <p:grpSpPr>
          <a:xfrm>
            <a:off x="1376363" y="2441575"/>
            <a:ext cx="6269037" cy="846138"/>
            <a:chOff x="2554" y="3804"/>
            <a:chExt cx="13915" cy="2049"/>
          </a:xfrm>
        </p:grpSpPr>
        <p:grpSp>
          <p:nvGrpSpPr>
            <p:cNvPr id="17424" name="组合 19"/>
            <p:cNvGrpSpPr/>
            <p:nvPr/>
          </p:nvGrpSpPr>
          <p:grpSpPr>
            <a:xfrm>
              <a:off x="2554" y="3824"/>
              <a:ext cx="13692" cy="2029"/>
              <a:chOff x="1877" y="5746"/>
              <a:chExt cx="13692" cy="2029"/>
            </a:xfrm>
          </p:grpSpPr>
          <p:sp>
            <p:nvSpPr>
              <p:cNvPr id="21" name="圆角矩形 20"/>
              <p:cNvSpPr/>
              <p:nvPr/>
            </p:nvSpPr>
            <p:spPr>
              <a:xfrm>
                <a:off x="1877" y="6956"/>
                <a:ext cx="2449" cy="819"/>
              </a:xfrm>
              <a:prstGeom prst="round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任意多边形 16"/>
              <p:cNvSpPr/>
              <p:nvPr/>
            </p:nvSpPr>
            <p:spPr>
              <a:xfrm>
                <a:off x="4048" y="5745"/>
                <a:ext cx="11522" cy="1211"/>
              </a:xfrm>
              <a:custGeom>
                <a:avLst/>
                <a:gdLst>
                  <a:gd name="connisteX0" fmla="*/ 0 w 7482908"/>
                  <a:gd name="connsiteY0" fmla="*/ 756285 h 756285"/>
                  <a:gd name="connisteX1" fmla="*/ 88900 w 7482908"/>
                  <a:gd name="connsiteY1" fmla="*/ 637540 h 756285"/>
                  <a:gd name="connisteX2" fmla="*/ 534035 w 7482908"/>
                  <a:gd name="connsiteY2" fmla="*/ 593090 h 756285"/>
                  <a:gd name="connisteX3" fmla="*/ 2224405 w 7482908"/>
                  <a:gd name="connsiteY3" fmla="*/ 593090 h 756285"/>
                  <a:gd name="connisteX4" fmla="*/ 5280025 w 7482908"/>
                  <a:gd name="connsiteY4" fmla="*/ 593090 h 756285"/>
                  <a:gd name="connisteX5" fmla="*/ 7015480 w 7482908"/>
                  <a:gd name="connsiteY5" fmla="*/ 593090 h 756285"/>
                  <a:gd name="connisteX6" fmla="*/ 7460615 w 7482908"/>
                  <a:gd name="connsiteY6" fmla="*/ 400685 h 756285"/>
                  <a:gd name="connisteX7" fmla="*/ 7386320 w 7482908"/>
                  <a:gd name="connsiteY7" fmla="*/ 0 h 756285"/>
                  <a:gd name="connisteX8" fmla="*/ 7386320 w 7482908"/>
                  <a:gd name="connsiteY8" fmla="*/ -29845 h 756285"/>
                </a:gdLst>
                <a:ahLst/>
                <a:cxnLst>
                  <a:cxn ang="0">
                    <a:pos x="connisteX0" y="connsiteY0"/>
                  </a:cxn>
                  <a:cxn ang="0">
                    <a:pos x="connisteX1" y="connsiteY1"/>
                  </a:cxn>
                  <a:cxn ang="0">
                    <a:pos x="connisteX2" y="connsiteY2"/>
                  </a:cxn>
                  <a:cxn ang="0">
                    <a:pos x="connisteX3" y="connsiteY3"/>
                  </a:cxn>
                  <a:cxn ang="0">
                    <a:pos x="connisteX4" y="connsiteY4"/>
                  </a:cxn>
                  <a:cxn ang="0">
                    <a:pos x="connisteX5" y="connsiteY5"/>
                  </a:cxn>
                  <a:cxn ang="0">
                    <a:pos x="connisteX6" y="connsiteY6"/>
                  </a:cxn>
                  <a:cxn ang="0">
                    <a:pos x="connisteX7" y="connsiteY7"/>
                  </a:cxn>
                  <a:cxn ang="0">
                    <a:pos x="connisteX8" y="connsiteY8"/>
                  </a:cxn>
                </a:cxnLst>
                <a:rect l="l" t="t" r="r" b="b"/>
                <a:pathLst>
                  <a:path w="7482909" h="756285">
                    <a:moveTo>
                      <a:pt x="0" y="756285"/>
                    </a:moveTo>
                    <a:cubicBezTo>
                      <a:pt x="8890" y="733425"/>
                      <a:pt x="-17780" y="669925"/>
                      <a:pt x="88900" y="637540"/>
                    </a:cubicBezTo>
                    <a:cubicBezTo>
                      <a:pt x="195580" y="605155"/>
                      <a:pt x="106680" y="601980"/>
                      <a:pt x="534035" y="593090"/>
                    </a:cubicBezTo>
                    <a:cubicBezTo>
                      <a:pt x="961390" y="584200"/>
                      <a:pt x="1275080" y="593090"/>
                      <a:pt x="2224405" y="593090"/>
                    </a:cubicBezTo>
                    <a:cubicBezTo>
                      <a:pt x="3173730" y="593090"/>
                      <a:pt x="4321810" y="593090"/>
                      <a:pt x="5280025" y="593090"/>
                    </a:cubicBezTo>
                    <a:cubicBezTo>
                      <a:pt x="6238240" y="593090"/>
                      <a:pt x="6579235" y="631825"/>
                      <a:pt x="7015480" y="593090"/>
                    </a:cubicBezTo>
                    <a:cubicBezTo>
                      <a:pt x="7451725" y="554355"/>
                      <a:pt x="7386320" y="519430"/>
                      <a:pt x="7460615" y="400685"/>
                    </a:cubicBezTo>
                    <a:cubicBezTo>
                      <a:pt x="7534910" y="281940"/>
                      <a:pt x="7400925" y="86360"/>
                      <a:pt x="7386320" y="0"/>
                    </a:cubicBez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cxnSp>
          <p:nvCxnSpPr>
            <p:cNvPr id="19" name="直接连接符 18"/>
            <p:cNvCxnSpPr>
              <a:endCxn id="17" idx="6"/>
            </p:cNvCxnSpPr>
            <p:nvPr/>
          </p:nvCxnSpPr>
          <p:spPr>
            <a:xfrm flipH="1">
              <a:off x="16212" y="3804"/>
              <a:ext cx="257" cy="661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428" name="组合 37"/>
          <p:cNvGrpSpPr/>
          <p:nvPr/>
        </p:nvGrpSpPr>
        <p:grpSpPr>
          <a:xfrm>
            <a:off x="993775" y="3368675"/>
            <a:ext cx="3649663" cy="533400"/>
            <a:chOff x="712" y="8119"/>
            <a:chExt cx="8431" cy="1122"/>
          </a:xfrm>
        </p:grpSpPr>
        <p:sp>
          <p:nvSpPr>
            <p:cNvPr id="23" name="椭圆 22"/>
            <p:cNvSpPr/>
            <p:nvPr/>
          </p:nvSpPr>
          <p:spPr>
            <a:xfrm>
              <a:off x="8512" y="8587"/>
              <a:ext cx="631" cy="655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712" y="8119"/>
              <a:ext cx="7870" cy="538"/>
            </a:xfrm>
            <a:custGeom>
              <a:avLst/>
              <a:gdLst>
                <a:gd name="connisteX0" fmla="*/ 4998085 w 4998085"/>
                <a:gd name="connsiteY0" fmla="*/ 430841 h 430841"/>
                <a:gd name="connisteX1" fmla="*/ 4686935 w 4998085"/>
                <a:gd name="connsiteY1" fmla="*/ 134296 h 430841"/>
                <a:gd name="connisteX2" fmla="*/ 4093210 w 4998085"/>
                <a:gd name="connsiteY2" fmla="*/ 15551 h 430841"/>
                <a:gd name="connisteX3" fmla="*/ 3188335 w 4998085"/>
                <a:gd name="connsiteY3" fmla="*/ 15551 h 430841"/>
                <a:gd name="connisteX4" fmla="*/ 1690370 w 4998085"/>
                <a:gd name="connsiteY4" fmla="*/ 104451 h 430841"/>
                <a:gd name="connisteX5" fmla="*/ 1601470 w 4998085"/>
                <a:gd name="connsiteY5" fmla="*/ 253041 h 430841"/>
                <a:gd name="connisteX6" fmla="*/ 1690370 w 4998085"/>
                <a:gd name="connsiteY6" fmla="*/ 223196 h 430841"/>
                <a:gd name="connisteX7" fmla="*/ 1690370 w 4998085"/>
                <a:gd name="connsiteY7" fmla="*/ 134296 h 430841"/>
                <a:gd name="connisteX8" fmla="*/ 1290320 w 4998085"/>
                <a:gd name="connsiteY8" fmla="*/ 60001 h 430841"/>
                <a:gd name="connisteX9" fmla="*/ 845185 w 4998085"/>
                <a:gd name="connsiteY9" fmla="*/ 89846 h 430841"/>
                <a:gd name="connisteX10" fmla="*/ 875030 w 4998085"/>
                <a:gd name="connsiteY10" fmla="*/ 223196 h 430841"/>
                <a:gd name="connisteX11" fmla="*/ 1038225 w 4998085"/>
                <a:gd name="connsiteY11" fmla="*/ 178746 h 430841"/>
                <a:gd name="connisteX12" fmla="*/ 993775 w 4998085"/>
                <a:gd name="connsiteY12" fmla="*/ 104451 h 430841"/>
                <a:gd name="connisteX13" fmla="*/ 667385 w 4998085"/>
                <a:gd name="connsiteY13" fmla="*/ 60001 h 430841"/>
                <a:gd name="connisteX14" fmla="*/ 0 w 4998085"/>
                <a:gd name="connsiteY14" fmla="*/ 60001 h 430841"/>
                <a:gd name="connisteX15" fmla="*/ 14605 w 4998085"/>
                <a:gd name="connsiteY15" fmla="*/ -133038 h 430841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  <a:cxn ang="0">
                  <a:pos x="connisteX13" y="connsiteY13"/>
                </a:cxn>
                <a:cxn ang="0">
                  <a:pos x="connisteX14" y="connsiteY14"/>
                </a:cxn>
                <a:cxn ang="0">
                  <a:pos x="connisteX15" y="connsiteY15"/>
                </a:cxn>
              </a:cxnLst>
              <a:rect l="l" t="t" r="r" b="b"/>
              <a:pathLst>
                <a:path w="4998085" h="430842">
                  <a:moveTo>
                    <a:pt x="4998085" y="430842"/>
                  </a:moveTo>
                  <a:cubicBezTo>
                    <a:pt x="4947920" y="373692"/>
                    <a:pt x="4867910" y="217482"/>
                    <a:pt x="4686935" y="134297"/>
                  </a:cubicBezTo>
                  <a:cubicBezTo>
                    <a:pt x="4505960" y="51112"/>
                    <a:pt x="4392930" y="39047"/>
                    <a:pt x="4093210" y="15552"/>
                  </a:cubicBezTo>
                  <a:cubicBezTo>
                    <a:pt x="3793490" y="-7943"/>
                    <a:pt x="3669030" y="-2228"/>
                    <a:pt x="3188335" y="15552"/>
                  </a:cubicBezTo>
                  <a:cubicBezTo>
                    <a:pt x="2707640" y="33332"/>
                    <a:pt x="2007870" y="56827"/>
                    <a:pt x="1690370" y="104452"/>
                  </a:cubicBezTo>
                  <a:cubicBezTo>
                    <a:pt x="1372870" y="152077"/>
                    <a:pt x="1601470" y="229547"/>
                    <a:pt x="1601470" y="253042"/>
                  </a:cubicBezTo>
                  <a:cubicBezTo>
                    <a:pt x="1601470" y="276537"/>
                    <a:pt x="1672590" y="246692"/>
                    <a:pt x="1690370" y="223197"/>
                  </a:cubicBezTo>
                  <a:cubicBezTo>
                    <a:pt x="1708150" y="199702"/>
                    <a:pt x="1770380" y="166682"/>
                    <a:pt x="1690370" y="134297"/>
                  </a:cubicBezTo>
                  <a:cubicBezTo>
                    <a:pt x="1610360" y="101912"/>
                    <a:pt x="1459230" y="68892"/>
                    <a:pt x="1290320" y="60002"/>
                  </a:cubicBezTo>
                  <a:cubicBezTo>
                    <a:pt x="1121410" y="51112"/>
                    <a:pt x="928370" y="57462"/>
                    <a:pt x="845185" y="89847"/>
                  </a:cubicBezTo>
                  <a:cubicBezTo>
                    <a:pt x="762000" y="122232"/>
                    <a:pt x="836295" y="205417"/>
                    <a:pt x="875030" y="223197"/>
                  </a:cubicBezTo>
                  <a:cubicBezTo>
                    <a:pt x="913765" y="240977"/>
                    <a:pt x="1014730" y="202242"/>
                    <a:pt x="1038225" y="178747"/>
                  </a:cubicBezTo>
                  <a:cubicBezTo>
                    <a:pt x="1061720" y="155252"/>
                    <a:pt x="1068070" y="127947"/>
                    <a:pt x="993775" y="104452"/>
                  </a:cubicBezTo>
                  <a:cubicBezTo>
                    <a:pt x="919480" y="80957"/>
                    <a:pt x="866140" y="68892"/>
                    <a:pt x="667385" y="60002"/>
                  </a:cubicBezTo>
                  <a:cubicBezTo>
                    <a:pt x="468630" y="51112"/>
                    <a:pt x="130810" y="98737"/>
                    <a:pt x="0" y="60002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1" name="组合 34"/>
          <p:cNvGrpSpPr/>
          <p:nvPr/>
        </p:nvGrpSpPr>
        <p:grpSpPr>
          <a:xfrm>
            <a:off x="1665288" y="2030413"/>
            <a:ext cx="5145087" cy="757237"/>
            <a:chOff x="1703" y="3711"/>
            <a:chExt cx="14823" cy="2264"/>
          </a:xfrm>
        </p:grpSpPr>
        <p:grpSp>
          <p:nvGrpSpPr>
            <p:cNvPr id="17432" name="组合 19"/>
            <p:cNvGrpSpPr/>
            <p:nvPr/>
          </p:nvGrpSpPr>
          <p:grpSpPr>
            <a:xfrm>
              <a:off x="1703" y="3711"/>
              <a:ext cx="14493" cy="2264"/>
              <a:chOff x="1026" y="5633"/>
              <a:chExt cx="14493" cy="2264"/>
            </a:xfrm>
          </p:grpSpPr>
          <p:sp>
            <p:nvSpPr>
              <p:cNvPr id="12" name="圆角矩形 11"/>
              <p:cNvSpPr/>
              <p:nvPr/>
            </p:nvSpPr>
            <p:spPr>
              <a:xfrm>
                <a:off x="1026" y="6957"/>
                <a:ext cx="4084" cy="940"/>
              </a:xfrm>
              <a:prstGeom prst="roundRect">
                <a:avLst/>
              </a:prstGeom>
              <a:noFill/>
              <a:ln w="38100">
                <a:solidFill>
                  <a:srgbClr val="3333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3" name="任意多边形 12"/>
              <p:cNvSpPr/>
              <p:nvPr/>
            </p:nvSpPr>
            <p:spPr>
              <a:xfrm>
                <a:off x="4054" y="5633"/>
                <a:ext cx="11466" cy="1405"/>
              </a:xfrm>
              <a:custGeom>
                <a:avLst/>
                <a:gdLst>
                  <a:gd name="connisteX0" fmla="*/ 0 w 7482908"/>
                  <a:gd name="connsiteY0" fmla="*/ 756285 h 756285"/>
                  <a:gd name="connisteX1" fmla="*/ 88900 w 7482908"/>
                  <a:gd name="connsiteY1" fmla="*/ 637540 h 756285"/>
                  <a:gd name="connisteX2" fmla="*/ 534035 w 7482908"/>
                  <a:gd name="connsiteY2" fmla="*/ 593090 h 756285"/>
                  <a:gd name="connisteX3" fmla="*/ 2224405 w 7482908"/>
                  <a:gd name="connsiteY3" fmla="*/ 593090 h 756285"/>
                  <a:gd name="connisteX4" fmla="*/ 5280025 w 7482908"/>
                  <a:gd name="connsiteY4" fmla="*/ 593090 h 756285"/>
                  <a:gd name="connisteX5" fmla="*/ 7015480 w 7482908"/>
                  <a:gd name="connsiteY5" fmla="*/ 593090 h 756285"/>
                  <a:gd name="connisteX6" fmla="*/ 7460615 w 7482908"/>
                  <a:gd name="connsiteY6" fmla="*/ 400685 h 756285"/>
                  <a:gd name="connisteX7" fmla="*/ 7386320 w 7482908"/>
                  <a:gd name="connsiteY7" fmla="*/ 0 h 756285"/>
                  <a:gd name="connisteX8" fmla="*/ 7386320 w 7482908"/>
                  <a:gd name="connsiteY8" fmla="*/ -29845 h 756285"/>
                </a:gdLst>
                <a:ahLst/>
                <a:cxnLst>
                  <a:cxn ang="0">
                    <a:pos x="connisteX0" y="connsiteY0"/>
                  </a:cxn>
                  <a:cxn ang="0">
                    <a:pos x="connisteX1" y="connsiteY1"/>
                  </a:cxn>
                  <a:cxn ang="0">
                    <a:pos x="connisteX2" y="connsiteY2"/>
                  </a:cxn>
                  <a:cxn ang="0">
                    <a:pos x="connisteX3" y="connsiteY3"/>
                  </a:cxn>
                  <a:cxn ang="0">
                    <a:pos x="connisteX4" y="connsiteY4"/>
                  </a:cxn>
                  <a:cxn ang="0">
                    <a:pos x="connisteX5" y="connsiteY5"/>
                  </a:cxn>
                  <a:cxn ang="0">
                    <a:pos x="connisteX6" y="connsiteY6"/>
                  </a:cxn>
                  <a:cxn ang="0">
                    <a:pos x="connisteX7" y="connsiteY7"/>
                  </a:cxn>
                  <a:cxn ang="0">
                    <a:pos x="connisteX8" y="connsiteY8"/>
                  </a:cxn>
                </a:cxnLst>
                <a:rect l="l" t="t" r="r" b="b"/>
                <a:pathLst>
                  <a:path w="7482909" h="756285">
                    <a:moveTo>
                      <a:pt x="0" y="756285"/>
                    </a:moveTo>
                    <a:cubicBezTo>
                      <a:pt x="8890" y="733425"/>
                      <a:pt x="-17780" y="669925"/>
                      <a:pt x="88900" y="637540"/>
                    </a:cubicBezTo>
                    <a:cubicBezTo>
                      <a:pt x="195580" y="605155"/>
                      <a:pt x="106680" y="601980"/>
                      <a:pt x="534035" y="593090"/>
                    </a:cubicBezTo>
                    <a:cubicBezTo>
                      <a:pt x="961390" y="584200"/>
                      <a:pt x="1275080" y="593090"/>
                      <a:pt x="2224405" y="593090"/>
                    </a:cubicBezTo>
                    <a:cubicBezTo>
                      <a:pt x="3173730" y="593090"/>
                      <a:pt x="4321810" y="593090"/>
                      <a:pt x="5280025" y="593090"/>
                    </a:cubicBezTo>
                    <a:cubicBezTo>
                      <a:pt x="6238240" y="593090"/>
                      <a:pt x="6579235" y="631825"/>
                      <a:pt x="7015480" y="593090"/>
                    </a:cubicBezTo>
                    <a:cubicBezTo>
                      <a:pt x="7451725" y="554355"/>
                      <a:pt x="7386320" y="519430"/>
                      <a:pt x="7460615" y="400685"/>
                    </a:cubicBezTo>
                    <a:cubicBezTo>
                      <a:pt x="7534910" y="281940"/>
                      <a:pt x="7400925" y="86360"/>
                      <a:pt x="7386320" y="0"/>
                    </a:cubicBezTo>
                  </a:path>
                </a:pathLst>
              </a:custGeom>
              <a:noFill/>
              <a:ln w="38100">
                <a:solidFill>
                  <a:srgbClr val="3333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cxnSp>
          <p:nvCxnSpPr>
            <p:cNvPr id="14" name="直接连接符 13"/>
            <p:cNvCxnSpPr>
              <a:endCxn id="17" idx="6"/>
            </p:cNvCxnSpPr>
            <p:nvPr/>
          </p:nvCxnSpPr>
          <p:spPr>
            <a:xfrm flipV="1">
              <a:off x="16197" y="3777"/>
              <a:ext cx="329" cy="176"/>
            </a:xfrm>
            <a:prstGeom prst="line">
              <a:avLst/>
            </a:prstGeom>
            <a:ln w="38100">
              <a:solidFill>
                <a:srgbClr val="333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15"/>
          <p:cNvGrpSpPr/>
          <p:nvPr/>
        </p:nvGrpSpPr>
        <p:grpSpPr>
          <a:xfrm>
            <a:off x="4957763" y="2716213"/>
            <a:ext cx="3605212" cy="525462"/>
            <a:chOff x="4048125" y="1799791"/>
            <a:chExt cx="4363634" cy="838634"/>
          </a:xfrm>
        </p:grpSpPr>
        <p:sp>
          <p:nvSpPr>
            <p:cNvPr id="24" name="任意多边形 23"/>
            <p:cNvSpPr/>
            <p:nvPr/>
          </p:nvSpPr>
          <p:spPr>
            <a:xfrm>
              <a:off x="4048125" y="2504143"/>
              <a:ext cx="86465" cy="134282"/>
            </a:xfrm>
            <a:custGeom>
              <a:avLst/>
              <a:gdLst>
                <a:gd name="connsiteX0" fmla="*/ 85725 w 85725"/>
                <a:gd name="connsiteY0" fmla="*/ 0 h 133350"/>
                <a:gd name="connsiteX1" fmla="*/ 38100 w 85725"/>
                <a:gd name="connsiteY1" fmla="*/ 28575 h 133350"/>
                <a:gd name="connsiteX2" fmla="*/ 28575 w 85725"/>
                <a:gd name="connsiteY2" fmla="*/ 76200 h 133350"/>
                <a:gd name="connsiteX3" fmla="*/ 0 w 85725"/>
                <a:gd name="connsiteY3" fmla="*/ 1333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725" h="133350">
                  <a:moveTo>
                    <a:pt x="85725" y="0"/>
                  </a:moveTo>
                  <a:cubicBezTo>
                    <a:pt x="69850" y="9525"/>
                    <a:pt x="49208" y="13764"/>
                    <a:pt x="38100" y="28575"/>
                  </a:cubicBezTo>
                  <a:cubicBezTo>
                    <a:pt x="28386" y="41527"/>
                    <a:pt x="33695" y="60841"/>
                    <a:pt x="28575" y="76200"/>
                  </a:cubicBezTo>
                  <a:lnTo>
                    <a:pt x="0" y="133350"/>
                  </a:lnTo>
                </a:path>
              </a:pathLst>
            </a:custGeom>
            <a:ln>
              <a:solidFill>
                <a:srgbClr val="3333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4098083" y="2529479"/>
              <a:ext cx="96073" cy="68407"/>
            </a:xfrm>
            <a:custGeom>
              <a:avLst/>
              <a:gdLst>
                <a:gd name="connsiteX0" fmla="*/ 0 w 95250"/>
                <a:gd name="connsiteY0" fmla="*/ 0 h 66675"/>
                <a:gd name="connsiteX1" fmla="*/ 66675 w 95250"/>
                <a:gd name="connsiteY1" fmla="*/ 9525 h 66675"/>
                <a:gd name="connsiteX2" fmla="*/ 85725 w 95250"/>
                <a:gd name="connsiteY2" fmla="*/ 38100 h 66675"/>
                <a:gd name="connsiteX3" fmla="*/ 95250 w 95250"/>
                <a:gd name="connsiteY3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0" h="66675">
                  <a:moveTo>
                    <a:pt x="0" y="0"/>
                  </a:moveTo>
                  <a:cubicBezTo>
                    <a:pt x="22225" y="3175"/>
                    <a:pt x="46159" y="407"/>
                    <a:pt x="66675" y="9525"/>
                  </a:cubicBezTo>
                  <a:cubicBezTo>
                    <a:pt x="77136" y="14174"/>
                    <a:pt x="80605" y="27861"/>
                    <a:pt x="85725" y="38100"/>
                  </a:cubicBezTo>
                  <a:cubicBezTo>
                    <a:pt x="90215" y="47080"/>
                    <a:pt x="95250" y="66675"/>
                    <a:pt x="95250" y="66675"/>
                  </a:cubicBezTo>
                </a:path>
              </a:pathLst>
            </a:custGeom>
            <a:ln>
              <a:solidFill>
                <a:srgbClr val="3333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4113455" y="2172235"/>
              <a:ext cx="3871740" cy="301504"/>
            </a:xfrm>
            <a:custGeom>
              <a:avLst/>
              <a:gdLst>
                <a:gd name="connsiteX0" fmla="*/ 0 w 4038600"/>
                <a:gd name="connsiteY0" fmla="*/ 371475 h 371475"/>
                <a:gd name="connsiteX1" fmla="*/ 57150 w 4038600"/>
                <a:gd name="connsiteY1" fmla="*/ 295275 h 371475"/>
                <a:gd name="connsiteX2" fmla="*/ 104775 w 4038600"/>
                <a:gd name="connsiteY2" fmla="*/ 114300 h 371475"/>
                <a:gd name="connsiteX3" fmla="*/ 695325 w 4038600"/>
                <a:gd name="connsiteY3" fmla="*/ 85725 h 371475"/>
                <a:gd name="connsiteX4" fmla="*/ 876300 w 4038600"/>
                <a:gd name="connsiteY4" fmla="*/ 66675 h 371475"/>
                <a:gd name="connsiteX5" fmla="*/ 1000125 w 4038600"/>
                <a:gd name="connsiteY5" fmla="*/ 57150 h 371475"/>
                <a:gd name="connsiteX6" fmla="*/ 1123950 w 4038600"/>
                <a:gd name="connsiteY6" fmla="*/ 38100 h 371475"/>
                <a:gd name="connsiteX7" fmla="*/ 1200150 w 4038600"/>
                <a:gd name="connsiteY7" fmla="*/ 28575 h 371475"/>
                <a:gd name="connsiteX8" fmla="*/ 1238250 w 4038600"/>
                <a:gd name="connsiteY8" fmla="*/ 19050 h 371475"/>
                <a:gd name="connsiteX9" fmla="*/ 1381125 w 4038600"/>
                <a:gd name="connsiteY9" fmla="*/ 0 h 371475"/>
                <a:gd name="connsiteX10" fmla="*/ 3038475 w 4038600"/>
                <a:gd name="connsiteY10" fmla="*/ 9525 h 371475"/>
                <a:gd name="connsiteX11" fmla="*/ 3238500 w 4038600"/>
                <a:gd name="connsiteY11" fmla="*/ 28575 h 371475"/>
                <a:gd name="connsiteX12" fmla="*/ 3676650 w 4038600"/>
                <a:gd name="connsiteY12" fmla="*/ 19050 h 371475"/>
                <a:gd name="connsiteX13" fmla="*/ 3743325 w 4038600"/>
                <a:gd name="connsiteY13" fmla="*/ 9525 h 371475"/>
                <a:gd name="connsiteX14" fmla="*/ 4038600 w 4038600"/>
                <a:gd name="connsiteY14" fmla="*/ 9525 h 371475"/>
                <a:gd name="connsiteX0-1" fmla="*/ 0 w 4038600"/>
                <a:gd name="connsiteY0-2" fmla="*/ 371475 h 371475"/>
                <a:gd name="connsiteX1-3" fmla="*/ 104775 w 4038600"/>
                <a:gd name="connsiteY1-4" fmla="*/ 114300 h 371475"/>
                <a:gd name="connsiteX2-5" fmla="*/ 695325 w 4038600"/>
                <a:gd name="connsiteY2-6" fmla="*/ 85725 h 371475"/>
                <a:gd name="connsiteX3-7" fmla="*/ 876300 w 4038600"/>
                <a:gd name="connsiteY3-8" fmla="*/ 66675 h 371475"/>
                <a:gd name="connsiteX4-9" fmla="*/ 1000125 w 4038600"/>
                <a:gd name="connsiteY4-10" fmla="*/ 57150 h 371475"/>
                <a:gd name="connsiteX5-11" fmla="*/ 1123950 w 4038600"/>
                <a:gd name="connsiteY5-12" fmla="*/ 38100 h 371475"/>
                <a:gd name="connsiteX6-13" fmla="*/ 1200150 w 4038600"/>
                <a:gd name="connsiteY6-14" fmla="*/ 28575 h 371475"/>
                <a:gd name="connsiteX7-15" fmla="*/ 1238250 w 4038600"/>
                <a:gd name="connsiteY7-16" fmla="*/ 19050 h 371475"/>
                <a:gd name="connsiteX8-17" fmla="*/ 1381125 w 4038600"/>
                <a:gd name="connsiteY8-18" fmla="*/ 0 h 371475"/>
                <a:gd name="connsiteX9-19" fmla="*/ 3038475 w 4038600"/>
                <a:gd name="connsiteY9-20" fmla="*/ 9525 h 371475"/>
                <a:gd name="connsiteX10-21" fmla="*/ 3238500 w 4038600"/>
                <a:gd name="connsiteY10-22" fmla="*/ 28575 h 371475"/>
                <a:gd name="connsiteX11-23" fmla="*/ 3676650 w 4038600"/>
                <a:gd name="connsiteY11-24" fmla="*/ 19050 h 371475"/>
                <a:gd name="connsiteX12-25" fmla="*/ 3743325 w 4038600"/>
                <a:gd name="connsiteY12-26" fmla="*/ 9525 h 371475"/>
                <a:gd name="connsiteX13-27" fmla="*/ 4038600 w 4038600"/>
                <a:gd name="connsiteY13-28" fmla="*/ 9525 h 37147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</a:cxnLst>
              <a:rect l="l" t="t" r="r" b="b"/>
              <a:pathLst>
                <a:path w="4038600" h="371475">
                  <a:moveTo>
                    <a:pt x="0" y="371475"/>
                  </a:moveTo>
                  <a:cubicBezTo>
                    <a:pt x="21828" y="317897"/>
                    <a:pt x="-11113" y="161925"/>
                    <a:pt x="104775" y="114300"/>
                  </a:cubicBezTo>
                  <a:cubicBezTo>
                    <a:pt x="290436" y="-9474"/>
                    <a:pt x="102268" y="108535"/>
                    <a:pt x="695325" y="85725"/>
                  </a:cubicBezTo>
                  <a:cubicBezTo>
                    <a:pt x="755938" y="83394"/>
                    <a:pt x="815907" y="72337"/>
                    <a:pt x="876300" y="66675"/>
                  </a:cubicBezTo>
                  <a:cubicBezTo>
                    <a:pt x="917516" y="62811"/>
                    <a:pt x="958850" y="60325"/>
                    <a:pt x="1000125" y="57150"/>
                  </a:cubicBezTo>
                  <a:cubicBezTo>
                    <a:pt x="1068337" y="40097"/>
                    <a:pt x="1020338" y="50290"/>
                    <a:pt x="1123950" y="38100"/>
                  </a:cubicBezTo>
                  <a:cubicBezTo>
                    <a:pt x="1149372" y="35109"/>
                    <a:pt x="1174901" y="32783"/>
                    <a:pt x="1200150" y="28575"/>
                  </a:cubicBezTo>
                  <a:cubicBezTo>
                    <a:pt x="1213063" y="26423"/>
                    <a:pt x="1225291" y="20901"/>
                    <a:pt x="1238250" y="19050"/>
                  </a:cubicBezTo>
                  <a:cubicBezTo>
                    <a:pt x="1433128" y="-8790"/>
                    <a:pt x="1259836" y="24258"/>
                    <a:pt x="1381125" y="0"/>
                  </a:cubicBezTo>
                  <a:lnTo>
                    <a:pt x="3038475" y="9525"/>
                  </a:lnTo>
                  <a:cubicBezTo>
                    <a:pt x="3101291" y="10197"/>
                    <a:pt x="3174729" y="20604"/>
                    <a:pt x="3238500" y="28575"/>
                  </a:cubicBezTo>
                  <a:lnTo>
                    <a:pt x="3676650" y="19050"/>
                  </a:lnTo>
                  <a:cubicBezTo>
                    <a:pt x="3699085" y="18203"/>
                    <a:pt x="3720882" y="10116"/>
                    <a:pt x="3743325" y="9525"/>
                  </a:cubicBezTo>
                  <a:cubicBezTo>
                    <a:pt x="3841716" y="6936"/>
                    <a:pt x="3940175" y="9525"/>
                    <a:pt x="4038600" y="9525"/>
                  </a:cubicBezTo>
                </a:path>
              </a:pathLst>
            </a:custGeom>
            <a:ln w="28575" cmpd="sng">
              <a:solidFill>
                <a:srgbClr val="3333FF"/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7985195" y="1799791"/>
              <a:ext cx="426564" cy="519395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的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5" name="任意多边形 34"/>
          <p:cNvSpPr/>
          <p:nvPr/>
        </p:nvSpPr>
        <p:spPr>
          <a:xfrm>
            <a:off x="3916363" y="4027488"/>
            <a:ext cx="539750" cy="339725"/>
          </a:xfrm>
          <a:custGeom>
            <a:avLst/>
            <a:gdLst>
              <a:gd name="connisteX0" fmla="*/ 2687 w 1670906"/>
              <a:gd name="connsiteY0" fmla="*/ 0 h 556143"/>
              <a:gd name="connisteX1" fmla="*/ 2687 w 1670906"/>
              <a:gd name="connsiteY1" fmla="*/ 370840 h 556143"/>
              <a:gd name="connisteX2" fmla="*/ 31897 w 1670906"/>
              <a:gd name="connsiteY2" fmla="*/ 489585 h 556143"/>
              <a:gd name="connisteX3" fmla="*/ 210332 w 1670906"/>
              <a:gd name="connsiteY3" fmla="*/ 549275 h 556143"/>
              <a:gd name="connisteX4" fmla="*/ 654832 w 1670906"/>
              <a:gd name="connsiteY4" fmla="*/ 549275 h 556143"/>
              <a:gd name="connisteX5" fmla="*/ 788182 w 1670906"/>
              <a:gd name="connsiteY5" fmla="*/ 519430 h 556143"/>
              <a:gd name="connisteX6" fmla="*/ 833267 w 1670906"/>
              <a:gd name="connsiteY6" fmla="*/ 386080 h 556143"/>
              <a:gd name="connisteX7" fmla="*/ 833267 w 1670906"/>
              <a:gd name="connsiteY7" fmla="*/ 178435 h 556143"/>
              <a:gd name="connisteX8" fmla="*/ 877717 w 1670906"/>
              <a:gd name="connsiteY8" fmla="*/ 89535 h 556143"/>
              <a:gd name="connisteX9" fmla="*/ 1011067 w 1670906"/>
              <a:gd name="connsiteY9" fmla="*/ 29845 h 556143"/>
              <a:gd name="connisteX10" fmla="*/ 1470807 w 1670906"/>
              <a:gd name="connsiteY10" fmla="*/ 15240 h 556143"/>
              <a:gd name="connisteX11" fmla="*/ 1648607 w 1670906"/>
              <a:gd name="connsiteY11" fmla="*/ 148590 h 556143"/>
              <a:gd name="connisteX12" fmla="*/ 1663847 w 1670906"/>
              <a:gd name="connsiteY12" fmla="*/ 504825 h 556143"/>
              <a:gd name="connisteX13" fmla="*/ 1648607 w 1670906"/>
              <a:gd name="connsiteY13" fmla="*/ 519430 h 556143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</a:cxnLst>
            <a:rect l="l" t="t" r="r" b="b"/>
            <a:pathLst>
              <a:path w="1670907" h="556143">
                <a:moveTo>
                  <a:pt x="2687" y="0"/>
                </a:moveTo>
                <a:cubicBezTo>
                  <a:pt x="2052" y="71755"/>
                  <a:pt x="-3028" y="273050"/>
                  <a:pt x="2687" y="370840"/>
                </a:cubicBezTo>
                <a:cubicBezTo>
                  <a:pt x="8402" y="468630"/>
                  <a:pt x="-9378" y="454025"/>
                  <a:pt x="31897" y="489585"/>
                </a:cubicBezTo>
                <a:cubicBezTo>
                  <a:pt x="73172" y="525145"/>
                  <a:pt x="85872" y="537210"/>
                  <a:pt x="210332" y="549275"/>
                </a:cubicBezTo>
                <a:cubicBezTo>
                  <a:pt x="334792" y="561340"/>
                  <a:pt x="539262" y="554990"/>
                  <a:pt x="654832" y="549275"/>
                </a:cubicBezTo>
                <a:cubicBezTo>
                  <a:pt x="770402" y="543560"/>
                  <a:pt x="752622" y="551815"/>
                  <a:pt x="788182" y="519430"/>
                </a:cubicBezTo>
                <a:cubicBezTo>
                  <a:pt x="823742" y="487045"/>
                  <a:pt x="824377" y="454025"/>
                  <a:pt x="833267" y="386080"/>
                </a:cubicBezTo>
                <a:cubicBezTo>
                  <a:pt x="842157" y="318135"/>
                  <a:pt x="824377" y="237490"/>
                  <a:pt x="833267" y="178435"/>
                </a:cubicBezTo>
                <a:cubicBezTo>
                  <a:pt x="842157" y="119380"/>
                  <a:pt x="842157" y="119380"/>
                  <a:pt x="877717" y="89535"/>
                </a:cubicBezTo>
                <a:cubicBezTo>
                  <a:pt x="913277" y="59690"/>
                  <a:pt x="892322" y="44450"/>
                  <a:pt x="1011067" y="29845"/>
                </a:cubicBezTo>
                <a:cubicBezTo>
                  <a:pt x="1129812" y="15240"/>
                  <a:pt x="1343172" y="-8255"/>
                  <a:pt x="1470807" y="15240"/>
                </a:cubicBezTo>
                <a:cubicBezTo>
                  <a:pt x="1598442" y="38735"/>
                  <a:pt x="1609872" y="50800"/>
                  <a:pt x="1648607" y="148590"/>
                </a:cubicBezTo>
                <a:cubicBezTo>
                  <a:pt x="1687342" y="246380"/>
                  <a:pt x="1663847" y="430530"/>
                  <a:pt x="1663847" y="504825"/>
                </a:cubicBezTo>
              </a:path>
            </a:pathLst>
          </a:custGeom>
          <a:noFill/>
          <a:ln w="38100"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7442" name="组合 4"/>
          <p:cNvGrpSpPr/>
          <p:nvPr/>
        </p:nvGrpSpPr>
        <p:grpSpPr>
          <a:xfrm>
            <a:off x="0" y="257175"/>
            <a:ext cx="3619500" cy="1322388"/>
            <a:chOff x="700" y="452"/>
            <a:chExt cx="5701" cy="2081"/>
          </a:xfrm>
        </p:grpSpPr>
        <p:pic>
          <p:nvPicPr>
            <p:cNvPr id="17443" name="图片 5" descr="PPT图标蓝色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4812"/>
            <a:stretch>
              <a:fillRect/>
            </a:stretch>
          </p:blipFill>
          <p:spPr>
            <a:xfrm>
              <a:off x="1328" y="452"/>
              <a:ext cx="5073" cy="112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" name="TextBox 76"/>
            <p:cNvSpPr txBox="1"/>
            <p:nvPr/>
          </p:nvSpPr>
          <p:spPr>
            <a:xfrm>
              <a:off x="700" y="452"/>
              <a:ext cx="5073" cy="208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ysClr val="windowText" lastClr="000000"/>
                  </a:solidFill>
                  <a:latin typeface="Calibri" panose="020F0502020204030204" pitchFamily="34" charset="0"/>
                  <a:ea typeface="+mn-ea"/>
                  <a:cs typeface="+mn-ea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ysClr val="windowText" lastClr="000000"/>
                  </a:solidFill>
                  <a:latin typeface="Calibri" panose="020F0502020204030204" pitchFamily="34" charset="0"/>
                  <a:ea typeface="+mn-ea"/>
                  <a:cs typeface="+mn-ea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ysClr val="windowText" lastClr="000000"/>
                  </a:solidFill>
                  <a:latin typeface="Calibri" panose="020F0502020204030204" pitchFamily="34" charset="0"/>
                  <a:ea typeface="+mn-ea"/>
                  <a:cs typeface="+mn-ea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ysClr val="windowText" lastClr="000000"/>
                  </a:solidFill>
                  <a:latin typeface="Calibri" panose="020F0502020204030204" pitchFamily="34" charset="0"/>
                  <a:ea typeface="+mn-ea"/>
                  <a:cs typeface="+mn-ea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ysClr val="windowText" lastClr="000000"/>
                  </a:solidFill>
                  <a:latin typeface="Calibri" panose="020F0502020204030204" pitchFamily="34" charset="0"/>
                  <a:ea typeface="+mn-ea"/>
                  <a:cs typeface="+mn-ea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ysClr val="windowText" lastClr="000000"/>
                  </a:solidFill>
                  <a:latin typeface="Calibri" panose="020F0502020204030204" pitchFamily="34" charset="0"/>
                  <a:ea typeface="+mn-ea"/>
                  <a:cs typeface="+mn-ea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ysClr val="windowText" lastClr="000000"/>
                  </a:solidFill>
                  <a:latin typeface="Calibri" panose="020F0502020204030204" pitchFamily="34" charset="0"/>
                  <a:ea typeface="+mn-ea"/>
                  <a:cs typeface="+mn-ea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ysClr val="windowText" lastClr="000000"/>
                  </a:solidFill>
                  <a:latin typeface="Calibri" panose="020F0502020204030204" pitchFamily="34" charset="0"/>
                  <a:ea typeface="+mn-ea"/>
                  <a:cs typeface="+mn-ea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ysClr val="windowText" lastClr="000000"/>
                  </a:solidFill>
                  <a:latin typeface="Calibri" panose="020F0502020204030204" pitchFamily="34" charset="0"/>
                  <a:ea typeface="+mn-ea"/>
                  <a:cs typeface="+mn-ea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1">
                  <a:ln>
                    <a:noFill/>
                  </a:ln>
                  <a:solidFill>
                    <a:sysClr val="windowText" lastClr="000000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uLnTx/>
                  <a:uFillTx/>
                  <a:latin typeface="Calibri Light" panose="020F0302020204030204" pitchFamily="34" charset="0"/>
                  <a:ea typeface="楷体_GB2312" pitchFamily="49" charset="-122"/>
                  <a:cs typeface="+mn-ea"/>
                  <a:sym typeface="楷体" panose="02010609060101010101" pitchFamily="49" charset="-122"/>
                </a:rPr>
                <a:t>演练提升</a:t>
              </a:r>
              <a:endParaRPr kumimoji="0" lang="zh-CN" altLang="en-US" sz="4000" b="1" i="0" u="none" strike="noStrike" kern="120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>
                    <a:srgbClr val="C0C0C0"/>
                  </a:outerShdw>
                </a:effectLst>
                <a:uLnTx/>
                <a:uFillTx/>
                <a:latin typeface="Calibri Light" panose="020F0302020204030204" pitchFamily="34" charset="0"/>
                <a:ea typeface="楷体_GB2312" pitchFamily="49" charset="-122"/>
                <a:cs typeface="+mn-ea"/>
                <a:sym typeface="Calibri" panose="020F0502020204030204" pitchFamily="34" charset="0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4000" b="1" i="0" u="none" strike="noStrike" kern="120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>
                    <a:srgbClr val="C0C0C0"/>
                  </a:outerShdw>
                </a:effectLst>
                <a:uLnTx/>
                <a:uFillTx/>
                <a:latin typeface="Calibri Light" panose="020F0302020204030204" pitchFamily="34" charset="0"/>
                <a:ea typeface="楷体_GB2312" pitchFamily="49" charset="-122"/>
                <a:cs typeface="+mn-ea"/>
                <a:sym typeface="Calibri" panose="020F050202020403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cxnSp>
        <p:nvCxnSpPr>
          <p:cNvPr id="18433" name="直接连接符 41"/>
          <p:cNvCxnSpPr/>
          <p:nvPr>
            <p:custDataLst>
              <p:tags r:id="rId1"/>
            </p:custDataLst>
          </p:nvPr>
        </p:nvCxnSpPr>
        <p:spPr>
          <a:xfrm>
            <a:off x="2681288" y="2462213"/>
            <a:ext cx="219075" cy="0"/>
          </a:xfrm>
          <a:prstGeom prst="line">
            <a:avLst/>
          </a:prstGeom>
          <a:ln w="6350" cap="flat" cmpd="sng">
            <a:solidFill>
              <a:srgbClr val="CCCCCC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文本框 7"/>
          <p:cNvSpPr txBox="1"/>
          <p:nvPr>
            <p:custDataLst>
              <p:tags r:id="rId2"/>
            </p:custDataLst>
          </p:nvPr>
        </p:nvSpPr>
        <p:spPr>
          <a:xfrm>
            <a:off x="420688" y="1782763"/>
            <a:ext cx="2803525" cy="846138"/>
          </a:xfrm>
          <a:prstGeom prst="rect">
            <a:avLst/>
          </a:prstGeom>
          <a:noFill/>
        </p:spPr>
        <p:txBody>
          <a:bodyPr/>
          <a:lstStyle/>
          <a:p>
            <a:pPr marR="0" algn="ctr" defTabSz="457200" fontAlgn="auto">
              <a:lnSpc>
                <a:spcPct val="120000"/>
              </a:lnSpc>
              <a:buClrTx/>
              <a:buSzTx/>
              <a:defRPr/>
            </a:pPr>
            <a:r>
              <a:rPr kumimoji="0" lang="zh-CN" altLang="en-US" sz="4400" kern="1200" cap="none" spc="0" normalizeH="0" baseline="0" noProof="1"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病句类型</a:t>
            </a:r>
            <a:endParaRPr kumimoji="0" lang="zh-CN" altLang="en-US" sz="4400" b="1" kern="1200" cap="none" spc="300" normalizeH="0" baseline="0" noProof="1">
              <a:solidFill>
                <a:srgbClr val="000000">
                  <a:lumMod val="75000"/>
                  <a:lumOff val="25000"/>
                </a:srgbClr>
              </a:solidFill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7" name="文本框 6"/>
          <p:cNvSpPr txBox="1"/>
          <p:nvPr>
            <p:custDataLst>
              <p:tags r:id="rId3"/>
            </p:custDataLst>
          </p:nvPr>
        </p:nvSpPr>
        <p:spPr>
          <a:xfrm>
            <a:off x="3906838" y="673100"/>
            <a:ext cx="2632075" cy="403225"/>
          </a:xfrm>
          <a:prstGeom prst="rect">
            <a:avLst/>
          </a:prstGeom>
          <a:noFill/>
        </p:spPr>
        <p:txBody>
          <a:bodyPr lIns="67500" tIns="35100" rIns="67500" bIns="0" anchor="b"/>
          <a:lstStyle>
            <a:defPPr>
              <a:defRPr lang="zh-CN"/>
            </a:defPPr>
            <a:lvl1pPr lvl="0" defTabSz="913765">
              <a:lnSpc>
                <a:spcPct val="140000"/>
              </a:lnSpc>
              <a:spcBef>
                <a:spcPct val="0"/>
              </a:spcBef>
              <a:defRPr sz="1600" b="1">
                <a:solidFill>
                  <a:srgbClr val="1F74A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600" b="1" i="0" u="none" strike="noStrike" kern="1200" cap="none" spc="300" normalizeH="0" baseline="0" noProof="1">
                <a:ln>
                  <a:noFill/>
                </a:ln>
                <a:solidFill>
                  <a:srgbClr val="1F74AD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成分残缺</a:t>
            </a:r>
            <a:endParaRPr kumimoji="0" lang="zh-CN" altLang="en-US" sz="3600" b="1" i="0" u="none" strike="noStrike" kern="1200" cap="none" spc="300" normalizeH="0" baseline="0" noProof="1">
              <a:ln>
                <a:noFill/>
              </a:ln>
              <a:solidFill>
                <a:srgbClr val="1F74AD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</p:txBody>
      </p:sp>
      <p:sp>
        <p:nvSpPr>
          <p:cNvPr id="29" name="文本框 28"/>
          <p:cNvSpPr txBox="1"/>
          <p:nvPr>
            <p:custDataLst>
              <p:tags r:id="rId4"/>
            </p:custDataLst>
          </p:nvPr>
        </p:nvSpPr>
        <p:spPr>
          <a:xfrm>
            <a:off x="3906838" y="2257425"/>
            <a:ext cx="2322513" cy="301625"/>
          </a:xfrm>
          <a:prstGeom prst="rect">
            <a:avLst/>
          </a:prstGeom>
          <a:noFill/>
        </p:spPr>
        <p:txBody>
          <a:bodyPr lIns="67500" tIns="35100" rIns="67500" bIns="0" anchor="b"/>
          <a:lstStyle>
            <a:defPPr>
              <a:defRPr lang="zh-CN"/>
            </a:defPPr>
            <a:lvl1pPr lvl="0" defTabSz="913765">
              <a:lnSpc>
                <a:spcPct val="140000"/>
              </a:lnSpc>
              <a:spcBef>
                <a:spcPct val="0"/>
              </a:spcBef>
              <a:defRPr sz="1600" b="1">
                <a:solidFill>
                  <a:srgbClr val="1F74A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600" b="1" i="0" u="none" strike="noStrike" kern="1200" cap="none" spc="300" normalizeH="0" baseline="0" noProof="1">
                <a:ln>
                  <a:noFill/>
                </a:ln>
                <a:solidFill>
                  <a:srgbClr val="69A35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语序不当</a:t>
            </a:r>
            <a:endParaRPr kumimoji="0" lang="zh-CN" altLang="en-US" sz="3600" b="1" i="0" u="none" strike="noStrike" kern="1200" cap="none" spc="300" normalizeH="0" baseline="0" noProof="1">
              <a:ln>
                <a:noFill/>
              </a:ln>
              <a:solidFill>
                <a:srgbClr val="69A35B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</p:txBody>
      </p:sp>
      <p:sp>
        <p:nvSpPr>
          <p:cNvPr id="36" name="文本框 35"/>
          <p:cNvSpPr txBox="1"/>
          <p:nvPr>
            <p:custDataLst>
              <p:tags r:id="rId5"/>
            </p:custDataLst>
          </p:nvPr>
        </p:nvSpPr>
        <p:spPr>
          <a:xfrm>
            <a:off x="3883025" y="2909888"/>
            <a:ext cx="2366963" cy="301625"/>
          </a:xfrm>
          <a:prstGeom prst="rect">
            <a:avLst/>
          </a:prstGeom>
          <a:noFill/>
        </p:spPr>
        <p:txBody>
          <a:bodyPr lIns="67500" tIns="35100" rIns="67500" bIns="0" anchor="b"/>
          <a:lstStyle>
            <a:defPPr>
              <a:defRPr lang="zh-CN"/>
            </a:defPPr>
            <a:lvl1pPr lvl="0" defTabSz="913765">
              <a:lnSpc>
                <a:spcPct val="140000"/>
              </a:lnSpc>
              <a:spcBef>
                <a:spcPct val="0"/>
              </a:spcBef>
              <a:defRPr sz="1600" b="1">
                <a:solidFill>
                  <a:srgbClr val="1F74A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600" b="1" i="0" u="none" strike="noStrike" kern="1200" cap="none" spc="300" normalizeH="0" baseline="0" noProof="1">
                <a:ln>
                  <a:noFill/>
                </a:ln>
                <a:solidFill>
                  <a:srgbClr val="9BBB59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重复累赘</a:t>
            </a:r>
            <a:endParaRPr kumimoji="0" lang="zh-CN" altLang="en-US" sz="3600" b="1" i="0" u="none" strike="noStrike" kern="1200" cap="none" spc="300" normalizeH="0" baseline="0" noProof="1">
              <a:ln>
                <a:noFill/>
              </a:ln>
              <a:solidFill>
                <a:srgbClr val="9BBB59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</p:txBody>
      </p:sp>
      <p:sp>
        <p:nvSpPr>
          <p:cNvPr id="45" name="文本框 44"/>
          <p:cNvSpPr txBox="1"/>
          <p:nvPr>
            <p:custDataLst>
              <p:tags r:id="rId6"/>
            </p:custDataLst>
          </p:nvPr>
        </p:nvSpPr>
        <p:spPr>
          <a:xfrm>
            <a:off x="3833813" y="1720850"/>
            <a:ext cx="2444750" cy="301625"/>
          </a:xfrm>
          <a:prstGeom prst="rect">
            <a:avLst/>
          </a:prstGeom>
          <a:noFill/>
        </p:spPr>
        <p:txBody>
          <a:bodyPr lIns="67500" tIns="35100" rIns="67500" bIns="0" anchor="b"/>
          <a:lstStyle>
            <a:defPPr>
              <a:defRPr lang="zh-CN"/>
            </a:defPPr>
            <a:lvl1pPr lvl="0" defTabSz="913765">
              <a:lnSpc>
                <a:spcPct val="140000"/>
              </a:lnSpc>
              <a:spcBef>
                <a:spcPct val="0"/>
              </a:spcBef>
              <a:defRPr sz="1600" b="1">
                <a:solidFill>
                  <a:srgbClr val="1F74A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600" b="1" i="0" u="none" strike="noStrike" kern="1200" cap="none" spc="300" normalizeH="0" baseline="0" noProof="1">
                <a:ln>
                  <a:noFill/>
                </a:ln>
                <a:solidFill>
                  <a:srgbClr val="1AA3AA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用词不当</a:t>
            </a:r>
            <a:endParaRPr kumimoji="0" lang="zh-CN" altLang="en-US" sz="3600" b="1" i="0" u="none" strike="noStrike" kern="1200" cap="none" spc="300" normalizeH="0" baseline="0" noProof="1">
              <a:ln>
                <a:noFill/>
              </a:ln>
              <a:solidFill>
                <a:srgbClr val="1AA3AA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</p:txBody>
      </p:sp>
      <p:sp>
        <p:nvSpPr>
          <p:cNvPr id="55" name="文本框 54"/>
          <p:cNvSpPr txBox="1"/>
          <p:nvPr>
            <p:custDataLst>
              <p:tags r:id="rId7"/>
            </p:custDataLst>
          </p:nvPr>
        </p:nvSpPr>
        <p:spPr>
          <a:xfrm>
            <a:off x="3883025" y="1216025"/>
            <a:ext cx="2443163" cy="301625"/>
          </a:xfrm>
          <a:prstGeom prst="rect">
            <a:avLst/>
          </a:prstGeom>
          <a:noFill/>
        </p:spPr>
        <p:txBody>
          <a:bodyPr lIns="67500" tIns="35100" rIns="67500" bIns="0" anchor="b"/>
          <a:lstStyle>
            <a:defPPr>
              <a:defRPr lang="zh-CN"/>
            </a:defPPr>
            <a:lvl1pPr lvl="0" defTabSz="913765">
              <a:lnSpc>
                <a:spcPct val="140000"/>
              </a:lnSpc>
              <a:spcBef>
                <a:spcPct val="0"/>
              </a:spcBef>
              <a:defRPr sz="1600" b="1">
                <a:solidFill>
                  <a:srgbClr val="1F74A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600" b="1" i="0" u="none" strike="noStrike" kern="1200" cap="none" spc="300" normalizeH="0" baseline="0" noProof="1">
                <a:ln>
                  <a:noFill/>
                </a:ln>
                <a:solidFill>
                  <a:srgbClr val="3498DB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搭配不当</a:t>
            </a:r>
            <a:endParaRPr kumimoji="0" lang="zh-CN" altLang="en-US" sz="3600" b="1" i="0" u="none" strike="noStrike" kern="1200" cap="none" spc="300" normalizeH="0" baseline="0" noProof="1">
              <a:ln>
                <a:noFill/>
              </a:ln>
              <a:solidFill>
                <a:srgbClr val="3498DB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</p:txBody>
      </p:sp>
      <p:sp>
        <p:nvSpPr>
          <p:cNvPr id="56" name="文本框 55"/>
          <p:cNvSpPr txBox="1"/>
          <p:nvPr>
            <p:custDataLst>
              <p:tags r:id="rId8"/>
            </p:custDataLst>
          </p:nvPr>
        </p:nvSpPr>
        <p:spPr>
          <a:xfrm>
            <a:off x="3906838" y="3468688"/>
            <a:ext cx="2455863" cy="301625"/>
          </a:xfrm>
          <a:prstGeom prst="rect">
            <a:avLst/>
          </a:prstGeom>
          <a:noFill/>
        </p:spPr>
        <p:txBody>
          <a:bodyPr lIns="67500" tIns="35100" rIns="67500" bIns="0" anchor="b"/>
          <a:lstStyle>
            <a:defPPr>
              <a:defRPr lang="zh-CN"/>
            </a:defPPr>
            <a:lvl1pPr lvl="0" defTabSz="913765">
              <a:lnSpc>
                <a:spcPct val="140000"/>
              </a:lnSpc>
              <a:spcBef>
                <a:spcPct val="0"/>
              </a:spcBef>
              <a:defRPr sz="1600" b="1">
                <a:solidFill>
                  <a:srgbClr val="1F74A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600" b="1" i="0" u="none" strike="noStrike" kern="1200" cap="none" spc="300" normalizeH="0" baseline="0" noProof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前后矛盾</a:t>
            </a:r>
            <a:endParaRPr kumimoji="0" lang="zh-CN" altLang="en-US" sz="3600" b="1" i="0" u="none" strike="noStrike" kern="1200" cap="none" spc="300" normalizeH="0" baseline="0" noProof="1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</p:txBody>
      </p:sp>
      <p:sp>
        <p:nvSpPr>
          <p:cNvPr id="66" name="PA-任意多边形 656-33679"/>
          <p:cNvSpPr>
            <a:spLocks noEditPoints="1"/>
          </p:cNvSpPr>
          <p:nvPr>
            <p:custDataLst>
              <p:tags r:id="rId9"/>
            </p:custDataLst>
          </p:nvPr>
        </p:nvSpPr>
        <p:spPr bwMode="auto">
          <a:xfrm>
            <a:off x="3278188" y="4213225"/>
            <a:ext cx="179388" cy="203200"/>
          </a:xfrm>
          <a:custGeom>
            <a:avLst/>
            <a:gdLst>
              <a:gd name="T0" fmla="*/ 217 w 252"/>
              <a:gd name="T1" fmla="*/ 204 h 288"/>
              <a:gd name="T2" fmla="*/ 217 w 252"/>
              <a:gd name="T3" fmla="*/ 196 h 288"/>
              <a:gd name="T4" fmla="*/ 217 w 252"/>
              <a:gd name="T5" fmla="*/ 126 h 288"/>
              <a:gd name="T6" fmla="*/ 156 w 252"/>
              <a:gd name="T7" fmla="*/ 40 h 288"/>
              <a:gd name="T8" fmla="*/ 158 w 252"/>
              <a:gd name="T9" fmla="*/ 32 h 288"/>
              <a:gd name="T10" fmla="*/ 126 w 252"/>
              <a:gd name="T11" fmla="*/ 0 h 288"/>
              <a:gd name="T12" fmla="*/ 94 w 252"/>
              <a:gd name="T13" fmla="*/ 32 h 288"/>
              <a:gd name="T14" fmla="*/ 96 w 252"/>
              <a:gd name="T15" fmla="*/ 40 h 288"/>
              <a:gd name="T16" fmla="*/ 35 w 252"/>
              <a:gd name="T17" fmla="*/ 126 h 288"/>
              <a:gd name="T18" fmla="*/ 35 w 252"/>
              <a:gd name="T19" fmla="*/ 196 h 288"/>
              <a:gd name="T20" fmla="*/ 35 w 252"/>
              <a:gd name="T21" fmla="*/ 204 h 288"/>
              <a:gd name="T22" fmla="*/ 0 w 252"/>
              <a:gd name="T23" fmla="*/ 238 h 288"/>
              <a:gd name="T24" fmla="*/ 14 w 252"/>
              <a:gd name="T25" fmla="*/ 252 h 288"/>
              <a:gd name="T26" fmla="*/ 95 w 252"/>
              <a:gd name="T27" fmla="*/ 252 h 288"/>
              <a:gd name="T28" fmla="*/ 94 w 252"/>
              <a:gd name="T29" fmla="*/ 256 h 288"/>
              <a:gd name="T30" fmla="*/ 126 w 252"/>
              <a:gd name="T31" fmla="*/ 288 h 288"/>
              <a:gd name="T32" fmla="*/ 158 w 252"/>
              <a:gd name="T33" fmla="*/ 256 h 288"/>
              <a:gd name="T34" fmla="*/ 157 w 252"/>
              <a:gd name="T35" fmla="*/ 252 h 288"/>
              <a:gd name="T36" fmla="*/ 238 w 252"/>
              <a:gd name="T37" fmla="*/ 252 h 288"/>
              <a:gd name="T38" fmla="*/ 252 w 252"/>
              <a:gd name="T39" fmla="*/ 238 h 288"/>
              <a:gd name="T40" fmla="*/ 217 w 252"/>
              <a:gd name="T41" fmla="*/ 204 h 288"/>
              <a:gd name="T42" fmla="*/ 108 w 252"/>
              <a:gd name="T43" fmla="*/ 32 h 288"/>
              <a:gd name="T44" fmla="*/ 126 w 252"/>
              <a:gd name="T45" fmla="*/ 14 h 288"/>
              <a:gd name="T46" fmla="*/ 144 w 252"/>
              <a:gd name="T47" fmla="*/ 32 h 288"/>
              <a:gd name="T48" fmla="*/ 143 w 252"/>
              <a:gd name="T49" fmla="*/ 37 h 288"/>
              <a:gd name="T50" fmla="*/ 126 w 252"/>
              <a:gd name="T51" fmla="*/ 35 h 288"/>
              <a:gd name="T52" fmla="*/ 109 w 252"/>
              <a:gd name="T53" fmla="*/ 37 h 288"/>
              <a:gd name="T54" fmla="*/ 108 w 252"/>
              <a:gd name="T55" fmla="*/ 3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52" h="288">
                <a:moveTo>
                  <a:pt x="217" y="204"/>
                </a:moveTo>
                <a:cubicBezTo>
                  <a:pt x="217" y="202"/>
                  <a:pt x="217" y="199"/>
                  <a:pt x="217" y="196"/>
                </a:cubicBezTo>
                <a:cubicBezTo>
                  <a:pt x="217" y="126"/>
                  <a:pt x="217" y="126"/>
                  <a:pt x="217" y="126"/>
                </a:cubicBezTo>
                <a:cubicBezTo>
                  <a:pt x="217" y="86"/>
                  <a:pt x="192" y="53"/>
                  <a:pt x="156" y="40"/>
                </a:cubicBezTo>
                <a:cubicBezTo>
                  <a:pt x="157" y="37"/>
                  <a:pt x="158" y="35"/>
                  <a:pt x="158" y="32"/>
                </a:cubicBezTo>
                <a:cubicBezTo>
                  <a:pt x="158" y="14"/>
                  <a:pt x="143" y="0"/>
                  <a:pt x="126" y="0"/>
                </a:cubicBezTo>
                <a:cubicBezTo>
                  <a:pt x="109" y="0"/>
                  <a:pt x="94" y="14"/>
                  <a:pt x="94" y="32"/>
                </a:cubicBezTo>
                <a:cubicBezTo>
                  <a:pt x="94" y="35"/>
                  <a:pt x="95" y="37"/>
                  <a:pt x="96" y="40"/>
                </a:cubicBezTo>
                <a:cubicBezTo>
                  <a:pt x="60" y="53"/>
                  <a:pt x="35" y="86"/>
                  <a:pt x="35" y="126"/>
                </a:cubicBezTo>
                <a:cubicBezTo>
                  <a:pt x="35" y="196"/>
                  <a:pt x="35" y="196"/>
                  <a:pt x="35" y="196"/>
                </a:cubicBezTo>
                <a:cubicBezTo>
                  <a:pt x="35" y="199"/>
                  <a:pt x="35" y="202"/>
                  <a:pt x="35" y="20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246"/>
                  <a:pt x="6" y="252"/>
                  <a:pt x="14" y="252"/>
                </a:cubicBezTo>
                <a:cubicBezTo>
                  <a:pt x="95" y="252"/>
                  <a:pt x="95" y="252"/>
                  <a:pt x="95" y="252"/>
                </a:cubicBezTo>
                <a:cubicBezTo>
                  <a:pt x="95" y="254"/>
                  <a:pt x="94" y="255"/>
                  <a:pt x="94" y="256"/>
                </a:cubicBezTo>
                <a:cubicBezTo>
                  <a:pt x="94" y="274"/>
                  <a:pt x="109" y="288"/>
                  <a:pt x="126" y="288"/>
                </a:cubicBezTo>
                <a:cubicBezTo>
                  <a:pt x="143" y="288"/>
                  <a:pt x="158" y="274"/>
                  <a:pt x="158" y="256"/>
                </a:cubicBezTo>
                <a:cubicBezTo>
                  <a:pt x="158" y="255"/>
                  <a:pt x="157" y="254"/>
                  <a:pt x="157" y="252"/>
                </a:cubicBezTo>
                <a:cubicBezTo>
                  <a:pt x="238" y="252"/>
                  <a:pt x="238" y="252"/>
                  <a:pt x="238" y="252"/>
                </a:cubicBezTo>
                <a:cubicBezTo>
                  <a:pt x="246" y="252"/>
                  <a:pt x="252" y="246"/>
                  <a:pt x="252" y="238"/>
                </a:cubicBezTo>
                <a:lnTo>
                  <a:pt x="217" y="204"/>
                </a:lnTo>
                <a:close/>
                <a:moveTo>
                  <a:pt x="108" y="32"/>
                </a:moveTo>
                <a:cubicBezTo>
                  <a:pt x="108" y="22"/>
                  <a:pt x="116" y="14"/>
                  <a:pt x="126" y="14"/>
                </a:cubicBezTo>
                <a:cubicBezTo>
                  <a:pt x="136" y="14"/>
                  <a:pt x="144" y="22"/>
                  <a:pt x="144" y="32"/>
                </a:cubicBezTo>
                <a:cubicBezTo>
                  <a:pt x="144" y="33"/>
                  <a:pt x="143" y="35"/>
                  <a:pt x="143" y="37"/>
                </a:cubicBezTo>
                <a:cubicBezTo>
                  <a:pt x="137" y="36"/>
                  <a:pt x="132" y="35"/>
                  <a:pt x="126" y="35"/>
                </a:cubicBezTo>
                <a:cubicBezTo>
                  <a:pt x="120" y="35"/>
                  <a:pt x="115" y="36"/>
                  <a:pt x="109" y="37"/>
                </a:cubicBezTo>
                <a:cubicBezTo>
                  <a:pt x="109" y="35"/>
                  <a:pt x="108" y="33"/>
                  <a:pt x="108" y="3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lIns="51435" tIns="25717" rIns="51435" bIns="25717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015" b="0" i="0" u="none" strike="noStrike" kern="1200" cap="none" spc="0" normalizeH="0" baseline="0" noProof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Impact" panose="020B0806030902050204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6" name="双大括号 5"/>
          <p:cNvSpPr/>
          <p:nvPr/>
        </p:nvSpPr>
        <p:spPr>
          <a:xfrm>
            <a:off x="3224213" y="611188"/>
            <a:ext cx="4217988" cy="3340100"/>
          </a:xfrm>
          <a:prstGeom prst="bracePair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8443" name="图片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538913" y="460375"/>
            <a:ext cx="1016000" cy="3641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文本框 9"/>
          <p:cNvSpPr txBox="1"/>
          <p:nvPr/>
        </p:nvSpPr>
        <p:spPr>
          <a:xfrm>
            <a:off x="3906838" y="3722688"/>
            <a:ext cx="2163763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457200">
              <a:buClrTx/>
              <a:buSzTx/>
              <a:defRPr/>
            </a:pPr>
            <a:r>
              <a:rPr kumimoji="0" lang="zh-CN" altLang="en-US" sz="3600" kern="1200" cap="none" spc="300" normalizeH="0" baseline="0" noProof="1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指代不明</a:t>
            </a:r>
            <a:endParaRPr kumimoji="0" lang="zh-CN" altLang="en-US" sz="3600" kern="1200" cap="none" spc="300" normalizeH="0" baseline="0" noProof="1">
              <a:solidFill>
                <a:schemeClr val="accent6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9" grpId="0"/>
      <p:bldP spid="36" grpId="0"/>
      <p:bldP spid="45" grpId="0"/>
      <p:bldP spid="55" grpId="0"/>
      <p:bldP spid="56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481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4" name="对角圆角矩形 53"/>
          <p:cNvSpPr/>
          <p:nvPr/>
        </p:nvSpPr>
        <p:spPr>
          <a:xfrm>
            <a:off x="2134082" y="440046"/>
            <a:ext cx="5938689" cy="1017502"/>
          </a:xfrm>
          <a:prstGeom prst="round2DiagRect">
            <a:avLst/>
          </a:prstGeom>
          <a:solidFill>
            <a:srgbClr val="FFC000"/>
          </a:solidFill>
          <a:ln w="12700" cap="flat" cmpd="sng" algn="ctr">
            <a:noFill/>
            <a:prstDash val="solid"/>
            <a:miter lim="800000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 pitchFamily="34" charset="0"/>
                <a:ea typeface="楷体" panose="02010609060101010101" pitchFamily="49" charset="-122"/>
                <a:cs typeface="+mn-ea"/>
              </a:rPr>
              <a:t>修改病句四大法宝</a:t>
            </a:r>
            <a:endParaRPr kumimoji="0" lang="zh-CN" altLang="en-US" sz="4800" b="1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 pitchFamily="34" charset="0"/>
              <a:ea typeface="楷体" panose="02010609060101010101" pitchFamily="49" charset="-122"/>
              <a:cs typeface="+mn-ea"/>
            </a:endParaRPr>
          </a:p>
        </p:txBody>
      </p:sp>
      <p:pic>
        <p:nvPicPr>
          <p:cNvPr id="20483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925" y="2216150"/>
            <a:ext cx="1790700" cy="25225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任意多边形 5"/>
          <p:cNvSpPr/>
          <p:nvPr/>
        </p:nvSpPr>
        <p:spPr>
          <a:xfrm>
            <a:off x="2356485" y="2200275"/>
            <a:ext cx="1286510" cy="956310"/>
          </a:xfrm>
          <a:custGeom>
            <a:avLst/>
            <a:gdLst>
              <a:gd name="connsiteX0" fmla="*/ 0 w 1375639"/>
              <a:gd name="connsiteY0" fmla="*/ 670931 h 1341862"/>
              <a:gd name="connsiteX1" fmla="*/ 687820 w 1375639"/>
              <a:gd name="connsiteY1" fmla="*/ 0 h 1341862"/>
              <a:gd name="connsiteX2" fmla="*/ 1375640 w 1375639"/>
              <a:gd name="connsiteY2" fmla="*/ 670931 h 1341862"/>
              <a:gd name="connsiteX3" fmla="*/ 687820 w 1375639"/>
              <a:gd name="connsiteY3" fmla="*/ 1341862 h 1341862"/>
              <a:gd name="connsiteX4" fmla="*/ 0 w 1375639"/>
              <a:gd name="connsiteY4" fmla="*/ 670931 h 1341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5639" h="1341862">
                <a:moveTo>
                  <a:pt x="0" y="670931"/>
                </a:moveTo>
                <a:cubicBezTo>
                  <a:pt x="0" y="300386"/>
                  <a:pt x="307948" y="0"/>
                  <a:pt x="687820" y="0"/>
                </a:cubicBezTo>
                <a:cubicBezTo>
                  <a:pt x="1067692" y="0"/>
                  <a:pt x="1375640" y="300386"/>
                  <a:pt x="1375640" y="670931"/>
                </a:cubicBezTo>
                <a:cubicBezTo>
                  <a:pt x="1375640" y="1041476"/>
                  <a:pt x="1067692" y="1341862"/>
                  <a:pt x="687820" y="1341862"/>
                </a:cubicBezTo>
                <a:cubicBezTo>
                  <a:pt x="307948" y="1341862"/>
                  <a:pt x="0" y="1041476"/>
                  <a:pt x="0" y="670931"/>
                </a:cubicBezTo>
                <a:close/>
              </a:path>
            </a:pathLst>
          </a:custGeom>
          <a:solidFill>
            <a:srgbClr val="00B050"/>
          </a:solidFill>
          <a:effectLst/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txBody>
          <a:bodyPr lIns="242098" tIns="237151" rIns="242098" bIns="237151" spcCol="1270" anchor="ctr"/>
          <a:lstStyle/>
          <a:p>
            <a:pPr marL="0" marR="0" lvl="0" indent="0" algn="ctr" defTabSz="1422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黑体" panose="02010609060101010101" pitchFamily="49" charset="-122"/>
              </a:rPr>
              <a:t>读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黑体" panose="02010609060101010101" pitchFamily="49" charset="-122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3928729" y="2285999"/>
            <a:ext cx="1286510" cy="940435"/>
          </a:xfrm>
          <a:custGeom>
            <a:avLst/>
            <a:gdLst>
              <a:gd name="connsiteX0" fmla="*/ 0 w 1375639"/>
              <a:gd name="connsiteY0" fmla="*/ 670931 h 1341862"/>
              <a:gd name="connsiteX1" fmla="*/ 687820 w 1375639"/>
              <a:gd name="connsiteY1" fmla="*/ 0 h 1341862"/>
              <a:gd name="connsiteX2" fmla="*/ 1375640 w 1375639"/>
              <a:gd name="connsiteY2" fmla="*/ 670931 h 1341862"/>
              <a:gd name="connsiteX3" fmla="*/ 687820 w 1375639"/>
              <a:gd name="connsiteY3" fmla="*/ 1341862 h 1341862"/>
              <a:gd name="connsiteX4" fmla="*/ 0 w 1375639"/>
              <a:gd name="connsiteY4" fmla="*/ 670931 h 1341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5639" h="1341862">
                <a:moveTo>
                  <a:pt x="0" y="670931"/>
                </a:moveTo>
                <a:cubicBezTo>
                  <a:pt x="0" y="300386"/>
                  <a:pt x="307948" y="0"/>
                  <a:pt x="687820" y="0"/>
                </a:cubicBezTo>
                <a:cubicBezTo>
                  <a:pt x="1067692" y="0"/>
                  <a:pt x="1375640" y="300386"/>
                  <a:pt x="1375640" y="670931"/>
                </a:cubicBezTo>
                <a:cubicBezTo>
                  <a:pt x="1375640" y="1041476"/>
                  <a:pt x="1067692" y="1341862"/>
                  <a:pt x="687820" y="1341862"/>
                </a:cubicBezTo>
                <a:cubicBezTo>
                  <a:pt x="307948" y="1341862"/>
                  <a:pt x="0" y="1041476"/>
                  <a:pt x="0" y="670931"/>
                </a:cubicBezTo>
                <a:close/>
              </a:path>
            </a:pathLst>
          </a:custGeom>
          <a:solidFill>
            <a:srgbClr val="0070C0"/>
          </a:solidFill>
          <a:effectLst/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txBody>
          <a:bodyPr lIns="242098" tIns="237151" rIns="242098" bIns="237151" spcCol="1270" anchor="ctr"/>
          <a:lstStyle/>
          <a:p>
            <a:pPr marL="0" marR="0" lvl="0" indent="0" algn="ctr" defTabSz="1422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黑体" panose="02010609060101010101" pitchFamily="49" charset="-122"/>
              </a:rPr>
              <a:t>找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黑体" panose="02010609060101010101" pitchFamily="49" charset="-122"/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5399387" y="2286634"/>
            <a:ext cx="1286510" cy="939800"/>
          </a:xfrm>
          <a:custGeom>
            <a:avLst/>
            <a:gdLst>
              <a:gd name="connsiteX0" fmla="*/ 0 w 1375639"/>
              <a:gd name="connsiteY0" fmla="*/ 670931 h 1341862"/>
              <a:gd name="connsiteX1" fmla="*/ 687820 w 1375639"/>
              <a:gd name="connsiteY1" fmla="*/ 0 h 1341862"/>
              <a:gd name="connsiteX2" fmla="*/ 1375640 w 1375639"/>
              <a:gd name="connsiteY2" fmla="*/ 670931 h 1341862"/>
              <a:gd name="connsiteX3" fmla="*/ 687820 w 1375639"/>
              <a:gd name="connsiteY3" fmla="*/ 1341862 h 1341862"/>
              <a:gd name="connsiteX4" fmla="*/ 0 w 1375639"/>
              <a:gd name="connsiteY4" fmla="*/ 670931 h 1341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5639" h="1341862">
                <a:moveTo>
                  <a:pt x="0" y="670931"/>
                </a:moveTo>
                <a:cubicBezTo>
                  <a:pt x="0" y="300386"/>
                  <a:pt x="307948" y="0"/>
                  <a:pt x="687820" y="0"/>
                </a:cubicBezTo>
                <a:cubicBezTo>
                  <a:pt x="1067692" y="0"/>
                  <a:pt x="1375640" y="300386"/>
                  <a:pt x="1375640" y="670931"/>
                </a:cubicBezTo>
                <a:cubicBezTo>
                  <a:pt x="1375640" y="1041476"/>
                  <a:pt x="1067692" y="1341862"/>
                  <a:pt x="687820" y="1341862"/>
                </a:cubicBezTo>
                <a:cubicBezTo>
                  <a:pt x="307948" y="1341862"/>
                  <a:pt x="0" y="1041476"/>
                  <a:pt x="0" y="670931"/>
                </a:cubicBezTo>
                <a:close/>
              </a:path>
            </a:pathLst>
          </a:custGeom>
          <a:solidFill>
            <a:schemeClr val="accent2"/>
          </a:solidFill>
          <a:effectLst/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txBody>
          <a:bodyPr lIns="242098" tIns="237151" rIns="242098" bIns="237151" spcCol="1270" anchor="ctr"/>
          <a:lstStyle/>
          <a:p>
            <a:pPr marL="0" marR="0" lvl="0" indent="0" algn="ctr" defTabSz="1422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黑体" panose="02010609060101010101" pitchFamily="49" charset="-122"/>
              </a:rPr>
              <a:t>改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黑体" panose="02010609060101010101" pitchFamily="49" charset="-122"/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6966585" y="2286635"/>
            <a:ext cx="1286510" cy="956945"/>
          </a:xfrm>
          <a:custGeom>
            <a:avLst/>
            <a:gdLst>
              <a:gd name="connsiteX0" fmla="*/ 0 w 1375639"/>
              <a:gd name="connsiteY0" fmla="*/ 670931 h 1341862"/>
              <a:gd name="connsiteX1" fmla="*/ 687820 w 1375639"/>
              <a:gd name="connsiteY1" fmla="*/ 0 h 1341862"/>
              <a:gd name="connsiteX2" fmla="*/ 1375640 w 1375639"/>
              <a:gd name="connsiteY2" fmla="*/ 670931 h 1341862"/>
              <a:gd name="connsiteX3" fmla="*/ 687820 w 1375639"/>
              <a:gd name="connsiteY3" fmla="*/ 1341862 h 1341862"/>
              <a:gd name="connsiteX4" fmla="*/ 0 w 1375639"/>
              <a:gd name="connsiteY4" fmla="*/ 670931 h 1341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5639" h="1341862">
                <a:moveTo>
                  <a:pt x="0" y="670931"/>
                </a:moveTo>
                <a:cubicBezTo>
                  <a:pt x="0" y="300386"/>
                  <a:pt x="307948" y="0"/>
                  <a:pt x="687820" y="0"/>
                </a:cubicBezTo>
                <a:cubicBezTo>
                  <a:pt x="1067692" y="0"/>
                  <a:pt x="1375640" y="300386"/>
                  <a:pt x="1375640" y="670931"/>
                </a:cubicBezTo>
                <a:cubicBezTo>
                  <a:pt x="1375640" y="1041476"/>
                  <a:pt x="1067692" y="1341862"/>
                  <a:pt x="687820" y="1341862"/>
                </a:cubicBezTo>
                <a:cubicBezTo>
                  <a:pt x="307948" y="1341862"/>
                  <a:pt x="0" y="1041476"/>
                  <a:pt x="0" y="670931"/>
                </a:cubicBezTo>
                <a:close/>
              </a:path>
            </a:pathLst>
          </a:custGeom>
          <a:solidFill>
            <a:srgbClr val="7030A0"/>
          </a:solidFill>
          <a:effectLst/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txBody>
          <a:bodyPr lIns="242098" tIns="237151" rIns="242098" bIns="237151" spcCol="1270" anchor="ctr"/>
          <a:lstStyle/>
          <a:p>
            <a:pPr marL="0" marR="0" lvl="0" indent="0" algn="ctr" defTabSz="1422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黑体" panose="02010609060101010101" pitchFamily="49" charset="-122"/>
              </a:rPr>
              <a:t>查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pSp>
        <p:nvGrpSpPr>
          <p:cNvPr id="2" name="组合 136"/>
          <p:cNvGrpSpPr/>
          <p:nvPr/>
        </p:nvGrpSpPr>
        <p:grpSpPr>
          <a:xfrm>
            <a:off x="3160713" y="-485775"/>
            <a:ext cx="2644775" cy="2532063"/>
            <a:chOff x="9119219" y="-677906"/>
            <a:chExt cx="2387752" cy="2283679"/>
          </a:xfrm>
        </p:grpSpPr>
        <p:grpSp>
          <p:nvGrpSpPr>
            <p:cNvPr id="21506" name="组合 137"/>
            <p:cNvGrpSpPr/>
            <p:nvPr/>
          </p:nvGrpSpPr>
          <p:grpSpPr>
            <a:xfrm>
              <a:off x="9119219" y="-677906"/>
              <a:ext cx="2387752" cy="2283679"/>
              <a:chOff x="9564105" y="-488203"/>
              <a:chExt cx="1942865" cy="1858182"/>
            </a:xfrm>
          </p:grpSpPr>
          <p:sp>
            <p:nvSpPr>
              <p:cNvPr id="140" name="圆角矩形 139"/>
              <p:cNvSpPr/>
              <p:nvPr/>
            </p:nvSpPr>
            <p:spPr>
              <a:xfrm>
                <a:off x="9564105" y="609231"/>
                <a:ext cx="1942865" cy="760748"/>
              </a:xfrm>
              <a:prstGeom prst="roundRect">
                <a:avLst>
                  <a:gd name="adj" fmla="val 9069"/>
                </a:avLst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grpSp>
            <p:nvGrpSpPr>
              <p:cNvPr id="21508" name="组合 140"/>
              <p:cNvGrpSpPr/>
              <p:nvPr/>
            </p:nvGrpSpPr>
            <p:grpSpPr>
              <a:xfrm>
                <a:off x="9932705" y="-488203"/>
                <a:ext cx="131459" cy="1142939"/>
                <a:chOff x="2258684" y="-496098"/>
                <a:chExt cx="303045" cy="2634752"/>
              </a:xfrm>
            </p:grpSpPr>
            <p:pic>
              <p:nvPicPr>
                <p:cNvPr id="145" name="图片 144"/>
                <p:cNvPicPr>
                  <a:picLocks noChangeAspect="1"/>
                </p:cNvPicPr>
                <p:nvPr/>
              </p:nvPicPr>
              <p:blipFill>
                <a:blip r:embed="rId1"/>
                <a:stretch>
                  <a:fillRect/>
                </a:stretch>
              </p:blipFill>
              <p:spPr>
                <a:xfrm>
                  <a:off x="2258488" y="1781305"/>
                  <a:ext cx="303782" cy="357188"/>
                </a:xfrm>
                <a:prstGeom prst="rect">
                  <a:avLst/>
                </a:prstGeom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</p:pic>
            <p:cxnSp>
              <p:nvCxnSpPr>
                <p:cNvPr id="146" name="直接连接符 145"/>
                <p:cNvCxnSpPr/>
                <p:nvPr/>
              </p:nvCxnSpPr>
              <p:spPr>
                <a:xfrm>
                  <a:off x="2398281" y="-496098"/>
                  <a:ext cx="0" cy="2304260"/>
                </a:xfrm>
                <a:prstGeom prst="line">
                  <a:avLst/>
                </a:prstGeom>
                <a:ln w="6350">
                  <a:solidFill>
                    <a:srgbClr val="3C3B37"/>
                  </a:solidFill>
                </a:ln>
                <a:effectLst>
                  <a:outerShdw blurRad="508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511" name="组合 141"/>
              <p:cNvGrpSpPr/>
              <p:nvPr/>
            </p:nvGrpSpPr>
            <p:grpSpPr>
              <a:xfrm>
                <a:off x="11076315" y="-488203"/>
                <a:ext cx="131459" cy="1142939"/>
                <a:chOff x="2279650" y="-496098"/>
                <a:chExt cx="303045" cy="2634752"/>
              </a:xfrm>
            </p:grpSpPr>
            <p:pic>
              <p:nvPicPr>
                <p:cNvPr id="143" name="图片 142"/>
                <p:cNvPicPr>
                  <a:picLocks noChangeAspect="1"/>
                </p:cNvPicPr>
                <p:nvPr/>
              </p:nvPicPr>
              <p:blipFill>
                <a:blip r:embed="rId1"/>
                <a:stretch>
                  <a:fillRect/>
                </a:stretch>
              </p:blipFill>
              <p:spPr>
                <a:xfrm>
                  <a:off x="2280415" y="1781305"/>
                  <a:ext cx="301094" cy="357188"/>
                </a:xfrm>
                <a:prstGeom prst="rect">
                  <a:avLst/>
                </a:prstGeom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</p:pic>
            <p:cxnSp>
              <p:nvCxnSpPr>
                <p:cNvPr id="144" name="直接连接符 143"/>
                <p:cNvCxnSpPr/>
                <p:nvPr/>
              </p:nvCxnSpPr>
              <p:spPr>
                <a:xfrm>
                  <a:off x="2414832" y="-496098"/>
                  <a:ext cx="0" cy="2304260"/>
                </a:xfrm>
                <a:prstGeom prst="line">
                  <a:avLst/>
                </a:prstGeom>
                <a:ln w="6350">
                  <a:solidFill>
                    <a:srgbClr val="3C3B37"/>
                  </a:solidFill>
                </a:ln>
                <a:effectLst>
                  <a:outerShdw blurRad="508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1514" name="TextBox 138"/>
            <p:cNvSpPr txBox="1"/>
            <p:nvPr/>
          </p:nvSpPr>
          <p:spPr>
            <a:xfrm>
              <a:off x="9250471" y="913897"/>
              <a:ext cx="2012852" cy="49981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algn="dist" defTabSz="685800"/>
              <a:r>
                <a:rPr lang="zh-CN" altLang="en-US" sz="3000" b="1" dirty="0">
                  <a:solidFill>
                    <a:srgbClr val="595959"/>
                  </a:solidFill>
                  <a:latin typeface="方正卡通简体" pitchFamily="65" charset="-122"/>
                  <a:ea typeface="方正卡通简体" pitchFamily="65" charset="-122"/>
                </a:rPr>
                <a:t>下课啦</a:t>
              </a:r>
              <a:endParaRPr lang="en-US" altLang="zh-CN" sz="3000" b="1" dirty="0">
                <a:solidFill>
                  <a:srgbClr val="595959"/>
                </a:solidFill>
                <a:latin typeface="方正卡通简体" pitchFamily="65" charset="-122"/>
                <a:ea typeface="方正卡通简体" pitchFamily="65" charset="-122"/>
              </a:endParaRPr>
            </a:p>
          </p:txBody>
        </p:sp>
      </p:grpSp>
      <p:pic>
        <p:nvPicPr>
          <p:cNvPr id="21515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17800"/>
            <a:ext cx="9144000" cy="24257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矩形 4"/>
          <p:cNvSpPr/>
          <p:nvPr/>
        </p:nvSpPr>
        <p:spPr>
          <a:xfrm flipV="1">
            <a:off x="0" y="4321175"/>
            <a:ext cx="9144000" cy="82232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146" name="图片 3"/>
          <p:cNvPicPr>
            <a:picLocks noChangeAspect="1"/>
          </p:cNvPicPr>
          <p:nvPr/>
        </p:nvPicPr>
        <p:blipFill>
          <a:blip r:embed="rId1"/>
          <a:srcRect t="-867" b="867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7" name="文本框 5"/>
          <p:cNvSpPr txBox="1"/>
          <p:nvPr/>
        </p:nvSpPr>
        <p:spPr>
          <a:xfrm>
            <a:off x="3043238" y="1270000"/>
            <a:ext cx="4713287" cy="108267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p>
            <a:r>
              <a:rPr lang="zh-CN" altLang="en-US" sz="3600" b="1" dirty="0">
                <a:solidFill>
                  <a:srgbClr val="FFFF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</a:t>
            </a:r>
            <a:r>
              <a:rPr lang="zh-CN" altLang="en-US" sz="6600" b="1" dirty="0">
                <a:solidFill>
                  <a:srgbClr val="FFFF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什么是病句？</a:t>
            </a:r>
            <a:endParaRPr lang="zh-CN" altLang="en-US" sz="6600" b="1" dirty="0">
              <a:solidFill>
                <a:srgbClr val="FFFF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矩形 4"/>
          <p:cNvSpPr/>
          <p:nvPr/>
        </p:nvSpPr>
        <p:spPr>
          <a:xfrm flipV="1">
            <a:off x="0" y="4321175"/>
            <a:ext cx="9144000" cy="822325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170" name="图片 3"/>
          <p:cNvPicPr>
            <a:picLocks noChangeAspect="1"/>
          </p:cNvPicPr>
          <p:nvPr/>
        </p:nvPicPr>
        <p:blipFill>
          <a:blip r:embed="rId1"/>
          <a:srcRect t="-867" b="867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1" name="文本框 5"/>
          <p:cNvSpPr txBox="1"/>
          <p:nvPr/>
        </p:nvSpPr>
        <p:spPr>
          <a:xfrm>
            <a:off x="3148013" y="874713"/>
            <a:ext cx="4806950" cy="228441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p>
            <a:r>
              <a:rPr lang="zh-CN" altLang="en-US" sz="3600" b="1" dirty="0">
                <a:solidFill>
                  <a:srgbClr val="FFFF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</a:t>
            </a:r>
            <a:r>
              <a:rPr lang="zh-CN" altLang="en-US" sz="3600" b="1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病句</a:t>
            </a:r>
            <a:r>
              <a:rPr lang="zh-CN" altLang="en-US" sz="3600" b="1" dirty="0">
                <a:solidFill>
                  <a:srgbClr val="FFFF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是指结构的不完整或意思表达不清楚、不明确，甚至错误的句子。</a:t>
            </a:r>
            <a:endParaRPr lang="zh-CN" altLang="en-US" sz="3600" b="1" dirty="0">
              <a:solidFill>
                <a:srgbClr val="FFFF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3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tretch>
            <a:fillRect/>
          </a:stretch>
        </p:blipFill>
        <p:spPr>
          <a:xfrm>
            <a:off x="968375" y="1166813"/>
            <a:ext cx="6516688" cy="19065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1071563" y="2632075"/>
            <a:ext cx="1631950" cy="5207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</a:ln>
        </p:spPr>
        <p:txBody>
          <a:bodyPr>
            <a:spAutoFit/>
          </a:bodyPr>
          <a:lstStyle/>
          <a:p>
            <a:pPr marR="0" defTabSz="457200">
              <a:buClrTx/>
              <a:buSzTx/>
              <a:defRPr/>
            </a:pPr>
            <a:r>
              <a:rPr kumimoji="0" lang="zh-CN" altLang="en-US" sz="2800" kern="1200" cap="none" spc="0" normalizeH="0" baseline="0" noProof="1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表示改正</a:t>
            </a:r>
            <a:endParaRPr kumimoji="0" lang="zh-CN" altLang="en-US" sz="2800" kern="1200" cap="none" spc="0" normalizeH="0" baseline="0" noProof="1"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411538" y="2686050"/>
            <a:ext cx="1631950" cy="5207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</a:ln>
        </p:spPr>
        <p:txBody>
          <a:bodyPr>
            <a:spAutoFit/>
          </a:bodyPr>
          <a:lstStyle/>
          <a:p>
            <a:pPr marR="0" defTabSz="457200">
              <a:buClrTx/>
              <a:buSzTx/>
              <a:defRPr/>
            </a:pPr>
            <a:r>
              <a:rPr kumimoji="0" lang="zh-CN" altLang="en-US" sz="2800" kern="1200" cap="none" spc="0" normalizeH="0" baseline="0" noProof="1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表示增补</a:t>
            </a:r>
            <a:endParaRPr kumimoji="0" lang="zh-CN" altLang="en-US" sz="2800" kern="1200" cap="none" spc="0" normalizeH="0" baseline="0" noProof="1"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667375" y="2632075"/>
            <a:ext cx="1630363" cy="5207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</a:ln>
        </p:spPr>
        <p:txBody>
          <a:bodyPr>
            <a:spAutoFit/>
          </a:bodyPr>
          <a:lstStyle/>
          <a:p>
            <a:pPr marR="0" defTabSz="457200">
              <a:buClrTx/>
              <a:buSzTx/>
              <a:defRPr/>
            </a:pPr>
            <a:r>
              <a:rPr kumimoji="0" lang="zh-CN" altLang="en-US" sz="2800" kern="1200" cap="none" spc="0" normalizeH="0" baseline="0" noProof="1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表示删除</a:t>
            </a:r>
            <a:endParaRPr kumimoji="0" lang="zh-CN" altLang="en-US" sz="2800" kern="1200" cap="none" spc="0" normalizeH="0" baseline="0" noProof="1"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60143" y="1071245"/>
            <a:ext cx="1312546" cy="521970"/>
          </a:xfrm>
          <a:prstGeom prst="rect">
            <a:avLst/>
          </a:prstGeom>
          <a:solidFill>
            <a:srgbClr val="00B0F0"/>
          </a:solidFill>
          <a:ln w="9525">
            <a:solidFill>
              <a:srgbClr val="00B0F0"/>
            </a:solidFill>
          </a:ln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457200">
              <a:buClrTx/>
              <a:buSzTx/>
              <a:defRPr/>
            </a:pPr>
            <a:r>
              <a:rPr kumimoji="0" lang="zh-CN" altLang="en-US" sz="2800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改正号</a:t>
            </a:r>
            <a:endParaRPr kumimoji="0" lang="zh-CN" altLang="en-US" sz="2800" kern="1200" cap="none" spc="0" normalizeH="0" baseline="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411538" y="1071563"/>
            <a:ext cx="1268413" cy="522288"/>
          </a:xfrm>
          <a:prstGeom prst="rect">
            <a:avLst/>
          </a:prstGeom>
          <a:solidFill>
            <a:srgbClr val="00B0F0"/>
          </a:solidFill>
          <a:ln w="9525">
            <a:solidFill>
              <a:srgbClr val="00B0F0"/>
            </a:solidFill>
          </a:ln>
        </p:spPr>
        <p:txBody>
          <a:bodyPr>
            <a:spAutoFit/>
          </a:bodyPr>
          <a:lstStyle/>
          <a:p>
            <a:pPr marR="0" defTabSz="457200">
              <a:buClrTx/>
              <a:buSzTx/>
              <a:defRPr/>
            </a:pPr>
            <a:r>
              <a:rPr kumimoji="0" lang="zh-CN" altLang="en-US" sz="2800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增补号</a:t>
            </a:r>
            <a:endParaRPr kumimoji="0" lang="zh-CN" altLang="en-US" sz="2800" kern="1200" cap="none" spc="0" normalizeH="0" baseline="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619750" y="1071563"/>
            <a:ext cx="1268413" cy="522288"/>
          </a:xfrm>
          <a:prstGeom prst="rect">
            <a:avLst/>
          </a:prstGeom>
          <a:solidFill>
            <a:srgbClr val="00B0F0"/>
          </a:solidFill>
          <a:ln w="9525">
            <a:noFill/>
          </a:ln>
        </p:spPr>
        <p:txBody>
          <a:bodyPr>
            <a:spAutoFit/>
          </a:bodyPr>
          <a:lstStyle/>
          <a:p>
            <a:pPr marR="0" defTabSz="457200">
              <a:buClrTx/>
              <a:buSzTx/>
              <a:defRPr/>
            </a:pPr>
            <a:r>
              <a:rPr kumimoji="0" lang="zh-CN" altLang="en-US" sz="2800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删除号</a:t>
            </a:r>
            <a:endParaRPr kumimoji="0" lang="zh-CN" altLang="en-US" sz="2800" kern="1200" cap="none" spc="0" normalizeH="0" baseline="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grpSp>
        <p:nvGrpSpPr>
          <p:cNvPr id="8200" name="组合 4"/>
          <p:cNvGrpSpPr/>
          <p:nvPr/>
        </p:nvGrpSpPr>
        <p:grpSpPr>
          <a:xfrm>
            <a:off x="0" y="127000"/>
            <a:ext cx="3619500" cy="1409700"/>
            <a:chOff x="700" y="452"/>
            <a:chExt cx="5701" cy="2219"/>
          </a:xfrm>
        </p:grpSpPr>
        <p:pic>
          <p:nvPicPr>
            <p:cNvPr id="8201" name="图片 5" descr="PPT图标蓝色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4812"/>
            <a:stretch>
              <a:fillRect/>
            </a:stretch>
          </p:blipFill>
          <p:spPr>
            <a:xfrm>
              <a:off x="1328" y="452"/>
              <a:ext cx="5073" cy="112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3" name="TextBox 76"/>
            <p:cNvSpPr txBox="1"/>
            <p:nvPr/>
          </p:nvSpPr>
          <p:spPr>
            <a:xfrm>
              <a:off x="700" y="589"/>
              <a:ext cx="5073" cy="2082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ysClr val="windowText" lastClr="000000"/>
                  </a:solidFill>
                  <a:latin typeface="Calibri" panose="020F0502020204030204" pitchFamily="34" charset="0"/>
                  <a:ea typeface="+mn-ea"/>
                  <a:cs typeface="+mn-ea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ysClr val="windowText" lastClr="000000"/>
                  </a:solidFill>
                  <a:latin typeface="Calibri" panose="020F0502020204030204" pitchFamily="34" charset="0"/>
                  <a:ea typeface="+mn-ea"/>
                  <a:cs typeface="+mn-ea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ysClr val="windowText" lastClr="000000"/>
                  </a:solidFill>
                  <a:latin typeface="Calibri" panose="020F0502020204030204" pitchFamily="34" charset="0"/>
                  <a:ea typeface="+mn-ea"/>
                  <a:cs typeface="+mn-ea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ysClr val="windowText" lastClr="000000"/>
                  </a:solidFill>
                  <a:latin typeface="Calibri" panose="020F0502020204030204" pitchFamily="34" charset="0"/>
                  <a:ea typeface="+mn-ea"/>
                  <a:cs typeface="+mn-ea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ysClr val="windowText" lastClr="000000"/>
                  </a:solidFill>
                  <a:latin typeface="Calibri" panose="020F0502020204030204" pitchFamily="34" charset="0"/>
                  <a:ea typeface="+mn-ea"/>
                  <a:cs typeface="+mn-ea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ysClr val="windowText" lastClr="000000"/>
                  </a:solidFill>
                  <a:latin typeface="Calibri" panose="020F0502020204030204" pitchFamily="34" charset="0"/>
                  <a:ea typeface="+mn-ea"/>
                  <a:cs typeface="+mn-ea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ysClr val="windowText" lastClr="000000"/>
                  </a:solidFill>
                  <a:latin typeface="Calibri" panose="020F0502020204030204" pitchFamily="34" charset="0"/>
                  <a:ea typeface="+mn-ea"/>
                  <a:cs typeface="+mn-ea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ysClr val="windowText" lastClr="000000"/>
                  </a:solidFill>
                  <a:latin typeface="Calibri" panose="020F0502020204030204" pitchFamily="34" charset="0"/>
                  <a:ea typeface="+mn-ea"/>
                  <a:cs typeface="+mn-ea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ysClr val="windowText" lastClr="000000"/>
                  </a:solidFill>
                  <a:latin typeface="Calibri" panose="020F0502020204030204" pitchFamily="34" charset="0"/>
                  <a:ea typeface="+mn-ea"/>
                  <a:cs typeface="+mn-ea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1">
                  <a:ln>
                    <a:noFill/>
                  </a:ln>
                  <a:solidFill>
                    <a:sysClr val="windowText" lastClr="000000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uLnTx/>
                  <a:uFillTx/>
                  <a:latin typeface="Calibri Light" panose="020F0302020204030204" pitchFamily="34" charset="0"/>
                  <a:ea typeface="楷体_GB2312" pitchFamily="49" charset="-122"/>
                  <a:cs typeface="+mn-ea"/>
                  <a:sym typeface="+mn-ea"/>
                </a:rPr>
                <a:t>复习旧知</a:t>
              </a:r>
              <a:endParaRPr kumimoji="0" lang="zh-CN" altLang="en-US" sz="4000" b="1" i="0" u="none" strike="noStrike" kern="120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>
                    <a:srgbClr val="C0C0C0"/>
                  </a:outerShdw>
                </a:effectLst>
                <a:uLnTx/>
                <a:uFillTx/>
                <a:latin typeface="Calibri Light" panose="020F0302020204030204" pitchFamily="34" charset="0"/>
                <a:ea typeface="楷体_GB2312" pitchFamily="49" charset="-122"/>
                <a:cs typeface="+mn-ea"/>
                <a:sym typeface="Calibri" panose="020F0502020204030204" pitchFamily="34" charset="0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4000" b="1" i="0" u="none" strike="noStrike" kern="120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>
                    <a:srgbClr val="C0C0C0"/>
                  </a:outerShdw>
                </a:effectLst>
                <a:uLnTx/>
                <a:uFillTx/>
                <a:latin typeface="Calibri Light" panose="020F0302020204030204" pitchFamily="34" charset="0"/>
                <a:ea typeface="楷体_GB2312" pitchFamily="49" charset="-122"/>
                <a:cs typeface="+mn-ea"/>
                <a:sym typeface="Calibri" panose="020F050202020403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 bldLvl="0" animBg="1"/>
      <p:bldP spid="5" grpId="0" bldLvl="0" animBg="1"/>
      <p:bldP spid="7" grpId="0" bldLvl="0" animBg="1"/>
      <p:bldP spid="8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5172074" y="1228090"/>
            <a:ext cx="1260475" cy="52197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</a:ln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457200">
              <a:buClrTx/>
              <a:buSzTx/>
              <a:defRPr/>
            </a:pPr>
            <a:r>
              <a:rPr kumimoji="0" lang="zh-CN" altLang="en-US" sz="2800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移动号</a:t>
            </a:r>
            <a:endParaRPr kumimoji="0" lang="zh-CN" altLang="en-US" sz="2800" kern="1200" cap="none" spc="0" normalizeH="0" baseline="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859915" y="1228090"/>
            <a:ext cx="1301103" cy="52197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</a:ln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457200">
              <a:buClrTx/>
              <a:buSzTx/>
              <a:defRPr/>
            </a:pPr>
            <a:r>
              <a:rPr kumimoji="0" lang="zh-CN" altLang="en-US" sz="2800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对调号</a:t>
            </a:r>
            <a:endParaRPr kumimoji="0" lang="zh-CN" altLang="en-US" sz="2800" kern="1200" cap="none" spc="0" normalizeH="0" baseline="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grpSp>
        <p:nvGrpSpPr>
          <p:cNvPr id="3" name="组合 34"/>
          <p:cNvGrpSpPr/>
          <p:nvPr/>
        </p:nvGrpSpPr>
        <p:grpSpPr>
          <a:xfrm>
            <a:off x="5172075" y="1947863"/>
            <a:ext cx="2814638" cy="712787"/>
            <a:chOff x="2418" y="3763"/>
            <a:chExt cx="13988" cy="2089"/>
          </a:xfrm>
        </p:grpSpPr>
        <p:grpSp>
          <p:nvGrpSpPr>
            <p:cNvPr id="9220" name="组合 19"/>
            <p:cNvGrpSpPr/>
            <p:nvPr/>
          </p:nvGrpSpPr>
          <p:grpSpPr>
            <a:xfrm>
              <a:off x="2418" y="3763"/>
              <a:ext cx="13512" cy="2089"/>
              <a:chOff x="1741" y="5685"/>
              <a:chExt cx="13512" cy="2089"/>
            </a:xfrm>
          </p:grpSpPr>
          <p:sp>
            <p:nvSpPr>
              <p:cNvPr id="21" name="圆角矩形 20"/>
              <p:cNvSpPr/>
              <p:nvPr/>
            </p:nvSpPr>
            <p:spPr>
              <a:xfrm>
                <a:off x="1741" y="6955"/>
                <a:ext cx="2722" cy="819"/>
              </a:xfrm>
              <a:prstGeom prst="roundRect">
                <a:avLst/>
              </a:prstGeom>
              <a:noFill/>
              <a:ln w="38100" cap="flat" cmpd="sng" algn="ctr">
                <a:solidFill>
                  <a:srgbClr val="FF0000"/>
                </a:solidFill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任意多边形 16"/>
              <p:cNvSpPr/>
              <p:nvPr/>
            </p:nvSpPr>
            <p:spPr>
              <a:xfrm>
                <a:off x="3792" y="5685"/>
                <a:ext cx="11463" cy="1270"/>
              </a:xfrm>
              <a:custGeom>
                <a:avLst/>
                <a:gdLst>
                  <a:gd name="connisteX0" fmla="*/ 0 w 7482908"/>
                  <a:gd name="connsiteY0" fmla="*/ 756285 h 756285"/>
                  <a:gd name="connisteX1" fmla="*/ 88900 w 7482908"/>
                  <a:gd name="connsiteY1" fmla="*/ 637540 h 756285"/>
                  <a:gd name="connisteX2" fmla="*/ 534035 w 7482908"/>
                  <a:gd name="connsiteY2" fmla="*/ 593090 h 756285"/>
                  <a:gd name="connisteX3" fmla="*/ 2224405 w 7482908"/>
                  <a:gd name="connsiteY3" fmla="*/ 593090 h 756285"/>
                  <a:gd name="connisteX4" fmla="*/ 5280025 w 7482908"/>
                  <a:gd name="connsiteY4" fmla="*/ 593090 h 756285"/>
                  <a:gd name="connisteX5" fmla="*/ 7015480 w 7482908"/>
                  <a:gd name="connsiteY5" fmla="*/ 593090 h 756285"/>
                  <a:gd name="connisteX6" fmla="*/ 7460615 w 7482908"/>
                  <a:gd name="connsiteY6" fmla="*/ 400685 h 756285"/>
                  <a:gd name="connisteX7" fmla="*/ 7386320 w 7482908"/>
                  <a:gd name="connsiteY7" fmla="*/ 0 h 756285"/>
                  <a:gd name="connisteX8" fmla="*/ 7386320 w 7482908"/>
                  <a:gd name="connsiteY8" fmla="*/ -29845 h 756285"/>
                </a:gdLst>
                <a:ahLst/>
                <a:cxnLst>
                  <a:cxn ang="0">
                    <a:pos x="connisteX0" y="connsiteY0"/>
                  </a:cxn>
                  <a:cxn ang="0">
                    <a:pos x="connisteX1" y="connsiteY1"/>
                  </a:cxn>
                  <a:cxn ang="0">
                    <a:pos x="connisteX2" y="connsiteY2"/>
                  </a:cxn>
                  <a:cxn ang="0">
                    <a:pos x="connisteX3" y="connsiteY3"/>
                  </a:cxn>
                  <a:cxn ang="0">
                    <a:pos x="connisteX4" y="connsiteY4"/>
                  </a:cxn>
                  <a:cxn ang="0">
                    <a:pos x="connisteX5" y="connsiteY5"/>
                  </a:cxn>
                  <a:cxn ang="0">
                    <a:pos x="connisteX6" y="connsiteY6"/>
                  </a:cxn>
                  <a:cxn ang="0">
                    <a:pos x="connisteX7" y="connsiteY7"/>
                  </a:cxn>
                  <a:cxn ang="0">
                    <a:pos x="connisteX8" y="connsiteY8"/>
                  </a:cxn>
                </a:cxnLst>
                <a:rect l="l" t="t" r="r" b="b"/>
                <a:pathLst>
                  <a:path w="7482909" h="756285">
                    <a:moveTo>
                      <a:pt x="0" y="756285"/>
                    </a:moveTo>
                    <a:cubicBezTo>
                      <a:pt x="8890" y="733425"/>
                      <a:pt x="-17780" y="669925"/>
                      <a:pt x="88900" y="637540"/>
                    </a:cubicBezTo>
                    <a:cubicBezTo>
                      <a:pt x="195580" y="605155"/>
                      <a:pt x="106680" y="601980"/>
                      <a:pt x="534035" y="593090"/>
                    </a:cubicBezTo>
                    <a:cubicBezTo>
                      <a:pt x="961390" y="584200"/>
                      <a:pt x="1275080" y="593090"/>
                      <a:pt x="2224405" y="593090"/>
                    </a:cubicBezTo>
                    <a:cubicBezTo>
                      <a:pt x="3173730" y="593090"/>
                      <a:pt x="4321810" y="593090"/>
                      <a:pt x="5280025" y="593090"/>
                    </a:cubicBezTo>
                    <a:cubicBezTo>
                      <a:pt x="6238240" y="593090"/>
                      <a:pt x="6579235" y="631825"/>
                      <a:pt x="7015480" y="593090"/>
                    </a:cubicBezTo>
                    <a:cubicBezTo>
                      <a:pt x="7451725" y="554355"/>
                      <a:pt x="7386320" y="519430"/>
                      <a:pt x="7460615" y="400685"/>
                    </a:cubicBezTo>
                    <a:cubicBezTo>
                      <a:pt x="7534910" y="281940"/>
                      <a:pt x="7400925" y="86360"/>
                      <a:pt x="7386320" y="0"/>
                    </a:cubicBezTo>
                  </a:path>
                </a:pathLst>
              </a:custGeom>
              <a:noFill/>
              <a:ln w="38100" cap="flat" cmpd="sng" algn="ctr">
                <a:solidFill>
                  <a:srgbClr val="FF0000"/>
                </a:solidFill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cxnSp>
          <p:nvCxnSpPr>
            <p:cNvPr id="19" name="直接连接符 18"/>
            <p:cNvCxnSpPr/>
            <p:nvPr/>
          </p:nvCxnSpPr>
          <p:spPr>
            <a:xfrm flipH="1">
              <a:off x="15791" y="3763"/>
              <a:ext cx="615" cy="707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任意多边形 9"/>
          <p:cNvSpPr/>
          <p:nvPr/>
        </p:nvSpPr>
        <p:spPr>
          <a:xfrm>
            <a:off x="1863725" y="2276475"/>
            <a:ext cx="1296988" cy="384175"/>
          </a:xfrm>
          <a:custGeom>
            <a:avLst/>
            <a:gdLst>
              <a:gd name="connsiteX0" fmla="*/ 0 w 1058986"/>
              <a:gd name="connsiteY0" fmla="*/ 95174 h 371399"/>
              <a:gd name="connsiteX1" fmla="*/ 28575 w 1058986"/>
              <a:gd name="connsiteY1" fmla="*/ 228524 h 371399"/>
              <a:gd name="connsiteX2" fmla="*/ 47625 w 1058986"/>
              <a:gd name="connsiteY2" fmla="*/ 285674 h 371399"/>
              <a:gd name="connsiteX3" fmla="*/ 76200 w 1058986"/>
              <a:gd name="connsiteY3" fmla="*/ 304724 h 371399"/>
              <a:gd name="connsiteX4" fmla="*/ 114300 w 1058986"/>
              <a:gd name="connsiteY4" fmla="*/ 333299 h 371399"/>
              <a:gd name="connsiteX5" fmla="*/ 200025 w 1058986"/>
              <a:gd name="connsiteY5" fmla="*/ 371399 h 371399"/>
              <a:gd name="connsiteX6" fmla="*/ 447675 w 1058986"/>
              <a:gd name="connsiteY6" fmla="*/ 352349 h 371399"/>
              <a:gd name="connsiteX7" fmla="*/ 485775 w 1058986"/>
              <a:gd name="connsiteY7" fmla="*/ 342824 h 371399"/>
              <a:gd name="connsiteX8" fmla="*/ 514350 w 1058986"/>
              <a:gd name="connsiteY8" fmla="*/ 323774 h 371399"/>
              <a:gd name="connsiteX9" fmla="*/ 561975 w 1058986"/>
              <a:gd name="connsiteY9" fmla="*/ 238049 h 371399"/>
              <a:gd name="connsiteX10" fmla="*/ 581025 w 1058986"/>
              <a:gd name="connsiteY10" fmla="*/ 57074 h 371399"/>
              <a:gd name="connsiteX11" fmla="*/ 609600 w 1058986"/>
              <a:gd name="connsiteY11" fmla="*/ 47549 h 371399"/>
              <a:gd name="connsiteX12" fmla="*/ 704850 w 1058986"/>
              <a:gd name="connsiteY12" fmla="*/ 38024 h 371399"/>
              <a:gd name="connsiteX13" fmla="*/ 895350 w 1058986"/>
              <a:gd name="connsiteY13" fmla="*/ 9449 h 371399"/>
              <a:gd name="connsiteX14" fmla="*/ 1028700 w 1058986"/>
              <a:gd name="connsiteY14" fmla="*/ 18974 h 371399"/>
              <a:gd name="connsiteX15" fmla="*/ 1038225 w 1058986"/>
              <a:gd name="connsiteY15" fmla="*/ 247574 h 371399"/>
              <a:gd name="connsiteX16" fmla="*/ 1057275 w 1058986"/>
              <a:gd name="connsiteY16" fmla="*/ 276149 h 371399"/>
              <a:gd name="connsiteX17" fmla="*/ 1057275 w 1058986"/>
              <a:gd name="connsiteY17" fmla="*/ 323774 h 371399"/>
              <a:gd name="connsiteX0-1" fmla="*/ 0 w 1096438"/>
              <a:gd name="connsiteY0-2" fmla="*/ 85725 h 361950"/>
              <a:gd name="connsiteX1-3" fmla="*/ 28575 w 1096438"/>
              <a:gd name="connsiteY1-4" fmla="*/ 219075 h 361950"/>
              <a:gd name="connsiteX2-5" fmla="*/ 47625 w 1096438"/>
              <a:gd name="connsiteY2-6" fmla="*/ 276225 h 361950"/>
              <a:gd name="connsiteX3-7" fmla="*/ 76200 w 1096438"/>
              <a:gd name="connsiteY3-8" fmla="*/ 295275 h 361950"/>
              <a:gd name="connsiteX4-9" fmla="*/ 114300 w 1096438"/>
              <a:gd name="connsiteY4-10" fmla="*/ 323850 h 361950"/>
              <a:gd name="connsiteX5-11" fmla="*/ 200025 w 1096438"/>
              <a:gd name="connsiteY5-12" fmla="*/ 361950 h 361950"/>
              <a:gd name="connsiteX6-13" fmla="*/ 447675 w 1096438"/>
              <a:gd name="connsiteY6-14" fmla="*/ 342900 h 361950"/>
              <a:gd name="connsiteX7-15" fmla="*/ 485775 w 1096438"/>
              <a:gd name="connsiteY7-16" fmla="*/ 333375 h 361950"/>
              <a:gd name="connsiteX8-17" fmla="*/ 514350 w 1096438"/>
              <a:gd name="connsiteY8-18" fmla="*/ 314325 h 361950"/>
              <a:gd name="connsiteX9-19" fmla="*/ 561975 w 1096438"/>
              <a:gd name="connsiteY9-20" fmla="*/ 228600 h 361950"/>
              <a:gd name="connsiteX10-21" fmla="*/ 581025 w 1096438"/>
              <a:gd name="connsiteY10-22" fmla="*/ 47625 h 361950"/>
              <a:gd name="connsiteX11-23" fmla="*/ 609600 w 1096438"/>
              <a:gd name="connsiteY11-24" fmla="*/ 38100 h 361950"/>
              <a:gd name="connsiteX12-25" fmla="*/ 704850 w 1096438"/>
              <a:gd name="connsiteY12-26" fmla="*/ 28575 h 361950"/>
              <a:gd name="connsiteX13-27" fmla="*/ 895350 w 1096438"/>
              <a:gd name="connsiteY13-28" fmla="*/ 0 h 361950"/>
              <a:gd name="connsiteX14-29" fmla="*/ 1085850 w 1096438"/>
              <a:gd name="connsiteY14-30" fmla="*/ 76200 h 361950"/>
              <a:gd name="connsiteX15-31" fmla="*/ 1038225 w 1096438"/>
              <a:gd name="connsiteY15-32" fmla="*/ 238125 h 361950"/>
              <a:gd name="connsiteX16-33" fmla="*/ 1057275 w 1096438"/>
              <a:gd name="connsiteY16-34" fmla="*/ 266700 h 361950"/>
              <a:gd name="connsiteX17-35" fmla="*/ 1057275 w 1096438"/>
              <a:gd name="connsiteY17-36" fmla="*/ 314325 h 361950"/>
              <a:gd name="connsiteX0-37" fmla="*/ 0 w 1095898"/>
              <a:gd name="connsiteY0-38" fmla="*/ 85725 h 361950"/>
              <a:gd name="connsiteX1-39" fmla="*/ 28575 w 1095898"/>
              <a:gd name="connsiteY1-40" fmla="*/ 219075 h 361950"/>
              <a:gd name="connsiteX2-41" fmla="*/ 47625 w 1095898"/>
              <a:gd name="connsiteY2-42" fmla="*/ 276225 h 361950"/>
              <a:gd name="connsiteX3-43" fmla="*/ 76200 w 1095898"/>
              <a:gd name="connsiteY3-44" fmla="*/ 295275 h 361950"/>
              <a:gd name="connsiteX4-45" fmla="*/ 114300 w 1095898"/>
              <a:gd name="connsiteY4-46" fmla="*/ 323850 h 361950"/>
              <a:gd name="connsiteX5-47" fmla="*/ 200025 w 1095898"/>
              <a:gd name="connsiteY5-48" fmla="*/ 361950 h 361950"/>
              <a:gd name="connsiteX6-49" fmla="*/ 447675 w 1095898"/>
              <a:gd name="connsiteY6-50" fmla="*/ 342900 h 361950"/>
              <a:gd name="connsiteX7-51" fmla="*/ 485775 w 1095898"/>
              <a:gd name="connsiteY7-52" fmla="*/ 333375 h 361950"/>
              <a:gd name="connsiteX8-53" fmla="*/ 514350 w 1095898"/>
              <a:gd name="connsiteY8-54" fmla="*/ 314325 h 361950"/>
              <a:gd name="connsiteX9-55" fmla="*/ 561975 w 1095898"/>
              <a:gd name="connsiteY9-56" fmla="*/ 228600 h 361950"/>
              <a:gd name="connsiteX10-57" fmla="*/ 581025 w 1095898"/>
              <a:gd name="connsiteY10-58" fmla="*/ 47625 h 361950"/>
              <a:gd name="connsiteX11-59" fmla="*/ 609600 w 1095898"/>
              <a:gd name="connsiteY11-60" fmla="*/ 38100 h 361950"/>
              <a:gd name="connsiteX12-61" fmla="*/ 704850 w 1095898"/>
              <a:gd name="connsiteY12-62" fmla="*/ 28575 h 361950"/>
              <a:gd name="connsiteX13-63" fmla="*/ 895350 w 1095898"/>
              <a:gd name="connsiteY13-64" fmla="*/ 0 h 361950"/>
              <a:gd name="connsiteX14-65" fmla="*/ 1085850 w 1095898"/>
              <a:gd name="connsiteY14-66" fmla="*/ 76200 h 361950"/>
              <a:gd name="connsiteX15-67" fmla="*/ 1038225 w 1095898"/>
              <a:gd name="connsiteY15-68" fmla="*/ 238125 h 361950"/>
              <a:gd name="connsiteX16-69" fmla="*/ 1095375 w 1095898"/>
              <a:gd name="connsiteY16-70" fmla="*/ 180975 h 361950"/>
              <a:gd name="connsiteX17-71" fmla="*/ 1057275 w 1095898"/>
              <a:gd name="connsiteY17-72" fmla="*/ 314325 h 361950"/>
              <a:gd name="connsiteX0-73" fmla="*/ 0 w 1103147"/>
              <a:gd name="connsiteY0-74" fmla="*/ 85725 h 361950"/>
              <a:gd name="connsiteX1-75" fmla="*/ 28575 w 1103147"/>
              <a:gd name="connsiteY1-76" fmla="*/ 219075 h 361950"/>
              <a:gd name="connsiteX2-77" fmla="*/ 47625 w 1103147"/>
              <a:gd name="connsiteY2-78" fmla="*/ 276225 h 361950"/>
              <a:gd name="connsiteX3-79" fmla="*/ 76200 w 1103147"/>
              <a:gd name="connsiteY3-80" fmla="*/ 295275 h 361950"/>
              <a:gd name="connsiteX4-81" fmla="*/ 114300 w 1103147"/>
              <a:gd name="connsiteY4-82" fmla="*/ 323850 h 361950"/>
              <a:gd name="connsiteX5-83" fmla="*/ 200025 w 1103147"/>
              <a:gd name="connsiteY5-84" fmla="*/ 361950 h 361950"/>
              <a:gd name="connsiteX6-85" fmla="*/ 447675 w 1103147"/>
              <a:gd name="connsiteY6-86" fmla="*/ 342900 h 361950"/>
              <a:gd name="connsiteX7-87" fmla="*/ 485775 w 1103147"/>
              <a:gd name="connsiteY7-88" fmla="*/ 333375 h 361950"/>
              <a:gd name="connsiteX8-89" fmla="*/ 514350 w 1103147"/>
              <a:gd name="connsiteY8-90" fmla="*/ 314325 h 361950"/>
              <a:gd name="connsiteX9-91" fmla="*/ 561975 w 1103147"/>
              <a:gd name="connsiteY9-92" fmla="*/ 228600 h 361950"/>
              <a:gd name="connsiteX10-93" fmla="*/ 581025 w 1103147"/>
              <a:gd name="connsiteY10-94" fmla="*/ 47625 h 361950"/>
              <a:gd name="connsiteX11-95" fmla="*/ 609600 w 1103147"/>
              <a:gd name="connsiteY11-96" fmla="*/ 38100 h 361950"/>
              <a:gd name="connsiteX12-97" fmla="*/ 704850 w 1103147"/>
              <a:gd name="connsiteY12-98" fmla="*/ 28575 h 361950"/>
              <a:gd name="connsiteX13-99" fmla="*/ 895350 w 1103147"/>
              <a:gd name="connsiteY13-100" fmla="*/ 0 h 361950"/>
              <a:gd name="connsiteX14-101" fmla="*/ 1085850 w 1103147"/>
              <a:gd name="connsiteY14-102" fmla="*/ 76200 h 361950"/>
              <a:gd name="connsiteX15-103" fmla="*/ 1095375 w 1103147"/>
              <a:gd name="connsiteY15-104" fmla="*/ 200025 h 361950"/>
              <a:gd name="connsiteX16-105" fmla="*/ 1095375 w 1103147"/>
              <a:gd name="connsiteY16-106" fmla="*/ 180975 h 361950"/>
              <a:gd name="connsiteX17-107" fmla="*/ 1057275 w 1103147"/>
              <a:gd name="connsiteY17-108" fmla="*/ 314325 h 361950"/>
              <a:gd name="connsiteX0-109" fmla="*/ 0 w 1105109"/>
              <a:gd name="connsiteY0-110" fmla="*/ 85725 h 361950"/>
              <a:gd name="connsiteX1-111" fmla="*/ 28575 w 1105109"/>
              <a:gd name="connsiteY1-112" fmla="*/ 219075 h 361950"/>
              <a:gd name="connsiteX2-113" fmla="*/ 47625 w 1105109"/>
              <a:gd name="connsiteY2-114" fmla="*/ 276225 h 361950"/>
              <a:gd name="connsiteX3-115" fmla="*/ 76200 w 1105109"/>
              <a:gd name="connsiteY3-116" fmla="*/ 295275 h 361950"/>
              <a:gd name="connsiteX4-117" fmla="*/ 114300 w 1105109"/>
              <a:gd name="connsiteY4-118" fmla="*/ 323850 h 361950"/>
              <a:gd name="connsiteX5-119" fmla="*/ 200025 w 1105109"/>
              <a:gd name="connsiteY5-120" fmla="*/ 361950 h 361950"/>
              <a:gd name="connsiteX6-121" fmla="*/ 447675 w 1105109"/>
              <a:gd name="connsiteY6-122" fmla="*/ 342900 h 361950"/>
              <a:gd name="connsiteX7-123" fmla="*/ 485775 w 1105109"/>
              <a:gd name="connsiteY7-124" fmla="*/ 333375 h 361950"/>
              <a:gd name="connsiteX8-125" fmla="*/ 514350 w 1105109"/>
              <a:gd name="connsiteY8-126" fmla="*/ 314325 h 361950"/>
              <a:gd name="connsiteX9-127" fmla="*/ 561975 w 1105109"/>
              <a:gd name="connsiteY9-128" fmla="*/ 228600 h 361950"/>
              <a:gd name="connsiteX10-129" fmla="*/ 581025 w 1105109"/>
              <a:gd name="connsiteY10-130" fmla="*/ 47625 h 361950"/>
              <a:gd name="connsiteX11-131" fmla="*/ 609600 w 1105109"/>
              <a:gd name="connsiteY11-132" fmla="*/ 38100 h 361950"/>
              <a:gd name="connsiteX12-133" fmla="*/ 704850 w 1105109"/>
              <a:gd name="connsiteY12-134" fmla="*/ 28575 h 361950"/>
              <a:gd name="connsiteX13-135" fmla="*/ 895350 w 1105109"/>
              <a:gd name="connsiteY13-136" fmla="*/ 0 h 361950"/>
              <a:gd name="connsiteX14-137" fmla="*/ 1085850 w 1105109"/>
              <a:gd name="connsiteY14-138" fmla="*/ 76200 h 361950"/>
              <a:gd name="connsiteX15-139" fmla="*/ 1095375 w 1105109"/>
              <a:gd name="connsiteY15-140" fmla="*/ 200025 h 361950"/>
              <a:gd name="connsiteX16-141" fmla="*/ 1057275 w 1105109"/>
              <a:gd name="connsiteY16-142" fmla="*/ 314325 h 361950"/>
              <a:gd name="connsiteX0-143" fmla="*/ 0 w 1105108"/>
              <a:gd name="connsiteY0-144" fmla="*/ 85725 h 361950"/>
              <a:gd name="connsiteX1-145" fmla="*/ 28575 w 1105108"/>
              <a:gd name="connsiteY1-146" fmla="*/ 219075 h 361950"/>
              <a:gd name="connsiteX2-147" fmla="*/ 47625 w 1105108"/>
              <a:gd name="connsiteY2-148" fmla="*/ 276225 h 361950"/>
              <a:gd name="connsiteX3-149" fmla="*/ 76200 w 1105108"/>
              <a:gd name="connsiteY3-150" fmla="*/ 295275 h 361950"/>
              <a:gd name="connsiteX4-151" fmla="*/ 114300 w 1105108"/>
              <a:gd name="connsiteY4-152" fmla="*/ 323850 h 361950"/>
              <a:gd name="connsiteX5-153" fmla="*/ 200025 w 1105108"/>
              <a:gd name="connsiteY5-154" fmla="*/ 361950 h 361950"/>
              <a:gd name="connsiteX6-155" fmla="*/ 447675 w 1105108"/>
              <a:gd name="connsiteY6-156" fmla="*/ 342900 h 361950"/>
              <a:gd name="connsiteX7-157" fmla="*/ 485775 w 1105108"/>
              <a:gd name="connsiteY7-158" fmla="*/ 333375 h 361950"/>
              <a:gd name="connsiteX8-159" fmla="*/ 514350 w 1105108"/>
              <a:gd name="connsiteY8-160" fmla="*/ 314325 h 361950"/>
              <a:gd name="connsiteX9-161" fmla="*/ 561975 w 1105108"/>
              <a:gd name="connsiteY9-162" fmla="*/ 228600 h 361950"/>
              <a:gd name="connsiteX10-163" fmla="*/ 581025 w 1105108"/>
              <a:gd name="connsiteY10-164" fmla="*/ 47625 h 361950"/>
              <a:gd name="connsiteX11-165" fmla="*/ 609600 w 1105108"/>
              <a:gd name="connsiteY11-166" fmla="*/ 38100 h 361950"/>
              <a:gd name="connsiteX12-167" fmla="*/ 704850 w 1105108"/>
              <a:gd name="connsiteY12-168" fmla="*/ 28575 h 361950"/>
              <a:gd name="connsiteX13-169" fmla="*/ 895350 w 1105108"/>
              <a:gd name="connsiteY13-170" fmla="*/ 0 h 361950"/>
              <a:gd name="connsiteX14-171" fmla="*/ 1085850 w 1105108"/>
              <a:gd name="connsiteY14-172" fmla="*/ 76200 h 361950"/>
              <a:gd name="connsiteX15-173" fmla="*/ 1095375 w 1105108"/>
              <a:gd name="connsiteY15-174" fmla="*/ 200025 h 361950"/>
              <a:gd name="connsiteX16-175" fmla="*/ 1057275 w 1105108"/>
              <a:gd name="connsiteY16-176" fmla="*/ 361950 h 36195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</a:cxnLst>
            <a:rect l="l" t="t" r="r" b="b"/>
            <a:pathLst>
              <a:path w="1105108" h="361950">
                <a:moveTo>
                  <a:pt x="0" y="85725"/>
                </a:moveTo>
                <a:cubicBezTo>
                  <a:pt x="7993" y="133686"/>
                  <a:pt x="12752" y="171607"/>
                  <a:pt x="28575" y="219075"/>
                </a:cubicBezTo>
                <a:cubicBezTo>
                  <a:pt x="34925" y="238125"/>
                  <a:pt x="30917" y="265086"/>
                  <a:pt x="47625" y="276225"/>
                </a:cubicBezTo>
                <a:cubicBezTo>
                  <a:pt x="57150" y="282575"/>
                  <a:pt x="66885" y="288621"/>
                  <a:pt x="76200" y="295275"/>
                </a:cubicBezTo>
                <a:cubicBezTo>
                  <a:pt x="89118" y="304502"/>
                  <a:pt x="100101" y="316750"/>
                  <a:pt x="114300" y="323850"/>
                </a:cubicBezTo>
                <a:cubicBezTo>
                  <a:pt x="250320" y="391860"/>
                  <a:pt x="115970" y="305914"/>
                  <a:pt x="200025" y="361950"/>
                </a:cubicBezTo>
                <a:cubicBezTo>
                  <a:pt x="300786" y="356647"/>
                  <a:pt x="359342" y="358960"/>
                  <a:pt x="447675" y="342900"/>
                </a:cubicBezTo>
                <a:cubicBezTo>
                  <a:pt x="460555" y="340558"/>
                  <a:pt x="473075" y="336550"/>
                  <a:pt x="485775" y="333375"/>
                </a:cubicBezTo>
                <a:cubicBezTo>
                  <a:pt x="495300" y="327025"/>
                  <a:pt x="506812" y="322940"/>
                  <a:pt x="514350" y="314325"/>
                </a:cubicBezTo>
                <a:cubicBezTo>
                  <a:pt x="549621" y="274015"/>
                  <a:pt x="548893" y="267847"/>
                  <a:pt x="561975" y="228600"/>
                </a:cubicBezTo>
                <a:cubicBezTo>
                  <a:pt x="568325" y="168275"/>
                  <a:pt x="566313" y="106472"/>
                  <a:pt x="581025" y="47625"/>
                </a:cubicBezTo>
                <a:cubicBezTo>
                  <a:pt x="583460" y="37885"/>
                  <a:pt x="599677" y="39627"/>
                  <a:pt x="609600" y="38100"/>
                </a:cubicBezTo>
                <a:cubicBezTo>
                  <a:pt x="641137" y="33248"/>
                  <a:pt x="673262" y="33088"/>
                  <a:pt x="704850" y="28575"/>
                </a:cubicBezTo>
                <a:cubicBezTo>
                  <a:pt x="1001216" y="-13763"/>
                  <a:pt x="642079" y="28141"/>
                  <a:pt x="895350" y="0"/>
                </a:cubicBezTo>
                <a:cubicBezTo>
                  <a:pt x="939800" y="3175"/>
                  <a:pt x="1052513" y="42863"/>
                  <a:pt x="1085850" y="76200"/>
                </a:cubicBezTo>
                <a:cubicBezTo>
                  <a:pt x="1119187" y="109537"/>
                  <a:pt x="1100137" y="152400"/>
                  <a:pt x="1095375" y="200025"/>
                </a:cubicBezTo>
                <a:cubicBezTo>
                  <a:pt x="1090613" y="247650"/>
                  <a:pt x="1065213" y="338138"/>
                  <a:pt x="1057275" y="361950"/>
                </a:cubicBezTo>
              </a:path>
            </a:pathLst>
          </a:cu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9225" name="组合 4"/>
          <p:cNvGrpSpPr/>
          <p:nvPr/>
        </p:nvGrpSpPr>
        <p:grpSpPr>
          <a:xfrm>
            <a:off x="-160337" y="171450"/>
            <a:ext cx="3619500" cy="1322388"/>
            <a:chOff x="700" y="452"/>
            <a:chExt cx="5701" cy="2081"/>
          </a:xfrm>
        </p:grpSpPr>
        <p:pic>
          <p:nvPicPr>
            <p:cNvPr id="9226" name="图片 5" descr="PPT图标蓝色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4812"/>
            <a:stretch>
              <a:fillRect/>
            </a:stretch>
          </p:blipFill>
          <p:spPr>
            <a:xfrm>
              <a:off x="1328" y="452"/>
              <a:ext cx="5073" cy="112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3" name="TextBox 76"/>
            <p:cNvSpPr txBox="1"/>
            <p:nvPr/>
          </p:nvSpPr>
          <p:spPr>
            <a:xfrm>
              <a:off x="700" y="452"/>
              <a:ext cx="5073" cy="208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ysClr val="windowText" lastClr="000000"/>
                  </a:solidFill>
                  <a:latin typeface="Calibri" panose="020F0502020204030204" pitchFamily="34" charset="0"/>
                  <a:ea typeface="+mn-ea"/>
                  <a:cs typeface="+mn-ea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ysClr val="windowText" lastClr="000000"/>
                  </a:solidFill>
                  <a:latin typeface="Calibri" panose="020F0502020204030204" pitchFamily="34" charset="0"/>
                  <a:ea typeface="+mn-ea"/>
                  <a:cs typeface="+mn-ea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ysClr val="windowText" lastClr="000000"/>
                  </a:solidFill>
                  <a:latin typeface="Calibri" panose="020F0502020204030204" pitchFamily="34" charset="0"/>
                  <a:ea typeface="+mn-ea"/>
                  <a:cs typeface="+mn-ea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ysClr val="windowText" lastClr="000000"/>
                  </a:solidFill>
                  <a:latin typeface="Calibri" panose="020F0502020204030204" pitchFamily="34" charset="0"/>
                  <a:ea typeface="+mn-ea"/>
                  <a:cs typeface="+mn-ea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ysClr val="windowText" lastClr="000000"/>
                  </a:solidFill>
                  <a:latin typeface="Calibri" panose="020F0502020204030204" pitchFamily="34" charset="0"/>
                  <a:ea typeface="+mn-ea"/>
                  <a:cs typeface="+mn-ea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ysClr val="windowText" lastClr="000000"/>
                  </a:solidFill>
                  <a:latin typeface="Calibri" panose="020F0502020204030204" pitchFamily="34" charset="0"/>
                  <a:ea typeface="+mn-ea"/>
                  <a:cs typeface="+mn-ea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ysClr val="windowText" lastClr="000000"/>
                  </a:solidFill>
                  <a:latin typeface="Calibri" panose="020F0502020204030204" pitchFamily="34" charset="0"/>
                  <a:ea typeface="+mn-ea"/>
                  <a:cs typeface="+mn-ea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ysClr val="windowText" lastClr="000000"/>
                  </a:solidFill>
                  <a:latin typeface="Calibri" panose="020F0502020204030204" pitchFamily="34" charset="0"/>
                  <a:ea typeface="+mn-ea"/>
                  <a:cs typeface="+mn-ea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ysClr val="windowText" lastClr="000000"/>
                  </a:solidFill>
                  <a:latin typeface="Calibri" panose="020F0502020204030204" pitchFamily="34" charset="0"/>
                  <a:ea typeface="+mn-ea"/>
                  <a:cs typeface="+mn-ea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1">
                  <a:ln>
                    <a:noFill/>
                  </a:ln>
                  <a:solidFill>
                    <a:sysClr val="windowText" lastClr="000000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uLnTx/>
                  <a:uFillTx/>
                  <a:latin typeface="Calibri Light" panose="020F0302020204030204" pitchFamily="34" charset="0"/>
                  <a:ea typeface="楷体_GB2312" pitchFamily="49" charset="-122"/>
                  <a:cs typeface="+mn-ea"/>
                  <a:sym typeface="+mn-ea"/>
                </a:rPr>
                <a:t>学习新知</a:t>
              </a:r>
              <a:endParaRPr kumimoji="0" lang="zh-CN" altLang="en-US" sz="4000" b="1" i="0" u="none" strike="noStrike" kern="120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>
                    <a:srgbClr val="C0C0C0"/>
                  </a:outerShdw>
                </a:effectLst>
                <a:uLnTx/>
                <a:uFillTx/>
                <a:latin typeface="Calibri Light" panose="020F0302020204030204" pitchFamily="34" charset="0"/>
                <a:ea typeface="楷体_GB2312" pitchFamily="49" charset="-122"/>
                <a:cs typeface="+mn-ea"/>
                <a:sym typeface="Calibri" panose="020F0502020204030204" pitchFamily="34" charset="0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4000" b="1" i="0" u="none" strike="noStrike" kern="120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>
                    <a:srgbClr val="C0C0C0"/>
                  </a:outerShdw>
                </a:effectLst>
                <a:uLnTx/>
                <a:uFillTx/>
                <a:latin typeface="Calibri Light" panose="020F0302020204030204" pitchFamily="34" charset="0"/>
                <a:ea typeface="楷体_GB2312" pitchFamily="49" charset="-122"/>
                <a:cs typeface="+mn-ea"/>
                <a:sym typeface="Calibri" panose="020F050202020403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1" name="矩形 3"/>
          <p:cNvSpPr/>
          <p:nvPr/>
        </p:nvSpPr>
        <p:spPr>
          <a:xfrm>
            <a:off x="1177925" y="1608138"/>
            <a:ext cx="7375525" cy="31384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indent="536575">
              <a:lnSpc>
                <a:spcPct val="150000"/>
              </a:lnSpc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我养了螃蟹一只，他眼睛、嘴巴都不怎么显眼，钳子倒是很大。它最爱显摆它的钳了。有一次，我轻轻点了它一下用一根小棍，它立刻转动身体，向我高高举起那大钳子剪刀似的。我又点了几下，它钳子越举越高，突然，整个身子翻了过去。它急了，，腿和钳子在空中乱舞，好不容易才借助玻璃缸壁翻身过来。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42" name="AutoShape 70"/>
          <p:cNvSpPr>
            <a:spLocks noChangeAspect="1" noTextEdit="1"/>
          </p:cNvSpPr>
          <p:nvPr/>
        </p:nvSpPr>
        <p:spPr>
          <a:xfrm>
            <a:off x="-3943350" y="534988"/>
            <a:ext cx="1895475" cy="13589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eaLnBrk="0" hangingPunct="0"/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2549525" y="1784350"/>
            <a:ext cx="1190625" cy="361950"/>
          </a:xfrm>
          <a:custGeom>
            <a:avLst/>
            <a:gdLst>
              <a:gd name="connsiteX0" fmla="*/ 0 w 1058986"/>
              <a:gd name="connsiteY0" fmla="*/ 95174 h 371399"/>
              <a:gd name="connsiteX1" fmla="*/ 28575 w 1058986"/>
              <a:gd name="connsiteY1" fmla="*/ 228524 h 371399"/>
              <a:gd name="connsiteX2" fmla="*/ 47625 w 1058986"/>
              <a:gd name="connsiteY2" fmla="*/ 285674 h 371399"/>
              <a:gd name="connsiteX3" fmla="*/ 76200 w 1058986"/>
              <a:gd name="connsiteY3" fmla="*/ 304724 h 371399"/>
              <a:gd name="connsiteX4" fmla="*/ 114300 w 1058986"/>
              <a:gd name="connsiteY4" fmla="*/ 333299 h 371399"/>
              <a:gd name="connsiteX5" fmla="*/ 200025 w 1058986"/>
              <a:gd name="connsiteY5" fmla="*/ 371399 h 371399"/>
              <a:gd name="connsiteX6" fmla="*/ 447675 w 1058986"/>
              <a:gd name="connsiteY6" fmla="*/ 352349 h 371399"/>
              <a:gd name="connsiteX7" fmla="*/ 485775 w 1058986"/>
              <a:gd name="connsiteY7" fmla="*/ 342824 h 371399"/>
              <a:gd name="connsiteX8" fmla="*/ 514350 w 1058986"/>
              <a:gd name="connsiteY8" fmla="*/ 323774 h 371399"/>
              <a:gd name="connsiteX9" fmla="*/ 561975 w 1058986"/>
              <a:gd name="connsiteY9" fmla="*/ 238049 h 371399"/>
              <a:gd name="connsiteX10" fmla="*/ 581025 w 1058986"/>
              <a:gd name="connsiteY10" fmla="*/ 57074 h 371399"/>
              <a:gd name="connsiteX11" fmla="*/ 609600 w 1058986"/>
              <a:gd name="connsiteY11" fmla="*/ 47549 h 371399"/>
              <a:gd name="connsiteX12" fmla="*/ 704850 w 1058986"/>
              <a:gd name="connsiteY12" fmla="*/ 38024 h 371399"/>
              <a:gd name="connsiteX13" fmla="*/ 895350 w 1058986"/>
              <a:gd name="connsiteY13" fmla="*/ 9449 h 371399"/>
              <a:gd name="connsiteX14" fmla="*/ 1028700 w 1058986"/>
              <a:gd name="connsiteY14" fmla="*/ 18974 h 371399"/>
              <a:gd name="connsiteX15" fmla="*/ 1038225 w 1058986"/>
              <a:gd name="connsiteY15" fmla="*/ 247574 h 371399"/>
              <a:gd name="connsiteX16" fmla="*/ 1057275 w 1058986"/>
              <a:gd name="connsiteY16" fmla="*/ 276149 h 371399"/>
              <a:gd name="connsiteX17" fmla="*/ 1057275 w 1058986"/>
              <a:gd name="connsiteY17" fmla="*/ 323774 h 371399"/>
              <a:gd name="connsiteX0-1" fmla="*/ 0 w 1096438"/>
              <a:gd name="connsiteY0-2" fmla="*/ 85725 h 361950"/>
              <a:gd name="connsiteX1-3" fmla="*/ 28575 w 1096438"/>
              <a:gd name="connsiteY1-4" fmla="*/ 219075 h 361950"/>
              <a:gd name="connsiteX2-5" fmla="*/ 47625 w 1096438"/>
              <a:gd name="connsiteY2-6" fmla="*/ 276225 h 361950"/>
              <a:gd name="connsiteX3-7" fmla="*/ 76200 w 1096438"/>
              <a:gd name="connsiteY3-8" fmla="*/ 295275 h 361950"/>
              <a:gd name="connsiteX4-9" fmla="*/ 114300 w 1096438"/>
              <a:gd name="connsiteY4-10" fmla="*/ 323850 h 361950"/>
              <a:gd name="connsiteX5-11" fmla="*/ 200025 w 1096438"/>
              <a:gd name="connsiteY5-12" fmla="*/ 361950 h 361950"/>
              <a:gd name="connsiteX6-13" fmla="*/ 447675 w 1096438"/>
              <a:gd name="connsiteY6-14" fmla="*/ 342900 h 361950"/>
              <a:gd name="connsiteX7-15" fmla="*/ 485775 w 1096438"/>
              <a:gd name="connsiteY7-16" fmla="*/ 333375 h 361950"/>
              <a:gd name="connsiteX8-17" fmla="*/ 514350 w 1096438"/>
              <a:gd name="connsiteY8-18" fmla="*/ 314325 h 361950"/>
              <a:gd name="connsiteX9-19" fmla="*/ 561975 w 1096438"/>
              <a:gd name="connsiteY9-20" fmla="*/ 228600 h 361950"/>
              <a:gd name="connsiteX10-21" fmla="*/ 581025 w 1096438"/>
              <a:gd name="connsiteY10-22" fmla="*/ 47625 h 361950"/>
              <a:gd name="connsiteX11-23" fmla="*/ 609600 w 1096438"/>
              <a:gd name="connsiteY11-24" fmla="*/ 38100 h 361950"/>
              <a:gd name="connsiteX12-25" fmla="*/ 704850 w 1096438"/>
              <a:gd name="connsiteY12-26" fmla="*/ 28575 h 361950"/>
              <a:gd name="connsiteX13-27" fmla="*/ 895350 w 1096438"/>
              <a:gd name="connsiteY13-28" fmla="*/ 0 h 361950"/>
              <a:gd name="connsiteX14-29" fmla="*/ 1085850 w 1096438"/>
              <a:gd name="connsiteY14-30" fmla="*/ 76200 h 361950"/>
              <a:gd name="connsiteX15-31" fmla="*/ 1038225 w 1096438"/>
              <a:gd name="connsiteY15-32" fmla="*/ 238125 h 361950"/>
              <a:gd name="connsiteX16-33" fmla="*/ 1057275 w 1096438"/>
              <a:gd name="connsiteY16-34" fmla="*/ 266700 h 361950"/>
              <a:gd name="connsiteX17-35" fmla="*/ 1057275 w 1096438"/>
              <a:gd name="connsiteY17-36" fmla="*/ 314325 h 361950"/>
              <a:gd name="connsiteX0-37" fmla="*/ 0 w 1095898"/>
              <a:gd name="connsiteY0-38" fmla="*/ 85725 h 361950"/>
              <a:gd name="connsiteX1-39" fmla="*/ 28575 w 1095898"/>
              <a:gd name="connsiteY1-40" fmla="*/ 219075 h 361950"/>
              <a:gd name="connsiteX2-41" fmla="*/ 47625 w 1095898"/>
              <a:gd name="connsiteY2-42" fmla="*/ 276225 h 361950"/>
              <a:gd name="connsiteX3-43" fmla="*/ 76200 w 1095898"/>
              <a:gd name="connsiteY3-44" fmla="*/ 295275 h 361950"/>
              <a:gd name="connsiteX4-45" fmla="*/ 114300 w 1095898"/>
              <a:gd name="connsiteY4-46" fmla="*/ 323850 h 361950"/>
              <a:gd name="connsiteX5-47" fmla="*/ 200025 w 1095898"/>
              <a:gd name="connsiteY5-48" fmla="*/ 361950 h 361950"/>
              <a:gd name="connsiteX6-49" fmla="*/ 447675 w 1095898"/>
              <a:gd name="connsiteY6-50" fmla="*/ 342900 h 361950"/>
              <a:gd name="connsiteX7-51" fmla="*/ 485775 w 1095898"/>
              <a:gd name="connsiteY7-52" fmla="*/ 333375 h 361950"/>
              <a:gd name="connsiteX8-53" fmla="*/ 514350 w 1095898"/>
              <a:gd name="connsiteY8-54" fmla="*/ 314325 h 361950"/>
              <a:gd name="connsiteX9-55" fmla="*/ 561975 w 1095898"/>
              <a:gd name="connsiteY9-56" fmla="*/ 228600 h 361950"/>
              <a:gd name="connsiteX10-57" fmla="*/ 581025 w 1095898"/>
              <a:gd name="connsiteY10-58" fmla="*/ 47625 h 361950"/>
              <a:gd name="connsiteX11-59" fmla="*/ 609600 w 1095898"/>
              <a:gd name="connsiteY11-60" fmla="*/ 38100 h 361950"/>
              <a:gd name="connsiteX12-61" fmla="*/ 704850 w 1095898"/>
              <a:gd name="connsiteY12-62" fmla="*/ 28575 h 361950"/>
              <a:gd name="connsiteX13-63" fmla="*/ 895350 w 1095898"/>
              <a:gd name="connsiteY13-64" fmla="*/ 0 h 361950"/>
              <a:gd name="connsiteX14-65" fmla="*/ 1085850 w 1095898"/>
              <a:gd name="connsiteY14-66" fmla="*/ 76200 h 361950"/>
              <a:gd name="connsiteX15-67" fmla="*/ 1038225 w 1095898"/>
              <a:gd name="connsiteY15-68" fmla="*/ 238125 h 361950"/>
              <a:gd name="connsiteX16-69" fmla="*/ 1095375 w 1095898"/>
              <a:gd name="connsiteY16-70" fmla="*/ 180975 h 361950"/>
              <a:gd name="connsiteX17-71" fmla="*/ 1057275 w 1095898"/>
              <a:gd name="connsiteY17-72" fmla="*/ 314325 h 361950"/>
              <a:gd name="connsiteX0-73" fmla="*/ 0 w 1103147"/>
              <a:gd name="connsiteY0-74" fmla="*/ 85725 h 361950"/>
              <a:gd name="connsiteX1-75" fmla="*/ 28575 w 1103147"/>
              <a:gd name="connsiteY1-76" fmla="*/ 219075 h 361950"/>
              <a:gd name="connsiteX2-77" fmla="*/ 47625 w 1103147"/>
              <a:gd name="connsiteY2-78" fmla="*/ 276225 h 361950"/>
              <a:gd name="connsiteX3-79" fmla="*/ 76200 w 1103147"/>
              <a:gd name="connsiteY3-80" fmla="*/ 295275 h 361950"/>
              <a:gd name="connsiteX4-81" fmla="*/ 114300 w 1103147"/>
              <a:gd name="connsiteY4-82" fmla="*/ 323850 h 361950"/>
              <a:gd name="connsiteX5-83" fmla="*/ 200025 w 1103147"/>
              <a:gd name="connsiteY5-84" fmla="*/ 361950 h 361950"/>
              <a:gd name="connsiteX6-85" fmla="*/ 447675 w 1103147"/>
              <a:gd name="connsiteY6-86" fmla="*/ 342900 h 361950"/>
              <a:gd name="connsiteX7-87" fmla="*/ 485775 w 1103147"/>
              <a:gd name="connsiteY7-88" fmla="*/ 333375 h 361950"/>
              <a:gd name="connsiteX8-89" fmla="*/ 514350 w 1103147"/>
              <a:gd name="connsiteY8-90" fmla="*/ 314325 h 361950"/>
              <a:gd name="connsiteX9-91" fmla="*/ 561975 w 1103147"/>
              <a:gd name="connsiteY9-92" fmla="*/ 228600 h 361950"/>
              <a:gd name="connsiteX10-93" fmla="*/ 581025 w 1103147"/>
              <a:gd name="connsiteY10-94" fmla="*/ 47625 h 361950"/>
              <a:gd name="connsiteX11-95" fmla="*/ 609600 w 1103147"/>
              <a:gd name="connsiteY11-96" fmla="*/ 38100 h 361950"/>
              <a:gd name="connsiteX12-97" fmla="*/ 704850 w 1103147"/>
              <a:gd name="connsiteY12-98" fmla="*/ 28575 h 361950"/>
              <a:gd name="connsiteX13-99" fmla="*/ 895350 w 1103147"/>
              <a:gd name="connsiteY13-100" fmla="*/ 0 h 361950"/>
              <a:gd name="connsiteX14-101" fmla="*/ 1085850 w 1103147"/>
              <a:gd name="connsiteY14-102" fmla="*/ 76200 h 361950"/>
              <a:gd name="connsiteX15-103" fmla="*/ 1095375 w 1103147"/>
              <a:gd name="connsiteY15-104" fmla="*/ 200025 h 361950"/>
              <a:gd name="connsiteX16-105" fmla="*/ 1095375 w 1103147"/>
              <a:gd name="connsiteY16-106" fmla="*/ 180975 h 361950"/>
              <a:gd name="connsiteX17-107" fmla="*/ 1057275 w 1103147"/>
              <a:gd name="connsiteY17-108" fmla="*/ 314325 h 361950"/>
              <a:gd name="connsiteX0-109" fmla="*/ 0 w 1105109"/>
              <a:gd name="connsiteY0-110" fmla="*/ 85725 h 361950"/>
              <a:gd name="connsiteX1-111" fmla="*/ 28575 w 1105109"/>
              <a:gd name="connsiteY1-112" fmla="*/ 219075 h 361950"/>
              <a:gd name="connsiteX2-113" fmla="*/ 47625 w 1105109"/>
              <a:gd name="connsiteY2-114" fmla="*/ 276225 h 361950"/>
              <a:gd name="connsiteX3-115" fmla="*/ 76200 w 1105109"/>
              <a:gd name="connsiteY3-116" fmla="*/ 295275 h 361950"/>
              <a:gd name="connsiteX4-117" fmla="*/ 114300 w 1105109"/>
              <a:gd name="connsiteY4-118" fmla="*/ 323850 h 361950"/>
              <a:gd name="connsiteX5-119" fmla="*/ 200025 w 1105109"/>
              <a:gd name="connsiteY5-120" fmla="*/ 361950 h 361950"/>
              <a:gd name="connsiteX6-121" fmla="*/ 447675 w 1105109"/>
              <a:gd name="connsiteY6-122" fmla="*/ 342900 h 361950"/>
              <a:gd name="connsiteX7-123" fmla="*/ 485775 w 1105109"/>
              <a:gd name="connsiteY7-124" fmla="*/ 333375 h 361950"/>
              <a:gd name="connsiteX8-125" fmla="*/ 514350 w 1105109"/>
              <a:gd name="connsiteY8-126" fmla="*/ 314325 h 361950"/>
              <a:gd name="connsiteX9-127" fmla="*/ 561975 w 1105109"/>
              <a:gd name="connsiteY9-128" fmla="*/ 228600 h 361950"/>
              <a:gd name="connsiteX10-129" fmla="*/ 581025 w 1105109"/>
              <a:gd name="connsiteY10-130" fmla="*/ 47625 h 361950"/>
              <a:gd name="connsiteX11-131" fmla="*/ 609600 w 1105109"/>
              <a:gd name="connsiteY11-132" fmla="*/ 38100 h 361950"/>
              <a:gd name="connsiteX12-133" fmla="*/ 704850 w 1105109"/>
              <a:gd name="connsiteY12-134" fmla="*/ 28575 h 361950"/>
              <a:gd name="connsiteX13-135" fmla="*/ 895350 w 1105109"/>
              <a:gd name="connsiteY13-136" fmla="*/ 0 h 361950"/>
              <a:gd name="connsiteX14-137" fmla="*/ 1085850 w 1105109"/>
              <a:gd name="connsiteY14-138" fmla="*/ 76200 h 361950"/>
              <a:gd name="connsiteX15-139" fmla="*/ 1095375 w 1105109"/>
              <a:gd name="connsiteY15-140" fmla="*/ 200025 h 361950"/>
              <a:gd name="connsiteX16-141" fmla="*/ 1057275 w 1105109"/>
              <a:gd name="connsiteY16-142" fmla="*/ 314325 h 361950"/>
              <a:gd name="connsiteX0-143" fmla="*/ 0 w 1105108"/>
              <a:gd name="connsiteY0-144" fmla="*/ 85725 h 361950"/>
              <a:gd name="connsiteX1-145" fmla="*/ 28575 w 1105108"/>
              <a:gd name="connsiteY1-146" fmla="*/ 219075 h 361950"/>
              <a:gd name="connsiteX2-147" fmla="*/ 47625 w 1105108"/>
              <a:gd name="connsiteY2-148" fmla="*/ 276225 h 361950"/>
              <a:gd name="connsiteX3-149" fmla="*/ 76200 w 1105108"/>
              <a:gd name="connsiteY3-150" fmla="*/ 295275 h 361950"/>
              <a:gd name="connsiteX4-151" fmla="*/ 114300 w 1105108"/>
              <a:gd name="connsiteY4-152" fmla="*/ 323850 h 361950"/>
              <a:gd name="connsiteX5-153" fmla="*/ 200025 w 1105108"/>
              <a:gd name="connsiteY5-154" fmla="*/ 361950 h 361950"/>
              <a:gd name="connsiteX6-155" fmla="*/ 447675 w 1105108"/>
              <a:gd name="connsiteY6-156" fmla="*/ 342900 h 361950"/>
              <a:gd name="connsiteX7-157" fmla="*/ 485775 w 1105108"/>
              <a:gd name="connsiteY7-158" fmla="*/ 333375 h 361950"/>
              <a:gd name="connsiteX8-159" fmla="*/ 514350 w 1105108"/>
              <a:gd name="connsiteY8-160" fmla="*/ 314325 h 361950"/>
              <a:gd name="connsiteX9-161" fmla="*/ 561975 w 1105108"/>
              <a:gd name="connsiteY9-162" fmla="*/ 228600 h 361950"/>
              <a:gd name="connsiteX10-163" fmla="*/ 581025 w 1105108"/>
              <a:gd name="connsiteY10-164" fmla="*/ 47625 h 361950"/>
              <a:gd name="connsiteX11-165" fmla="*/ 609600 w 1105108"/>
              <a:gd name="connsiteY11-166" fmla="*/ 38100 h 361950"/>
              <a:gd name="connsiteX12-167" fmla="*/ 704850 w 1105108"/>
              <a:gd name="connsiteY12-168" fmla="*/ 28575 h 361950"/>
              <a:gd name="connsiteX13-169" fmla="*/ 895350 w 1105108"/>
              <a:gd name="connsiteY13-170" fmla="*/ 0 h 361950"/>
              <a:gd name="connsiteX14-171" fmla="*/ 1085850 w 1105108"/>
              <a:gd name="connsiteY14-172" fmla="*/ 76200 h 361950"/>
              <a:gd name="connsiteX15-173" fmla="*/ 1095375 w 1105108"/>
              <a:gd name="connsiteY15-174" fmla="*/ 200025 h 361950"/>
              <a:gd name="connsiteX16-175" fmla="*/ 1057275 w 1105108"/>
              <a:gd name="connsiteY16-176" fmla="*/ 361950 h 36195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</a:cxnLst>
            <a:rect l="l" t="t" r="r" b="b"/>
            <a:pathLst>
              <a:path w="1105108" h="361950">
                <a:moveTo>
                  <a:pt x="0" y="85725"/>
                </a:moveTo>
                <a:cubicBezTo>
                  <a:pt x="7993" y="133686"/>
                  <a:pt x="12752" y="171607"/>
                  <a:pt x="28575" y="219075"/>
                </a:cubicBezTo>
                <a:cubicBezTo>
                  <a:pt x="34925" y="238125"/>
                  <a:pt x="30917" y="265086"/>
                  <a:pt x="47625" y="276225"/>
                </a:cubicBezTo>
                <a:cubicBezTo>
                  <a:pt x="57150" y="282575"/>
                  <a:pt x="66885" y="288621"/>
                  <a:pt x="76200" y="295275"/>
                </a:cubicBezTo>
                <a:cubicBezTo>
                  <a:pt x="89118" y="304502"/>
                  <a:pt x="100101" y="316750"/>
                  <a:pt x="114300" y="323850"/>
                </a:cubicBezTo>
                <a:cubicBezTo>
                  <a:pt x="250320" y="391860"/>
                  <a:pt x="115970" y="305914"/>
                  <a:pt x="200025" y="361950"/>
                </a:cubicBezTo>
                <a:cubicBezTo>
                  <a:pt x="300786" y="356647"/>
                  <a:pt x="359342" y="358960"/>
                  <a:pt x="447675" y="342900"/>
                </a:cubicBezTo>
                <a:cubicBezTo>
                  <a:pt x="460555" y="340558"/>
                  <a:pt x="473075" y="336550"/>
                  <a:pt x="485775" y="333375"/>
                </a:cubicBezTo>
                <a:cubicBezTo>
                  <a:pt x="495300" y="327025"/>
                  <a:pt x="506812" y="322940"/>
                  <a:pt x="514350" y="314325"/>
                </a:cubicBezTo>
                <a:cubicBezTo>
                  <a:pt x="549621" y="274015"/>
                  <a:pt x="548893" y="267847"/>
                  <a:pt x="561975" y="228600"/>
                </a:cubicBezTo>
                <a:cubicBezTo>
                  <a:pt x="568325" y="168275"/>
                  <a:pt x="566313" y="106472"/>
                  <a:pt x="581025" y="47625"/>
                </a:cubicBezTo>
                <a:cubicBezTo>
                  <a:pt x="583460" y="37885"/>
                  <a:pt x="599677" y="39627"/>
                  <a:pt x="609600" y="38100"/>
                </a:cubicBezTo>
                <a:cubicBezTo>
                  <a:pt x="641137" y="33248"/>
                  <a:pt x="673262" y="33088"/>
                  <a:pt x="704850" y="28575"/>
                </a:cubicBezTo>
                <a:cubicBezTo>
                  <a:pt x="1001216" y="-13763"/>
                  <a:pt x="642079" y="28141"/>
                  <a:pt x="895350" y="0"/>
                </a:cubicBezTo>
                <a:cubicBezTo>
                  <a:pt x="939800" y="3175"/>
                  <a:pt x="1052513" y="42863"/>
                  <a:pt x="1085850" y="76200"/>
                </a:cubicBezTo>
                <a:cubicBezTo>
                  <a:pt x="1119187" y="109537"/>
                  <a:pt x="1100137" y="152400"/>
                  <a:pt x="1095375" y="200025"/>
                </a:cubicBezTo>
                <a:cubicBezTo>
                  <a:pt x="1090613" y="247650"/>
                  <a:pt x="1065213" y="338138"/>
                  <a:pt x="1057275" y="361950"/>
                </a:cubicBezTo>
              </a:path>
            </a:pathLst>
          </a:cu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0244" name="组合 15"/>
          <p:cNvGrpSpPr/>
          <p:nvPr/>
        </p:nvGrpSpPr>
        <p:grpSpPr>
          <a:xfrm>
            <a:off x="4878388" y="1893888"/>
            <a:ext cx="3838575" cy="833437"/>
            <a:chOff x="4048125" y="1970154"/>
            <a:chExt cx="4363634" cy="668271"/>
          </a:xfrm>
        </p:grpSpPr>
        <p:sp>
          <p:nvSpPr>
            <p:cNvPr id="6" name="任意多边形 5"/>
            <p:cNvSpPr/>
            <p:nvPr/>
          </p:nvSpPr>
          <p:spPr>
            <a:xfrm>
              <a:off x="4048125" y="2504771"/>
              <a:ext cx="86623" cy="133654"/>
            </a:xfrm>
            <a:custGeom>
              <a:avLst/>
              <a:gdLst>
                <a:gd name="connsiteX0" fmla="*/ 85725 w 85725"/>
                <a:gd name="connsiteY0" fmla="*/ 0 h 133350"/>
                <a:gd name="connsiteX1" fmla="*/ 38100 w 85725"/>
                <a:gd name="connsiteY1" fmla="*/ 28575 h 133350"/>
                <a:gd name="connsiteX2" fmla="*/ 28575 w 85725"/>
                <a:gd name="connsiteY2" fmla="*/ 76200 h 133350"/>
                <a:gd name="connsiteX3" fmla="*/ 0 w 85725"/>
                <a:gd name="connsiteY3" fmla="*/ 1333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725" h="133350">
                  <a:moveTo>
                    <a:pt x="85725" y="0"/>
                  </a:moveTo>
                  <a:cubicBezTo>
                    <a:pt x="69850" y="9525"/>
                    <a:pt x="49208" y="13764"/>
                    <a:pt x="38100" y="28575"/>
                  </a:cubicBezTo>
                  <a:cubicBezTo>
                    <a:pt x="28386" y="41527"/>
                    <a:pt x="33695" y="60841"/>
                    <a:pt x="28575" y="76200"/>
                  </a:cubicBezTo>
                  <a:lnTo>
                    <a:pt x="0" y="133350"/>
                  </a:lnTo>
                </a:path>
              </a:pathLst>
            </a:cu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4098655" y="2530229"/>
              <a:ext cx="95646" cy="67463"/>
            </a:xfrm>
            <a:custGeom>
              <a:avLst/>
              <a:gdLst>
                <a:gd name="connsiteX0" fmla="*/ 0 w 95250"/>
                <a:gd name="connsiteY0" fmla="*/ 0 h 66675"/>
                <a:gd name="connsiteX1" fmla="*/ 66675 w 95250"/>
                <a:gd name="connsiteY1" fmla="*/ 9525 h 66675"/>
                <a:gd name="connsiteX2" fmla="*/ 85725 w 95250"/>
                <a:gd name="connsiteY2" fmla="*/ 38100 h 66675"/>
                <a:gd name="connsiteX3" fmla="*/ 95250 w 95250"/>
                <a:gd name="connsiteY3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0" h="66675">
                  <a:moveTo>
                    <a:pt x="0" y="0"/>
                  </a:moveTo>
                  <a:cubicBezTo>
                    <a:pt x="22225" y="3175"/>
                    <a:pt x="46159" y="407"/>
                    <a:pt x="66675" y="9525"/>
                  </a:cubicBezTo>
                  <a:cubicBezTo>
                    <a:pt x="77136" y="14174"/>
                    <a:pt x="80605" y="27861"/>
                    <a:pt x="85725" y="38100"/>
                  </a:cubicBezTo>
                  <a:cubicBezTo>
                    <a:pt x="90215" y="47080"/>
                    <a:pt x="95250" y="66675"/>
                    <a:pt x="95250" y="66675"/>
                  </a:cubicBezTo>
                </a:path>
              </a:pathLst>
            </a:custGeom>
            <a:ln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4114896" y="2172544"/>
              <a:ext cx="3870966" cy="302950"/>
            </a:xfrm>
            <a:custGeom>
              <a:avLst/>
              <a:gdLst>
                <a:gd name="connsiteX0" fmla="*/ 0 w 4038600"/>
                <a:gd name="connsiteY0" fmla="*/ 371475 h 371475"/>
                <a:gd name="connsiteX1" fmla="*/ 57150 w 4038600"/>
                <a:gd name="connsiteY1" fmla="*/ 295275 h 371475"/>
                <a:gd name="connsiteX2" fmla="*/ 104775 w 4038600"/>
                <a:gd name="connsiteY2" fmla="*/ 114300 h 371475"/>
                <a:gd name="connsiteX3" fmla="*/ 695325 w 4038600"/>
                <a:gd name="connsiteY3" fmla="*/ 85725 h 371475"/>
                <a:gd name="connsiteX4" fmla="*/ 876300 w 4038600"/>
                <a:gd name="connsiteY4" fmla="*/ 66675 h 371475"/>
                <a:gd name="connsiteX5" fmla="*/ 1000125 w 4038600"/>
                <a:gd name="connsiteY5" fmla="*/ 57150 h 371475"/>
                <a:gd name="connsiteX6" fmla="*/ 1123950 w 4038600"/>
                <a:gd name="connsiteY6" fmla="*/ 38100 h 371475"/>
                <a:gd name="connsiteX7" fmla="*/ 1200150 w 4038600"/>
                <a:gd name="connsiteY7" fmla="*/ 28575 h 371475"/>
                <a:gd name="connsiteX8" fmla="*/ 1238250 w 4038600"/>
                <a:gd name="connsiteY8" fmla="*/ 19050 h 371475"/>
                <a:gd name="connsiteX9" fmla="*/ 1381125 w 4038600"/>
                <a:gd name="connsiteY9" fmla="*/ 0 h 371475"/>
                <a:gd name="connsiteX10" fmla="*/ 3038475 w 4038600"/>
                <a:gd name="connsiteY10" fmla="*/ 9525 h 371475"/>
                <a:gd name="connsiteX11" fmla="*/ 3238500 w 4038600"/>
                <a:gd name="connsiteY11" fmla="*/ 28575 h 371475"/>
                <a:gd name="connsiteX12" fmla="*/ 3676650 w 4038600"/>
                <a:gd name="connsiteY12" fmla="*/ 19050 h 371475"/>
                <a:gd name="connsiteX13" fmla="*/ 3743325 w 4038600"/>
                <a:gd name="connsiteY13" fmla="*/ 9525 h 371475"/>
                <a:gd name="connsiteX14" fmla="*/ 4038600 w 4038600"/>
                <a:gd name="connsiteY14" fmla="*/ 9525 h 371475"/>
                <a:gd name="connsiteX0-1" fmla="*/ 0 w 4038600"/>
                <a:gd name="connsiteY0-2" fmla="*/ 371475 h 371475"/>
                <a:gd name="connsiteX1-3" fmla="*/ 104775 w 4038600"/>
                <a:gd name="connsiteY1-4" fmla="*/ 114300 h 371475"/>
                <a:gd name="connsiteX2-5" fmla="*/ 695325 w 4038600"/>
                <a:gd name="connsiteY2-6" fmla="*/ 85725 h 371475"/>
                <a:gd name="connsiteX3-7" fmla="*/ 876300 w 4038600"/>
                <a:gd name="connsiteY3-8" fmla="*/ 66675 h 371475"/>
                <a:gd name="connsiteX4-9" fmla="*/ 1000125 w 4038600"/>
                <a:gd name="connsiteY4-10" fmla="*/ 57150 h 371475"/>
                <a:gd name="connsiteX5-11" fmla="*/ 1123950 w 4038600"/>
                <a:gd name="connsiteY5-12" fmla="*/ 38100 h 371475"/>
                <a:gd name="connsiteX6-13" fmla="*/ 1200150 w 4038600"/>
                <a:gd name="connsiteY6-14" fmla="*/ 28575 h 371475"/>
                <a:gd name="connsiteX7-15" fmla="*/ 1238250 w 4038600"/>
                <a:gd name="connsiteY7-16" fmla="*/ 19050 h 371475"/>
                <a:gd name="connsiteX8-17" fmla="*/ 1381125 w 4038600"/>
                <a:gd name="connsiteY8-18" fmla="*/ 0 h 371475"/>
                <a:gd name="connsiteX9-19" fmla="*/ 3038475 w 4038600"/>
                <a:gd name="connsiteY9-20" fmla="*/ 9525 h 371475"/>
                <a:gd name="connsiteX10-21" fmla="*/ 3238500 w 4038600"/>
                <a:gd name="connsiteY10-22" fmla="*/ 28575 h 371475"/>
                <a:gd name="connsiteX11-23" fmla="*/ 3676650 w 4038600"/>
                <a:gd name="connsiteY11-24" fmla="*/ 19050 h 371475"/>
                <a:gd name="connsiteX12-25" fmla="*/ 3743325 w 4038600"/>
                <a:gd name="connsiteY12-26" fmla="*/ 9525 h 371475"/>
                <a:gd name="connsiteX13-27" fmla="*/ 4038600 w 4038600"/>
                <a:gd name="connsiteY13-28" fmla="*/ 9525 h 37147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</a:cxnLst>
              <a:rect l="l" t="t" r="r" b="b"/>
              <a:pathLst>
                <a:path w="4038600" h="371475">
                  <a:moveTo>
                    <a:pt x="0" y="371475"/>
                  </a:moveTo>
                  <a:cubicBezTo>
                    <a:pt x="21828" y="317897"/>
                    <a:pt x="-11113" y="161925"/>
                    <a:pt x="104775" y="114300"/>
                  </a:cubicBezTo>
                  <a:cubicBezTo>
                    <a:pt x="290436" y="-9474"/>
                    <a:pt x="102268" y="108535"/>
                    <a:pt x="695325" y="85725"/>
                  </a:cubicBezTo>
                  <a:cubicBezTo>
                    <a:pt x="755938" y="83394"/>
                    <a:pt x="815907" y="72337"/>
                    <a:pt x="876300" y="66675"/>
                  </a:cubicBezTo>
                  <a:cubicBezTo>
                    <a:pt x="917516" y="62811"/>
                    <a:pt x="958850" y="60325"/>
                    <a:pt x="1000125" y="57150"/>
                  </a:cubicBezTo>
                  <a:cubicBezTo>
                    <a:pt x="1068337" y="40097"/>
                    <a:pt x="1020338" y="50290"/>
                    <a:pt x="1123950" y="38100"/>
                  </a:cubicBezTo>
                  <a:cubicBezTo>
                    <a:pt x="1149372" y="35109"/>
                    <a:pt x="1174901" y="32783"/>
                    <a:pt x="1200150" y="28575"/>
                  </a:cubicBezTo>
                  <a:cubicBezTo>
                    <a:pt x="1213063" y="26423"/>
                    <a:pt x="1225291" y="20901"/>
                    <a:pt x="1238250" y="19050"/>
                  </a:cubicBezTo>
                  <a:cubicBezTo>
                    <a:pt x="1433128" y="-8790"/>
                    <a:pt x="1259836" y="24258"/>
                    <a:pt x="1381125" y="0"/>
                  </a:cubicBezTo>
                  <a:lnTo>
                    <a:pt x="3038475" y="9525"/>
                  </a:lnTo>
                  <a:cubicBezTo>
                    <a:pt x="3101291" y="10197"/>
                    <a:pt x="3174729" y="20604"/>
                    <a:pt x="3238500" y="28575"/>
                  </a:cubicBezTo>
                  <a:lnTo>
                    <a:pt x="3676650" y="19050"/>
                  </a:lnTo>
                  <a:cubicBezTo>
                    <a:pt x="3699085" y="18203"/>
                    <a:pt x="3720882" y="10116"/>
                    <a:pt x="3743325" y="9525"/>
                  </a:cubicBezTo>
                  <a:cubicBezTo>
                    <a:pt x="3841716" y="6936"/>
                    <a:pt x="3940175" y="9525"/>
                    <a:pt x="4038600" y="9525"/>
                  </a:cubicBezTo>
                </a:path>
              </a:pathLst>
            </a:custGeom>
            <a:ln w="28575" cmpd="sng">
              <a:solidFill>
                <a:srgbClr val="FF0000"/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7985863" y="1970154"/>
              <a:ext cx="425896" cy="347501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子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0249" name="组合 34"/>
          <p:cNvGrpSpPr/>
          <p:nvPr/>
        </p:nvGrpSpPr>
        <p:grpSpPr>
          <a:xfrm>
            <a:off x="1493838" y="2725738"/>
            <a:ext cx="6388100" cy="892175"/>
            <a:chOff x="2418" y="3764"/>
            <a:chExt cx="13988" cy="2088"/>
          </a:xfrm>
        </p:grpSpPr>
        <p:grpSp>
          <p:nvGrpSpPr>
            <p:cNvPr id="10250" name="组合 19"/>
            <p:cNvGrpSpPr/>
            <p:nvPr/>
          </p:nvGrpSpPr>
          <p:grpSpPr>
            <a:xfrm>
              <a:off x="2418" y="3764"/>
              <a:ext cx="13774" cy="2088"/>
              <a:chOff x="1741" y="5686"/>
              <a:chExt cx="13774" cy="2088"/>
            </a:xfrm>
          </p:grpSpPr>
          <p:sp>
            <p:nvSpPr>
              <p:cNvPr id="21" name="圆角矩形 20"/>
              <p:cNvSpPr/>
              <p:nvPr/>
            </p:nvSpPr>
            <p:spPr>
              <a:xfrm>
                <a:off x="1741" y="6957"/>
                <a:ext cx="2718" cy="817"/>
              </a:xfrm>
              <a:prstGeom prst="round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任意多边形 16"/>
              <p:cNvSpPr/>
              <p:nvPr/>
            </p:nvSpPr>
            <p:spPr>
              <a:xfrm>
                <a:off x="4053" y="5686"/>
                <a:ext cx="11461" cy="1267"/>
              </a:xfrm>
              <a:custGeom>
                <a:avLst/>
                <a:gdLst>
                  <a:gd name="connisteX0" fmla="*/ 0 w 7482908"/>
                  <a:gd name="connsiteY0" fmla="*/ 756285 h 756285"/>
                  <a:gd name="connisteX1" fmla="*/ 88900 w 7482908"/>
                  <a:gd name="connsiteY1" fmla="*/ 637540 h 756285"/>
                  <a:gd name="connisteX2" fmla="*/ 534035 w 7482908"/>
                  <a:gd name="connsiteY2" fmla="*/ 593090 h 756285"/>
                  <a:gd name="connisteX3" fmla="*/ 2224405 w 7482908"/>
                  <a:gd name="connsiteY3" fmla="*/ 593090 h 756285"/>
                  <a:gd name="connisteX4" fmla="*/ 5280025 w 7482908"/>
                  <a:gd name="connsiteY4" fmla="*/ 593090 h 756285"/>
                  <a:gd name="connisteX5" fmla="*/ 7015480 w 7482908"/>
                  <a:gd name="connsiteY5" fmla="*/ 593090 h 756285"/>
                  <a:gd name="connisteX6" fmla="*/ 7460615 w 7482908"/>
                  <a:gd name="connsiteY6" fmla="*/ 400685 h 756285"/>
                  <a:gd name="connisteX7" fmla="*/ 7386320 w 7482908"/>
                  <a:gd name="connsiteY7" fmla="*/ 0 h 756285"/>
                  <a:gd name="connisteX8" fmla="*/ 7386320 w 7482908"/>
                  <a:gd name="connsiteY8" fmla="*/ -29845 h 756285"/>
                </a:gdLst>
                <a:ahLst/>
                <a:cxnLst>
                  <a:cxn ang="0">
                    <a:pos x="connisteX0" y="connsiteY0"/>
                  </a:cxn>
                  <a:cxn ang="0">
                    <a:pos x="connisteX1" y="connsiteY1"/>
                  </a:cxn>
                  <a:cxn ang="0">
                    <a:pos x="connisteX2" y="connsiteY2"/>
                  </a:cxn>
                  <a:cxn ang="0">
                    <a:pos x="connisteX3" y="connsiteY3"/>
                  </a:cxn>
                  <a:cxn ang="0">
                    <a:pos x="connisteX4" y="connsiteY4"/>
                  </a:cxn>
                  <a:cxn ang="0">
                    <a:pos x="connisteX5" y="connsiteY5"/>
                  </a:cxn>
                  <a:cxn ang="0">
                    <a:pos x="connisteX6" y="connsiteY6"/>
                  </a:cxn>
                  <a:cxn ang="0">
                    <a:pos x="connisteX7" y="connsiteY7"/>
                  </a:cxn>
                  <a:cxn ang="0">
                    <a:pos x="connisteX8" y="connsiteY8"/>
                  </a:cxn>
                </a:cxnLst>
                <a:rect l="l" t="t" r="r" b="b"/>
                <a:pathLst>
                  <a:path w="7482909" h="756285">
                    <a:moveTo>
                      <a:pt x="0" y="756285"/>
                    </a:moveTo>
                    <a:cubicBezTo>
                      <a:pt x="8890" y="733425"/>
                      <a:pt x="-17780" y="669925"/>
                      <a:pt x="88900" y="637540"/>
                    </a:cubicBezTo>
                    <a:cubicBezTo>
                      <a:pt x="195580" y="605155"/>
                      <a:pt x="106680" y="601980"/>
                      <a:pt x="534035" y="593090"/>
                    </a:cubicBezTo>
                    <a:cubicBezTo>
                      <a:pt x="961390" y="584200"/>
                      <a:pt x="1275080" y="593090"/>
                      <a:pt x="2224405" y="593090"/>
                    </a:cubicBezTo>
                    <a:cubicBezTo>
                      <a:pt x="3173730" y="593090"/>
                      <a:pt x="4321810" y="593090"/>
                      <a:pt x="5280025" y="593090"/>
                    </a:cubicBezTo>
                    <a:cubicBezTo>
                      <a:pt x="6238240" y="593090"/>
                      <a:pt x="6579235" y="631825"/>
                      <a:pt x="7015480" y="593090"/>
                    </a:cubicBezTo>
                    <a:cubicBezTo>
                      <a:pt x="7451725" y="554355"/>
                      <a:pt x="7386320" y="519430"/>
                      <a:pt x="7460615" y="400685"/>
                    </a:cubicBezTo>
                    <a:cubicBezTo>
                      <a:pt x="7534910" y="281940"/>
                      <a:pt x="7400925" y="86360"/>
                      <a:pt x="7386320" y="0"/>
                    </a:cubicBez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cxnSp>
          <p:nvCxnSpPr>
            <p:cNvPr id="19" name="直接连接符 18"/>
            <p:cNvCxnSpPr/>
            <p:nvPr/>
          </p:nvCxnSpPr>
          <p:spPr>
            <a:xfrm flipH="1">
              <a:off x="16194" y="3768"/>
              <a:ext cx="212" cy="17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54" name="组合 37"/>
          <p:cNvGrpSpPr/>
          <p:nvPr/>
        </p:nvGrpSpPr>
        <p:grpSpPr>
          <a:xfrm>
            <a:off x="1127125" y="3719513"/>
            <a:ext cx="3751263" cy="533400"/>
            <a:chOff x="712" y="8119"/>
            <a:chExt cx="8431" cy="1122"/>
          </a:xfrm>
        </p:grpSpPr>
        <p:sp>
          <p:nvSpPr>
            <p:cNvPr id="23" name="椭圆 22"/>
            <p:cNvSpPr/>
            <p:nvPr/>
          </p:nvSpPr>
          <p:spPr>
            <a:xfrm>
              <a:off x="8511" y="8587"/>
              <a:ext cx="632" cy="655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712" y="8119"/>
              <a:ext cx="7871" cy="538"/>
            </a:xfrm>
            <a:custGeom>
              <a:avLst/>
              <a:gdLst>
                <a:gd name="connisteX0" fmla="*/ 4998085 w 4998085"/>
                <a:gd name="connsiteY0" fmla="*/ 430841 h 430841"/>
                <a:gd name="connisteX1" fmla="*/ 4686935 w 4998085"/>
                <a:gd name="connsiteY1" fmla="*/ 134296 h 430841"/>
                <a:gd name="connisteX2" fmla="*/ 4093210 w 4998085"/>
                <a:gd name="connsiteY2" fmla="*/ 15551 h 430841"/>
                <a:gd name="connisteX3" fmla="*/ 3188335 w 4998085"/>
                <a:gd name="connsiteY3" fmla="*/ 15551 h 430841"/>
                <a:gd name="connisteX4" fmla="*/ 1690370 w 4998085"/>
                <a:gd name="connsiteY4" fmla="*/ 104451 h 430841"/>
                <a:gd name="connisteX5" fmla="*/ 1601470 w 4998085"/>
                <a:gd name="connsiteY5" fmla="*/ 253041 h 430841"/>
                <a:gd name="connisteX6" fmla="*/ 1690370 w 4998085"/>
                <a:gd name="connsiteY6" fmla="*/ 223196 h 430841"/>
                <a:gd name="connisteX7" fmla="*/ 1690370 w 4998085"/>
                <a:gd name="connsiteY7" fmla="*/ 134296 h 430841"/>
                <a:gd name="connisteX8" fmla="*/ 1290320 w 4998085"/>
                <a:gd name="connsiteY8" fmla="*/ 60001 h 430841"/>
                <a:gd name="connisteX9" fmla="*/ 845185 w 4998085"/>
                <a:gd name="connsiteY9" fmla="*/ 89846 h 430841"/>
                <a:gd name="connisteX10" fmla="*/ 875030 w 4998085"/>
                <a:gd name="connsiteY10" fmla="*/ 223196 h 430841"/>
                <a:gd name="connisteX11" fmla="*/ 1038225 w 4998085"/>
                <a:gd name="connsiteY11" fmla="*/ 178746 h 430841"/>
                <a:gd name="connisteX12" fmla="*/ 993775 w 4998085"/>
                <a:gd name="connsiteY12" fmla="*/ 104451 h 430841"/>
                <a:gd name="connisteX13" fmla="*/ 667385 w 4998085"/>
                <a:gd name="connsiteY13" fmla="*/ 60001 h 430841"/>
                <a:gd name="connisteX14" fmla="*/ 0 w 4998085"/>
                <a:gd name="connsiteY14" fmla="*/ 60001 h 430841"/>
                <a:gd name="connisteX15" fmla="*/ 14605 w 4998085"/>
                <a:gd name="connsiteY15" fmla="*/ -133038 h 430841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  <a:cxn ang="0">
                  <a:pos x="connisteX13" y="connsiteY13"/>
                </a:cxn>
                <a:cxn ang="0">
                  <a:pos x="connisteX14" y="connsiteY14"/>
                </a:cxn>
                <a:cxn ang="0">
                  <a:pos x="connisteX15" y="connsiteY15"/>
                </a:cxn>
              </a:cxnLst>
              <a:rect l="l" t="t" r="r" b="b"/>
              <a:pathLst>
                <a:path w="4998085" h="430842">
                  <a:moveTo>
                    <a:pt x="4998085" y="430842"/>
                  </a:moveTo>
                  <a:cubicBezTo>
                    <a:pt x="4947920" y="373692"/>
                    <a:pt x="4867910" y="217482"/>
                    <a:pt x="4686935" y="134297"/>
                  </a:cubicBezTo>
                  <a:cubicBezTo>
                    <a:pt x="4505960" y="51112"/>
                    <a:pt x="4392930" y="39047"/>
                    <a:pt x="4093210" y="15552"/>
                  </a:cubicBezTo>
                  <a:cubicBezTo>
                    <a:pt x="3793490" y="-7943"/>
                    <a:pt x="3669030" y="-2228"/>
                    <a:pt x="3188335" y="15552"/>
                  </a:cubicBezTo>
                  <a:cubicBezTo>
                    <a:pt x="2707640" y="33332"/>
                    <a:pt x="2007870" y="56827"/>
                    <a:pt x="1690370" y="104452"/>
                  </a:cubicBezTo>
                  <a:cubicBezTo>
                    <a:pt x="1372870" y="152077"/>
                    <a:pt x="1601470" y="229547"/>
                    <a:pt x="1601470" y="253042"/>
                  </a:cubicBezTo>
                  <a:cubicBezTo>
                    <a:pt x="1601470" y="276537"/>
                    <a:pt x="1672590" y="246692"/>
                    <a:pt x="1690370" y="223197"/>
                  </a:cubicBezTo>
                  <a:cubicBezTo>
                    <a:pt x="1708150" y="199702"/>
                    <a:pt x="1770380" y="166682"/>
                    <a:pt x="1690370" y="134297"/>
                  </a:cubicBezTo>
                  <a:cubicBezTo>
                    <a:pt x="1610360" y="101912"/>
                    <a:pt x="1459230" y="68892"/>
                    <a:pt x="1290320" y="60002"/>
                  </a:cubicBezTo>
                  <a:cubicBezTo>
                    <a:pt x="1121410" y="51112"/>
                    <a:pt x="928370" y="57462"/>
                    <a:pt x="845185" y="89847"/>
                  </a:cubicBezTo>
                  <a:cubicBezTo>
                    <a:pt x="762000" y="122232"/>
                    <a:pt x="836295" y="205417"/>
                    <a:pt x="875030" y="223197"/>
                  </a:cubicBezTo>
                  <a:cubicBezTo>
                    <a:pt x="913765" y="240977"/>
                    <a:pt x="1014730" y="202242"/>
                    <a:pt x="1038225" y="178747"/>
                  </a:cubicBezTo>
                  <a:cubicBezTo>
                    <a:pt x="1061720" y="155252"/>
                    <a:pt x="1068070" y="127947"/>
                    <a:pt x="993775" y="104452"/>
                  </a:cubicBezTo>
                  <a:cubicBezTo>
                    <a:pt x="919480" y="80957"/>
                    <a:pt x="866140" y="68892"/>
                    <a:pt x="667385" y="60002"/>
                  </a:cubicBezTo>
                  <a:cubicBezTo>
                    <a:pt x="468630" y="51112"/>
                    <a:pt x="130810" y="98737"/>
                    <a:pt x="0" y="60002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0257" name="矩形 1"/>
          <p:cNvSpPr/>
          <p:nvPr/>
        </p:nvSpPr>
        <p:spPr>
          <a:xfrm>
            <a:off x="1493838" y="280988"/>
            <a:ext cx="7267575" cy="708025"/>
          </a:xfrm>
          <a:prstGeom prst="rect">
            <a:avLst/>
          </a:prstGeom>
          <a:solidFill>
            <a:srgbClr val="00B0F0"/>
          </a:solidFill>
          <a:ln w="9525">
            <a:noFill/>
          </a:ln>
        </p:spPr>
        <p:txBody>
          <a:bodyPr anchor="t">
            <a:spAutoFit/>
          </a:bodyPr>
          <a:p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二、下面这段话只修改了一部分。读一读，看看还有什么问题，用修改符号改一改。</a:t>
            </a:r>
            <a:endParaRPr lang="zh-CN" altLang="en-US" sz="2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5" name="矩形 3"/>
          <p:cNvSpPr/>
          <p:nvPr/>
        </p:nvSpPr>
        <p:spPr>
          <a:xfrm>
            <a:off x="1177925" y="1608138"/>
            <a:ext cx="7375525" cy="31384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indent="536575">
              <a:lnSpc>
                <a:spcPct val="150000"/>
              </a:lnSpc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我养了螃蟹一只，他眼睛、嘴巴都不怎么显眼，钳子倒是很大。它最爱显摆它的钳了。有一次，我轻轻点了它一下用一根小棍，它立刻转动身体，向我高高举起那大钳子剪刀似的。我又点了几下，它钳子越举越高，突然，整个身子翻了过去。它急了，，腿和钳子在空中乱舞，好不容易才借助玻璃缸壁翻身过来。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66" name="AutoShape 70"/>
          <p:cNvSpPr>
            <a:spLocks noChangeAspect="1" noTextEdit="1"/>
          </p:cNvSpPr>
          <p:nvPr/>
        </p:nvSpPr>
        <p:spPr>
          <a:xfrm>
            <a:off x="-3943350" y="534988"/>
            <a:ext cx="1895475" cy="13589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eaLnBrk="0" hangingPunct="0"/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2549525" y="1784350"/>
            <a:ext cx="1190625" cy="361950"/>
          </a:xfrm>
          <a:custGeom>
            <a:avLst/>
            <a:gdLst>
              <a:gd name="connsiteX0" fmla="*/ 0 w 1058986"/>
              <a:gd name="connsiteY0" fmla="*/ 95174 h 371399"/>
              <a:gd name="connsiteX1" fmla="*/ 28575 w 1058986"/>
              <a:gd name="connsiteY1" fmla="*/ 228524 h 371399"/>
              <a:gd name="connsiteX2" fmla="*/ 47625 w 1058986"/>
              <a:gd name="connsiteY2" fmla="*/ 285674 h 371399"/>
              <a:gd name="connsiteX3" fmla="*/ 76200 w 1058986"/>
              <a:gd name="connsiteY3" fmla="*/ 304724 h 371399"/>
              <a:gd name="connsiteX4" fmla="*/ 114300 w 1058986"/>
              <a:gd name="connsiteY4" fmla="*/ 333299 h 371399"/>
              <a:gd name="connsiteX5" fmla="*/ 200025 w 1058986"/>
              <a:gd name="connsiteY5" fmla="*/ 371399 h 371399"/>
              <a:gd name="connsiteX6" fmla="*/ 447675 w 1058986"/>
              <a:gd name="connsiteY6" fmla="*/ 352349 h 371399"/>
              <a:gd name="connsiteX7" fmla="*/ 485775 w 1058986"/>
              <a:gd name="connsiteY7" fmla="*/ 342824 h 371399"/>
              <a:gd name="connsiteX8" fmla="*/ 514350 w 1058986"/>
              <a:gd name="connsiteY8" fmla="*/ 323774 h 371399"/>
              <a:gd name="connsiteX9" fmla="*/ 561975 w 1058986"/>
              <a:gd name="connsiteY9" fmla="*/ 238049 h 371399"/>
              <a:gd name="connsiteX10" fmla="*/ 581025 w 1058986"/>
              <a:gd name="connsiteY10" fmla="*/ 57074 h 371399"/>
              <a:gd name="connsiteX11" fmla="*/ 609600 w 1058986"/>
              <a:gd name="connsiteY11" fmla="*/ 47549 h 371399"/>
              <a:gd name="connsiteX12" fmla="*/ 704850 w 1058986"/>
              <a:gd name="connsiteY12" fmla="*/ 38024 h 371399"/>
              <a:gd name="connsiteX13" fmla="*/ 895350 w 1058986"/>
              <a:gd name="connsiteY13" fmla="*/ 9449 h 371399"/>
              <a:gd name="connsiteX14" fmla="*/ 1028700 w 1058986"/>
              <a:gd name="connsiteY14" fmla="*/ 18974 h 371399"/>
              <a:gd name="connsiteX15" fmla="*/ 1038225 w 1058986"/>
              <a:gd name="connsiteY15" fmla="*/ 247574 h 371399"/>
              <a:gd name="connsiteX16" fmla="*/ 1057275 w 1058986"/>
              <a:gd name="connsiteY16" fmla="*/ 276149 h 371399"/>
              <a:gd name="connsiteX17" fmla="*/ 1057275 w 1058986"/>
              <a:gd name="connsiteY17" fmla="*/ 323774 h 371399"/>
              <a:gd name="connsiteX0-1" fmla="*/ 0 w 1096438"/>
              <a:gd name="connsiteY0-2" fmla="*/ 85725 h 361950"/>
              <a:gd name="connsiteX1-3" fmla="*/ 28575 w 1096438"/>
              <a:gd name="connsiteY1-4" fmla="*/ 219075 h 361950"/>
              <a:gd name="connsiteX2-5" fmla="*/ 47625 w 1096438"/>
              <a:gd name="connsiteY2-6" fmla="*/ 276225 h 361950"/>
              <a:gd name="connsiteX3-7" fmla="*/ 76200 w 1096438"/>
              <a:gd name="connsiteY3-8" fmla="*/ 295275 h 361950"/>
              <a:gd name="connsiteX4-9" fmla="*/ 114300 w 1096438"/>
              <a:gd name="connsiteY4-10" fmla="*/ 323850 h 361950"/>
              <a:gd name="connsiteX5-11" fmla="*/ 200025 w 1096438"/>
              <a:gd name="connsiteY5-12" fmla="*/ 361950 h 361950"/>
              <a:gd name="connsiteX6-13" fmla="*/ 447675 w 1096438"/>
              <a:gd name="connsiteY6-14" fmla="*/ 342900 h 361950"/>
              <a:gd name="connsiteX7-15" fmla="*/ 485775 w 1096438"/>
              <a:gd name="connsiteY7-16" fmla="*/ 333375 h 361950"/>
              <a:gd name="connsiteX8-17" fmla="*/ 514350 w 1096438"/>
              <a:gd name="connsiteY8-18" fmla="*/ 314325 h 361950"/>
              <a:gd name="connsiteX9-19" fmla="*/ 561975 w 1096438"/>
              <a:gd name="connsiteY9-20" fmla="*/ 228600 h 361950"/>
              <a:gd name="connsiteX10-21" fmla="*/ 581025 w 1096438"/>
              <a:gd name="connsiteY10-22" fmla="*/ 47625 h 361950"/>
              <a:gd name="connsiteX11-23" fmla="*/ 609600 w 1096438"/>
              <a:gd name="connsiteY11-24" fmla="*/ 38100 h 361950"/>
              <a:gd name="connsiteX12-25" fmla="*/ 704850 w 1096438"/>
              <a:gd name="connsiteY12-26" fmla="*/ 28575 h 361950"/>
              <a:gd name="connsiteX13-27" fmla="*/ 895350 w 1096438"/>
              <a:gd name="connsiteY13-28" fmla="*/ 0 h 361950"/>
              <a:gd name="connsiteX14-29" fmla="*/ 1085850 w 1096438"/>
              <a:gd name="connsiteY14-30" fmla="*/ 76200 h 361950"/>
              <a:gd name="connsiteX15-31" fmla="*/ 1038225 w 1096438"/>
              <a:gd name="connsiteY15-32" fmla="*/ 238125 h 361950"/>
              <a:gd name="connsiteX16-33" fmla="*/ 1057275 w 1096438"/>
              <a:gd name="connsiteY16-34" fmla="*/ 266700 h 361950"/>
              <a:gd name="connsiteX17-35" fmla="*/ 1057275 w 1096438"/>
              <a:gd name="connsiteY17-36" fmla="*/ 314325 h 361950"/>
              <a:gd name="connsiteX0-37" fmla="*/ 0 w 1095898"/>
              <a:gd name="connsiteY0-38" fmla="*/ 85725 h 361950"/>
              <a:gd name="connsiteX1-39" fmla="*/ 28575 w 1095898"/>
              <a:gd name="connsiteY1-40" fmla="*/ 219075 h 361950"/>
              <a:gd name="connsiteX2-41" fmla="*/ 47625 w 1095898"/>
              <a:gd name="connsiteY2-42" fmla="*/ 276225 h 361950"/>
              <a:gd name="connsiteX3-43" fmla="*/ 76200 w 1095898"/>
              <a:gd name="connsiteY3-44" fmla="*/ 295275 h 361950"/>
              <a:gd name="connsiteX4-45" fmla="*/ 114300 w 1095898"/>
              <a:gd name="connsiteY4-46" fmla="*/ 323850 h 361950"/>
              <a:gd name="connsiteX5-47" fmla="*/ 200025 w 1095898"/>
              <a:gd name="connsiteY5-48" fmla="*/ 361950 h 361950"/>
              <a:gd name="connsiteX6-49" fmla="*/ 447675 w 1095898"/>
              <a:gd name="connsiteY6-50" fmla="*/ 342900 h 361950"/>
              <a:gd name="connsiteX7-51" fmla="*/ 485775 w 1095898"/>
              <a:gd name="connsiteY7-52" fmla="*/ 333375 h 361950"/>
              <a:gd name="connsiteX8-53" fmla="*/ 514350 w 1095898"/>
              <a:gd name="connsiteY8-54" fmla="*/ 314325 h 361950"/>
              <a:gd name="connsiteX9-55" fmla="*/ 561975 w 1095898"/>
              <a:gd name="connsiteY9-56" fmla="*/ 228600 h 361950"/>
              <a:gd name="connsiteX10-57" fmla="*/ 581025 w 1095898"/>
              <a:gd name="connsiteY10-58" fmla="*/ 47625 h 361950"/>
              <a:gd name="connsiteX11-59" fmla="*/ 609600 w 1095898"/>
              <a:gd name="connsiteY11-60" fmla="*/ 38100 h 361950"/>
              <a:gd name="connsiteX12-61" fmla="*/ 704850 w 1095898"/>
              <a:gd name="connsiteY12-62" fmla="*/ 28575 h 361950"/>
              <a:gd name="connsiteX13-63" fmla="*/ 895350 w 1095898"/>
              <a:gd name="connsiteY13-64" fmla="*/ 0 h 361950"/>
              <a:gd name="connsiteX14-65" fmla="*/ 1085850 w 1095898"/>
              <a:gd name="connsiteY14-66" fmla="*/ 76200 h 361950"/>
              <a:gd name="connsiteX15-67" fmla="*/ 1038225 w 1095898"/>
              <a:gd name="connsiteY15-68" fmla="*/ 238125 h 361950"/>
              <a:gd name="connsiteX16-69" fmla="*/ 1095375 w 1095898"/>
              <a:gd name="connsiteY16-70" fmla="*/ 180975 h 361950"/>
              <a:gd name="connsiteX17-71" fmla="*/ 1057275 w 1095898"/>
              <a:gd name="connsiteY17-72" fmla="*/ 314325 h 361950"/>
              <a:gd name="connsiteX0-73" fmla="*/ 0 w 1103147"/>
              <a:gd name="connsiteY0-74" fmla="*/ 85725 h 361950"/>
              <a:gd name="connsiteX1-75" fmla="*/ 28575 w 1103147"/>
              <a:gd name="connsiteY1-76" fmla="*/ 219075 h 361950"/>
              <a:gd name="connsiteX2-77" fmla="*/ 47625 w 1103147"/>
              <a:gd name="connsiteY2-78" fmla="*/ 276225 h 361950"/>
              <a:gd name="connsiteX3-79" fmla="*/ 76200 w 1103147"/>
              <a:gd name="connsiteY3-80" fmla="*/ 295275 h 361950"/>
              <a:gd name="connsiteX4-81" fmla="*/ 114300 w 1103147"/>
              <a:gd name="connsiteY4-82" fmla="*/ 323850 h 361950"/>
              <a:gd name="connsiteX5-83" fmla="*/ 200025 w 1103147"/>
              <a:gd name="connsiteY5-84" fmla="*/ 361950 h 361950"/>
              <a:gd name="connsiteX6-85" fmla="*/ 447675 w 1103147"/>
              <a:gd name="connsiteY6-86" fmla="*/ 342900 h 361950"/>
              <a:gd name="connsiteX7-87" fmla="*/ 485775 w 1103147"/>
              <a:gd name="connsiteY7-88" fmla="*/ 333375 h 361950"/>
              <a:gd name="connsiteX8-89" fmla="*/ 514350 w 1103147"/>
              <a:gd name="connsiteY8-90" fmla="*/ 314325 h 361950"/>
              <a:gd name="connsiteX9-91" fmla="*/ 561975 w 1103147"/>
              <a:gd name="connsiteY9-92" fmla="*/ 228600 h 361950"/>
              <a:gd name="connsiteX10-93" fmla="*/ 581025 w 1103147"/>
              <a:gd name="connsiteY10-94" fmla="*/ 47625 h 361950"/>
              <a:gd name="connsiteX11-95" fmla="*/ 609600 w 1103147"/>
              <a:gd name="connsiteY11-96" fmla="*/ 38100 h 361950"/>
              <a:gd name="connsiteX12-97" fmla="*/ 704850 w 1103147"/>
              <a:gd name="connsiteY12-98" fmla="*/ 28575 h 361950"/>
              <a:gd name="connsiteX13-99" fmla="*/ 895350 w 1103147"/>
              <a:gd name="connsiteY13-100" fmla="*/ 0 h 361950"/>
              <a:gd name="connsiteX14-101" fmla="*/ 1085850 w 1103147"/>
              <a:gd name="connsiteY14-102" fmla="*/ 76200 h 361950"/>
              <a:gd name="connsiteX15-103" fmla="*/ 1095375 w 1103147"/>
              <a:gd name="connsiteY15-104" fmla="*/ 200025 h 361950"/>
              <a:gd name="connsiteX16-105" fmla="*/ 1095375 w 1103147"/>
              <a:gd name="connsiteY16-106" fmla="*/ 180975 h 361950"/>
              <a:gd name="connsiteX17-107" fmla="*/ 1057275 w 1103147"/>
              <a:gd name="connsiteY17-108" fmla="*/ 314325 h 361950"/>
              <a:gd name="connsiteX0-109" fmla="*/ 0 w 1105109"/>
              <a:gd name="connsiteY0-110" fmla="*/ 85725 h 361950"/>
              <a:gd name="connsiteX1-111" fmla="*/ 28575 w 1105109"/>
              <a:gd name="connsiteY1-112" fmla="*/ 219075 h 361950"/>
              <a:gd name="connsiteX2-113" fmla="*/ 47625 w 1105109"/>
              <a:gd name="connsiteY2-114" fmla="*/ 276225 h 361950"/>
              <a:gd name="connsiteX3-115" fmla="*/ 76200 w 1105109"/>
              <a:gd name="connsiteY3-116" fmla="*/ 295275 h 361950"/>
              <a:gd name="connsiteX4-117" fmla="*/ 114300 w 1105109"/>
              <a:gd name="connsiteY4-118" fmla="*/ 323850 h 361950"/>
              <a:gd name="connsiteX5-119" fmla="*/ 200025 w 1105109"/>
              <a:gd name="connsiteY5-120" fmla="*/ 361950 h 361950"/>
              <a:gd name="connsiteX6-121" fmla="*/ 447675 w 1105109"/>
              <a:gd name="connsiteY6-122" fmla="*/ 342900 h 361950"/>
              <a:gd name="connsiteX7-123" fmla="*/ 485775 w 1105109"/>
              <a:gd name="connsiteY7-124" fmla="*/ 333375 h 361950"/>
              <a:gd name="connsiteX8-125" fmla="*/ 514350 w 1105109"/>
              <a:gd name="connsiteY8-126" fmla="*/ 314325 h 361950"/>
              <a:gd name="connsiteX9-127" fmla="*/ 561975 w 1105109"/>
              <a:gd name="connsiteY9-128" fmla="*/ 228600 h 361950"/>
              <a:gd name="connsiteX10-129" fmla="*/ 581025 w 1105109"/>
              <a:gd name="connsiteY10-130" fmla="*/ 47625 h 361950"/>
              <a:gd name="connsiteX11-131" fmla="*/ 609600 w 1105109"/>
              <a:gd name="connsiteY11-132" fmla="*/ 38100 h 361950"/>
              <a:gd name="connsiteX12-133" fmla="*/ 704850 w 1105109"/>
              <a:gd name="connsiteY12-134" fmla="*/ 28575 h 361950"/>
              <a:gd name="connsiteX13-135" fmla="*/ 895350 w 1105109"/>
              <a:gd name="connsiteY13-136" fmla="*/ 0 h 361950"/>
              <a:gd name="connsiteX14-137" fmla="*/ 1085850 w 1105109"/>
              <a:gd name="connsiteY14-138" fmla="*/ 76200 h 361950"/>
              <a:gd name="connsiteX15-139" fmla="*/ 1095375 w 1105109"/>
              <a:gd name="connsiteY15-140" fmla="*/ 200025 h 361950"/>
              <a:gd name="connsiteX16-141" fmla="*/ 1057275 w 1105109"/>
              <a:gd name="connsiteY16-142" fmla="*/ 314325 h 361950"/>
              <a:gd name="connsiteX0-143" fmla="*/ 0 w 1105108"/>
              <a:gd name="connsiteY0-144" fmla="*/ 85725 h 361950"/>
              <a:gd name="connsiteX1-145" fmla="*/ 28575 w 1105108"/>
              <a:gd name="connsiteY1-146" fmla="*/ 219075 h 361950"/>
              <a:gd name="connsiteX2-147" fmla="*/ 47625 w 1105108"/>
              <a:gd name="connsiteY2-148" fmla="*/ 276225 h 361950"/>
              <a:gd name="connsiteX3-149" fmla="*/ 76200 w 1105108"/>
              <a:gd name="connsiteY3-150" fmla="*/ 295275 h 361950"/>
              <a:gd name="connsiteX4-151" fmla="*/ 114300 w 1105108"/>
              <a:gd name="connsiteY4-152" fmla="*/ 323850 h 361950"/>
              <a:gd name="connsiteX5-153" fmla="*/ 200025 w 1105108"/>
              <a:gd name="connsiteY5-154" fmla="*/ 361950 h 361950"/>
              <a:gd name="connsiteX6-155" fmla="*/ 447675 w 1105108"/>
              <a:gd name="connsiteY6-156" fmla="*/ 342900 h 361950"/>
              <a:gd name="connsiteX7-157" fmla="*/ 485775 w 1105108"/>
              <a:gd name="connsiteY7-158" fmla="*/ 333375 h 361950"/>
              <a:gd name="connsiteX8-159" fmla="*/ 514350 w 1105108"/>
              <a:gd name="connsiteY8-160" fmla="*/ 314325 h 361950"/>
              <a:gd name="connsiteX9-161" fmla="*/ 561975 w 1105108"/>
              <a:gd name="connsiteY9-162" fmla="*/ 228600 h 361950"/>
              <a:gd name="connsiteX10-163" fmla="*/ 581025 w 1105108"/>
              <a:gd name="connsiteY10-164" fmla="*/ 47625 h 361950"/>
              <a:gd name="connsiteX11-165" fmla="*/ 609600 w 1105108"/>
              <a:gd name="connsiteY11-166" fmla="*/ 38100 h 361950"/>
              <a:gd name="connsiteX12-167" fmla="*/ 704850 w 1105108"/>
              <a:gd name="connsiteY12-168" fmla="*/ 28575 h 361950"/>
              <a:gd name="connsiteX13-169" fmla="*/ 895350 w 1105108"/>
              <a:gd name="connsiteY13-170" fmla="*/ 0 h 361950"/>
              <a:gd name="connsiteX14-171" fmla="*/ 1085850 w 1105108"/>
              <a:gd name="connsiteY14-172" fmla="*/ 76200 h 361950"/>
              <a:gd name="connsiteX15-173" fmla="*/ 1095375 w 1105108"/>
              <a:gd name="connsiteY15-174" fmla="*/ 200025 h 361950"/>
              <a:gd name="connsiteX16-175" fmla="*/ 1057275 w 1105108"/>
              <a:gd name="connsiteY16-176" fmla="*/ 361950 h 36195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</a:cxnLst>
            <a:rect l="l" t="t" r="r" b="b"/>
            <a:pathLst>
              <a:path w="1105108" h="361950">
                <a:moveTo>
                  <a:pt x="0" y="85725"/>
                </a:moveTo>
                <a:cubicBezTo>
                  <a:pt x="7993" y="133686"/>
                  <a:pt x="12752" y="171607"/>
                  <a:pt x="28575" y="219075"/>
                </a:cubicBezTo>
                <a:cubicBezTo>
                  <a:pt x="34925" y="238125"/>
                  <a:pt x="30917" y="265086"/>
                  <a:pt x="47625" y="276225"/>
                </a:cubicBezTo>
                <a:cubicBezTo>
                  <a:pt x="57150" y="282575"/>
                  <a:pt x="66885" y="288621"/>
                  <a:pt x="76200" y="295275"/>
                </a:cubicBezTo>
                <a:cubicBezTo>
                  <a:pt x="89118" y="304502"/>
                  <a:pt x="100101" y="316750"/>
                  <a:pt x="114300" y="323850"/>
                </a:cubicBezTo>
                <a:cubicBezTo>
                  <a:pt x="250320" y="391860"/>
                  <a:pt x="115970" y="305914"/>
                  <a:pt x="200025" y="361950"/>
                </a:cubicBezTo>
                <a:cubicBezTo>
                  <a:pt x="300786" y="356647"/>
                  <a:pt x="359342" y="358960"/>
                  <a:pt x="447675" y="342900"/>
                </a:cubicBezTo>
                <a:cubicBezTo>
                  <a:pt x="460555" y="340558"/>
                  <a:pt x="473075" y="336550"/>
                  <a:pt x="485775" y="333375"/>
                </a:cubicBezTo>
                <a:cubicBezTo>
                  <a:pt x="495300" y="327025"/>
                  <a:pt x="506812" y="322940"/>
                  <a:pt x="514350" y="314325"/>
                </a:cubicBezTo>
                <a:cubicBezTo>
                  <a:pt x="549621" y="274015"/>
                  <a:pt x="548893" y="267847"/>
                  <a:pt x="561975" y="228600"/>
                </a:cubicBezTo>
                <a:cubicBezTo>
                  <a:pt x="568325" y="168275"/>
                  <a:pt x="566313" y="106472"/>
                  <a:pt x="581025" y="47625"/>
                </a:cubicBezTo>
                <a:cubicBezTo>
                  <a:pt x="583460" y="37885"/>
                  <a:pt x="599677" y="39627"/>
                  <a:pt x="609600" y="38100"/>
                </a:cubicBezTo>
                <a:cubicBezTo>
                  <a:pt x="641137" y="33248"/>
                  <a:pt x="673262" y="33088"/>
                  <a:pt x="704850" y="28575"/>
                </a:cubicBezTo>
                <a:cubicBezTo>
                  <a:pt x="1001216" y="-13763"/>
                  <a:pt x="642079" y="28141"/>
                  <a:pt x="895350" y="0"/>
                </a:cubicBezTo>
                <a:cubicBezTo>
                  <a:pt x="939800" y="3175"/>
                  <a:pt x="1052513" y="42863"/>
                  <a:pt x="1085850" y="76200"/>
                </a:cubicBezTo>
                <a:cubicBezTo>
                  <a:pt x="1119187" y="109537"/>
                  <a:pt x="1100137" y="152400"/>
                  <a:pt x="1095375" y="200025"/>
                </a:cubicBezTo>
                <a:cubicBezTo>
                  <a:pt x="1090613" y="247650"/>
                  <a:pt x="1065213" y="338138"/>
                  <a:pt x="1057275" y="361950"/>
                </a:cubicBezTo>
              </a:path>
            </a:pathLst>
          </a:cu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2292" name="组合 15"/>
          <p:cNvGrpSpPr/>
          <p:nvPr/>
        </p:nvGrpSpPr>
        <p:grpSpPr>
          <a:xfrm>
            <a:off x="4878388" y="1893888"/>
            <a:ext cx="3838575" cy="833437"/>
            <a:chOff x="4048125" y="1970154"/>
            <a:chExt cx="4363634" cy="668271"/>
          </a:xfrm>
        </p:grpSpPr>
        <p:sp>
          <p:nvSpPr>
            <p:cNvPr id="6" name="任意多边形 5"/>
            <p:cNvSpPr/>
            <p:nvPr/>
          </p:nvSpPr>
          <p:spPr>
            <a:xfrm>
              <a:off x="4048125" y="2504771"/>
              <a:ext cx="86623" cy="133654"/>
            </a:xfrm>
            <a:custGeom>
              <a:avLst/>
              <a:gdLst>
                <a:gd name="connsiteX0" fmla="*/ 85725 w 85725"/>
                <a:gd name="connsiteY0" fmla="*/ 0 h 133350"/>
                <a:gd name="connsiteX1" fmla="*/ 38100 w 85725"/>
                <a:gd name="connsiteY1" fmla="*/ 28575 h 133350"/>
                <a:gd name="connsiteX2" fmla="*/ 28575 w 85725"/>
                <a:gd name="connsiteY2" fmla="*/ 76200 h 133350"/>
                <a:gd name="connsiteX3" fmla="*/ 0 w 85725"/>
                <a:gd name="connsiteY3" fmla="*/ 1333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725" h="133350">
                  <a:moveTo>
                    <a:pt x="85725" y="0"/>
                  </a:moveTo>
                  <a:cubicBezTo>
                    <a:pt x="69850" y="9525"/>
                    <a:pt x="49208" y="13764"/>
                    <a:pt x="38100" y="28575"/>
                  </a:cubicBezTo>
                  <a:cubicBezTo>
                    <a:pt x="28386" y="41527"/>
                    <a:pt x="33695" y="60841"/>
                    <a:pt x="28575" y="76200"/>
                  </a:cubicBezTo>
                  <a:lnTo>
                    <a:pt x="0" y="133350"/>
                  </a:lnTo>
                </a:path>
              </a:pathLst>
            </a:cu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4098655" y="2530229"/>
              <a:ext cx="95646" cy="67463"/>
            </a:xfrm>
            <a:custGeom>
              <a:avLst/>
              <a:gdLst>
                <a:gd name="connsiteX0" fmla="*/ 0 w 95250"/>
                <a:gd name="connsiteY0" fmla="*/ 0 h 66675"/>
                <a:gd name="connsiteX1" fmla="*/ 66675 w 95250"/>
                <a:gd name="connsiteY1" fmla="*/ 9525 h 66675"/>
                <a:gd name="connsiteX2" fmla="*/ 85725 w 95250"/>
                <a:gd name="connsiteY2" fmla="*/ 38100 h 66675"/>
                <a:gd name="connsiteX3" fmla="*/ 95250 w 95250"/>
                <a:gd name="connsiteY3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0" h="66675">
                  <a:moveTo>
                    <a:pt x="0" y="0"/>
                  </a:moveTo>
                  <a:cubicBezTo>
                    <a:pt x="22225" y="3175"/>
                    <a:pt x="46159" y="407"/>
                    <a:pt x="66675" y="9525"/>
                  </a:cubicBezTo>
                  <a:cubicBezTo>
                    <a:pt x="77136" y="14174"/>
                    <a:pt x="80605" y="27861"/>
                    <a:pt x="85725" y="38100"/>
                  </a:cubicBezTo>
                  <a:cubicBezTo>
                    <a:pt x="90215" y="47080"/>
                    <a:pt x="95250" y="66675"/>
                    <a:pt x="95250" y="66675"/>
                  </a:cubicBezTo>
                </a:path>
              </a:pathLst>
            </a:custGeom>
            <a:ln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4114896" y="2172544"/>
              <a:ext cx="3870966" cy="302950"/>
            </a:xfrm>
            <a:custGeom>
              <a:avLst/>
              <a:gdLst>
                <a:gd name="connsiteX0" fmla="*/ 0 w 4038600"/>
                <a:gd name="connsiteY0" fmla="*/ 371475 h 371475"/>
                <a:gd name="connsiteX1" fmla="*/ 57150 w 4038600"/>
                <a:gd name="connsiteY1" fmla="*/ 295275 h 371475"/>
                <a:gd name="connsiteX2" fmla="*/ 104775 w 4038600"/>
                <a:gd name="connsiteY2" fmla="*/ 114300 h 371475"/>
                <a:gd name="connsiteX3" fmla="*/ 695325 w 4038600"/>
                <a:gd name="connsiteY3" fmla="*/ 85725 h 371475"/>
                <a:gd name="connsiteX4" fmla="*/ 876300 w 4038600"/>
                <a:gd name="connsiteY4" fmla="*/ 66675 h 371475"/>
                <a:gd name="connsiteX5" fmla="*/ 1000125 w 4038600"/>
                <a:gd name="connsiteY5" fmla="*/ 57150 h 371475"/>
                <a:gd name="connsiteX6" fmla="*/ 1123950 w 4038600"/>
                <a:gd name="connsiteY6" fmla="*/ 38100 h 371475"/>
                <a:gd name="connsiteX7" fmla="*/ 1200150 w 4038600"/>
                <a:gd name="connsiteY7" fmla="*/ 28575 h 371475"/>
                <a:gd name="connsiteX8" fmla="*/ 1238250 w 4038600"/>
                <a:gd name="connsiteY8" fmla="*/ 19050 h 371475"/>
                <a:gd name="connsiteX9" fmla="*/ 1381125 w 4038600"/>
                <a:gd name="connsiteY9" fmla="*/ 0 h 371475"/>
                <a:gd name="connsiteX10" fmla="*/ 3038475 w 4038600"/>
                <a:gd name="connsiteY10" fmla="*/ 9525 h 371475"/>
                <a:gd name="connsiteX11" fmla="*/ 3238500 w 4038600"/>
                <a:gd name="connsiteY11" fmla="*/ 28575 h 371475"/>
                <a:gd name="connsiteX12" fmla="*/ 3676650 w 4038600"/>
                <a:gd name="connsiteY12" fmla="*/ 19050 h 371475"/>
                <a:gd name="connsiteX13" fmla="*/ 3743325 w 4038600"/>
                <a:gd name="connsiteY13" fmla="*/ 9525 h 371475"/>
                <a:gd name="connsiteX14" fmla="*/ 4038600 w 4038600"/>
                <a:gd name="connsiteY14" fmla="*/ 9525 h 371475"/>
                <a:gd name="connsiteX0-1" fmla="*/ 0 w 4038600"/>
                <a:gd name="connsiteY0-2" fmla="*/ 371475 h 371475"/>
                <a:gd name="connsiteX1-3" fmla="*/ 104775 w 4038600"/>
                <a:gd name="connsiteY1-4" fmla="*/ 114300 h 371475"/>
                <a:gd name="connsiteX2-5" fmla="*/ 695325 w 4038600"/>
                <a:gd name="connsiteY2-6" fmla="*/ 85725 h 371475"/>
                <a:gd name="connsiteX3-7" fmla="*/ 876300 w 4038600"/>
                <a:gd name="connsiteY3-8" fmla="*/ 66675 h 371475"/>
                <a:gd name="connsiteX4-9" fmla="*/ 1000125 w 4038600"/>
                <a:gd name="connsiteY4-10" fmla="*/ 57150 h 371475"/>
                <a:gd name="connsiteX5-11" fmla="*/ 1123950 w 4038600"/>
                <a:gd name="connsiteY5-12" fmla="*/ 38100 h 371475"/>
                <a:gd name="connsiteX6-13" fmla="*/ 1200150 w 4038600"/>
                <a:gd name="connsiteY6-14" fmla="*/ 28575 h 371475"/>
                <a:gd name="connsiteX7-15" fmla="*/ 1238250 w 4038600"/>
                <a:gd name="connsiteY7-16" fmla="*/ 19050 h 371475"/>
                <a:gd name="connsiteX8-17" fmla="*/ 1381125 w 4038600"/>
                <a:gd name="connsiteY8-18" fmla="*/ 0 h 371475"/>
                <a:gd name="connsiteX9-19" fmla="*/ 3038475 w 4038600"/>
                <a:gd name="connsiteY9-20" fmla="*/ 9525 h 371475"/>
                <a:gd name="connsiteX10-21" fmla="*/ 3238500 w 4038600"/>
                <a:gd name="connsiteY10-22" fmla="*/ 28575 h 371475"/>
                <a:gd name="connsiteX11-23" fmla="*/ 3676650 w 4038600"/>
                <a:gd name="connsiteY11-24" fmla="*/ 19050 h 371475"/>
                <a:gd name="connsiteX12-25" fmla="*/ 3743325 w 4038600"/>
                <a:gd name="connsiteY12-26" fmla="*/ 9525 h 371475"/>
                <a:gd name="connsiteX13-27" fmla="*/ 4038600 w 4038600"/>
                <a:gd name="connsiteY13-28" fmla="*/ 9525 h 37147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</a:cxnLst>
              <a:rect l="l" t="t" r="r" b="b"/>
              <a:pathLst>
                <a:path w="4038600" h="371475">
                  <a:moveTo>
                    <a:pt x="0" y="371475"/>
                  </a:moveTo>
                  <a:cubicBezTo>
                    <a:pt x="21828" y="317897"/>
                    <a:pt x="-11113" y="161925"/>
                    <a:pt x="104775" y="114300"/>
                  </a:cubicBezTo>
                  <a:cubicBezTo>
                    <a:pt x="290436" y="-9474"/>
                    <a:pt x="102268" y="108535"/>
                    <a:pt x="695325" y="85725"/>
                  </a:cubicBezTo>
                  <a:cubicBezTo>
                    <a:pt x="755938" y="83394"/>
                    <a:pt x="815907" y="72337"/>
                    <a:pt x="876300" y="66675"/>
                  </a:cubicBezTo>
                  <a:cubicBezTo>
                    <a:pt x="917516" y="62811"/>
                    <a:pt x="958850" y="60325"/>
                    <a:pt x="1000125" y="57150"/>
                  </a:cubicBezTo>
                  <a:cubicBezTo>
                    <a:pt x="1068337" y="40097"/>
                    <a:pt x="1020338" y="50290"/>
                    <a:pt x="1123950" y="38100"/>
                  </a:cubicBezTo>
                  <a:cubicBezTo>
                    <a:pt x="1149372" y="35109"/>
                    <a:pt x="1174901" y="32783"/>
                    <a:pt x="1200150" y="28575"/>
                  </a:cubicBezTo>
                  <a:cubicBezTo>
                    <a:pt x="1213063" y="26423"/>
                    <a:pt x="1225291" y="20901"/>
                    <a:pt x="1238250" y="19050"/>
                  </a:cubicBezTo>
                  <a:cubicBezTo>
                    <a:pt x="1433128" y="-8790"/>
                    <a:pt x="1259836" y="24258"/>
                    <a:pt x="1381125" y="0"/>
                  </a:cubicBezTo>
                  <a:lnTo>
                    <a:pt x="3038475" y="9525"/>
                  </a:lnTo>
                  <a:cubicBezTo>
                    <a:pt x="3101291" y="10197"/>
                    <a:pt x="3174729" y="20604"/>
                    <a:pt x="3238500" y="28575"/>
                  </a:cubicBezTo>
                  <a:lnTo>
                    <a:pt x="3676650" y="19050"/>
                  </a:lnTo>
                  <a:cubicBezTo>
                    <a:pt x="3699085" y="18203"/>
                    <a:pt x="3720882" y="10116"/>
                    <a:pt x="3743325" y="9525"/>
                  </a:cubicBezTo>
                  <a:cubicBezTo>
                    <a:pt x="3841716" y="6936"/>
                    <a:pt x="3940175" y="9525"/>
                    <a:pt x="4038600" y="9525"/>
                  </a:cubicBezTo>
                </a:path>
              </a:pathLst>
            </a:custGeom>
            <a:ln w="28575" cmpd="sng">
              <a:solidFill>
                <a:srgbClr val="FF0000"/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7985863" y="1970154"/>
              <a:ext cx="425896" cy="347501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子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1273" name="组合 34"/>
          <p:cNvGrpSpPr/>
          <p:nvPr/>
        </p:nvGrpSpPr>
        <p:grpSpPr>
          <a:xfrm>
            <a:off x="1565275" y="2725738"/>
            <a:ext cx="6316663" cy="892175"/>
            <a:chOff x="2574" y="3764"/>
            <a:chExt cx="13832" cy="2088"/>
          </a:xfrm>
        </p:grpSpPr>
        <p:grpSp>
          <p:nvGrpSpPr>
            <p:cNvPr id="11274" name="组合 19"/>
            <p:cNvGrpSpPr/>
            <p:nvPr/>
          </p:nvGrpSpPr>
          <p:grpSpPr>
            <a:xfrm>
              <a:off x="2574" y="3764"/>
              <a:ext cx="13617" cy="2088"/>
              <a:chOff x="1897" y="5686"/>
              <a:chExt cx="13617" cy="2088"/>
            </a:xfrm>
          </p:grpSpPr>
          <p:sp>
            <p:nvSpPr>
              <p:cNvPr id="21" name="圆角矩形 20"/>
              <p:cNvSpPr/>
              <p:nvPr/>
            </p:nvSpPr>
            <p:spPr>
              <a:xfrm>
                <a:off x="1897" y="6957"/>
                <a:ext cx="2527" cy="817"/>
              </a:xfrm>
              <a:prstGeom prst="round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任意多边形 16"/>
              <p:cNvSpPr/>
              <p:nvPr/>
            </p:nvSpPr>
            <p:spPr>
              <a:xfrm>
                <a:off x="4052" y="5686"/>
                <a:ext cx="11461" cy="1267"/>
              </a:xfrm>
              <a:custGeom>
                <a:avLst/>
                <a:gdLst>
                  <a:gd name="connisteX0" fmla="*/ 0 w 7482908"/>
                  <a:gd name="connsiteY0" fmla="*/ 756285 h 756285"/>
                  <a:gd name="connisteX1" fmla="*/ 88900 w 7482908"/>
                  <a:gd name="connsiteY1" fmla="*/ 637540 h 756285"/>
                  <a:gd name="connisteX2" fmla="*/ 534035 w 7482908"/>
                  <a:gd name="connsiteY2" fmla="*/ 593090 h 756285"/>
                  <a:gd name="connisteX3" fmla="*/ 2224405 w 7482908"/>
                  <a:gd name="connsiteY3" fmla="*/ 593090 h 756285"/>
                  <a:gd name="connisteX4" fmla="*/ 5280025 w 7482908"/>
                  <a:gd name="connsiteY4" fmla="*/ 593090 h 756285"/>
                  <a:gd name="connisteX5" fmla="*/ 7015480 w 7482908"/>
                  <a:gd name="connsiteY5" fmla="*/ 593090 h 756285"/>
                  <a:gd name="connisteX6" fmla="*/ 7460615 w 7482908"/>
                  <a:gd name="connsiteY6" fmla="*/ 400685 h 756285"/>
                  <a:gd name="connisteX7" fmla="*/ 7386320 w 7482908"/>
                  <a:gd name="connsiteY7" fmla="*/ 0 h 756285"/>
                  <a:gd name="connisteX8" fmla="*/ 7386320 w 7482908"/>
                  <a:gd name="connsiteY8" fmla="*/ -29845 h 756285"/>
                </a:gdLst>
                <a:ahLst/>
                <a:cxnLst>
                  <a:cxn ang="0">
                    <a:pos x="connisteX0" y="connsiteY0"/>
                  </a:cxn>
                  <a:cxn ang="0">
                    <a:pos x="connisteX1" y="connsiteY1"/>
                  </a:cxn>
                  <a:cxn ang="0">
                    <a:pos x="connisteX2" y="connsiteY2"/>
                  </a:cxn>
                  <a:cxn ang="0">
                    <a:pos x="connisteX3" y="connsiteY3"/>
                  </a:cxn>
                  <a:cxn ang="0">
                    <a:pos x="connisteX4" y="connsiteY4"/>
                  </a:cxn>
                  <a:cxn ang="0">
                    <a:pos x="connisteX5" y="connsiteY5"/>
                  </a:cxn>
                  <a:cxn ang="0">
                    <a:pos x="connisteX6" y="connsiteY6"/>
                  </a:cxn>
                  <a:cxn ang="0">
                    <a:pos x="connisteX7" y="connsiteY7"/>
                  </a:cxn>
                  <a:cxn ang="0">
                    <a:pos x="connisteX8" y="connsiteY8"/>
                  </a:cxn>
                </a:cxnLst>
                <a:rect l="l" t="t" r="r" b="b"/>
                <a:pathLst>
                  <a:path w="7482909" h="756285">
                    <a:moveTo>
                      <a:pt x="0" y="756285"/>
                    </a:moveTo>
                    <a:cubicBezTo>
                      <a:pt x="8890" y="733425"/>
                      <a:pt x="-17780" y="669925"/>
                      <a:pt x="88900" y="637540"/>
                    </a:cubicBezTo>
                    <a:cubicBezTo>
                      <a:pt x="195580" y="605155"/>
                      <a:pt x="106680" y="601980"/>
                      <a:pt x="534035" y="593090"/>
                    </a:cubicBezTo>
                    <a:cubicBezTo>
                      <a:pt x="961390" y="584200"/>
                      <a:pt x="1275080" y="593090"/>
                      <a:pt x="2224405" y="593090"/>
                    </a:cubicBezTo>
                    <a:cubicBezTo>
                      <a:pt x="3173730" y="593090"/>
                      <a:pt x="4321810" y="593090"/>
                      <a:pt x="5280025" y="593090"/>
                    </a:cubicBezTo>
                    <a:cubicBezTo>
                      <a:pt x="6238240" y="593090"/>
                      <a:pt x="6579235" y="631825"/>
                      <a:pt x="7015480" y="593090"/>
                    </a:cubicBezTo>
                    <a:cubicBezTo>
                      <a:pt x="7451725" y="554355"/>
                      <a:pt x="7386320" y="519430"/>
                      <a:pt x="7460615" y="400685"/>
                    </a:cubicBezTo>
                    <a:cubicBezTo>
                      <a:pt x="7534910" y="281940"/>
                      <a:pt x="7400925" y="86360"/>
                      <a:pt x="7386320" y="0"/>
                    </a:cubicBez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cxnSp>
          <p:nvCxnSpPr>
            <p:cNvPr id="19" name="直接连接符 18"/>
            <p:cNvCxnSpPr/>
            <p:nvPr/>
          </p:nvCxnSpPr>
          <p:spPr>
            <a:xfrm flipH="1">
              <a:off x="16194" y="3768"/>
              <a:ext cx="212" cy="17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302" name="组合 37"/>
          <p:cNvGrpSpPr/>
          <p:nvPr/>
        </p:nvGrpSpPr>
        <p:grpSpPr>
          <a:xfrm>
            <a:off x="1127125" y="3719513"/>
            <a:ext cx="3751263" cy="533400"/>
            <a:chOff x="712" y="8119"/>
            <a:chExt cx="8431" cy="1122"/>
          </a:xfrm>
        </p:grpSpPr>
        <p:sp>
          <p:nvSpPr>
            <p:cNvPr id="23" name="椭圆 22"/>
            <p:cNvSpPr/>
            <p:nvPr/>
          </p:nvSpPr>
          <p:spPr>
            <a:xfrm>
              <a:off x="8511" y="8587"/>
              <a:ext cx="632" cy="655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712" y="8119"/>
              <a:ext cx="7871" cy="538"/>
            </a:xfrm>
            <a:custGeom>
              <a:avLst/>
              <a:gdLst>
                <a:gd name="connisteX0" fmla="*/ 4998085 w 4998085"/>
                <a:gd name="connsiteY0" fmla="*/ 430841 h 430841"/>
                <a:gd name="connisteX1" fmla="*/ 4686935 w 4998085"/>
                <a:gd name="connsiteY1" fmla="*/ 134296 h 430841"/>
                <a:gd name="connisteX2" fmla="*/ 4093210 w 4998085"/>
                <a:gd name="connsiteY2" fmla="*/ 15551 h 430841"/>
                <a:gd name="connisteX3" fmla="*/ 3188335 w 4998085"/>
                <a:gd name="connsiteY3" fmla="*/ 15551 h 430841"/>
                <a:gd name="connisteX4" fmla="*/ 1690370 w 4998085"/>
                <a:gd name="connsiteY4" fmla="*/ 104451 h 430841"/>
                <a:gd name="connisteX5" fmla="*/ 1601470 w 4998085"/>
                <a:gd name="connsiteY5" fmla="*/ 253041 h 430841"/>
                <a:gd name="connisteX6" fmla="*/ 1690370 w 4998085"/>
                <a:gd name="connsiteY6" fmla="*/ 223196 h 430841"/>
                <a:gd name="connisteX7" fmla="*/ 1690370 w 4998085"/>
                <a:gd name="connsiteY7" fmla="*/ 134296 h 430841"/>
                <a:gd name="connisteX8" fmla="*/ 1290320 w 4998085"/>
                <a:gd name="connsiteY8" fmla="*/ 60001 h 430841"/>
                <a:gd name="connisteX9" fmla="*/ 845185 w 4998085"/>
                <a:gd name="connsiteY9" fmla="*/ 89846 h 430841"/>
                <a:gd name="connisteX10" fmla="*/ 875030 w 4998085"/>
                <a:gd name="connsiteY10" fmla="*/ 223196 h 430841"/>
                <a:gd name="connisteX11" fmla="*/ 1038225 w 4998085"/>
                <a:gd name="connsiteY11" fmla="*/ 178746 h 430841"/>
                <a:gd name="connisteX12" fmla="*/ 993775 w 4998085"/>
                <a:gd name="connsiteY12" fmla="*/ 104451 h 430841"/>
                <a:gd name="connisteX13" fmla="*/ 667385 w 4998085"/>
                <a:gd name="connsiteY13" fmla="*/ 60001 h 430841"/>
                <a:gd name="connisteX14" fmla="*/ 0 w 4998085"/>
                <a:gd name="connsiteY14" fmla="*/ 60001 h 430841"/>
                <a:gd name="connisteX15" fmla="*/ 14605 w 4998085"/>
                <a:gd name="connsiteY15" fmla="*/ -133038 h 430841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  <a:cxn ang="0">
                  <a:pos x="connisteX13" y="connsiteY13"/>
                </a:cxn>
                <a:cxn ang="0">
                  <a:pos x="connisteX14" y="connsiteY14"/>
                </a:cxn>
                <a:cxn ang="0">
                  <a:pos x="connisteX15" y="connsiteY15"/>
                </a:cxn>
              </a:cxnLst>
              <a:rect l="l" t="t" r="r" b="b"/>
              <a:pathLst>
                <a:path w="4998085" h="430842">
                  <a:moveTo>
                    <a:pt x="4998085" y="430842"/>
                  </a:moveTo>
                  <a:cubicBezTo>
                    <a:pt x="4947920" y="373692"/>
                    <a:pt x="4867910" y="217482"/>
                    <a:pt x="4686935" y="134297"/>
                  </a:cubicBezTo>
                  <a:cubicBezTo>
                    <a:pt x="4505960" y="51112"/>
                    <a:pt x="4392930" y="39047"/>
                    <a:pt x="4093210" y="15552"/>
                  </a:cubicBezTo>
                  <a:cubicBezTo>
                    <a:pt x="3793490" y="-7943"/>
                    <a:pt x="3669030" y="-2228"/>
                    <a:pt x="3188335" y="15552"/>
                  </a:cubicBezTo>
                  <a:cubicBezTo>
                    <a:pt x="2707640" y="33332"/>
                    <a:pt x="2007870" y="56827"/>
                    <a:pt x="1690370" y="104452"/>
                  </a:cubicBezTo>
                  <a:cubicBezTo>
                    <a:pt x="1372870" y="152077"/>
                    <a:pt x="1601470" y="229547"/>
                    <a:pt x="1601470" y="253042"/>
                  </a:cubicBezTo>
                  <a:cubicBezTo>
                    <a:pt x="1601470" y="276537"/>
                    <a:pt x="1672590" y="246692"/>
                    <a:pt x="1690370" y="223197"/>
                  </a:cubicBezTo>
                  <a:cubicBezTo>
                    <a:pt x="1708150" y="199702"/>
                    <a:pt x="1770380" y="166682"/>
                    <a:pt x="1690370" y="134297"/>
                  </a:cubicBezTo>
                  <a:cubicBezTo>
                    <a:pt x="1610360" y="101912"/>
                    <a:pt x="1459230" y="68892"/>
                    <a:pt x="1290320" y="60002"/>
                  </a:cubicBezTo>
                  <a:cubicBezTo>
                    <a:pt x="1121410" y="51112"/>
                    <a:pt x="928370" y="57462"/>
                    <a:pt x="845185" y="89847"/>
                  </a:cubicBezTo>
                  <a:cubicBezTo>
                    <a:pt x="762000" y="122232"/>
                    <a:pt x="836295" y="205417"/>
                    <a:pt x="875030" y="223197"/>
                  </a:cubicBezTo>
                  <a:cubicBezTo>
                    <a:pt x="913765" y="240977"/>
                    <a:pt x="1014730" y="202242"/>
                    <a:pt x="1038225" y="178747"/>
                  </a:cubicBezTo>
                  <a:cubicBezTo>
                    <a:pt x="1061720" y="155252"/>
                    <a:pt x="1068070" y="127947"/>
                    <a:pt x="993775" y="104452"/>
                  </a:cubicBezTo>
                  <a:cubicBezTo>
                    <a:pt x="919480" y="80957"/>
                    <a:pt x="866140" y="68892"/>
                    <a:pt x="667385" y="60002"/>
                  </a:cubicBezTo>
                  <a:cubicBezTo>
                    <a:pt x="468630" y="51112"/>
                    <a:pt x="130810" y="98737"/>
                    <a:pt x="0" y="60002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1281" name="文本框 23"/>
          <p:cNvSpPr txBox="1"/>
          <p:nvPr/>
        </p:nvSpPr>
        <p:spPr>
          <a:xfrm>
            <a:off x="2644775" y="1371600"/>
            <a:ext cx="314325" cy="522288"/>
          </a:xfrm>
          <a:prstGeom prst="rect">
            <a:avLst/>
          </a:prstGeom>
          <a:noFill/>
          <a:ln w="28575">
            <a:noFill/>
          </a:ln>
        </p:spPr>
        <p:txBody>
          <a:bodyPr anchor="t">
            <a:spAutoFit/>
          </a:bodyPr>
          <a:p>
            <a:r>
              <a:rPr lang="zh-CN" altLang="en-US" sz="2800" b="1" dirty="0">
                <a:solidFill>
                  <a:srgbClr val="0070C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①</a:t>
            </a:r>
            <a:endParaRPr lang="zh-CN" altLang="en-US" sz="2800" b="1" dirty="0">
              <a:solidFill>
                <a:srgbClr val="0070C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1282" name="文本框 28"/>
          <p:cNvSpPr txBox="1"/>
          <p:nvPr/>
        </p:nvSpPr>
        <p:spPr>
          <a:xfrm>
            <a:off x="4621213" y="2000250"/>
            <a:ext cx="48895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0070C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②</a:t>
            </a:r>
            <a:endParaRPr lang="zh-CN" altLang="en-US" sz="2400" b="1" dirty="0">
              <a:solidFill>
                <a:srgbClr val="0070C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1283" name="文本框 29"/>
          <p:cNvSpPr txBox="1"/>
          <p:nvPr/>
        </p:nvSpPr>
        <p:spPr>
          <a:xfrm>
            <a:off x="2060575" y="2947988"/>
            <a:ext cx="48895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400" b="1" dirty="0">
                <a:solidFill>
                  <a:srgbClr val="0070C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③</a:t>
            </a:r>
            <a:endParaRPr lang="zh-CN" altLang="en-US" sz="2400" b="1" dirty="0">
              <a:solidFill>
                <a:srgbClr val="0070C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1284" name="文本框 30"/>
          <p:cNvSpPr txBox="1"/>
          <p:nvPr/>
        </p:nvSpPr>
        <p:spPr>
          <a:xfrm>
            <a:off x="4541838" y="3514725"/>
            <a:ext cx="2540000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400" b="1" dirty="0">
                <a:solidFill>
                  <a:srgbClr val="0070C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④</a:t>
            </a:r>
            <a:endParaRPr lang="zh-CN" altLang="en-US" sz="2400" b="1" dirty="0">
              <a:solidFill>
                <a:srgbClr val="0070C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1285" name="矩形 1"/>
          <p:cNvSpPr/>
          <p:nvPr/>
        </p:nvSpPr>
        <p:spPr>
          <a:xfrm>
            <a:off x="1493838" y="280988"/>
            <a:ext cx="7267575" cy="708025"/>
          </a:xfrm>
          <a:prstGeom prst="rect">
            <a:avLst/>
          </a:prstGeom>
          <a:solidFill>
            <a:srgbClr val="00B0F0"/>
          </a:solidFill>
          <a:ln w="9525">
            <a:noFill/>
          </a:ln>
        </p:spPr>
        <p:txBody>
          <a:bodyPr anchor="t">
            <a:spAutoFit/>
          </a:bodyPr>
          <a:p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二、下面这段话只修改了一部分。读一读，看看还有什么问题，用修改符号改一改。</a:t>
            </a:r>
            <a:endParaRPr lang="zh-CN" altLang="en-US" sz="2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9" name="矩形 3"/>
          <p:cNvSpPr/>
          <p:nvPr/>
        </p:nvSpPr>
        <p:spPr>
          <a:xfrm>
            <a:off x="1177925" y="1608138"/>
            <a:ext cx="7375525" cy="31384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indent="536575">
              <a:lnSpc>
                <a:spcPct val="150000"/>
              </a:lnSpc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我养了螃蟹一只，他眼睛、嘴巴都不怎么显眼，钳子倒是很大。它最爱显摆它的钳了。有一次，我轻轻点了它一下用一根小棍，它立刻转动身体，向我高高举起那大钳子剪刀似的。我又点了几下，它钳子越举越高，突然，整个身子翻了过去。它急了，，腿和钳子在空中乱舞，好不容易才借助玻璃缸壁翻身过来。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90" name="AutoShape 70"/>
          <p:cNvSpPr>
            <a:spLocks noChangeAspect="1" noTextEdit="1"/>
          </p:cNvSpPr>
          <p:nvPr/>
        </p:nvSpPr>
        <p:spPr>
          <a:xfrm>
            <a:off x="-3943350" y="534988"/>
            <a:ext cx="1895475" cy="13589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eaLnBrk="0" hangingPunct="0"/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2549525" y="1784350"/>
            <a:ext cx="1190625" cy="361950"/>
          </a:xfrm>
          <a:custGeom>
            <a:avLst/>
            <a:gdLst>
              <a:gd name="connsiteX0" fmla="*/ 0 w 1058986"/>
              <a:gd name="connsiteY0" fmla="*/ 95174 h 371399"/>
              <a:gd name="connsiteX1" fmla="*/ 28575 w 1058986"/>
              <a:gd name="connsiteY1" fmla="*/ 228524 h 371399"/>
              <a:gd name="connsiteX2" fmla="*/ 47625 w 1058986"/>
              <a:gd name="connsiteY2" fmla="*/ 285674 h 371399"/>
              <a:gd name="connsiteX3" fmla="*/ 76200 w 1058986"/>
              <a:gd name="connsiteY3" fmla="*/ 304724 h 371399"/>
              <a:gd name="connsiteX4" fmla="*/ 114300 w 1058986"/>
              <a:gd name="connsiteY4" fmla="*/ 333299 h 371399"/>
              <a:gd name="connsiteX5" fmla="*/ 200025 w 1058986"/>
              <a:gd name="connsiteY5" fmla="*/ 371399 h 371399"/>
              <a:gd name="connsiteX6" fmla="*/ 447675 w 1058986"/>
              <a:gd name="connsiteY6" fmla="*/ 352349 h 371399"/>
              <a:gd name="connsiteX7" fmla="*/ 485775 w 1058986"/>
              <a:gd name="connsiteY7" fmla="*/ 342824 h 371399"/>
              <a:gd name="connsiteX8" fmla="*/ 514350 w 1058986"/>
              <a:gd name="connsiteY8" fmla="*/ 323774 h 371399"/>
              <a:gd name="connsiteX9" fmla="*/ 561975 w 1058986"/>
              <a:gd name="connsiteY9" fmla="*/ 238049 h 371399"/>
              <a:gd name="connsiteX10" fmla="*/ 581025 w 1058986"/>
              <a:gd name="connsiteY10" fmla="*/ 57074 h 371399"/>
              <a:gd name="connsiteX11" fmla="*/ 609600 w 1058986"/>
              <a:gd name="connsiteY11" fmla="*/ 47549 h 371399"/>
              <a:gd name="connsiteX12" fmla="*/ 704850 w 1058986"/>
              <a:gd name="connsiteY12" fmla="*/ 38024 h 371399"/>
              <a:gd name="connsiteX13" fmla="*/ 895350 w 1058986"/>
              <a:gd name="connsiteY13" fmla="*/ 9449 h 371399"/>
              <a:gd name="connsiteX14" fmla="*/ 1028700 w 1058986"/>
              <a:gd name="connsiteY14" fmla="*/ 18974 h 371399"/>
              <a:gd name="connsiteX15" fmla="*/ 1038225 w 1058986"/>
              <a:gd name="connsiteY15" fmla="*/ 247574 h 371399"/>
              <a:gd name="connsiteX16" fmla="*/ 1057275 w 1058986"/>
              <a:gd name="connsiteY16" fmla="*/ 276149 h 371399"/>
              <a:gd name="connsiteX17" fmla="*/ 1057275 w 1058986"/>
              <a:gd name="connsiteY17" fmla="*/ 323774 h 371399"/>
              <a:gd name="connsiteX0-1" fmla="*/ 0 w 1096438"/>
              <a:gd name="connsiteY0-2" fmla="*/ 85725 h 361950"/>
              <a:gd name="connsiteX1-3" fmla="*/ 28575 w 1096438"/>
              <a:gd name="connsiteY1-4" fmla="*/ 219075 h 361950"/>
              <a:gd name="connsiteX2-5" fmla="*/ 47625 w 1096438"/>
              <a:gd name="connsiteY2-6" fmla="*/ 276225 h 361950"/>
              <a:gd name="connsiteX3-7" fmla="*/ 76200 w 1096438"/>
              <a:gd name="connsiteY3-8" fmla="*/ 295275 h 361950"/>
              <a:gd name="connsiteX4-9" fmla="*/ 114300 w 1096438"/>
              <a:gd name="connsiteY4-10" fmla="*/ 323850 h 361950"/>
              <a:gd name="connsiteX5-11" fmla="*/ 200025 w 1096438"/>
              <a:gd name="connsiteY5-12" fmla="*/ 361950 h 361950"/>
              <a:gd name="connsiteX6-13" fmla="*/ 447675 w 1096438"/>
              <a:gd name="connsiteY6-14" fmla="*/ 342900 h 361950"/>
              <a:gd name="connsiteX7-15" fmla="*/ 485775 w 1096438"/>
              <a:gd name="connsiteY7-16" fmla="*/ 333375 h 361950"/>
              <a:gd name="connsiteX8-17" fmla="*/ 514350 w 1096438"/>
              <a:gd name="connsiteY8-18" fmla="*/ 314325 h 361950"/>
              <a:gd name="connsiteX9-19" fmla="*/ 561975 w 1096438"/>
              <a:gd name="connsiteY9-20" fmla="*/ 228600 h 361950"/>
              <a:gd name="connsiteX10-21" fmla="*/ 581025 w 1096438"/>
              <a:gd name="connsiteY10-22" fmla="*/ 47625 h 361950"/>
              <a:gd name="connsiteX11-23" fmla="*/ 609600 w 1096438"/>
              <a:gd name="connsiteY11-24" fmla="*/ 38100 h 361950"/>
              <a:gd name="connsiteX12-25" fmla="*/ 704850 w 1096438"/>
              <a:gd name="connsiteY12-26" fmla="*/ 28575 h 361950"/>
              <a:gd name="connsiteX13-27" fmla="*/ 895350 w 1096438"/>
              <a:gd name="connsiteY13-28" fmla="*/ 0 h 361950"/>
              <a:gd name="connsiteX14-29" fmla="*/ 1085850 w 1096438"/>
              <a:gd name="connsiteY14-30" fmla="*/ 76200 h 361950"/>
              <a:gd name="connsiteX15-31" fmla="*/ 1038225 w 1096438"/>
              <a:gd name="connsiteY15-32" fmla="*/ 238125 h 361950"/>
              <a:gd name="connsiteX16-33" fmla="*/ 1057275 w 1096438"/>
              <a:gd name="connsiteY16-34" fmla="*/ 266700 h 361950"/>
              <a:gd name="connsiteX17-35" fmla="*/ 1057275 w 1096438"/>
              <a:gd name="connsiteY17-36" fmla="*/ 314325 h 361950"/>
              <a:gd name="connsiteX0-37" fmla="*/ 0 w 1095898"/>
              <a:gd name="connsiteY0-38" fmla="*/ 85725 h 361950"/>
              <a:gd name="connsiteX1-39" fmla="*/ 28575 w 1095898"/>
              <a:gd name="connsiteY1-40" fmla="*/ 219075 h 361950"/>
              <a:gd name="connsiteX2-41" fmla="*/ 47625 w 1095898"/>
              <a:gd name="connsiteY2-42" fmla="*/ 276225 h 361950"/>
              <a:gd name="connsiteX3-43" fmla="*/ 76200 w 1095898"/>
              <a:gd name="connsiteY3-44" fmla="*/ 295275 h 361950"/>
              <a:gd name="connsiteX4-45" fmla="*/ 114300 w 1095898"/>
              <a:gd name="connsiteY4-46" fmla="*/ 323850 h 361950"/>
              <a:gd name="connsiteX5-47" fmla="*/ 200025 w 1095898"/>
              <a:gd name="connsiteY5-48" fmla="*/ 361950 h 361950"/>
              <a:gd name="connsiteX6-49" fmla="*/ 447675 w 1095898"/>
              <a:gd name="connsiteY6-50" fmla="*/ 342900 h 361950"/>
              <a:gd name="connsiteX7-51" fmla="*/ 485775 w 1095898"/>
              <a:gd name="connsiteY7-52" fmla="*/ 333375 h 361950"/>
              <a:gd name="connsiteX8-53" fmla="*/ 514350 w 1095898"/>
              <a:gd name="connsiteY8-54" fmla="*/ 314325 h 361950"/>
              <a:gd name="connsiteX9-55" fmla="*/ 561975 w 1095898"/>
              <a:gd name="connsiteY9-56" fmla="*/ 228600 h 361950"/>
              <a:gd name="connsiteX10-57" fmla="*/ 581025 w 1095898"/>
              <a:gd name="connsiteY10-58" fmla="*/ 47625 h 361950"/>
              <a:gd name="connsiteX11-59" fmla="*/ 609600 w 1095898"/>
              <a:gd name="connsiteY11-60" fmla="*/ 38100 h 361950"/>
              <a:gd name="connsiteX12-61" fmla="*/ 704850 w 1095898"/>
              <a:gd name="connsiteY12-62" fmla="*/ 28575 h 361950"/>
              <a:gd name="connsiteX13-63" fmla="*/ 895350 w 1095898"/>
              <a:gd name="connsiteY13-64" fmla="*/ 0 h 361950"/>
              <a:gd name="connsiteX14-65" fmla="*/ 1085850 w 1095898"/>
              <a:gd name="connsiteY14-66" fmla="*/ 76200 h 361950"/>
              <a:gd name="connsiteX15-67" fmla="*/ 1038225 w 1095898"/>
              <a:gd name="connsiteY15-68" fmla="*/ 238125 h 361950"/>
              <a:gd name="connsiteX16-69" fmla="*/ 1095375 w 1095898"/>
              <a:gd name="connsiteY16-70" fmla="*/ 180975 h 361950"/>
              <a:gd name="connsiteX17-71" fmla="*/ 1057275 w 1095898"/>
              <a:gd name="connsiteY17-72" fmla="*/ 314325 h 361950"/>
              <a:gd name="connsiteX0-73" fmla="*/ 0 w 1103147"/>
              <a:gd name="connsiteY0-74" fmla="*/ 85725 h 361950"/>
              <a:gd name="connsiteX1-75" fmla="*/ 28575 w 1103147"/>
              <a:gd name="connsiteY1-76" fmla="*/ 219075 h 361950"/>
              <a:gd name="connsiteX2-77" fmla="*/ 47625 w 1103147"/>
              <a:gd name="connsiteY2-78" fmla="*/ 276225 h 361950"/>
              <a:gd name="connsiteX3-79" fmla="*/ 76200 w 1103147"/>
              <a:gd name="connsiteY3-80" fmla="*/ 295275 h 361950"/>
              <a:gd name="connsiteX4-81" fmla="*/ 114300 w 1103147"/>
              <a:gd name="connsiteY4-82" fmla="*/ 323850 h 361950"/>
              <a:gd name="connsiteX5-83" fmla="*/ 200025 w 1103147"/>
              <a:gd name="connsiteY5-84" fmla="*/ 361950 h 361950"/>
              <a:gd name="connsiteX6-85" fmla="*/ 447675 w 1103147"/>
              <a:gd name="connsiteY6-86" fmla="*/ 342900 h 361950"/>
              <a:gd name="connsiteX7-87" fmla="*/ 485775 w 1103147"/>
              <a:gd name="connsiteY7-88" fmla="*/ 333375 h 361950"/>
              <a:gd name="connsiteX8-89" fmla="*/ 514350 w 1103147"/>
              <a:gd name="connsiteY8-90" fmla="*/ 314325 h 361950"/>
              <a:gd name="connsiteX9-91" fmla="*/ 561975 w 1103147"/>
              <a:gd name="connsiteY9-92" fmla="*/ 228600 h 361950"/>
              <a:gd name="connsiteX10-93" fmla="*/ 581025 w 1103147"/>
              <a:gd name="connsiteY10-94" fmla="*/ 47625 h 361950"/>
              <a:gd name="connsiteX11-95" fmla="*/ 609600 w 1103147"/>
              <a:gd name="connsiteY11-96" fmla="*/ 38100 h 361950"/>
              <a:gd name="connsiteX12-97" fmla="*/ 704850 w 1103147"/>
              <a:gd name="connsiteY12-98" fmla="*/ 28575 h 361950"/>
              <a:gd name="connsiteX13-99" fmla="*/ 895350 w 1103147"/>
              <a:gd name="connsiteY13-100" fmla="*/ 0 h 361950"/>
              <a:gd name="connsiteX14-101" fmla="*/ 1085850 w 1103147"/>
              <a:gd name="connsiteY14-102" fmla="*/ 76200 h 361950"/>
              <a:gd name="connsiteX15-103" fmla="*/ 1095375 w 1103147"/>
              <a:gd name="connsiteY15-104" fmla="*/ 200025 h 361950"/>
              <a:gd name="connsiteX16-105" fmla="*/ 1095375 w 1103147"/>
              <a:gd name="connsiteY16-106" fmla="*/ 180975 h 361950"/>
              <a:gd name="connsiteX17-107" fmla="*/ 1057275 w 1103147"/>
              <a:gd name="connsiteY17-108" fmla="*/ 314325 h 361950"/>
              <a:gd name="connsiteX0-109" fmla="*/ 0 w 1105109"/>
              <a:gd name="connsiteY0-110" fmla="*/ 85725 h 361950"/>
              <a:gd name="connsiteX1-111" fmla="*/ 28575 w 1105109"/>
              <a:gd name="connsiteY1-112" fmla="*/ 219075 h 361950"/>
              <a:gd name="connsiteX2-113" fmla="*/ 47625 w 1105109"/>
              <a:gd name="connsiteY2-114" fmla="*/ 276225 h 361950"/>
              <a:gd name="connsiteX3-115" fmla="*/ 76200 w 1105109"/>
              <a:gd name="connsiteY3-116" fmla="*/ 295275 h 361950"/>
              <a:gd name="connsiteX4-117" fmla="*/ 114300 w 1105109"/>
              <a:gd name="connsiteY4-118" fmla="*/ 323850 h 361950"/>
              <a:gd name="connsiteX5-119" fmla="*/ 200025 w 1105109"/>
              <a:gd name="connsiteY5-120" fmla="*/ 361950 h 361950"/>
              <a:gd name="connsiteX6-121" fmla="*/ 447675 w 1105109"/>
              <a:gd name="connsiteY6-122" fmla="*/ 342900 h 361950"/>
              <a:gd name="connsiteX7-123" fmla="*/ 485775 w 1105109"/>
              <a:gd name="connsiteY7-124" fmla="*/ 333375 h 361950"/>
              <a:gd name="connsiteX8-125" fmla="*/ 514350 w 1105109"/>
              <a:gd name="connsiteY8-126" fmla="*/ 314325 h 361950"/>
              <a:gd name="connsiteX9-127" fmla="*/ 561975 w 1105109"/>
              <a:gd name="connsiteY9-128" fmla="*/ 228600 h 361950"/>
              <a:gd name="connsiteX10-129" fmla="*/ 581025 w 1105109"/>
              <a:gd name="connsiteY10-130" fmla="*/ 47625 h 361950"/>
              <a:gd name="connsiteX11-131" fmla="*/ 609600 w 1105109"/>
              <a:gd name="connsiteY11-132" fmla="*/ 38100 h 361950"/>
              <a:gd name="connsiteX12-133" fmla="*/ 704850 w 1105109"/>
              <a:gd name="connsiteY12-134" fmla="*/ 28575 h 361950"/>
              <a:gd name="connsiteX13-135" fmla="*/ 895350 w 1105109"/>
              <a:gd name="connsiteY13-136" fmla="*/ 0 h 361950"/>
              <a:gd name="connsiteX14-137" fmla="*/ 1085850 w 1105109"/>
              <a:gd name="connsiteY14-138" fmla="*/ 76200 h 361950"/>
              <a:gd name="connsiteX15-139" fmla="*/ 1095375 w 1105109"/>
              <a:gd name="connsiteY15-140" fmla="*/ 200025 h 361950"/>
              <a:gd name="connsiteX16-141" fmla="*/ 1057275 w 1105109"/>
              <a:gd name="connsiteY16-142" fmla="*/ 314325 h 361950"/>
              <a:gd name="connsiteX0-143" fmla="*/ 0 w 1105108"/>
              <a:gd name="connsiteY0-144" fmla="*/ 85725 h 361950"/>
              <a:gd name="connsiteX1-145" fmla="*/ 28575 w 1105108"/>
              <a:gd name="connsiteY1-146" fmla="*/ 219075 h 361950"/>
              <a:gd name="connsiteX2-147" fmla="*/ 47625 w 1105108"/>
              <a:gd name="connsiteY2-148" fmla="*/ 276225 h 361950"/>
              <a:gd name="connsiteX3-149" fmla="*/ 76200 w 1105108"/>
              <a:gd name="connsiteY3-150" fmla="*/ 295275 h 361950"/>
              <a:gd name="connsiteX4-151" fmla="*/ 114300 w 1105108"/>
              <a:gd name="connsiteY4-152" fmla="*/ 323850 h 361950"/>
              <a:gd name="connsiteX5-153" fmla="*/ 200025 w 1105108"/>
              <a:gd name="connsiteY5-154" fmla="*/ 361950 h 361950"/>
              <a:gd name="connsiteX6-155" fmla="*/ 447675 w 1105108"/>
              <a:gd name="connsiteY6-156" fmla="*/ 342900 h 361950"/>
              <a:gd name="connsiteX7-157" fmla="*/ 485775 w 1105108"/>
              <a:gd name="connsiteY7-158" fmla="*/ 333375 h 361950"/>
              <a:gd name="connsiteX8-159" fmla="*/ 514350 w 1105108"/>
              <a:gd name="connsiteY8-160" fmla="*/ 314325 h 361950"/>
              <a:gd name="connsiteX9-161" fmla="*/ 561975 w 1105108"/>
              <a:gd name="connsiteY9-162" fmla="*/ 228600 h 361950"/>
              <a:gd name="connsiteX10-163" fmla="*/ 581025 w 1105108"/>
              <a:gd name="connsiteY10-164" fmla="*/ 47625 h 361950"/>
              <a:gd name="connsiteX11-165" fmla="*/ 609600 w 1105108"/>
              <a:gd name="connsiteY11-166" fmla="*/ 38100 h 361950"/>
              <a:gd name="connsiteX12-167" fmla="*/ 704850 w 1105108"/>
              <a:gd name="connsiteY12-168" fmla="*/ 28575 h 361950"/>
              <a:gd name="connsiteX13-169" fmla="*/ 895350 w 1105108"/>
              <a:gd name="connsiteY13-170" fmla="*/ 0 h 361950"/>
              <a:gd name="connsiteX14-171" fmla="*/ 1085850 w 1105108"/>
              <a:gd name="connsiteY14-172" fmla="*/ 76200 h 361950"/>
              <a:gd name="connsiteX15-173" fmla="*/ 1095375 w 1105108"/>
              <a:gd name="connsiteY15-174" fmla="*/ 200025 h 361950"/>
              <a:gd name="connsiteX16-175" fmla="*/ 1057275 w 1105108"/>
              <a:gd name="connsiteY16-176" fmla="*/ 361950 h 36195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</a:cxnLst>
            <a:rect l="l" t="t" r="r" b="b"/>
            <a:pathLst>
              <a:path w="1105108" h="361950">
                <a:moveTo>
                  <a:pt x="0" y="85725"/>
                </a:moveTo>
                <a:cubicBezTo>
                  <a:pt x="7993" y="133686"/>
                  <a:pt x="12752" y="171607"/>
                  <a:pt x="28575" y="219075"/>
                </a:cubicBezTo>
                <a:cubicBezTo>
                  <a:pt x="34925" y="238125"/>
                  <a:pt x="30917" y="265086"/>
                  <a:pt x="47625" y="276225"/>
                </a:cubicBezTo>
                <a:cubicBezTo>
                  <a:pt x="57150" y="282575"/>
                  <a:pt x="66885" y="288621"/>
                  <a:pt x="76200" y="295275"/>
                </a:cubicBezTo>
                <a:cubicBezTo>
                  <a:pt x="89118" y="304502"/>
                  <a:pt x="100101" y="316750"/>
                  <a:pt x="114300" y="323850"/>
                </a:cubicBezTo>
                <a:cubicBezTo>
                  <a:pt x="250320" y="391860"/>
                  <a:pt x="115970" y="305914"/>
                  <a:pt x="200025" y="361950"/>
                </a:cubicBezTo>
                <a:cubicBezTo>
                  <a:pt x="300786" y="356647"/>
                  <a:pt x="359342" y="358960"/>
                  <a:pt x="447675" y="342900"/>
                </a:cubicBezTo>
                <a:cubicBezTo>
                  <a:pt x="460555" y="340558"/>
                  <a:pt x="473075" y="336550"/>
                  <a:pt x="485775" y="333375"/>
                </a:cubicBezTo>
                <a:cubicBezTo>
                  <a:pt x="495300" y="327025"/>
                  <a:pt x="506812" y="322940"/>
                  <a:pt x="514350" y="314325"/>
                </a:cubicBezTo>
                <a:cubicBezTo>
                  <a:pt x="549621" y="274015"/>
                  <a:pt x="548893" y="267847"/>
                  <a:pt x="561975" y="228600"/>
                </a:cubicBezTo>
                <a:cubicBezTo>
                  <a:pt x="568325" y="168275"/>
                  <a:pt x="566313" y="106472"/>
                  <a:pt x="581025" y="47625"/>
                </a:cubicBezTo>
                <a:cubicBezTo>
                  <a:pt x="583460" y="37885"/>
                  <a:pt x="599677" y="39627"/>
                  <a:pt x="609600" y="38100"/>
                </a:cubicBezTo>
                <a:cubicBezTo>
                  <a:pt x="641137" y="33248"/>
                  <a:pt x="673262" y="33088"/>
                  <a:pt x="704850" y="28575"/>
                </a:cubicBezTo>
                <a:cubicBezTo>
                  <a:pt x="1001216" y="-13763"/>
                  <a:pt x="642079" y="28141"/>
                  <a:pt x="895350" y="0"/>
                </a:cubicBezTo>
                <a:cubicBezTo>
                  <a:pt x="939800" y="3175"/>
                  <a:pt x="1052513" y="42863"/>
                  <a:pt x="1085850" y="76200"/>
                </a:cubicBezTo>
                <a:cubicBezTo>
                  <a:pt x="1119187" y="109537"/>
                  <a:pt x="1100137" y="152400"/>
                  <a:pt x="1095375" y="200025"/>
                </a:cubicBezTo>
                <a:cubicBezTo>
                  <a:pt x="1090613" y="247650"/>
                  <a:pt x="1065213" y="338138"/>
                  <a:pt x="1057275" y="361950"/>
                </a:cubicBezTo>
              </a:path>
            </a:pathLst>
          </a:cu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2292" name="组合 15"/>
          <p:cNvGrpSpPr/>
          <p:nvPr/>
        </p:nvGrpSpPr>
        <p:grpSpPr>
          <a:xfrm>
            <a:off x="4878388" y="1893888"/>
            <a:ext cx="3838575" cy="833437"/>
            <a:chOff x="4048125" y="1970154"/>
            <a:chExt cx="4363634" cy="668271"/>
          </a:xfrm>
        </p:grpSpPr>
        <p:sp>
          <p:nvSpPr>
            <p:cNvPr id="6" name="任意多边形 5"/>
            <p:cNvSpPr/>
            <p:nvPr/>
          </p:nvSpPr>
          <p:spPr>
            <a:xfrm>
              <a:off x="4048125" y="2504771"/>
              <a:ext cx="86623" cy="133654"/>
            </a:xfrm>
            <a:custGeom>
              <a:avLst/>
              <a:gdLst>
                <a:gd name="connsiteX0" fmla="*/ 85725 w 85725"/>
                <a:gd name="connsiteY0" fmla="*/ 0 h 133350"/>
                <a:gd name="connsiteX1" fmla="*/ 38100 w 85725"/>
                <a:gd name="connsiteY1" fmla="*/ 28575 h 133350"/>
                <a:gd name="connsiteX2" fmla="*/ 28575 w 85725"/>
                <a:gd name="connsiteY2" fmla="*/ 76200 h 133350"/>
                <a:gd name="connsiteX3" fmla="*/ 0 w 85725"/>
                <a:gd name="connsiteY3" fmla="*/ 1333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725" h="133350">
                  <a:moveTo>
                    <a:pt x="85725" y="0"/>
                  </a:moveTo>
                  <a:cubicBezTo>
                    <a:pt x="69850" y="9525"/>
                    <a:pt x="49208" y="13764"/>
                    <a:pt x="38100" y="28575"/>
                  </a:cubicBezTo>
                  <a:cubicBezTo>
                    <a:pt x="28386" y="41527"/>
                    <a:pt x="33695" y="60841"/>
                    <a:pt x="28575" y="76200"/>
                  </a:cubicBezTo>
                  <a:lnTo>
                    <a:pt x="0" y="133350"/>
                  </a:lnTo>
                </a:path>
              </a:pathLst>
            </a:cu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4098655" y="2530229"/>
              <a:ext cx="95646" cy="67463"/>
            </a:xfrm>
            <a:custGeom>
              <a:avLst/>
              <a:gdLst>
                <a:gd name="connsiteX0" fmla="*/ 0 w 95250"/>
                <a:gd name="connsiteY0" fmla="*/ 0 h 66675"/>
                <a:gd name="connsiteX1" fmla="*/ 66675 w 95250"/>
                <a:gd name="connsiteY1" fmla="*/ 9525 h 66675"/>
                <a:gd name="connsiteX2" fmla="*/ 85725 w 95250"/>
                <a:gd name="connsiteY2" fmla="*/ 38100 h 66675"/>
                <a:gd name="connsiteX3" fmla="*/ 95250 w 95250"/>
                <a:gd name="connsiteY3" fmla="*/ 6667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0" h="66675">
                  <a:moveTo>
                    <a:pt x="0" y="0"/>
                  </a:moveTo>
                  <a:cubicBezTo>
                    <a:pt x="22225" y="3175"/>
                    <a:pt x="46159" y="407"/>
                    <a:pt x="66675" y="9525"/>
                  </a:cubicBezTo>
                  <a:cubicBezTo>
                    <a:pt x="77136" y="14174"/>
                    <a:pt x="80605" y="27861"/>
                    <a:pt x="85725" y="38100"/>
                  </a:cubicBezTo>
                  <a:cubicBezTo>
                    <a:pt x="90215" y="47080"/>
                    <a:pt x="95250" y="66675"/>
                    <a:pt x="95250" y="66675"/>
                  </a:cubicBezTo>
                </a:path>
              </a:pathLst>
            </a:custGeom>
            <a:ln>
              <a:solidFill>
                <a:schemeClr val="accent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4114896" y="2172544"/>
              <a:ext cx="3870966" cy="302950"/>
            </a:xfrm>
            <a:custGeom>
              <a:avLst/>
              <a:gdLst>
                <a:gd name="connsiteX0" fmla="*/ 0 w 4038600"/>
                <a:gd name="connsiteY0" fmla="*/ 371475 h 371475"/>
                <a:gd name="connsiteX1" fmla="*/ 57150 w 4038600"/>
                <a:gd name="connsiteY1" fmla="*/ 295275 h 371475"/>
                <a:gd name="connsiteX2" fmla="*/ 104775 w 4038600"/>
                <a:gd name="connsiteY2" fmla="*/ 114300 h 371475"/>
                <a:gd name="connsiteX3" fmla="*/ 695325 w 4038600"/>
                <a:gd name="connsiteY3" fmla="*/ 85725 h 371475"/>
                <a:gd name="connsiteX4" fmla="*/ 876300 w 4038600"/>
                <a:gd name="connsiteY4" fmla="*/ 66675 h 371475"/>
                <a:gd name="connsiteX5" fmla="*/ 1000125 w 4038600"/>
                <a:gd name="connsiteY5" fmla="*/ 57150 h 371475"/>
                <a:gd name="connsiteX6" fmla="*/ 1123950 w 4038600"/>
                <a:gd name="connsiteY6" fmla="*/ 38100 h 371475"/>
                <a:gd name="connsiteX7" fmla="*/ 1200150 w 4038600"/>
                <a:gd name="connsiteY7" fmla="*/ 28575 h 371475"/>
                <a:gd name="connsiteX8" fmla="*/ 1238250 w 4038600"/>
                <a:gd name="connsiteY8" fmla="*/ 19050 h 371475"/>
                <a:gd name="connsiteX9" fmla="*/ 1381125 w 4038600"/>
                <a:gd name="connsiteY9" fmla="*/ 0 h 371475"/>
                <a:gd name="connsiteX10" fmla="*/ 3038475 w 4038600"/>
                <a:gd name="connsiteY10" fmla="*/ 9525 h 371475"/>
                <a:gd name="connsiteX11" fmla="*/ 3238500 w 4038600"/>
                <a:gd name="connsiteY11" fmla="*/ 28575 h 371475"/>
                <a:gd name="connsiteX12" fmla="*/ 3676650 w 4038600"/>
                <a:gd name="connsiteY12" fmla="*/ 19050 h 371475"/>
                <a:gd name="connsiteX13" fmla="*/ 3743325 w 4038600"/>
                <a:gd name="connsiteY13" fmla="*/ 9525 h 371475"/>
                <a:gd name="connsiteX14" fmla="*/ 4038600 w 4038600"/>
                <a:gd name="connsiteY14" fmla="*/ 9525 h 371475"/>
                <a:gd name="connsiteX0-1" fmla="*/ 0 w 4038600"/>
                <a:gd name="connsiteY0-2" fmla="*/ 371475 h 371475"/>
                <a:gd name="connsiteX1-3" fmla="*/ 104775 w 4038600"/>
                <a:gd name="connsiteY1-4" fmla="*/ 114300 h 371475"/>
                <a:gd name="connsiteX2-5" fmla="*/ 695325 w 4038600"/>
                <a:gd name="connsiteY2-6" fmla="*/ 85725 h 371475"/>
                <a:gd name="connsiteX3-7" fmla="*/ 876300 w 4038600"/>
                <a:gd name="connsiteY3-8" fmla="*/ 66675 h 371475"/>
                <a:gd name="connsiteX4-9" fmla="*/ 1000125 w 4038600"/>
                <a:gd name="connsiteY4-10" fmla="*/ 57150 h 371475"/>
                <a:gd name="connsiteX5-11" fmla="*/ 1123950 w 4038600"/>
                <a:gd name="connsiteY5-12" fmla="*/ 38100 h 371475"/>
                <a:gd name="connsiteX6-13" fmla="*/ 1200150 w 4038600"/>
                <a:gd name="connsiteY6-14" fmla="*/ 28575 h 371475"/>
                <a:gd name="connsiteX7-15" fmla="*/ 1238250 w 4038600"/>
                <a:gd name="connsiteY7-16" fmla="*/ 19050 h 371475"/>
                <a:gd name="connsiteX8-17" fmla="*/ 1381125 w 4038600"/>
                <a:gd name="connsiteY8-18" fmla="*/ 0 h 371475"/>
                <a:gd name="connsiteX9-19" fmla="*/ 3038475 w 4038600"/>
                <a:gd name="connsiteY9-20" fmla="*/ 9525 h 371475"/>
                <a:gd name="connsiteX10-21" fmla="*/ 3238500 w 4038600"/>
                <a:gd name="connsiteY10-22" fmla="*/ 28575 h 371475"/>
                <a:gd name="connsiteX11-23" fmla="*/ 3676650 w 4038600"/>
                <a:gd name="connsiteY11-24" fmla="*/ 19050 h 371475"/>
                <a:gd name="connsiteX12-25" fmla="*/ 3743325 w 4038600"/>
                <a:gd name="connsiteY12-26" fmla="*/ 9525 h 371475"/>
                <a:gd name="connsiteX13-27" fmla="*/ 4038600 w 4038600"/>
                <a:gd name="connsiteY13-28" fmla="*/ 9525 h 37147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</a:cxnLst>
              <a:rect l="l" t="t" r="r" b="b"/>
              <a:pathLst>
                <a:path w="4038600" h="371475">
                  <a:moveTo>
                    <a:pt x="0" y="371475"/>
                  </a:moveTo>
                  <a:cubicBezTo>
                    <a:pt x="21828" y="317897"/>
                    <a:pt x="-11113" y="161925"/>
                    <a:pt x="104775" y="114300"/>
                  </a:cubicBezTo>
                  <a:cubicBezTo>
                    <a:pt x="290436" y="-9474"/>
                    <a:pt x="102268" y="108535"/>
                    <a:pt x="695325" y="85725"/>
                  </a:cubicBezTo>
                  <a:cubicBezTo>
                    <a:pt x="755938" y="83394"/>
                    <a:pt x="815907" y="72337"/>
                    <a:pt x="876300" y="66675"/>
                  </a:cubicBezTo>
                  <a:cubicBezTo>
                    <a:pt x="917516" y="62811"/>
                    <a:pt x="958850" y="60325"/>
                    <a:pt x="1000125" y="57150"/>
                  </a:cubicBezTo>
                  <a:cubicBezTo>
                    <a:pt x="1068337" y="40097"/>
                    <a:pt x="1020338" y="50290"/>
                    <a:pt x="1123950" y="38100"/>
                  </a:cubicBezTo>
                  <a:cubicBezTo>
                    <a:pt x="1149372" y="35109"/>
                    <a:pt x="1174901" y="32783"/>
                    <a:pt x="1200150" y="28575"/>
                  </a:cubicBezTo>
                  <a:cubicBezTo>
                    <a:pt x="1213063" y="26423"/>
                    <a:pt x="1225291" y="20901"/>
                    <a:pt x="1238250" y="19050"/>
                  </a:cubicBezTo>
                  <a:cubicBezTo>
                    <a:pt x="1433128" y="-8790"/>
                    <a:pt x="1259836" y="24258"/>
                    <a:pt x="1381125" y="0"/>
                  </a:cubicBezTo>
                  <a:lnTo>
                    <a:pt x="3038475" y="9525"/>
                  </a:lnTo>
                  <a:cubicBezTo>
                    <a:pt x="3101291" y="10197"/>
                    <a:pt x="3174729" y="20604"/>
                    <a:pt x="3238500" y="28575"/>
                  </a:cubicBezTo>
                  <a:lnTo>
                    <a:pt x="3676650" y="19050"/>
                  </a:lnTo>
                  <a:cubicBezTo>
                    <a:pt x="3699085" y="18203"/>
                    <a:pt x="3720882" y="10116"/>
                    <a:pt x="3743325" y="9525"/>
                  </a:cubicBezTo>
                  <a:cubicBezTo>
                    <a:pt x="3841716" y="6936"/>
                    <a:pt x="3940175" y="9525"/>
                    <a:pt x="4038600" y="9525"/>
                  </a:cubicBezTo>
                </a:path>
              </a:pathLst>
            </a:custGeom>
            <a:ln w="28575" cmpd="sng">
              <a:solidFill>
                <a:srgbClr val="FF0000"/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7985863" y="1970154"/>
              <a:ext cx="425896" cy="347501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子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3321" name="组合 34"/>
          <p:cNvGrpSpPr/>
          <p:nvPr/>
        </p:nvGrpSpPr>
        <p:grpSpPr>
          <a:xfrm>
            <a:off x="1493838" y="2674938"/>
            <a:ext cx="6388100" cy="942975"/>
            <a:chOff x="2418" y="3644"/>
            <a:chExt cx="13988" cy="2208"/>
          </a:xfrm>
        </p:grpSpPr>
        <p:grpSp>
          <p:nvGrpSpPr>
            <p:cNvPr id="12298" name="组合 19"/>
            <p:cNvGrpSpPr/>
            <p:nvPr/>
          </p:nvGrpSpPr>
          <p:grpSpPr>
            <a:xfrm>
              <a:off x="2418" y="3644"/>
              <a:ext cx="13776" cy="2208"/>
              <a:chOff x="1741" y="5566"/>
              <a:chExt cx="13776" cy="2208"/>
            </a:xfrm>
          </p:grpSpPr>
          <p:sp>
            <p:nvSpPr>
              <p:cNvPr id="21" name="圆角矩形 20"/>
              <p:cNvSpPr/>
              <p:nvPr/>
            </p:nvSpPr>
            <p:spPr>
              <a:xfrm>
                <a:off x="1741" y="6956"/>
                <a:ext cx="2718" cy="818"/>
              </a:xfrm>
              <a:prstGeom prst="round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任意多边形 16"/>
              <p:cNvSpPr/>
              <p:nvPr/>
            </p:nvSpPr>
            <p:spPr>
              <a:xfrm>
                <a:off x="4053" y="5566"/>
                <a:ext cx="11464" cy="1550"/>
              </a:xfrm>
              <a:custGeom>
                <a:avLst/>
                <a:gdLst>
                  <a:gd name="connisteX0" fmla="*/ 0 w 7482908"/>
                  <a:gd name="connsiteY0" fmla="*/ 756285 h 756285"/>
                  <a:gd name="connisteX1" fmla="*/ 88900 w 7482908"/>
                  <a:gd name="connsiteY1" fmla="*/ 637540 h 756285"/>
                  <a:gd name="connisteX2" fmla="*/ 534035 w 7482908"/>
                  <a:gd name="connsiteY2" fmla="*/ 593090 h 756285"/>
                  <a:gd name="connisteX3" fmla="*/ 2224405 w 7482908"/>
                  <a:gd name="connsiteY3" fmla="*/ 593090 h 756285"/>
                  <a:gd name="connisteX4" fmla="*/ 5280025 w 7482908"/>
                  <a:gd name="connsiteY4" fmla="*/ 593090 h 756285"/>
                  <a:gd name="connisteX5" fmla="*/ 7015480 w 7482908"/>
                  <a:gd name="connsiteY5" fmla="*/ 593090 h 756285"/>
                  <a:gd name="connisteX6" fmla="*/ 7460615 w 7482908"/>
                  <a:gd name="connsiteY6" fmla="*/ 400685 h 756285"/>
                  <a:gd name="connisteX7" fmla="*/ 7386320 w 7482908"/>
                  <a:gd name="connsiteY7" fmla="*/ 0 h 756285"/>
                  <a:gd name="connisteX8" fmla="*/ 7386320 w 7482908"/>
                  <a:gd name="connsiteY8" fmla="*/ -29845 h 756285"/>
                </a:gdLst>
                <a:ahLst/>
                <a:cxnLst>
                  <a:cxn ang="0">
                    <a:pos x="connisteX0" y="connsiteY0"/>
                  </a:cxn>
                  <a:cxn ang="0">
                    <a:pos x="connisteX1" y="connsiteY1"/>
                  </a:cxn>
                  <a:cxn ang="0">
                    <a:pos x="connisteX2" y="connsiteY2"/>
                  </a:cxn>
                  <a:cxn ang="0">
                    <a:pos x="connisteX3" y="connsiteY3"/>
                  </a:cxn>
                  <a:cxn ang="0">
                    <a:pos x="connisteX4" y="connsiteY4"/>
                  </a:cxn>
                  <a:cxn ang="0">
                    <a:pos x="connisteX5" y="connsiteY5"/>
                  </a:cxn>
                  <a:cxn ang="0">
                    <a:pos x="connisteX6" y="connsiteY6"/>
                  </a:cxn>
                  <a:cxn ang="0">
                    <a:pos x="connisteX7" y="connsiteY7"/>
                  </a:cxn>
                  <a:cxn ang="0">
                    <a:pos x="connisteX8" y="connsiteY8"/>
                  </a:cxn>
                </a:cxnLst>
                <a:rect l="l" t="t" r="r" b="b"/>
                <a:pathLst>
                  <a:path w="7482909" h="756285">
                    <a:moveTo>
                      <a:pt x="0" y="756285"/>
                    </a:moveTo>
                    <a:cubicBezTo>
                      <a:pt x="8890" y="733425"/>
                      <a:pt x="-17780" y="669925"/>
                      <a:pt x="88900" y="637540"/>
                    </a:cubicBezTo>
                    <a:cubicBezTo>
                      <a:pt x="195580" y="605155"/>
                      <a:pt x="106680" y="601980"/>
                      <a:pt x="534035" y="593090"/>
                    </a:cubicBezTo>
                    <a:cubicBezTo>
                      <a:pt x="961390" y="584200"/>
                      <a:pt x="1275080" y="593090"/>
                      <a:pt x="2224405" y="593090"/>
                    </a:cubicBezTo>
                    <a:cubicBezTo>
                      <a:pt x="3173730" y="593090"/>
                      <a:pt x="4321810" y="593090"/>
                      <a:pt x="5280025" y="593090"/>
                    </a:cubicBezTo>
                    <a:cubicBezTo>
                      <a:pt x="6238240" y="593090"/>
                      <a:pt x="6579235" y="631825"/>
                      <a:pt x="7015480" y="593090"/>
                    </a:cubicBezTo>
                    <a:cubicBezTo>
                      <a:pt x="7451725" y="554355"/>
                      <a:pt x="7386320" y="519430"/>
                      <a:pt x="7460615" y="400685"/>
                    </a:cubicBezTo>
                    <a:cubicBezTo>
                      <a:pt x="7534910" y="281940"/>
                      <a:pt x="7400925" y="86360"/>
                      <a:pt x="7386320" y="0"/>
                    </a:cubicBez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0" i="0" u="none" strike="noStrike" kern="1200" cap="none" spc="0" normalizeH="0" baseline="0" noProof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cxnSp>
          <p:nvCxnSpPr>
            <p:cNvPr id="19" name="直接连接符 18"/>
            <p:cNvCxnSpPr/>
            <p:nvPr/>
          </p:nvCxnSpPr>
          <p:spPr>
            <a:xfrm flipH="1">
              <a:off x="16194" y="3763"/>
              <a:ext cx="212" cy="182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302" name="组合 37"/>
          <p:cNvGrpSpPr/>
          <p:nvPr/>
        </p:nvGrpSpPr>
        <p:grpSpPr>
          <a:xfrm>
            <a:off x="1127125" y="3692525"/>
            <a:ext cx="3751263" cy="533400"/>
            <a:chOff x="712" y="8119"/>
            <a:chExt cx="8431" cy="1122"/>
          </a:xfrm>
        </p:grpSpPr>
        <p:sp>
          <p:nvSpPr>
            <p:cNvPr id="23" name="椭圆 22"/>
            <p:cNvSpPr/>
            <p:nvPr/>
          </p:nvSpPr>
          <p:spPr>
            <a:xfrm>
              <a:off x="8511" y="8587"/>
              <a:ext cx="632" cy="655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712" y="8119"/>
              <a:ext cx="7871" cy="538"/>
            </a:xfrm>
            <a:custGeom>
              <a:avLst/>
              <a:gdLst>
                <a:gd name="connisteX0" fmla="*/ 4998085 w 4998085"/>
                <a:gd name="connsiteY0" fmla="*/ 430841 h 430841"/>
                <a:gd name="connisteX1" fmla="*/ 4686935 w 4998085"/>
                <a:gd name="connsiteY1" fmla="*/ 134296 h 430841"/>
                <a:gd name="connisteX2" fmla="*/ 4093210 w 4998085"/>
                <a:gd name="connsiteY2" fmla="*/ 15551 h 430841"/>
                <a:gd name="connisteX3" fmla="*/ 3188335 w 4998085"/>
                <a:gd name="connsiteY3" fmla="*/ 15551 h 430841"/>
                <a:gd name="connisteX4" fmla="*/ 1690370 w 4998085"/>
                <a:gd name="connsiteY4" fmla="*/ 104451 h 430841"/>
                <a:gd name="connisteX5" fmla="*/ 1601470 w 4998085"/>
                <a:gd name="connsiteY5" fmla="*/ 253041 h 430841"/>
                <a:gd name="connisteX6" fmla="*/ 1690370 w 4998085"/>
                <a:gd name="connsiteY6" fmla="*/ 223196 h 430841"/>
                <a:gd name="connisteX7" fmla="*/ 1690370 w 4998085"/>
                <a:gd name="connsiteY7" fmla="*/ 134296 h 430841"/>
                <a:gd name="connisteX8" fmla="*/ 1290320 w 4998085"/>
                <a:gd name="connsiteY8" fmla="*/ 60001 h 430841"/>
                <a:gd name="connisteX9" fmla="*/ 845185 w 4998085"/>
                <a:gd name="connsiteY9" fmla="*/ 89846 h 430841"/>
                <a:gd name="connisteX10" fmla="*/ 875030 w 4998085"/>
                <a:gd name="connsiteY10" fmla="*/ 223196 h 430841"/>
                <a:gd name="connisteX11" fmla="*/ 1038225 w 4998085"/>
                <a:gd name="connsiteY11" fmla="*/ 178746 h 430841"/>
                <a:gd name="connisteX12" fmla="*/ 993775 w 4998085"/>
                <a:gd name="connsiteY12" fmla="*/ 104451 h 430841"/>
                <a:gd name="connisteX13" fmla="*/ 667385 w 4998085"/>
                <a:gd name="connsiteY13" fmla="*/ 60001 h 430841"/>
                <a:gd name="connisteX14" fmla="*/ 0 w 4998085"/>
                <a:gd name="connsiteY14" fmla="*/ 60001 h 430841"/>
                <a:gd name="connisteX15" fmla="*/ 14605 w 4998085"/>
                <a:gd name="connsiteY15" fmla="*/ -133038 h 430841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  <a:cxn ang="0">
                  <a:pos x="connisteX8" y="connsiteY8"/>
                </a:cxn>
                <a:cxn ang="0">
                  <a:pos x="connisteX9" y="connsiteY9"/>
                </a:cxn>
                <a:cxn ang="0">
                  <a:pos x="connisteX10" y="connsiteY10"/>
                </a:cxn>
                <a:cxn ang="0">
                  <a:pos x="connisteX11" y="connsiteY11"/>
                </a:cxn>
                <a:cxn ang="0">
                  <a:pos x="connisteX12" y="connsiteY12"/>
                </a:cxn>
                <a:cxn ang="0">
                  <a:pos x="connisteX13" y="connsiteY13"/>
                </a:cxn>
                <a:cxn ang="0">
                  <a:pos x="connisteX14" y="connsiteY14"/>
                </a:cxn>
                <a:cxn ang="0">
                  <a:pos x="connisteX15" y="connsiteY15"/>
                </a:cxn>
              </a:cxnLst>
              <a:rect l="l" t="t" r="r" b="b"/>
              <a:pathLst>
                <a:path w="4998085" h="430842">
                  <a:moveTo>
                    <a:pt x="4998085" y="430842"/>
                  </a:moveTo>
                  <a:cubicBezTo>
                    <a:pt x="4947920" y="373692"/>
                    <a:pt x="4867910" y="217482"/>
                    <a:pt x="4686935" y="134297"/>
                  </a:cubicBezTo>
                  <a:cubicBezTo>
                    <a:pt x="4505960" y="51112"/>
                    <a:pt x="4392930" y="39047"/>
                    <a:pt x="4093210" y="15552"/>
                  </a:cubicBezTo>
                  <a:cubicBezTo>
                    <a:pt x="3793490" y="-7943"/>
                    <a:pt x="3669030" y="-2228"/>
                    <a:pt x="3188335" y="15552"/>
                  </a:cubicBezTo>
                  <a:cubicBezTo>
                    <a:pt x="2707640" y="33332"/>
                    <a:pt x="2007870" y="56827"/>
                    <a:pt x="1690370" y="104452"/>
                  </a:cubicBezTo>
                  <a:cubicBezTo>
                    <a:pt x="1372870" y="152077"/>
                    <a:pt x="1601470" y="229547"/>
                    <a:pt x="1601470" y="253042"/>
                  </a:cubicBezTo>
                  <a:cubicBezTo>
                    <a:pt x="1601470" y="276537"/>
                    <a:pt x="1672590" y="246692"/>
                    <a:pt x="1690370" y="223197"/>
                  </a:cubicBezTo>
                  <a:cubicBezTo>
                    <a:pt x="1708150" y="199702"/>
                    <a:pt x="1770380" y="166682"/>
                    <a:pt x="1690370" y="134297"/>
                  </a:cubicBezTo>
                  <a:cubicBezTo>
                    <a:pt x="1610360" y="101912"/>
                    <a:pt x="1459230" y="68892"/>
                    <a:pt x="1290320" y="60002"/>
                  </a:cubicBezTo>
                  <a:cubicBezTo>
                    <a:pt x="1121410" y="51112"/>
                    <a:pt x="928370" y="57462"/>
                    <a:pt x="845185" y="89847"/>
                  </a:cubicBezTo>
                  <a:cubicBezTo>
                    <a:pt x="762000" y="122232"/>
                    <a:pt x="836295" y="205417"/>
                    <a:pt x="875030" y="223197"/>
                  </a:cubicBezTo>
                  <a:cubicBezTo>
                    <a:pt x="913765" y="240977"/>
                    <a:pt x="1014730" y="202242"/>
                    <a:pt x="1038225" y="178747"/>
                  </a:cubicBezTo>
                  <a:cubicBezTo>
                    <a:pt x="1061720" y="155252"/>
                    <a:pt x="1068070" y="127947"/>
                    <a:pt x="993775" y="104452"/>
                  </a:cubicBezTo>
                  <a:cubicBezTo>
                    <a:pt x="919480" y="80957"/>
                    <a:pt x="866140" y="68892"/>
                    <a:pt x="667385" y="60002"/>
                  </a:cubicBezTo>
                  <a:cubicBezTo>
                    <a:pt x="468630" y="51112"/>
                    <a:pt x="130810" y="98737"/>
                    <a:pt x="0" y="60002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063115" y="1263650"/>
            <a:ext cx="144208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457200">
              <a:buClrTx/>
              <a:buSzTx/>
              <a:defRPr/>
            </a:pPr>
            <a:r>
              <a:rPr kumimoji="0" lang="zh-CN" altLang="en-US" sz="2400" b="1" kern="1200" cap="none" spc="0" normalizeH="0" baseline="0" noProof="1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表示对调</a:t>
            </a:r>
            <a:endParaRPr kumimoji="0" lang="zh-CN" altLang="en-US" sz="2400" b="1" kern="1200" cap="none" spc="0" normalizeH="0" baseline="0" noProof="1">
              <a:solidFill>
                <a:srgbClr val="3333FF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91769" y="2947669"/>
            <a:ext cx="1475106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457200">
              <a:buClrTx/>
              <a:buSzTx/>
              <a:defRPr/>
            </a:pPr>
            <a:r>
              <a:rPr kumimoji="0" lang="zh-CN" altLang="en-US" sz="2400" b="1" kern="1200" cap="none" spc="0" normalizeH="0" baseline="0" noProof="1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表示移动</a:t>
            </a:r>
            <a:endParaRPr kumimoji="0" lang="zh-CN" altLang="en-US" sz="2400" b="1" kern="1200" cap="none" spc="0" normalizeH="0" baseline="0" noProof="1">
              <a:gradFill>
                <a:gsLst>
                  <a:gs pos="0">
                    <a:srgbClr val="007BD3"/>
                  </a:gs>
                  <a:gs pos="100000">
                    <a:srgbClr val="034373"/>
                  </a:gs>
                </a:gsLst>
                <a:lin scaled="0"/>
              </a:gra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grpSp>
        <p:nvGrpSpPr>
          <p:cNvPr id="12307" name="组合 4"/>
          <p:cNvGrpSpPr/>
          <p:nvPr/>
        </p:nvGrpSpPr>
        <p:grpSpPr>
          <a:xfrm>
            <a:off x="0" y="190500"/>
            <a:ext cx="3619500" cy="1322388"/>
            <a:chOff x="700" y="452"/>
            <a:chExt cx="5701" cy="2081"/>
          </a:xfrm>
        </p:grpSpPr>
        <p:pic>
          <p:nvPicPr>
            <p:cNvPr id="12308" name="图片 5" descr="PPT图标蓝色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4812"/>
            <a:stretch>
              <a:fillRect/>
            </a:stretch>
          </p:blipFill>
          <p:spPr>
            <a:xfrm>
              <a:off x="1328" y="452"/>
              <a:ext cx="5073" cy="112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" name="TextBox 76"/>
            <p:cNvSpPr txBox="1"/>
            <p:nvPr/>
          </p:nvSpPr>
          <p:spPr>
            <a:xfrm>
              <a:off x="700" y="452"/>
              <a:ext cx="5073" cy="208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ysClr val="windowText" lastClr="000000"/>
                  </a:solidFill>
                  <a:latin typeface="Calibri" panose="020F0502020204030204" pitchFamily="34" charset="0"/>
                  <a:ea typeface="+mn-ea"/>
                  <a:cs typeface="+mn-ea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ysClr val="windowText" lastClr="000000"/>
                  </a:solidFill>
                  <a:latin typeface="Calibri" panose="020F0502020204030204" pitchFamily="34" charset="0"/>
                  <a:ea typeface="+mn-ea"/>
                  <a:cs typeface="+mn-ea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ysClr val="windowText" lastClr="000000"/>
                  </a:solidFill>
                  <a:latin typeface="Calibri" panose="020F0502020204030204" pitchFamily="34" charset="0"/>
                  <a:ea typeface="+mn-ea"/>
                  <a:cs typeface="+mn-ea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ysClr val="windowText" lastClr="000000"/>
                  </a:solidFill>
                  <a:latin typeface="Calibri" panose="020F0502020204030204" pitchFamily="34" charset="0"/>
                  <a:ea typeface="+mn-ea"/>
                  <a:cs typeface="+mn-ea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ysClr val="windowText" lastClr="000000"/>
                  </a:solidFill>
                  <a:latin typeface="Calibri" panose="020F0502020204030204" pitchFamily="34" charset="0"/>
                  <a:ea typeface="+mn-ea"/>
                  <a:cs typeface="+mn-ea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ysClr val="windowText" lastClr="000000"/>
                  </a:solidFill>
                  <a:latin typeface="Calibri" panose="020F0502020204030204" pitchFamily="34" charset="0"/>
                  <a:ea typeface="+mn-ea"/>
                  <a:cs typeface="+mn-ea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ysClr val="windowText" lastClr="000000"/>
                  </a:solidFill>
                  <a:latin typeface="Calibri" panose="020F0502020204030204" pitchFamily="34" charset="0"/>
                  <a:ea typeface="+mn-ea"/>
                  <a:cs typeface="+mn-ea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ysClr val="windowText" lastClr="000000"/>
                  </a:solidFill>
                  <a:latin typeface="Calibri" panose="020F0502020204030204" pitchFamily="34" charset="0"/>
                  <a:ea typeface="+mn-ea"/>
                  <a:cs typeface="+mn-ea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ysClr val="windowText" lastClr="000000"/>
                  </a:solidFill>
                  <a:latin typeface="Calibri" panose="020F0502020204030204" pitchFamily="34" charset="0"/>
                  <a:ea typeface="+mn-ea"/>
                  <a:cs typeface="+mn-ea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4000" b="1" i="0" u="none" strike="noStrike" kern="1200" cap="none" spc="0" normalizeH="0" baseline="0" noProof="1">
                  <a:ln>
                    <a:noFill/>
                  </a:ln>
                  <a:solidFill>
                    <a:sysClr val="windowText" lastClr="000000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uLnTx/>
                  <a:uFillTx/>
                  <a:latin typeface="Calibri Light" panose="020F0302020204030204" pitchFamily="34" charset="0"/>
                  <a:ea typeface="楷体_GB2312" pitchFamily="49" charset="-122"/>
                  <a:cs typeface="+mn-ea"/>
                  <a:sym typeface="楷体" panose="02010609060101010101" pitchFamily="49" charset="-122"/>
                </a:rPr>
                <a:t>课堂探讨</a:t>
              </a:r>
              <a:endParaRPr kumimoji="0" lang="zh-CN" altLang="en-US" sz="4000" b="1" i="0" u="none" strike="noStrike" kern="120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>
                    <a:srgbClr val="C0C0C0"/>
                  </a:outerShdw>
                </a:effectLst>
                <a:uLnTx/>
                <a:uFillTx/>
                <a:latin typeface="Calibri Light" panose="020F0302020204030204" pitchFamily="34" charset="0"/>
                <a:ea typeface="楷体_GB2312" pitchFamily="49" charset="-122"/>
                <a:cs typeface="+mn-ea"/>
                <a:sym typeface="Calibri" panose="020F0502020204030204" pitchFamily="34" charset="0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4000" b="1" i="0" u="none" strike="noStrike" kern="120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>
                    <a:srgbClr val="C0C0C0"/>
                  </a:outerShdw>
                </a:effectLst>
                <a:uLnTx/>
                <a:uFillTx/>
                <a:latin typeface="Calibri Light" panose="020F0302020204030204" pitchFamily="34" charset="0"/>
                <a:ea typeface="楷体_GB2312" pitchFamily="49" charset="-122"/>
                <a:cs typeface="+mn-ea"/>
                <a:sym typeface="Calibri" panose="020F050202020403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3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45025" y="968375"/>
            <a:ext cx="2973388" cy="1412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4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7900" y="120650"/>
            <a:ext cx="2417763" cy="25273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3315" name="组合 7"/>
          <p:cNvGrpSpPr/>
          <p:nvPr/>
        </p:nvGrpSpPr>
        <p:grpSpPr>
          <a:xfrm>
            <a:off x="1206500" y="484188"/>
            <a:ext cx="5783263" cy="673100"/>
            <a:chOff x="221" y="2072"/>
            <a:chExt cx="14602" cy="1929"/>
          </a:xfrm>
        </p:grpSpPr>
        <p:sp>
          <p:nvSpPr>
            <p:cNvPr id="13316" name="圆角矩形 1"/>
            <p:cNvSpPr/>
            <p:nvPr/>
          </p:nvSpPr>
          <p:spPr>
            <a:xfrm>
              <a:off x="2244" y="2072"/>
              <a:ext cx="12579" cy="1929"/>
            </a:xfrm>
            <a:prstGeom prst="roundRect">
              <a:avLst>
                <a:gd name="adj" fmla="val 16667"/>
              </a:avLst>
            </a:prstGeom>
            <a:solidFill>
              <a:srgbClr val="FFCCCC"/>
            </a:solidFill>
            <a:ln w="12700" cap="flat" cmpd="sng">
              <a:solidFill>
                <a:srgbClr val="5B9BD5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p>
              <a:pPr algn="ctr"/>
              <a:r>
                <a:rPr lang="zh-CN" altLang="en-US" sz="4400" b="1" dirty="0">
                  <a:solidFill>
                    <a:srgbClr val="3333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认识新的修改符号</a:t>
              </a:r>
              <a:endParaRPr lang="zh-CN" altLang="en-US" sz="4400" dirty="0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pic>
          <p:nvPicPr>
            <p:cNvPr id="13317" name="图片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1" y="2962"/>
              <a:ext cx="930" cy="49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8" name="文本框 7"/>
          <p:cNvSpPr txBox="1"/>
          <p:nvPr/>
        </p:nvSpPr>
        <p:spPr>
          <a:xfrm>
            <a:off x="381000" y="2378075"/>
            <a:ext cx="3613150" cy="1814513"/>
          </a:xfrm>
          <a:prstGeom prst="rect">
            <a:avLst/>
          </a:prstGeom>
          <a:noFill/>
          <a:ln w="38100" cap="flat" cmpd="sng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>
            <a:spAutoFit/>
          </a:bodyPr>
          <a:p>
            <a:r>
              <a:rPr lang="zh-CN" altLang="en-US" sz="2800" b="1" dirty="0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对调符号：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表示前后相邻的两个词语或短语位置的对调。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724400" y="2378075"/>
            <a:ext cx="3743325" cy="1816100"/>
          </a:xfrm>
          <a:prstGeom prst="rect">
            <a:avLst/>
          </a:prstGeom>
          <a:noFill/>
          <a:ln w="38100" cap="flat" cmpd="sng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>
            <a:spAutoFit/>
          </a:bodyPr>
          <a:p>
            <a:r>
              <a:rPr lang="zh-CN" altLang="en-US" sz="2800" b="1" dirty="0">
                <a:solidFill>
                  <a:srgbClr val="3333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移动符号：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表示移动，圆圈内是将要移动的内容，分叉号放到移动后的位置。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3320" name="图片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00" y="14288"/>
            <a:ext cx="1558925" cy="16129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9" grpId="0" bldLvl="0" animBg="1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diagram20188036_5*n_i*1_8"/>
  <p:tag name="KSO_WM_TEMPLATE_CATEGORY" val="diagram"/>
  <p:tag name="KSO_WM_TEMPLATE_INDEX" val="20188036"/>
  <p:tag name="KSO_WM_UNIT_LAYERLEVEL" val="1_1"/>
  <p:tag name="KSO_WM_TAG_VERSION" val="1.0"/>
  <p:tag name="KSO_WM_BEAUTIFY_FLAG" val="#wm#"/>
  <p:tag name="KSO_WM_UNIT_TYPE" val="n_i"/>
  <p:tag name="KSO_WM_UNIT_INDEX" val="1_8"/>
  <p:tag name="KSO_WM_UNIT_COLOR_SCHEME_SHAPE_ID" val="42"/>
  <p:tag name="KSO_WM_UNIT_COLOR_SCHEME_PARENT_PAGE" val="0_5"/>
  <p:tag name="KSO_WM_UNIT_DECOLORIZATION" val="1"/>
  <p:tag name="KSO_WM_UNIT_LINE_FORE_SCHEMECOLOR_INDEX" val="13"/>
  <p:tag name="KSO_WM_UNIT_LINE_FILL_TYPE" val="2"/>
</p:tagLst>
</file>

<file path=ppt/tags/tag2.xml><?xml version="1.0" encoding="utf-8"?>
<p:tagLst xmlns:p="http://schemas.openxmlformats.org/presentationml/2006/main">
  <p:tag name="KSO_WM_UNIT_ISCONTENTSTITLE" val="0"/>
  <p:tag name="KSO_WM_UNIT_PRESET_TEXT" val="添加标题"/>
  <p:tag name="KSO_WM_UNIT_VALUE" val="4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a"/>
  <p:tag name="KSO_WM_UNIT_INDEX" val="1_1_1"/>
  <p:tag name="KSO_WM_UNIT_ID" val="diagram20188036_5*n_h_a*1_1_1"/>
  <p:tag name="KSO_WM_TEMPLATE_CATEGORY" val="diagram"/>
  <p:tag name="KSO_WM_TEMPLATE_INDEX" val="20188036"/>
  <p:tag name="KSO_WM_UNIT_LAYERLEVEL" val="1_1_1"/>
  <p:tag name="KSO_WM_TAG_VERSION" val="1.0"/>
  <p:tag name="KSO_WM_BEAUTIFY_FLAG" val="#wm#"/>
  <p:tag name="KSO_WM_UNIT_NOCLEAR" val="0"/>
  <p:tag name="KSO_WM_UNIT_COLOR_SCHEME_SHAPE_ID" val="8"/>
  <p:tag name="KSO_WM_UNIT_COLOR_SCHEME_PARENT_PAGE" val="0_5"/>
  <p:tag name="KSO_WM_UNIT_TEXT_FILL_FORE_SCHEMECOLOR_INDEX" val="13"/>
  <p:tag name="KSO_WM_UNIT_TEX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diagram20188036_5*n_h_h_a*1_2_1_1"/>
  <p:tag name="KSO_WM_TEMPLATE_CATEGORY" val="diagram"/>
  <p:tag name="KSO_WM_TEMPLATE_INDEX" val="20188036"/>
  <p:tag name="KSO_WM_UNIT_LAYERLEVEL" val="1_1_1_1"/>
  <p:tag name="KSO_WM_TAG_VERSION" val="1.0"/>
  <p:tag name="KSO_WM_BEAUTIFY_FLAG" val="#wm#"/>
  <p:tag name="KSO_WM_UNIT_ISCONTENTSTITLE" val="0"/>
  <p:tag name="KSO_WM_UNIT_PRESET_TEXT" val="添加标题"/>
  <p:tag name="KSO_WM_UNIT_VALUE" val="10"/>
  <p:tag name="KSO_WM_UNIT_TYPE" val="n_h_h_a"/>
  <p:tag name="KSO_WM_UNIT_INDEX" val="1_2_1_1"/>
  <p:tag name="KSO_WM_UNIT_NOCLEAR" val="0"/>
  <p:tag name="KSO_WM_UNIT_COLOR_SCHEME_SHAPE_ID" val="7"/>
  <p:tag name="KSO_WM_UNIT_COLOR_SCHEME_PARENT_PAGE" val="0_5"/>
  <p:tag name="KSO_WM_UNIT_TEXT_FILL_FORE_SCHEMECOLOR_INDEX" val="5"/>
  <p:tag name="KSO_WM_UNIT_TEXT_FILL_TYPE" val="1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diagram20188036_5*n_h_h_a*1_2_4_1"/>
  <p:tag name="KSO_WM_TEMPLATE_CATEGORY" val="diagram"/>
  <p:tag name="KSO_WM_TEMPLATE_INDEX" val="20188036"/>
  <p:tag name="KSO_WM_UNIT_LAYERLEVEL" val="1_1_1_1"/>
  <p:tag name="KSO_WM_TAG_VERSION" val="1.0"/>
  <p:tag name="KSO_WM_BEAUTIFY_FLAG" val="#wm#"/>
  <p:tag name="KSO_WM_UNIT_ISCONTENTSTITLE" val="0"/>
  <p:tag name="KSO_WM_UNIT_PRESET_TEXT" val="添加标题"/>
  <p:tag name="KSO_WM_UNIT_VALUE" val="10"/>
  <p:tag name="KSO_WM_UNIT_TYPE" val="n_h_h_a"/>
  <p:tag name="KSO_WM_UNIT_INDEX" val="1_2_4_1"/>
  <p:tag name="KSO_WM_UNIT_NOCLEAR" val="0"/>
  <p:tag name="KSO_WM_UNIT_COLOR_SCHEME_SHAPE_ID" val="29"/>
  <p:tag name="KSO_WM_UNIT_COLOR_SCHEME_PARENT_PAGE" val="0_5"/>
  <p:tag name="KSO_WM_UNIT_TEXT_FILL_FORE_SCHEMECOLOR_INDEX" val="8"/>
  <p:tag name="KSO_WM_UNIT_TEXT_FILL_TYPE" val="1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diagram20188036_5*n_h_h_a*1_2_5_1"/>
  <p:tag name="KSO_WM_TEMPLATE_CATEGORY" val="diagram"/>
  <p:tag name="KSO_WM_TEMPLATE_INDEX" val="20188036"/>
  <p:tag name="KSO_WM_UNIT_LAYERLEVEL" val="1_1_1_1"/>
  <p:tag name="KSO_WM_TAG_VERSION" val="1.0"/>
  <p:tag name="KSO_WM_BEAUTIFY_FLAG" val="#wm#"/>
  <p:tag name="KSO_WM_UNIT_ISCONTENTSTITLE" val="0"/>
  <p:tag name="KSO_WM_UNIT_PRESET_TEXT" val="添加标题"/>
  <p:tag name="KSO_WM_UNIT_VALUE" val="10"/>
  <p:tag name="KSO_WM_UNIT_TYPE" val="n_h_h_a"/>
  <p:tag name="KSO_WM_UNIT_INDEX" val="1_2_5_1"/>
  <p:tag name="KSO_WM_UNIT_NOCLEAR" val="0"/>
  <p:tag name="KSO_WM_UNIT_COLOR_SCHEME_SHAPE_ID" val="36"/>
  <p:tag name="KSO_WM_UNIT_COLOR_SCHEME_PARENT_PAGE" val="0_5"/>
  <p:tag name="KSO_WM_UNIT_TEXT_FILL_FORE_SCHEMECOLOR_INDEX" val="9"/>
  <p:tag name="KSO_WM_UNIT_TEXT_FILL_TYPE" val="1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diagram20188036_5*n_h_h_a*1_2_3_1"/>
  <p:tag name="KSO_WM_TEMPLATE_CATEGORY" val="diagram"/>
  <p:tag name="KSO_WM_TEMPLATE_INDEX" val="20188036"/>
  <p:tag name="KSO_WM_UNIT_LAYERLEVEL" val="1_1_1_1"/>
  <p:tag name="KSO_WM_TAG_VERSION" val="1.0"/>
  <p:tag name="KSO_WM_BEAUTIFY_FLAG" val="#wm#"/>
  <p:tag name="KSO_WM_UNIT_ISCONTENTSTITLE" val="0"/>
  <p:tag name="KSO_WM_UNIT_PRESET_TEXT" val="添加标题"/>
  <p:tag name="KSO_WM_UNIT_VALUE" val="10"/>
  <p:tag name="KSO_WM_UNIT_TYPE" val="n_h_h_a"/>
  <p:tag name="KSO_WM_UNIT_INDEX" val="1_2_3_1"/>
  <p:tag name="KSO_WM_UNIT_NOCLEAR" val="0"/>
  <p:tag name="KSO_WM_UNIT_COLOR_SCHEME_SHAPE_ID" val="45"/>
  <p:tag name="KSO_WM_UNIT_COLOR_SCHEME_PARENT_PAGE" val="0_5"/>
  <p:tag name="KSO_WM_UNIT_TEXT_FILL_FORE_SCHEMECOLOR_INDEX" val="7"/>
  <p:tag name="KSO_WM_UNIT_TEXT_FILL_TYPE" val="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diagram20188036_5*n_h_h_a*1_2_2_1"/>
  <p:tag name="KSO_WM_TEMPLATE_CATEGORY" val="diagram"/>
  <p:tag name="KSO_WM_TEMPLATE_INDEX" val="20188036"/>
  <p:tag name="KSO_WM_UNIT_LAYERLEVEL" val="1_1_1_1"/>
  <p:tag name="KSO_WM_TAG_VERSION" val="1.0"/>
  <p:tag name="KSO_WM_BEAUTIFY_FLAG" val="#wm#"/>
  <p:tag name="KSO_WM_UNIT_ISCONTENTSTITLE" val="0"/>
  <p:tag name="KSO_WM_UNIT_PRESET_TEXT" val="添加标题"/>
  <p:tag name="KSO_WM_UNIT_VALUE" val="10"/>
  <p:tag name="KSO_WM_UNIT_TYPE" val="n_h_h_a"/>
  <p:tag name="KSO_WM_UNIT_INDEX" val="1_2_2_1"/>
  <p:tag name="KSO_WM_UNIT_NOCLEAR" val="0"/>
  <p:tag name="KSO_WM_UNIT_COLOR_SCHEME_SHAPE_ID" val="55"/>
  <p:tag name="KSO_WM_UNIT_COLOR_SCHEME_PARENT_PAGE" val="0_5"/>
  <p:tag name="KSO_WM_UNIT_TEXT_FILL_FORE_SCHEMECOLOR_INDEX" val="6"/>
  <p:tag name="KSO_WM_UNIT_TEXT_FILL_TYPE" val="1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diagram20188036_5*n_h_h_a*1_2_6_1"/>
  <p:tag name="KSO_WM_TEMPLATE_CATEGORY" val="diagram"/>
  <p:tag name="KSO_WM_TEMPLATE_INDEX" val="20188036"/>
  <p:tag name="KSO_WM_UNIT_LAYERLEVEL" val="1_1_1_1"/>
  <p:tag name="KSO_WM_TAG_VERSION" val="1.0"/>
  <p:tag name="KSO_WM_BEAUTIFY_FLAG" val="#wm#"/>
  <p:tag name="KSO_WM_UNIT_ISCONTENTSTITLE" val="0"/>
  <p:tag name="KSO_WM_UNIT_PRESET_TEXT" val="添加标题"/>
  <p:tag name="KSO_WM_UNIT_VALUE" val="10"/>
  <p:tag name="KSO_WM_UNIT_TYPE" val="n_h_h_a"/>
  <p:tag name="KSO_WM_UNIT_INDEX" val="1_2_6_1"/>
  <p:tag name="KSO_WM_UNIT_NOCLEAR" val="0"/>
  <p:tag name="KSO_WM_UNIT_COLOR_SCHEME_SHAPE_ID" val="36"/>
  <p:tag name="KSO_WM_UNIT_COLOR_SCHEME_PARENT_PAGE" val="0_5"/>
  <p:tag name="KSO_WM_UNIT_TEXT_FILL_FORE_SCHEMECOLOR_INDEX" val="10"/>
  <p:tag name="KSO_WM_UNIT_TEXT_FILL_TYPE" val="1"/>
</p:tagLst>
</file>

<file path=ppt/tags/tag9.xml><?xml version="1.0" encoding="utf-8"?>
<p:tagLst xmlns:p="http://schemas.openxmlformats.org/presentationml/2006/main">
  <p:tag name="PA" val="v5.2.4"/>
  <p:tag name="RESOURCELIBID_SHAPE" val="33679"/>
  <p:tag name="RESOURCELIB_SHAPETYPE" val="4"/>
  <p:tag name="PAMAINTYPE" val="4"/>
  <p:tag name="PATYPE" val="159"/>
  <p:tag name="PASUBTYPE" val="160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diagram20188036_5*n_h_h_i*1_2_6_3"/>
  <p:tag name="KSO_WM_TEMPLATE_CATEGORY" val="diagram"/>
  <p:tag name="KSO_WM_TEMPLATE_INDEX" val="20188036"/>
  <p:tag name="KSO_WM_UNIT_LAYERLEVEL" val="1_1_1_1"/>
  <p:tag name="KSO_WM_TAG_VERSION" val="1.0"/>
  <p:tag name="KSO_WM_BEAUTIFY_FLAG" val="#wm#"/>
  <p:tag name="KSO_WM_UNIT_TYPE" val="n_h_h_i"/>
  <p:tag name="KSO_WM_UNIT_INDEX" val="1_2_6_3"/>
  <p:tag name="KSO_WM_UNIT_COLOR_SCHEME_SHAPE_ID" val="52"/>
  <p:tag name="KSO_WM_UNIT_COLOR_SCHEME_PARENT_PAGE" val="0_5"/>
</p:tagLst>
</file>

<file path=ppt/theme/theme1.xml><?xml version="1.0" encoding="utf-8"?>
<a:theme xmlns:a="http://schemas.openxmlformats.org/drawingml/2006/main" name="2_Office 主题">
  <a:themeElements>
    <a:clrScheme name="自定义 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FF0000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1174</Words>
  <Application>WPS 演示</Application>
  <PresentationFormat>全屏显示(16:9)</PresentationFormat>
  <Paragraphs>119</Paragraphs>
  <Slides>15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32" baseType="lpstr">
      <vt:lpstr>Arial</vt:lpstr>
      <vt:lpstr>宋体</vt:lpstr>
      <vt:lpstr>Wingdings</vt:lpstr>
      <vt:lpstr>Calibri</vt:lpstr>
      <vt:lpstr>微软雅黑</vt:lpstr>
      <vt:lpstr>楷体</vt:lpstr>
      <vt:lpstr>+mn-ea</vt:lpstr>
      <vt:lpstr>Segoe Print</vt:lpstr>
      <vt:lpstr>Calibri Light</vt:lpstr>
      <vt:lpstr>楷体_GB2312</vt:lpstr>
      <vt:lpstr>新宋体</vt:lpstr>
      <vt:lpstr>黑体</vt:lpstr>
      <vt:lpstr>方正卡通简体</vt:lpstr>
      <vt:lpstr>Arial</vt:lpstr>
      <vt:lpstr>Impact</vt:lpstr>
      <vt:lpstr>Arial Unicode MS</vt:lpstr>
      <vt:lpstr>2_Office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708</cp:revision>
  <dcterms:created xsi:type="dcterms:W3CDTF">2015-12-30T08:03:25Z</dcterms:created>
  <dcterms:modified xsi:type="dcterms:W3CDTF">2021-09-06T14:30:32Z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