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16" r:id="rId3"/>
    <p:sldId id="317" r:id="rId5"/>
    <p:sldId id="259" r:id="rId6"/>
    <p:sldId id="287" r:id="rId7"/>
    <p:sldId id="284" r:id="rId8"/>
    <p:sldId id="288" r:id="rId9"/>
    <p:sldId id="260" r:id="rId10"/>
    <p:sldId id="261" r:id="rId11"/>
    <p:sldId id="262" r:id="rId12"/>
    <p:sldId id="291" r:id="rId13"/>
    <p:sldId id="264" r:id="rId14"/>
    <p:sldId id="308" r:id="rId15"/>
    <p:sldId id="266" r:id="rId16"/>
    <p:sldId id="274" r:id="rId17"/>
    <p:sldId id="270" r:id="rId18"/>
    <p:sldId id="298" r:id="rId19"/>
    <p:sldId id="273" r:id="rId20"/>
    <p:sldId id="271" r:id="rId21"/>
    <p:sldId id="294" r:id="rId22"/>
    <p:sldId id="31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63" autoAdjust="0"/>
  </p:normalViewPr>
  <p:slideViewPr>
    <p:cSldViewPr>
      <p:cViewPr varScale="1">
        <p:scale>
          <a:sx n="86" d="100"/>
          <a:sy n="86" d="100"/>
        </p:scale>
        <p:origin x="2148" y="96"/>
      </p:cViewPr>
      <p:guideLst>
        <p:guide orient="horz" pos="2115"/>
        <p:guide pos="28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60" y="-108"/>
      </p:cViewPr>
      <p:guideLst>
        <p:guide orient="horz" pos="2820"/>
        <p:guide pos="21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#2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1" qsCatId="simple" csTypeId="urn:microsoft.com/office/officeart/2005/8/colors/colorful5#1" csCatId="colorful" phldr="1"/>
      <dgm:spPr/>
    </dgm:pt>
    <dgm:pt modelId="{7D8D6538-FFA5-4057-BF95-1F41051BDCCD}">
      <dgm:prSet phldrT="[文本]"/>
      <dgm:spPr/>
      <dgm:t>
        <a:bodyPr/>
        <a:lstStyle/>
        <a:p>
          <a:r>
            <a:rPr lang="zh-CN" altLang="en-US" dirty="0"/>
            <a:t>导入</a:t>
          </a:r>
        </a:p>
      </dgm:t>
    </dgm:pt>
    <dgm:pt modelId="{D7C32C2E-85A1-4858-8DCE-D2C44EA44818}" cxnId="{DC74BEFA-175D-4BAA-A42E-447FA3A575D4}" type="parTrans">
      <dgm:prSet/>
      <dgm:spPr/>
      <dgm:t>
        <a:bodyPr/>
        <a:lstStyle/>
        <a:p>
          <a:endParaRPr lang="zh-CN" altLang="en-US"/>
        </a:p>
      </dgm:t>
    </dgm:pt>
    <dgm:pt modelId="{A3CED38E-EB10-4769-9108-B2573FA8FBE4}" cxnId="{DC74BEFA-175D-4BAA-A42E-447FA3A575D4}" type="sib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/>
      <dgm:t>
        <a:bodyPr/>
        <a:lstStyle/>
        <a:p>
          <a:r>
            <a:rPr lang="zh-CN" altLang="en-US" dirty="0"/>
            <a:t>知识讲解</a:t>
          </a:r>
        </a:p>
      </dgm:t>
    </dgm:pt>
    <dgm:pt modelId="{BB6E305E-F4E3-4867-AAD6-977FB8C4455F}" cxnId="{C908BBB3-3898-4603-A487-74627D102941}" type="parTrans">
      <dgm:prSet/>
      <dgm:spPr/>
      <dgm:t>
        <a:bodyPr/>
        <a:lstStyle/>
        <a:p>
          <a:endParaRPr lang="zh-CN" altLang="en-US"/>
        </a:p>
      </dgm:t>
    </dgm:pt>
    <dgm:pt modelId="{F01835B3-05F2-46DA-BD7C-EE7438DAD7CE}" cxnId="{C908BBB3-3898-4603-A487-74627D102941}" type="sib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/>
      <dgm:t>
        <a:bodyPr/>
        <a:lstStyle/>
        <a:p>
          <a:r>
            <a:rPr lang="zh-CN" altLang="en-US" dirty="0"/>
            <a:t>课堂练习</a:t>
          </a:r>
        </a:p>
      </dgm:t>
    </dgm:pt>
    <dgm:pt modelId="{6CCC2A86-F85B-44CC-98A3-C46FF64B3170}" cxnId="{19D54888-20EC-428D-B589-D2097A66081C}" type="parTrans">
      <dgm:prSet/>
      <dgm:spPr/>
      <dgm:t>
        <a:bodyPr/>
        <a:lstStyle/>
        <a:p>
          <a:endParaRPr lang="zh-CN" altLang="en-US"/>
        </a:p>
      </dgm:t>
    </dgm:pt>
    <dgm:pt modelId="{715DB15F-B18C-408D-AF4D-0B689BA0E58F}" cxnId="{19D54888-20EC-428D-B589-D2097A66081C}" type="sib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 phldr="0" custT="0"/>
      <dgm:spPr/>
      <dgm:t>
        <a:bodyPr vert="horz" wrap="square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小结</a:t>
          </a:r>
        </a:p>
      </dgm:t>
    </dgm:pt>
    <dgm:pt modelId="{B4C59B78-86C3-4A2A-B0F6-61CC32DC173C}" cxnId="{65F857EF-8A6E-414F-8D88-9D61A89A5122}" type="parTrans">
      <dgm:prSet/>
      <dgm:spPr/>
      <dgm:t>
        <a:bodyPr/>
        <a:lstStyle/>
        <a:p>
          <a:endParaRPr lang="zh-CN" altLang="en-US"/>
        </a:p>
      </dgm:t>
    </dgm:pt>
    <dgm:pt modelId="{EF0640CF-9B5B-4A2A-8EA1-B1435C113D4F}" cxnId="{65F857EF-8A6E-414F-8D88-9D61A89A5122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</dgm:pt>
    <dgm:pt modelId="{15B0F1CA-E9C1-436F-A000-48C2317E1AEE}" type="pres">
      <dgm:prSet presAssocID="{A3CED38E-EB10-4769-9108-B2573FA8FBE4}" presName="sibTrans" presStyleLbl="sibTrans2D1" presStyleIdx="0" presStyleCnt="3"/>
      <dgm:spPr/>
    </dgm:pt>
    <dgm:pt modelId="{655E6FA8-D806-4120-92B4-695524B5F569}" type="pres">
      <dgm:prSet presAssocID="{A3CED38E-EB10-4769-9108-B2573FA8FBE4}" presName="connectorText" presStyleLbl="sibTrans2D1" presStyleIdx="0" presStyleCnt="3"/>
      <dgm:spPr/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</dgm:pt>
    <dgm:pt modelId="{41B76FD1-4D28-4EF4-BF3A-265F6D2C909C}" type="pres">
      <dgm:prSet presAssocID="{F01835B3-05F2-46DA-BD7C-EE7438DAD7CE}" presName="sibTrans" presStyleLbl="sibTrans2D1" presStyleIdx="1" presStyleCnt="3"/>
      <dgm:spPr/>
    </dgm:pt>
    <dgm:pt modelId="{D789DD17-C468-41E2-88AD-4B7F7990EB39}" type="pres">
      <dgm:prSet presAssocID="{F01835B3-05F2-46DA-BD7C-EE7438DAD7CE}" presName="connectorText" presStyleLbl="sibTrans2D1" presStyleIdx="1" presStyleCnt="3"/>
      <dgm:spPr/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</dgm:pt>
    <dgm:pt modelId="{A363207B-3AD6-472F-AB35-5DE074AB6BC2}" type="pres">
      <dgm:prSet presAssocID="{715DB15F-B18C-408D-AF4D-0B689BA0E58F}" presName="sibTrans" presStyleLbl="sibTrans2D1" presStyleIdx="2" presStyleCnt="3"/>
      <dgm:spPr/>
    </dgm:pt>
    <dgm:pt modelId="{9F1752A6-F0C6-4116-8969-5F3A3113DEB4}" type="pres">
      <dgm:prSet presAssocID="{715DB15F-B18C-408D-AF4D-0B689BA0E58F}" presName="connectorText" presStyleLbl="sibTrans2D1" presStyleIdx="2" presStyleCnt="3"/>
      <dgm:spPr/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</dgm:pt>
  </dgm:ptLst>
  <dgm:cxnLst>
    <dgm:cxn modelId="{BCC23232-230F-4C48-BD2B-24230F26CD77}" type="presOf" srcId="{7D8D6538-FFA5-4057-BF95-1F41051BDCCD}" destId="{6BE8C442-C27B-4EE9-A58B-9E5BDD49A0C6}" srcOrd="0" destOrd="0" presId="urn:microsoft.com/office/officeart/2005/8/layout/process1"/>
    <dgm:cxn modelId="{F3E28237-7D80-479B-9855-482C28B935FE}" type="presOf" srcId="{A71BEDD8-220D-4CBD-929B-E387BF7E5B89}" destId="{C31FA319-1B76-4D24-8E64-6A83C1E0D876}" srcOrd="0" destOrd="0" presId="urn:microsoft.com/office/officeart/2005/8/layout/process1"/>
    <dgm:cxn modelId="{23D52462-DCAA-4A90-BC2D-21F63F9ABA4C}" type="presOf" srcId="{5CBB7CE5-C92F-46EB-BF11-93A21D2FF561}" destId="{FAE70EB4-13DE-4207-8EEE-64892F90D980}" srcOrd="0" destOrd="0" presId="urn:microsoft.com/office/officeart/2005/8/layout/process1"/>
    <dgm:cxn modelId="{9906E453-8ADC-47B1-B7F3-67E32CB5A650}" type="presOf" srcId="{A3CED38E-EB10-4769-9108-B2573FA8FBE4}" destId="{655E6FA8-D806-4120-92B4-695524B5F569}" srcOrd="1" destOrd="0" presId="urn:microsoft.com/office/officeart/2005/8/layout/process1"/>
    <dgm:cxn modelId="{F206DB74-7C11-47DD-A627-FBF5FBE3C23C}" type="presOf" srcId="{F01835B3-05F2-46DA-BD7C-EE7438DAD7CE}" destId="{D789DD17-C468-41E2-88AD-4B7F7990EB39}" srcOrd="1" destOrd="0" presId="urn:microsoft.com/office/officeart/2005/8/layout/process1"/>
    <dgm:cxn modelId="{19D54888-20EC-428D-B589-D2097A66081C}" srcId="{5E6590A4-9632-4481-B10E-4DC4F3CF4B7D}" destId="{B8B470CB-DF17-4CB3-90CB-F1BF4FDB0D59}" srcOrd="2" destOrd="0" parTransId="{6CCC2A86-F85B-44CC-98A3-C46FF64B3170}" sibTransId="{715DB15F-B18C-408D-AF4D-0B689BA0E58F}"/>
    <dgm:cxn modelId="{DB2C589D-35D3-4AED-8DAE-41F3564673C6}" type="presOf" srcId="{A3CED38E-EB10-4769-9108-B2573FA8FBE4}" destId="{15B0F1CA-E9C1-436F-A000-48C2317E1AEE}" srcOrd="0" destOrd="0" presId="urn:microsoft.com/office/officeart/2005/8/layout/process1"/>
    <dgm:cxn modelId="{DBEE02AB-070B-4E37-A9B9-31BA26190EEE}" type="presOf" srcId="{715DB15F-B18C-408D-AF4D-0B689BA0E58F}" destId="{A363207B-3AD6-472F-AB35-5DE074AB6BC2}" srcOrd="0" destOrd="0" presId="urn:microsoft.com/office/officeart/2005/8/layout/process1"/>
    <dgm:cxn modelId="{C908BBB3-3898-4603-A487-74627D102941}" srcId="{5E6590A4-9632-4481-B10E-4DC4F3CF4B7D}" destId="{5CBB7CE5-C92F-46EB-BF11-93A21D2FF561}" srcOrd="1" destOrd="0" parTransId="{BB6E305E-F4E3-4867-AAD6-977FB8C4455F}" sibTransId="{F01835B3-05F2-46DA-BD7C-EE7438DAD7CE}"/>
    <dgm:cxn modelId="{DBF962C4-CBD9-4DC0-AEC6-1154B065EF3A}" type="presOf" srcId="{B8B470CB-DF17-4CB3-90CB-F1BF4FDB0D59}" destId="{2D20D324-F089-495B-A6AB-B3CA71D2E04A}" srcOrd="0" destOrd="0" presId="urn:microsoft.com/office/officeart/2005/8/layout/process1"/>
    <dgm:cxn modelId="{A4E1F9CE-8C13-4D3A-97A6-734CBE08C154}" type="presOf" srcId="{715DB15F-B18C-408D-AF4D-0B689BA0E58F}" destId="{9F1752A6-F0C6-4116-8969-5F3A3113DEB4}" srcOrd="1" destOrd="0" presId="urn:microsoft.com/office/officeart/2005/8/layout/process1"/>
    <dgm:cxn modelId="{6CECB6D2-10BE-4A73-912E-8886A7CAED85}" type="presOf" srcId="{F01835B3-05F2-46DA-BD7C-EE7438DAD7CE}" destId="{41B76FD1-4D28-4EF4-BF3A-265F6D2C909C}" srcOrd="0" destOrd="0" presId="urn:microsoft.com/office/officeart/2005/8/layout/process1"/>
    <dgm:cxn modelId="{C01378D3-A176-445B-89C0-366632E97D3D}" type="presOf" srcId="{5E6590A4-9632-4481-B10E-4DC4F3CF4B7D}" destId="{946525A1-11BE-4473-BD1E-5A02F57FAFE1}" srcOrd="0" destOrd="0" presId="urn:microsoft.com/office/officeart/2005/8/layout/process1"/>
    <dgm:cxn modelId="{65F857EF-8A6E-414F-8D88-9D61A89A5122}" srcId="{5E6590A4-9632-4481-B10E-4DC4F3CF4B7D}" destId="{A71BEDD8-220D-4CBD-929B-E387BF7E5B89}" srcOrd="3" destOrd="0" parTransId="{B4C59B78-86C3-4A2A-B0F6-61CC32DC173C}" sibTransId="{EF0640CF-9B5B-4A2A-8EA1-B1435C113D4F}"/>
    <dgm:cxn modelId="{DC74BEFA-175D-4BAA-A42E-447FA3A575D4}" srcId="{5E6590A4-9632-4481-B10E-4DC4F3CF4B7D}" destId="{7D8D6538-FFA5-4057-BF95-1F41051BDCCD}" srcOrd="0" destOrd="0" parTransId="{D7C32C2E-85A1-4858-8DCE-D2C44EA44818}" sibTransId="{A3CED38E-EB10-4769-9108-B2573FA8FBE4}"/>
    <dgm:cxn modelId="{569D16D1-7373-4B19-AF59-7F448226CFD4}" type="presParOf" srcId="{946525A1-11BE-4473-BD1E-5A02F57FAFE1}" destId="{6BE8C442-C27B-4EE9-A58B-9E5BDD49A0C6}" srcOrd="0" destOrd="0" presId="urn:microsoft.com/office/officeart/2005/8/layout/process1"/>
    <dgm:cxn modelId="{5F99FA72-DFD7-47A1-8A8D-5BBA01A04881}" type="presParOf" srcId="{946525A1-11BE-4473-BD1E-5A02F57FAFE1}" destId="{15B0F1CA-E9C1-436F-A000-48C2317E1AEE}" srcOrd="1" destOrd="0" presId="urn:microsoft.com/office/officeart/2005/8/layout/process1"/>
    <dgm:cxn modelId="{908520C9-9174-4921-A2BF-7C80082C70E8}" type="presParOf" srcId="{15B0F1CA-E9C1-436F-A000-48C2317E1AEE}" destId="{655E6FA8-D806-4120-92B4-695524B5F569}" srcOrd="0" destOrd="0" presId="urn:microsoft.com/office/officeart/2005/8/layout/process1"/>
    <dgm:cxn modelId="{06E7A8DC-40C3-47A8-BFA5-06B359251590}" type="presParOf" srcId="{946525A1-11BE-4473-BD1E-5A02F57FAFE1}" destId="{FAE70EB4-13DE-4207-8EEE-64892F90D980}" srcOrd="2" destOrd="0" presId="urn:microsoft.com/office/officeart/2005/8/layout/process1"/>
    <dgm:cxn modelId="{771E1230-9F7B-4259-A8D2-2DA024364C22}" type="presParOf" srcId="{946525A1-11BE-4473-BD1E-5A02F57FAFE1}" destId="{41B76FD1-4D28-4EF4-BF3A-265F6D2C909C}" srcOrd="3" destOrd="0" presId="urn:microsoft.com/office/officeart/2005/8/layout/process1"/>
    <dgm:cxn modelId="{62714F5D-E525-4C27-B104-DA4952368C74}" type="presParOf" srcId="{41B76FD1-4D28-4EF4-BF3A-265F6D2C909C}" destId="{D789DD17-C468-41E2-88AD-4B7F7990EB39}" srcOrd="0" destOrd="0" presId="urn:microsoft.com/office/officeart/2005/8/layout/process1"/>
    <dgm:cxn modelId="{329DBFCD-28C4-4181-AC94-BB8F1DE1B4F2}" type="presParOf" srcId="{946525A1-11BE-4473-BD1E-5A02F57FAFE1}" destId="{2D20D324-F089-495B-A6AB-B3CA71D2E04A}" srcOrd="4" destOrd="0" presId="urn:microsoft.com/office/officeart/2005/8/layout/process1"/>
    <dgm:cxn modelId="{000E6C26-2B54-4064-8250-80A019151E87}" type="presParOf" srcId="{946525A1-11BE-4473-BD1E-5A02F57FAFE1}" destId="{A363207B-3AD6-472F-AB35-5DE074AB6BC2}" srcOrd="5" destOrd="0" presId="urn:microsoft.com/office/officeart/2005/8/layout/process1"/>
    <dgm:cxn modelId="{CBD85EE1-C23A-417E-8ED2-0434047508E0}" type="presParOf" srcId="{A363207B-3AD6-472F-AB35-5DE074AB6BC2}" destId="{9F1752A6-F0C6-4116-8969-5F3A3113DEB4}" srcOrd="0" destOrd="0" presId="urn:microsoft.com/office/officeart/2005/8/layout/process1"/>
    <dgm:cxn modelId="{E09D6522-0157-4F07-9BD9-A455746BB9FA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D01C1F-6CD1-4638-9E36-E26F755F1942}" type="doc">
      <dgm:prSet loTypeId="urn:microsoft.com/office/officeart/2005/8/layout/radial1#1" loCatId="cycle" qsTypeId="urn:microsoft.com/office/officeart/2005/8/quickstyle/simple1#2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227CECC-3FAD-4D71-95A2-A48EB0921091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FF0000"/>
              </a:solidFill>
            </a:rPr>
            <a:t>宇宙的另一边</a:t>
          </a:r>
        </a:p>
      </dgm:t>
    </dgm:pt>
    <dgm:pt modelId="{8F4A6979-FE8B-4C43-844C-6C17BC0D2FCE}" cxnId="{1E27B054-CAA7-423B-9835-6B6D7A08D321}" type="parTrans">
      <dgm:prSet/>
      <dgm:spPr/>
      <dgm:t>
        <a:bodyPr/>
        <a:lstStyle/>
        <a:p>
          <a:endParaRPr lang="zh-CN" altLang="en-US"/>
        </a:p>
      </dgm:t>
    </dgm:pt>
    <dgm:pt modelId="{9F674FC8-2F9A-4880-9AC3-3717005AFE1E}" cxnId="{1E27B054-CAA7-423B-9835-6B6D7A08D321}" type="sibTrans">
      <dgm:prSet/>
      <dgm:spPr/>
      <dgm:t>
        <a:bodyPr/>
        <a:lstStyle/>
        <a:p>
          <a:endParaRPr lang="zh-CN" altLang="en-US"/>
        </a:p>
      </dgm:t>
    </dgm:pt>
    <dgm:pt modelId="{7B2FDF1A-8FFB-47EA-A4CF-6981A98D5D5B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aseline="0" dirty="0"/>
            <a:t>趴在窗台上幻想宇宙的另一边</a:t>
          </a:r>
          <a:endParaRPr lang="zh-CN" altLang="en-US" sz="2400" dirty="0"/>
        </a:p>
      </dgm:t>
    </dgm:pt>
    <dgm:pt modelId="{32356483-03B9-4C2F-9C7E-D1CF5C2784CC}" cxnId="{8F7621BF-CA19-4A78-9ACF-A3E751DABB83}" type="parTrans">
      <dgm:prSet/>
      <dgm:spPr/>
      <dgm:t>
        <a:bodyPr/>
        <a:lstStyle/>
        <a:p>
          <a:endParaRPr lang="zh-CN" altLang="en-US"/>
        </a:p>
      </dgm:t>
    </dgm:pt>
    <dgm:pt modelId="{579B3833-2C64-438D-A8A7-7E2369A89E20}" cxnId="{8F7621BF-CA19-4A78-9ACF-A3E751DABB83}" type="sibTrans">
      <dgm:prSet/>
      <dgm:spPr/>
      <dgm:t>
        <a:bodyPr/>
        <a:lstStyle/>
        <a:p>
          <a:endParaRPr lang="zh-CN" altLang="en-US"/>
        </a:p>
      </dgm:t>
    </dgm:pt>
    <dgm:pt modelId="{8FCB857F-C0D8-4B60-BB30-3953196A2EA5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/>
            <a:t>另一个“我”做着相反的事情</a:t>
          </a:r>
        </a:p>
      </dgm:t>
    </dgm:pt>
    <dgm:pt modelId="{59D587E1-624E-47B8-8B89-85DF377E8E21}" cxnId="{A43381D9-0292-4C2F-A248-5E051ACA0DF9}" type="parTrans">
      <dgm:prSet/>
      <dgm:spPr/>
      <dgm:t>
        <a:bodyPr/>
        <a:lstStyle/>
        <a:p>
          <a:endParaRPr lang="zh-CN" altLang="en-US"/>
        </a:p>
      </dgm:t>
    </dgm:pt>
    <dgm:pt modelId="{803B928E-B494-4A58-B84F-881583D9B5AE}" cxnId="{A43381D9-0292-4C2F-A248-5E051ACA0DF9}" type="sibTrans">
      <dgm:prSet/>
      <dgm:spPr/>
      <dgm:t>
        <a:bodyPr/>
        <a:lstStyle/>
        <a:p>
          <a:endParaRPr lang="zh-CN" altLang="en-US"/>
        </a:p>
      </dgm:t>
    </dgm:pt>
    <dgm:pt modelId="{F080CE56-328F-4D11-B121-C060F7E1E8F5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/>
            <a:t>太阳从西方升起</a:t>
          </a:r>
        </a:p>
      </dgm:t>
    </dgm:pt>
    <dgm:pt modelId="{C74EE30D-2CFB-462D-913D-8C0D83B7415A}" cxnId="{317A1D47-5F8E-4C79-ABB5-59DC813F76C2}" type="parTrans">
      <dgm:prSet/>
      <dgm:spPr/>
      <dgm:t>
        <a:bodyPr/>
        <a:lstStyle/>
        <a:p>
          <a:endParaRPr lang="zh-CN" altLang="en-US"/>
        </a:p>
      </dgm:t>
    </dgm:pt>
    <dgm:pt modelId="{546BC6CA-C084-448F-A677-ADC8EC38CE70}" cxnId="{317A1D47-5F8E-4C79-ABB5-59DC813F76C2}" type="sibTrans">
      <dgm:prSet/>
      <dgm:spPr/>
      <dgm:t>
        <a:bodyPr/>
        <a:lstStyle/>
        <a:p>
          <a:endParaRPr lang="zh-CN" altLang="en-US"/>
        </a:p>
      </dgm:t>
    </dgm:pt>
    <dgm:pt modelId="{092FAD15-A32A-4900-A00B-7A1D91653A84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/>
            <a:t>夏天下雪</a:t>
          </a:r>
        </a:p>
      </dgm:t>
    </dgm:pt>
    <dgm:pt modelId="{2FF7DCD1-9A72-4218-B9B0-B380C14256A0}" cxnId="{8D337289-FEB5-4387-A259-775A5EECE4F5}" type="parTrans">
      <dgm:prSet/>
      <dgm:spPr/>
      <dgm:t>
        <a:bodyPr/>
        <a:lstStyle/>
        <a:p>
          <a:endParaRPr lang="zh-CN" altLang="en-US"/>
        </a:p>
      </dgm:t>
    </dgm:pt>
    <dgm:pt modelId="{FCF4A8A8-52A9-45D3-86C1-ABC80611FE58}" cxnId="{8D337289-FEB5-4387-A259-775A5EECE4F5}" type="sibTrans">
      <dgm:prSet/>
      <dgm:spPr/>
      <dgm:t>
        <a:bodyPr/>
        <a:lstStyle/>
        <a:p>
          <a:endParaRPr lang="zh-CN" altLang="en-US"/>
        </a:p>
      </dgm:t>
    </dgm:pt>
    <dgm:pt modelId="{8C867B09-55F7-4D8E-9BD5-CDBF89CCF08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/>
            <a:t>石头有生命</a:t>
          </a:r>
        </a:p>
      </dgm:t>
    </dgm:pt>
    <dgm:pt modelId="{9B31EEB8-F248-4A61-AFCC-438B86E480FC}" cxnId="{5438AC64-7F39-41F4-88BA-0C3900ED0B37}" type="parTrans">
      <dgm:prSet/>
      <dgm:spPr/>
      <dgm:t>
        <a:bodyPr/>
        <a:lstStyle/>
        <a:p>
          <a:endParaRPr lang="zh-CN" altLang="en-US"/>
        </a:p>
      </dgm:t>
    </dgm:pt>
    <dgm:pt modelId="{8405764E-BD08-4B44-B208-C8FEC522F356}" cxnId="{5438AC64-7F39-41F4-88BA-0C3900ED0B37}" type="sibTrans">
      <dgm:prSet/>
      <dgm:spPr/>
      <dgm:t>
        <a:bodyPr/>
        <a:lstStyle/>
        <a:p>
          <a:endParaRPr lang="zh-CN" altLang="en-US"/>
        </a:p>
      </dgm:t>
    </dgm:pt>
    <dgm:pt modelId="{E3732BA5-1318-49B4-941B-2CE376E25F8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/>
            <a:t>回到现实</a:t>
          </a:r>
        </a:p>
      </dgm:t>
    </dgm:pt>
    <dgm:pt modelId="{5392CF6D-5452-403F-A855-27C9A10FCE73}" cxnId="{30F13D7A-6B03-44E3-92A0-C83A3972A14A}" type="parTrans">
      <dgm:prSet/>
      <dgm:spPr/>
      <dgm:t>
        <a:bodyPr/>
        <a:lstStyle/>
        <a:p>
          <a:endParaRPr lang="zh-CN" altLang="en-US"/>
        </a:p>
      </dgm:t>
    </dgm:pt>
    <dgm:pt modelId="{F2225FB8-54DB-40F5-948B-9D54C864D603}" cxnId="{30F13D7A-6B03-44E3-92A0-C83A3972A14A}" type="sibTrans">
      <dgm:prSet/>
      <dgm:spPr/>
      <dgm:t>
        <a:bodyPr/>
        <a:lstStyle/>
        <a:p>
          <a:endParaRPr lang="zh-CN" altLang="en-US"/>
        </a:p>
      </dgm:t>
    </dgm:pt>
    <dgm:pt modelId="{2E41CABE-9E8E-4BEB-A621-5DA01E9EB230}" type="pres">
      <dgm:prSet presAssocID="{37D01C1F-6CD1-4638-9E36-E26F755F194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F098C9C-DE8C-4368-B4A7-F55173594281}" type="pres">
      <dgm:prSet presAssocID="{C227CECC-3FAD-4D71-95A2-A48EB0921091}" presName="centerShape" presStyleLbl="node0" presStyleIdx="0" presStyleCnt="1" custScaleX="176187"/>
      <dgm:spPr/>
    </dgm:pt>
    <dgm:pt modelId="{B03A6CB7-482C-4F22-867B-95C3BB488F84}" type="pres">
      <dgm:prSet presAssocID="{32356483-03B9-4C2F-9C7E-D1CF5C2784CC}" presName="Name9" presStyleLbl="parChTrans1D2" presStyleIdx="0" presStyleCnt="6"/>
      <dgm:spPr/>
    </dgm:pt>
    <dgm:pt modelId="{FF0A6ABA-1D0E-4704-AD74-A99EB8DB5BCD}" type="pres">
      <dgm:prSet presAssocID="{32356483-03B9-4C2F-9C7E-D1CF5C2784CC}" presName="connTx" presStyleLbl="parChTrans1D2" presStyleIdx="0" presStyleCnt="6"/>
      <dgm:spPr/>
    </dgm:pt>
    <dgm:pt modelId="{8E003433-8C03-4BB0-A68D-5F075BD8912A}" type="pres">
      <dgm:prSet presAssocID="{7B2FDF1A-8FFB-47EA-A4CF-6981A98D5D5B}" presName="node" presStyleLbl="node1" presStyleIdx="0" presStyleCnt="6" custScaleX="244972" custRadScaleRad="102756">
        <dgm:presLayoutVars>
          <dgm:bulletEnabled val="1"/>
        </dgm:presLayoutVars>
      </dgm:prSet>
      <dgm:spPr/>
    </dgm:pt>
    <dgm:pt modelId="{48E638DE-B4E9-40BE-9F30-6CD3574EDD63}" type="pres">
      <dgm:prSet presAssocID="{59D587E1-624E-47B8-8B89-85DF377E8E21}" presName="Name9" presStyleLbl="parChTrans1D2" presStyleIdx="1" presStyleCnt="6"/>
      <dgm:spPr/>
    </dgm:pt>
    <dgm:pt modelId="{ED73FFBA-5B4C-4E6A-82CD-7A67FE96CDE5}" type="pres">
      <dgm:prSet presAssocID="{59D587E1-624E-47B8-8B89-85DF377E8E21}" presName="connTx" presStyleLbl="parChTrans1D2" presStyleIdx="1" presStyleCnt="6"/>
      <dgm:spPr/>
    </dgm:pt>
    <dgm:pt modelId="{EB54516D-5DE8-4637-AE5F-B041FC5E88C5}" type="pres">
      <dgm:prSet presAssocID="{8FCB857F-C0D8-4B60-BB30-3953196A2EA5}" presName="node" presStyleLbl="node1" presStyleIdx="1" presStyleCnt="6" custScaleX="224202" custRadScaleRad="204587" custRadScaleInc="52346">
        <dgm:presLayoutVars>
          <dgm:bulletEnabled val="1"/>
        </dgm:presLayoutVars>
      </dgm:prSet>
      <dgm:spPr/>
    </dgm:pt>
    <dgm:pt modelId="{49CB4018-857D-4F0B-9ECB-4514D06DE14F}" type="pres">
      <dgm:prSet presAssocID="{C74EE30D-2CFB-462D-913D-8C0D83B7415A}" presName="Name9" presStyleLbl="parChTrans1D2" presStyleIdx="2" presStyleCnt="6"/>
      <dgm:spPr/>
    </dgm:pt>
    <dgm:pt modelId="{C34AAFED-4A37-41D6-AA76-CD37F58FA785}" type="pres">
      <dgm:prSet presAssocID="{C74EE30D-2CFB-462D-913D-8C0D83B7415A}" presName="connTx" presStyleLbl="parChTrans1D2" presStyleIdx="2" presStyleCnt="6"/>
      <dgm:spPr/>
    </dgm:pt>
    <dgm:pt modelId="{6CC03C52-EB19-44C5-A524-77B611360771}" type="pres">
      <dgm:prSet presAssocID="{F080CE56-328F-4D11-B121-C060F7E1E8F5}" presName="node" presStyleLbl="node1" presStyleIdx="2" presStyleCnt="6" custScaleX="196728" custRadScaleRad="183471" custRadScaleInc="-30058">
        <dgm:presLayoutVars>
          <dgm:bulletEnabled val="1"/>
        </dgm:presLayoutVars>
      </dgm:prSet>
      <dgm:spPr/>
    </dgm:pt>
    <dgm:pt modelId="{42B3D8F8-4D0F-4D4B-82D2-C94F204225DF}" type="pres">
      <dgm:prSet presAssocID="{2FF7DCD1-9A72-4218-B9B0-B380C14256A0}" presName="Name9" presStyleLbl="parChTrans1D2" presStyleIdx="3" presStyleCnt="6"/>
      <dgm:spPr/>
    </dgm:pt>
    <dgm:pt modelId="{E7C23914-45AF-414D-B058-2B2C08B8D078}" type="pres">
      <dgm:prSet presAssocID="{2FF7DCD1-9A72-4218-B9B0-B380C14256A0}" presName="connTx" presStyleLbl="parChTrans1D2" presStyleIdx="3" presStyleCnt="6"/>
      <dgm:spPr/>
    </dgm:pt>
    <dgm:pt modelId="{4F19B43E-3624-4A18-818C-3590EDBF8FF6}" type="pres">
      <dgm:prSet presAssocID="{092FAD15-A32A-4900-A00B-7A1D91653A84}" presName="node" presStyleLbl="node1" presStyleIdx="3" presStyleCnt="6" custScaleX="154575" custScaleY="79571" custRadScaleRad="114882" custRadScaleInc="-8748">
        <dgm:presLayoutVars>
          <dgm:bulletEnabled val="1"/>
        </dgm:presLayoutVars>
      </dgm:prSet>
      <dgm:spPr/>
    </dgm:pt>
    <dgm:pt modelId="{5A35EDEB-1062-4950-92A4-7CAC5FCF515C}" type="pres">
      <dgm:prSet presAssocID="{9B31EEB8-F248-4A61-AFCC-438B86E480FC}" presName="Name9" presStyleLbl="parChTrans1D2" presStyleIdx="4" presStyleCnt="6"/>
      <dgm:spPr/>
    </dgm:pt>
    <dgm:pt modelId="{347F0D39-3BE1-4C15-B8DE-4FE8439DD4D4}" type="pres">
      <dgm:prSet presAssocID="{9B31EEB8-F248-4A61-AFCC-438B86E480FC}" presName="connTx" presStyleLbl="parChTrans1D2" presStyleIdx="4" presStyleCnt="6"/>
      <dgm:spPr/>
    </dgm:pt>
    <dgm:pt modelId="{CB8510AD-D1EA-4FB9-A7CB-039E955BC9AF}" type="pres">
      <dgm:prSet presAssocID="{8C867B09-55F7-4D8E-9BD5-CDBF89CCF08D}" presName="node" presStyleLbl="node1" presStyleIdx="4" presStyleCnt="6" custScaleX="188636" custRadScaleRad="194201" custRadScaleInc="34089">
        <dgm:presLayoutVars>
          <dgm:bulletEnabled val="1"/>
        </dgm:presLayoutVars>
      </dgm:prSet>
      <dgm:spPr/>
    </dgm:pt>
    <dgm:pt modelId="{98AE3CAA-499A-479B-873C-6081E67668E8}" type="pres">
      <dgm:prSet presAssocID="{5392CF6D-5452-403F-A855-27C9A10FCE73}" presName="Name9" presStyleLbl="parChTrans1D2" presStyleIdx="5" presStyleCnt="6"/>
      <dgm:spPr/>
    </dgm:pt>
    <dgm:pt modelId="{35B8431A-DD49-48E3-AA8D-CFA6D8FD62AE}" type="pres">
      <dgm:prSet presAssocID="{5392CF6D-5452-403F-A855-27C9A10FCE73}" presName="connTx" presStyleLbl="parChTrans1D2" presStyleIdx="5" presStyleCnt="6"/>
      <dgm:spPr/>
    </dgm:pt>
    <dgm:pt modelId="{550A8FE2-9C6F-4BAA-8926-B7DAA4356B88}" type="pres">
      <dgm:prSet presAssocID="{E3732BA5-1318-49B4-941B-2CE376E25F85}" presName="node" presStyleLbl="node1" presStyleIdx="5" presStyleCnt="6" custScaleX="189150" custRadScaleRad="191135" custRadScaleInc="-62543">
        <dgm:presLayoutVars>
          <dgm:bulletEnabled val="1"/>
        </dgm:presLayoutVars>
      </dgm:prSet>
      <dgm:spPr/>
    </dgm:pt>
  </dgm:ptLst>
  <dgm:cxnLst>
    <dgm:cxn modelId="{0B99E616-44D7-4587-91CE-4B90176198E8}" type="presOf" srcId="{32356483-03B9-4C2F-9C7E-D1CF5C2784CC}" destId="{FF0A6ABA-1D0E-4704-AD74-A99EB8DB5BCD}" srcOrd="1" destOrd="0" presId="urn:microsoft.com/office/officeart/2005/8/layout/radial1#1"/>
    <dgm:cxn modelId="{F0BD3817-AAA3-4D26-AD1A-DAF0362D9C1D}" type="presOf" srcId="{32356483-03B9-4C2F-9C7E-D1CF5C2784CC}" destId="{B03A6CB7-482C-4F22-867B-95C3BB488F84}" srcOrd="0" destOrd="0" presId="urn:microsoft.com/office/officeart/2005/8/layout/radial1#1"/>
    <dgm:cxn modelId="{D2895C20-B766-480B-8F68-01893465AAB9}" type="presOf" srcId="{8FCB857F-C0D8-4B60-BB30-3953196A2EA5}" destId="{EB54516D-5DE8-4637-AE5F-B041FC5E88C5}" srcOrd="0" destOrd="0" presId="urn:microsoft.com/office/officeart/2005/8/layout/radial1#1"/>
    <dgm:cxn modelId="{34B3A032-2DD2-40E0-862D-E2A541605954}" type="presOf" srcId="{37D01C1F-6CD1-4638-9E36-E26F755F1942}" destId="{2E41CABE-9E8E-4BEB-A621-5DA01E9EB230}" srcOrd="0" destOrd="0" presId="urn:microsoft.com/office/officeart/2005/8/layout/radial1#1"/>
    <dgm:cxn modelId="{7708783A-537D-4F00-8ED2-EC9C541194DA}" type="presOf" srcId="{E3732BA5-1318-49B4-941B-2CE376E25F85}" destId="{550A8FE2-9C6F-4BAA-8926-B7DAA4356B88}" srcOrd="0" destOrd="0" presId="urn:microsoft.com/office/officeart/2005/8/layout/radial1#1"/>
    <dgm:cxn modelId="{30F71542-CDA7-44D7-8C93-47A91A9E61E6}" type="presOf" srcId="{092FAD15-A32A-4900-A00B-7A1D91653A84}" destId="{4F19B43E-3624-4A18-818C-3590EDBF8FF6}" srcOrd="0" destOrd="0" presId="urn:microsoft.com/office/officeart/2005/8/layout/radial1#1"/>
    <dgm:cxn modelId="{5438AC64-7F39-41F4-88BA-0C3900ED0B37}" srcId="{C227CECC-3FAD-4D71-95A2-A48EB0921091}" destId="{8C867B09-55F7-4D8E-9BD5-CDBF89CCF08D}" srcOrd="4" destOrd="0" parTransId="{9B31EEB8-F248-4A61-AFCC-438B86E480FC}" sibTransId="{8405764E-BD08-4B44-B208-C8FEC522F356}"/>
    <dgm:cxn modelId="{317A1D47-5F8E-4C79-ABB5-59DC813F76C2}" srcId="{C227CECC-3FAD-4D71-95A2-A48EB0921091}" destId="{F080CE56-328F-4D11-B121-C060F7E1E8F5}" srcOrd="2" destOrd="0" parTransId="{C74EE30D-2CFB-462D-913D-8C0D83B7415A}" sibTransId="{546BC6CA-C084-448F-A677-ADC8EC38CE70}"/>
    <dgm:cxn modelId="{A2E1B76A-F8B5-420F-9037-7A9BF74FC08B}" type="presOf" srcId="{9B31EEB8-F248-4A61-AFCC-438B86E480FC}" destId="{347F0D39-3BE1-4C15-B8DE-4FE8439DD4D4}" srcOrd="1" destOrd="0" presId="urn:microsoft.com/office/officeart/2005/8/layout/radial1#1"/>
    <dgm:cxn modelId="{F64CBC6A-1CE2-4D46-B982-0FACAB75CECB}" type="presOf" srcId="{C74EE30D-2CFB-462D-913D-8C0D83B7415A}" destId="{49CB4018-857D-4F0B-9ECB-4514D06DE14F}" srcOrd="0" destOrd="0" presId="urn:microsoft.com/office/officeart/2005/8/layout/radial1#1"/>
    <dgm:cxn modelId="{302FFF4D-971B-447C-932F-81D11D48A3C8}" type="presOf" srcId="{2FF7DCD1-9A72-4218-B9B0-B380C14256A0}" destId="{42B3D8F8-4D0F-4D4B-82D2-C94F204225DF}" srcOrd="0" destOrd="0" presId="urn:microsoft.com/office/officeart/2005/8/layout/radial1#1"/>
    <dgm:cxn modelId="{68ABB470-F5D7-4D0B-9496-ED75C415A563}" type="presOf" srcId="{5392CF6D-5452-403F-A855-27C9A10FCE73}" destId="{35B8431A-DD49-48E3-AA8D-CFA6D8FD62AE}" srcOrd="1" destOrd="0" presId="urn:microsoft.com/office/officeart/2005/8/layout/radial1#1"/>
    <dgm:cxn modelId="{7376FF73-3E6C-4157-8074-D63AB16C43DE}" type="presOf" srcId="{F080CE56-328F-4D11-B121-C060F7E1E8F5}" destId="{6CC03C52-EB19-44C5-A524-77B611360771}" srcOrd="0" destOrd="0" presId="urn:microsoft.com/office/officeart/2005/8/layout/radial1#1"/>
    <dgm:cxn modelId="{C4293374-1332-403B-8A4B-63B9A938EA0E}" type="presOf" srcId="{8C867B09-55F7-4D8E-9BD5-CDBF89CCF08D}" destId="{CB8510AD-D1EA-4FB9-A7CB-039E955BC9AF}" srcOrd="0" destOrd="0" presId="urn:microsoft.com/office/officeart/2005/8/layout/radial1#1"/>
    <dgm:cxn modelId="{1E27B054-CAA7-423B-9835-6B6D7A08D321}" srcId="{37D01C1F-6CD1-4638-9E36-E26F755F1942}" destId="{C227CECC-3FAD-4D71-95A2-A48EB0921091}" srcOrd="0" destOrd="0" parTransId="{8F4A6979-FE8B-4C43-844C-6C17BC0D2FCE}" sibTransId="{9F674FC8-2F9A-4880-9AC3-3717005AFE1E}"/>
    <dgm:cxn modelId="{BCB86155-DF33-46D2-B95B-1F70010E8D03}" type="presOf" srcId="{C74EE30D-2CFB-462D-913D-8C0D83B7415A}" destId="{C34AAFED-4A37-41D6-AA76-CD37F58FA785}" srcOrd="1" destOrd="0" presId="urn:microsoft.com/office/officeart/2005/8/layout/radial1#1"/>
    <dgm:cxn modelId="{30F13D7A-6B03-44E3-92A0-C83A3972A14A}" srcId="{C227CECC-3FAD-4D71-95A2-A48EB0921091}" destId="{E3732BA5-1318-49B4-941B-2CE376E25F85}" srcOrd="5" destOrd="0" parTransId="{5392CF6D-5452-403F-A855-27C9A10FCE73}" sibTransId="{F2225FB8-54DB-40F5-948B-9D54C864D603}"/>
    <dgm:cxn modelId="{8D337289-FEB5-4387-A259-775A5EECE4F5}" srcId="{C227CECC-3FAD-4D71-95A2-A48EB0921091}" destId="{092FAD15-A32A-4900-A00B-7A1D91653A84}" srcOrd="3" destOrd="0" parTransId="{2FF7DCD1-9A72-4218-B9B0-B380C14256A0}" sibTransId="{FCF4A8A8-52A9-45D3-86C1-ABC80611FE58}"/>
    <dgm:cxn modelId="{D661DA9C-DEB1-4A9B-918E-379FC9A15536}" type="presOf" srcId="{59D587E1-624E-47B8-8B89-85DF377E8E21}" destId="{48E638DE-B4E9-40BE-9F30-6CD3574EDD63}" srcOrd="0" destOrd="0" presId="urn:microsoft.com/office/officeart/2005/8/layout/radial1#1"/>
    <dgm:cxn modelId="{F6B1E69E-D989-4EBE-87C5-D8FFC47F9836}" type="presOf" srcId="{5392CF6D-5452-403F-A855-27C9A10FCE73}" destId="{98AE3CAA-499A-479B-873C-6081E67668E8}" srcOrd="0" destOrd="0" presId="urn:microsoft.com/office/officeart/2005/8/layout/radial1#1"/>
    <dgm:cxn modelId="{AA1462AA-BA46-4736-836E-49DAFCF00822}" type="presOf" srcId="{9B31EEB8-F248-4A61-AFCC-438B86E480FC}" destId="{5A35EDEB-1062-4950-92A4-7CAC5FCF515C}" srcOrd="0" destOrd="0" presId="urn:microsoft.com/office/officeart/2005/8/layout/radial1#1"/>
    <dgm:cxn modelId="{8F7621BF-CA19-4A78-9ACF-A3E751DABB83}" srcId="{C227CECC-3FAD-4D71-95A2-A48EB0921091}" destId="{7B2FDF1A-8FFB-47EA-A4CF-6981A98D5D5B}" srcOrd="0" destOrd="0" parTransId="{32356483-03B9-4C2F-9C7E-D1CF5C2784CC}" sibTransId="{579B3833-2C64-438D-A8A7-7E2369A89E20}"/>
    <dgm:cxn modelId="{A845B7C0-06A7-4B8E-81F3-FE42AD02F0CA}" type="presOf" srcId="{7B2FDF1A-8FFB-47EA-A4CF-6981A98D5D5B}" destId="{8E003433-8C03-4BB0-A68D-5F075BD8912A}" srcOrd="0" destOrd="0" presId="urn:microsoft.com/office/officeart/2005/8/layout/radial1#1"/>
    <dgm:cxn modelId="{46762CD7-7131-4037-84D1-5CFBEE1447E4}" type="presOf" srcId="{2FF7DCD1-9A72-4218-B9B0-B380C14256A0}" destId="{E7C23914-45AF-414D-B058-2B2C08B8D078}" srcOrd="1" destOrd="0" presId="urn:microsoft.com/office/officeart/2005/8/layout/radial1#1"/>
    <dgm:cxn modelId="{A43381D9-0292-4C2F-A248-5E051ACA0DF9}" srcId="{C227CECC-3FAD-4D71-95A2-A48EB0921091}" destId="{8FCB857F-C0D8-4B60-BB30-3953196A2EA5}" srcOrd="1" destOrd="0" parTransId="{59D587E1-624E-47B8-8B89-85DF377E8E21}" sibTransId="{803B928E-B494-4A58-B84F-881583D9B5AE}"/>
    <dgm:cxn modelId="{8A28B8E1-5D6D-4A0E-9D3A-4EA10F225622}" type="presOf" srcId="{59D587E1-624E-47B8-8B89-85DF377E8E21}" destId="{ED73FFBA-5B4C-4E6A-82CD-7A67FE96CDE5}" srcOrd="1" destOrd="0" presId="urn:microsoft.com/office/officeart/2005/8/layout/radial1#1"/>
    <dgm:cxn modelId="{BCC582F0-80B9-4887-952D-DC6951CAE6BF}" type="presOf" srcId="{C227CECC-3FAD-4D71-95A2-A48EB0921091}" destId="{CF098C9C-DE8C-4368-B4A7-F55173594281}" srcOrd="0" destOrd="0" presId="urn:microsoft.com/office/officeart/2005/8/layout/radial1#1"/>
    <dgm:cxn modelId="{51D249CC-01AA-4BE1-B08F-8F63FC1CFB6F}" type="presParOf" srcId="{2E41CABE-9E8E-4BEB-A621-5DA01E9EB230}" destId="{CF098C9C-DE8C-4368-B4A7-F55173594281}" srcOrd="0" destOrd="0" presId="urn:microsoft.com/office/officeart/2005/8/layout/radial1#1"/>
    <dgm:cxn modelId="{0E126BAD-EAC6-4F4E-8972-A5864C77D791}" type="presParOf" srcId="{2E41CABE-9E8E-4BEB-A621-5DA01E9EB230}" destId="{B03A6CB7-482C-4F22-867B-95C3BB488F84}" srcOrd="1" destOrd="0" presId="urn:microsoft.com/office/officeart/2005/8/layout/radial1#1"/>
    <dgm:cxn modelId="{89792E93-799A-405B-9EB8-3ED39DE87299}" type="presParOf" srcId="{B03A6CB7-482C-4F22-867B-95C3BB488F84}" destId="{FF0A6ABA-1D0E-4704-AD74-A99EB8DB5BCD}" srcOrd="0" destOrd="0" presId="urn:microsoft.com/office/officeart/2005/8/layout/radial1#1"/>
    <dgm:cxn modelId="{F0020AD3-64B7-4514-9568-E8A378732725}" type="presParOf" srcId="{2E41CABE-9E8E-4BEB-A621-5DA01E9EB230}" destId="{8E003433-8C03-4BB0-A68D-5F075BD8912A}" srcOrd="2" destOrd="0" presId="urn:microsoft.com/office/officeart/2005/8/layout/radial1#1"/>
    <dgm:cxn modelId="{83C7F277-6A93-41B8-BC46-1E1F33164374}" type="presParOf" srcId="{2E41CABE-9E8E-4BEB-A621-5DA01E9EB230}" destId="{48E638DE-B4E9-40BE-9F30-6CD3574EDD63}" srcOrd="3" destOrd="0" presId="urn:microsoft.com/office/officeart/2005/8/layout/radial1#1"/>
    <dgm:cxn modelId="{60F0C629-D0BF-47DD-9935-2FA90612F6EC}" type="presParOf" srcId="{48E638DE-B4E9-40BE-9F30-6CD3574EDD63}" destId="{ED73FFBA-5B4C-4E6A-82CD-7A67FE96CDE5}" srcOrd="0" destOrd="0" presId="urn:microsoft.com/office/officeart/2005/8/layout/radial1#1"/>
    <dgm:cxn modelId="{9C1C30F9-F42A-4996-BCD0-7560E943CB69}" type="presParOf" srcId="{2E41CABE-9E8E-4BEB-A621-5DA01E9EB230}" destId="{EB54516D-5DE8-4637-AE5F-B041FC5E88C5}" srcOrd="4" destOrd="0" presId="urn:microsoft.com/office/officeart/2005/8/layout/radial1#1"/>
    <dgm:cxn modelId="{55B81D4C-F572-46F7-8E23-2AFE6875FCF8}" type="presParOf" srcId="{2E41CABE-9E8E-4BEB-A621-5DA01E9EB230}" destId="{49CB4018-857D-4F0B-9ECB-4514D06DE14F}" srcOrd="5" destOrd="0" presId="urn:microsoft.com/office/officeart/2005/8/layout/radial1#1"/>
    <dgm:cxn modelId="{1885F374-962F-4FE5-9FB2-EB8BE354CACB}" type="presParOf" srcId="{49CB4018-857D-4F0B-9ECB-4514D06DE14F}" destId="{C34AAFED-4A37-41D6-AA76-CD37F58FA785}" srcOrd="0" destOrd="0" presId="urn:microsoft.com/office/officeart/2005/8/layout/radial1#1"/>
    <dgm:cxn modelId="{F2B72F3A-9D41-42D5-B300-C1F8096CD815}" type="presParOf" srcId="{2E41CABE-9E8E-4BEB-A621-5DA01E9EB230}" destId="{6CC03C52-EB19-44C5-A524-77B611360771}" srcOrd="6" destOrd="0" presId="urn:microsoft.com/office/officeart/2005/8/layout/radial1#1"/>
    <dgm:cxn modelId="{846023A1-5B0F-4D98-978C-7EA6634528D8}" type="presParOf" srcId="{2E41CABE-9E8E-4BEB-A621-5DA01E9EB230}" destId="{42B3D8F8-4D0F-4D4B-82D2-C94F204225DF}" srcOrd="7" destOrd="0" presId="urn:microsoft.com/office/officeart/2005/8/layout/radial1#1"/>
    <dgm:cxn modelId="{78FC9768-46F1-4496-B9C1-DCFFFC58094B}" type="presParOf" srcId="{42B3D8F8-4D0F-4D4B-82D2-C94F204225DF}" destId="{E7C23914-45AF-414D-B058-2B2C08B8D078}" srcOrd="0" destOrd="0" presId="urn:microsoft.com/office/officeart/2005/8/layout/radial1#1"/>
    <dgm:cxn modelId="{10BE5C14-41E6-4774-8D99-44FCA1180ED3}" type="presParOf" srcId="{2E41CABE-9E8E-4BEB-A621-5DA01E9EB230}" destId="{4F19B43E-3624-4A18-818C-3590EDBF8FF6}" srcOrd="8" destOrd="0" presId="urn:microsoft.com/office/officeart/2005/8/layout/radial1#1"/>
    <dgm:cxn modelId="{FF26EBA4-E139-47B1-9D93-E4C6109E5FA6}" type="presParOf" srcId="{2E41CABE-9E8E-4BEB-A621-5DA01E9EB230}" destId="{5A35EDEB-1062-4950-92A4-7CAC5FCF515C}" srcOrd="9" destOrd="0" presId="urn:microsoft.com/office/officeart/2005/8/layout/radial1#1"/>
    <dgm:cxn modelId="{A96D36D4-A57B-460F-ABB8-379A6E7969F7}" type="presParOf" srcId="{5A35EDEB-1062-4950-92A4-7CAC5FCF515C}" destId="{347F0D39-3BE1-4C15-B8DE-4FE8439DD4D4}" srcOrd="0" destOrd="0" presId="urn:microsoft.com/office/officeart/2005/8/layout/radial1#1"/>
    <dgm:cxn modelId="{6EE5CD7B-E569-4847-BDF6-0ADE9B02B2A1}" type="presParOf" srcId="{2E41CABE-9E8E-4BEB-A621-5DA01E9EB230}" destId="{CB8510AD-D1EA-4FB9-A7CB-039E955BC9AF}" srcOrd="10" destOrd="0" presId="urn:microsoft.com/office/officeart/2005/8/layout/radial1#1"/>
    <dgm:cxn modelId="{278BC69A-6D05-493B-9ABC-85C59518D15C}" type="presParOf" srcId="{2E41CABE-9E8E-4BEB-A621-5DA01E9EB230}" destId="{98AE3CAA-499A-479B-873C-6081E67668E8}" srcOrd="11" destOrd="0" presId="urn:microsoft.com/office/officeart/2005/8/layout/radial1#1"/>
    <dgm:cxn modelId="{C080CB19-6A24-4D64-9DCC-706859A200EE}" type="presParOf" srcId="{98AE3CAA-499A-479B-873C-6081E67668E8}" destId="{35B8431A-DD49-48E3-AA8D-CFA6D8FD62AE}" srcOrd="0" destOrd="0" presId="urn:microsoft.com/office/officeart/2005/8/layout/radial1#1"/>
    <dgm:cxn modelId="{437C4D01-D283-46E1-A26E-2214CF69AB7D}" type="presParOf" srcId="{2E41CABE-9E8E-4BEB-A621-5DA01E9EB230}" destId="{550A8FE2-9C6F-4BAA-8926-B7DAA4356B88}" srcOrd="12" destOrd="0" presId="urn:microsoft.com/office/officeart/2005/8/layout/radial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623910-498D-4F62-ADEF-D96BF3A026A0}" type="doc">
      <dgm:prSet loTypeId="urn:microsoft.com/office/officeart/2005/8/layout/hierarchy3#1" loCatId="list" qsTypeId="urn:microsoft.com/office/officeart/2005/8/quickstyle/simple1#3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F348BAD1-C87E-4D82-82AB-B13D4C5032CB}">
      <dgm:prSet phldrT="[文本]" custT="1"/>
      <dgm:spPr/>
      <dgm:t>
        <a:bodyPr/>
        <a:lstStyle/>
        <a:p>
          <a:r>
            <a:rPr lang="zh-CN" altLang="en-US" sz="3200" b="1" dirty="0"/>
            <a:t>一支铅笔的梦想</a:t>
          </a:r>
        </a:p>
      </dgm:t>
    </dgm:pt>
    <dgm:pt modelId="{501EDD88-7240-4E70-BF2B-8B70937EE439}" cxnId="{87F22921-F334-4E93-9EF7-D6DBD3790F6A}" type="parTrans">
      <dgm:prSet/>
      <dgm:spPr/>
      <dgm:t>
        <a:bodyPr/>
        <a:lstStyle/>
        <a:p>
          <a:endParaRPr lang="zh-CN" altLang="en-US"/>
        </a:p>
      </dgm:t>
    </dgm:pt>
    <dgm:pt modelId="{03F38079-3710-4410-9BBF-454A9FEC1A04}" cxnId="{87F22921-F334-4E93-9EF7-D6DBD3790F6A}" type="sibTrans">
      <dgm:prSet/>
      <dgm:spPr/>
      <dgm:t>
        <a:bodyPr/>
        <a:lstStyle/>
        <a:p>
          <a:endParaRPr lang="zh-CN" altLang="en-US"/>
        </a:p>
      </dgm:t>
    </dgm:pt>
    <dgm:pt modelId="{EBF1F543-2A71-42BD-8A5D-2FFB4B20704E}">
      <dgm:prSet phldrT="[文本]" custT="1"/>
      <dgm:spPr/>
      <dgm:t>
        <a:bodyPr/>
        <a:lstStyle/>
        <a:p>
          <a:r>
            <a:rPr lang="zh-CN" altLang="en-US" sz="2000" b="1" dirty="0"/>
            <a:t>溜出教室，开花</a:t>
          </a:r>
        </a:p>
      </dgm:t>
    </dgm:pt>
    <dgm:pt modelId="{2CF66DCC-259C-4ED5-87D2-56BF822832C6}" cxnId="{19356CD8-8482-4D2E-9DE4-6121660A6BA3}" type="parTrans">
      <dgm:prSet/>
      <dgm:spPr/>
      <dgm:t>
        <a:bodyPr/>
        <a:lstStyle/>
        <a:p>
          <a:endParaRPr lang="zh-CN" altLang="en-US"/>
        </a:p>
      </dgm:t>
    </dgm:pt>
    <dgm:pt modelId="{265D607A-BE33-41F2-932F-6956DACBF258}" cxnId="{19356CD8-8482-4D2E-9DE4-6121660A6BA3}" type="sibTrans">
      <dgm:prSet/>
      <dgm:spPr/>
      <dgm:t>
        <a:bodyPr/>
        <a:lstStyle/>
        <a:p>
          <a:endParaRPr lang="zh-CN" altLang="en-US"/>
        </a:p>
      </dgm:t>
    </dgm:pt>
    <dgm:pt modelId="{522E84C5-5739-44D2-95E3-C36279DC1DB7}">
      <dgm:prSet phldrT="[文本]" custT="1"/>
      <dgm:spPr/>
      <dgm:t>
        <a:bodyPr/>
        <a:lstStyle/>
        <a:p>
          <a:r>
            <a:rPr lang="zh-CN" altLang="en-US" sz="2000" b="1" dirty="0"/>
            <a:t>跳进池塘撑伞</a:t>
          </a:r>
        </a:p>
      </dgm:t>
    </dgm:pt>
    <dgm:pt modelId="{5A321498-5B76-47E0-B7FF-BCB4CB27BB25}" cxnId="{2B5726BD-2CAF-43D8-9693-34F1DACB8023}" type="parTrans">
      <dgm:prSet/>
      <dgm:spPr/>
      <dgm:t>
        <a:bodyPr/>
        <a:lstStyle/>
        <a:p>
          <a:endParaRPr lang="zh-CN" altLang="en-US"/>
        </a:p>
      </dgm:t>
    </dgm:pt>
    <dgm:pt modelId="{9F405549-6A6F-4939-B0DB-BB233DDFBFD5}" cxnId="{2B5726BD-2CAF-43D8-9693-34F1DACB8023}" type="sibTrans">
      <dgm:prSet/>
      <dgm:spPr/>
      <dgm:t>
        <a:bodyPr/>
        <a:lstStyle/>
        <a:p>
          <a:endParaRPr lang="zh-CN" altLang="en-US"/>
        </a:p>
      </dgm:t>
    </dgm:pt>
    <dgm:pt modelId="{6A6A4676-80D2-40F8-BC66-74542F7FBC0C}">
      <dgm:prSet custT="1"/>
      <dgm:spPr/>
      <dgm:t>
        <a:bodyPr/>
        <a:lstStyle/>
        <a:p>
          <a:r>
            <a:rPr lang="zh-CN" altLang="en-US" sz="2000" b="1" dirty="0"/>
            <a:t>躲进菜园，伪装成蔬菜</a:t>
          </a:r>
        </a:p>
      </dgm:t>
    </dgm:pt>
    <dgm:pt modelId="{5F8D415A-29C4-45A0-B4F1-E1385B25FF3E}" cxnId="{5B2C3B8C-1CB7-44C4-91A1-7F187C66A39F}" type="parTrans">
      <dgm:prSet/>
      <dgm:spPr/>
      <dgm:t>
        <a:bodyPr/>
        <a:lstStyle/>
        <a:p>
          <a:endParaRPr lang="zh-CN" altLang="en-US"/>
        </a:p>
      </dgm:t>
    </dgm:pt>
    <dgm:pt modelId="{5F79A077-6DBD-4F29-A4C4-EDE434479314}" cxnId="{5B2C3B8C-1CB7-44C4-91A1-7F187C66A39F}" type="sibTrans">
      <dgm:prSet/>
      <dgm:spPr/>
      <dgm:t>
        <a:bodyPr/>
        <a:lstStyle/>
        <a:p>
          <a:endParaRPr lang="zh-CN" altLang="en-US"/>
        </a:p>
      </dgm:t>
    </dgm:pt>
    <dgm:pt modelId="{05D5D245-0991-4445-858A-252A999B4C8F}">
      <dgm:prSet custT="1"/>
      <dgm:spPr/>
      <dgm:t>
        <a:bodyPr/>
        <a:lstStyle/>
        <a:p>
          <a:r>
            <a:rPr lang="zh-CN" altLang="en-US" sz="2000" b="1" dirty="0"/>
            <a:t>来到小溪边</a:t>
          </a:r>
        </a:p>
      </dgm:t>
    </dgm:pt>
    <dgm:pt modelId="{7B9CFB83-EA49-40D1-A552-1857C5EB1AA4}" cxnId="{15ED1FBA-365C-4640-AFBD-AD946596ED4F}" type="parTrans">
      <dgm:prSet/>
      <dgm:spPr/>
      <dgm:t>
        <a:bodyPr/>
        <a:lstStyle/>
        <a:p>
          <a:endParaRPr lang="zh-CN" altLang="en-US"/>
        </a:p>
      </dgm:t>
    </dgm:pt>
    <dgm:pt modelId="{26344758-2A9D-4D72-A746-F237F42DB394}" cxnId="{15ED1FBA-365C-4640-AFBD-AD946596ED4F}" type="sibTrans">
      <dgm:prSet/>
      <dgm:spPr/>
      <dgm:t>
        <a:bodyPr/>
        <a:lstStyle/>
        <a:p>
          <a:endParaRPr lang="zh-CN" altLang="en-US"/>
        </a:p>
      </dgm:t>
    </dgm:pt>
    <dgm:pt modelId="{C9DAE3FE-1A60-45E7-8363-58504D0D93B8}">
      <dgm:prSet custT="1"/>
      <dgm:spPr/>
      <dgm:t>
        <a:bodyPr/>
        <a:lstStyle/>
        <a:p>
          <a:r>
            <a:rPr lang="zh-CN" altLang="en-US" sz="2000" b="1" dirty="0"/>
            <a:t>跑到运动场</a:t>
          </a:r>
        </a:p>
      </dgm:t>
    </dgm:pt>
    <dgm:pt modelId="{71DECA48-2EE6-461C-878F-EAF8157D0378}" cxnId="{EBCF43B2-10A6-4A80-B406-3B157C9BA1A5}" type="parTrans">
      <dgm:prSet/>
      <dgm:spPr/>
      <dgm:t>
        <a:bodyPr/>
        <a:lstStyle/>
        <a:p>
          <a:endParaRPr lang="zh-CN" altLang="en-US"/>
        </a:p>
      </dgm:t>
    </dgm:pt>
    <dgm:pt modelId="{788E126D-8828-4768-B32B-FF713E152912}" cxnId="{EBCF43B2-10A6-4A80-B406-3B157C9BA1A5}" type="sibTrans">
      <dgm:prSet/>
      <dgm:spPr/>
      <dgm:t>
        <a:bodyPr/>
        <a:lstStyle/>
        <a:p>
          <a:endParaRPr lang="zh-CN" altLang="en-US"/>
        </a:p>
      </dgm:t>
    </dgm:pt>
    <dgm:pt modelId="{1CD90785-E18A-4857-99AE-E7CAD3013771}" type="pres">
      <dgm:prSet presAssocID="{71623910-498D-4F62-ADEF-D96BF3A02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7189A95-6BDB-43B8-867B-1BC04633BC8A}" type="pres">
      <dgm:prSet presAssocID="{F348BAD1-C87E-4D82-82AB-B13D4C5032CB}" presName="root" presStyleCnt="0"/>
      <dgm:spPr/>
    </dgm:pt>
    <dgm:pt modelId="{1F9EA113-1402-41B3-9906-76294B40E0AD}" type="pres">
      <dgm:prSet presAssocID="{F348BAD1-C87E-4D82-82AB-B13D4C5032CB}" presName="rootComposite" presStyleCnt="0"/>
      <dgm:spPr/>
    </dgm:pt>
    <dgm:pt modelId="{9121847A-7267-4C8A-B7CF-46294B22924A}" type="pres">
      <dgm:prSet presAssocID="{F348BAD1-C87E-4D82-82AB-B13D4C5032CB}" presName="rootText" presStyleLbl="node1" presStyleIdx="0" presStyleCnt="1" custScaleX="235134" custLinFactNeighborX="-59448" custLinFactNeighborY="10686"/>
      <dgm:spPr/>
    </dgm:pt>
    <dgm:pt modelId="{5C5105BF-9873-4DA4-BAA7-99CF2AC95024}" type="pres">
      <dgm:prSet presAssocID="{F348BAD1-C87E-4D82-82AB-B13D4C5032CB}" presName="rootConnector" presStyleLbl="node1" presStyleIdx="0" presStyleCnt="1"/>
      <dgm:spPr/>
    </dgm:pt>
    <dgm:pt modelId="{626C7940-AE34-4219-B5B4-1FD19D509B4B}" type="pres">
      <dgm:prSet presAssocID="{F348BAD1-C87E-4D82-82AB-B13D4C5032CB}" presName="childShape" presStyleCnt="0"/>
      <dgm:spPr/>
    </dgm:pt>
    <dgm:pt modelId="{1A206EBC-5E5F-4595-89A2-B02D82DEE8EE}" type="pres">
      <dgm:prSet presAssocID="{2CF66DCC-259C-4ED5-87D2-56BF822832C6}" presName="Name13" presStyleLbl="parChTrans1D2" presStyleIdx="0" presStyleCnt="5"/>
      <dgm:spPr/>
    </dgm:pt>
    <dgm:pt modelId="{B0D34AA2-BD05-42C1-ADF7-826B810F2BF4}" type="pres">
      <dgm:prSet presAssocID="{EBF1F543-2A71-42BD-8A5D-2FFB4B20704E}" presName="childText" presStyleLbl="bgAcc1" presStyleIdx="0" presStyleCnt="5" custScaleX="264421" custLinFactNeighborX="1360" custLinFactNeighborY="-3172">
        <dgm:presLayoutVars>
          <dgm:bulletEnabled val="1"/>
        </dgm:presLayoutVars>
      </dgm:prSet>
      <dgm:spPr/>
    </dgm:pt>
    <dgm:pt modelId="{8D893087-91B7-42BB-B941-2450E7A9F6D5}" type="pres">
      <dgm:prSet presAssocID="{5A321498-5B76-47E0-B7FF-BCB4CB27BB25}" presName="Name13" presStyleLbl="parChTrans1D2" presStyleIdx="1" presStyleCnt="5"/>
      <dgm:spPr/>
    </dgm:pt>
    <dgm:pt modelId="{5C747566-E73B-4791-9AD7-5E491861D26C}" type="pres">
      <dgm:prSet presAssocID="{522E84C5-5739-44D2-95E3-C36279DC1DB7}" presName="childText" presStyleLbl="bgAcc1" presStyleIdx="1" presStyleCnt="5" custScaleX="266619">
        <dgm:presLayoutVars>
          <dgm:bulletEnabled val="1"/>
        </dgm:presLayoutVars>
      </dgm:prSet>
      <dgm:spPr/>
    </dgm:pt>
    <dgm:pt modelId="{4E6A99E3-4B08-4755-BB0D-7E1AD1CB72EE}" type="pres">
      <dgm:prSet presAssocID="{5F8D415A-29C4-45A0-B4F1-E1385B25FF3E}" presName="Name13" presStyleLbl="parChTrans1D2" presStyleIdx="2" presStyleCnt="5"/>
      <dgm:spPr/>
    </dgm:pt>
    <dgm:pt modelId="{F03B9BF2-DB25-456D-B9AA-D3B7ABDE560B}" type="pres">
      <dgm:prSet presAssocID="{6A6A4676-80D2-40F8-BC66-74542F7FBC0C}" presName="childText" presStyleLbl="bgAcc1" presStyleIdx="2" presStyleCnt="5" custScaleX="266619">
        <dgm:presLayoutVars>
          <dgm:bulletEnabled val="1"/>
        </dgm:presLayoutVars>
      </dgm:prSet>
      <dgm:spPr/>
    </dgm:pt>
    <dgm:pt modelId="{4C293933-ED38-4A46-B982-AC4A9A3E0A91}" type="pres">
      <dgm:prSet presAssocID="{7B9CFB83-EA49-40D1-A552-1857C5EB1AA4}" presName="Name13" presStyleLbl="parChTrans1D2" presStyleIdx="3" presStyleCnt="5"/>
      <dgm:spPr/>
    </dgm:pt>
    <dgm:pt modelId="{D24576C0-AAD5-4D37-867F-B8A599F3DC3F}" type="pres">
      <dgm:prSet presAssocID="{05D5D245-0991-4445-858A-252A999B4C8F}" presName="childText" presStyleLbl="bgAcc1" presStyleIdx="3" presStyleCnt="5" custScaleX="266619">
        <dgm:presLayoutVars>
          <dgm:bulletEnabled val="1"/>
        </dgm:presLayoutVars>
      </dgm:prSet>
      <dgm:spPr/>
    </dgm:pt>
    <dgm:pt modelId="{E068F40A-21C2-4318-8189-2491FA5E9F77}" type="pres">
      <dgm:prSet presAssocID="{71DECA48-2EE6-461C-878F-EAF8157D0378}" presName="Name13" presStyleLbl="parChTrans1D2" presStyleIdx="4" presStyleCnt="5"/>
      <dgm:spPr/>
    </dgm:pt>
    <dgm:pt modelId="{3861CDB6-245E-46B6-8999-6E2022A61618}" type="pres">
      <dgm:prSet presAssocID="{C9DAE3FE-1A60-45E7-8363-58504D0D93B8}" presName="childText" presStyleLbl="bgAcc1" presStyleIdx="4" presStyleCnt="5" custScaleX="263729">
        <dgm:presLayoutVars>
          <dgm:bulletEnabled val="1"/>
        </dgm:presLayoutVars>
      </dgm:prSet>
      <dgm:spPr/>
    </dgm:pt>
  </dgm:ptLst>
  <dgm:cxnLst>
    <dgm:cxn modelId="{E0861803-E7A5-4C4F-93E8-85D31523F64D}" type="presOf" srcId="{5F8D415A-29C4-45A0-B4F1-E1385B25FF3E}" destId="{4E6A99E3-4B08-4755-BB0D-7E1AD1CB72EE}" srcOrd="0" destOrd="0" presId="urn:microsoft.com/office/officeart/2005/8/layout/hierarchy3#1"/>
    <dgm:cxn modelId="{19942F06-4EA0-4392-A54F-C63BECC3B3BC}" type="presOf" srcId="{6A6A4676-80D2-40F8-BC66-74542F7FBC0C}" destId="{F03B9BF2-DB25-456D-B9AA-D3B7ABDE560B}" srcOrd="0" destOrd="0" presId="urn:microsoft.com/office/officeart/2005/8/layout/hierarchy3#1"/>
    <dgm:cxn modelId="{BFC05E07-BDCC-4BD7-BCE8-1138D609C67A}" type="presOf" srcId="{71623910-498D-4F62-ADEF-D96BF3A026A0}" destId="{1CD90785-E18A-4857-99AE-E7CAD3013771}" srcOrd="0" destOrd="0" presId="urn:microsoft.com/office/officeart/2005/8/layout/hierarchy3#1"/>
    <dgm:cxn modelId="{9CDC990D-F284-4D03-A3B6-948EA8771F17}" type="presOf" srcId="{71DECA48-2EE6-461C-878F-EAF8157D0378}" destId="{E068F40A-21C2-4318-8189-2491FA5E9F77}" srcOrd="0" destOrd="0" presId="urn:microsoft.com/office/officeart/2005/8/layout/hierarchy3#1"/>
    <dgm:cxn modelId="{0539C714-A33A-41DA-A6B3-B03EC05FC1CA}" type="presOf" srcId="{C9DAE3FE-1A60-45E7-8363-58504D0D93B8}" destId="{3861CDB6-245E-46B6-8999-6E2022A61618}" srcOrd="0" destOrd="0" presId="urn:microsoft.com/office/officeart/2005/8/layout/hierarchy3#1"/>
    <dgm:cxn modelId="{CF08F114-E48D-4C82-93E1-54D5182BA1BD}" type="presOf" srcId="{F348BAD1-C87E-4D82-82AB-B13D4C5032CB}" destId="{9121847A-7267-4C8A-B7CF-46294B22924A}" srcOrd="0" destOrd="0" presId="urn:microsoft.com/office/officeart/2005/8/layout/hierarchy3#1"/>
    <dgm:cxn modelId="{364E5F17-1492-4903-9C1C-5FD28E53FCCA}" type="presOf" srcId="{7B9CFB83-EA49-40D1-A552-1857C5EB1AA4}" destId="{4C293933-ED38-4A46-B982-AC4A9A3E0A91}" srcOrd="0" destOrd="0" presId="urn:microsoft.com/office/officeart/2005/8/layout/hierarchy3#1"/>
    <dgm:cxn modelId="{154DD019-A790-4952-BB1E-9CA8015547AF}" type="presOf" srcId="{F348BAD1-C87E-4D82-82AB-B13D4C5032CB}" destId="{5C5105BF-9873-4DA4-BAA7-99CF2AC95024}" srcOrd="1" destOrd="0" presId="urn:microsoft.com/office/officeart/2005/8/layout/hierarchy3#1"/>
    <dgm:cxn modelId="{87F22921-F334-4E93-9EF7-D6DBD3790F6A}" srcId="{71623910-498D-4F62-ADEF-D96BF3A026A0}" destId="{F348BAD1-C87E-4D82-82AB-B13D4C5032CB}" srcOrd="0" destOrd="0" parTransId="{501EDD88-7240-4E70-BF2B-8B70937EE439}" sibTransId="{03F38079-3710-4410-9BBF-454A9FEC1A04}"/>
    <dgm:cxn modelId="{FFBE3C2D-5031-4E8C-B16D-9F352F63E5B9}" type="presOf" srcId="{EBF1F543-2A71-42BD-8A5D-2FFB4B20704E}" destId="{B0D34AA2-BD05-42C1-ADF7-826B810F2BF4}" srcOrd="0" destOrd="0" presId="urn:microsoft.com/office/officeart/2005/8/layout/hierarchy3#1"/>
    <dgm:cxn modelId="{8EAEC464-83FF-48EF-955E-1AA1AFC65CFD}" type="presOf" srcId="{5A321498-5B76-47E0-B7FF-BCB4CB27BB25}" destId="{8D893087-91B7-42BB-B941-2450E7A9F6D5}" srcOrd="0" destOrd="0" presId="urn:microsoft.com/office/officeart/2005/8/layout/hierarchy3#1"/>
    <dgm:cxn modelId="{5B2C3B8C-1CB7-44C4-91A1-7F187C66A39F}" srcId="{F348BAD1-C87E-4D82-82AB-B13D4C5032CB}" destId="{6A6A4676-80D2-40F8-BC66-74542F7FBC0C}" srcOrd="2" destOrd="0" parTransId="{5F8D415A-29C4-45A0-B4F1-E1385B25FF3E}" sibTransId="{5F79A077-6DBD-4F29-A4C4-EDE434479314}"/>
    <dgm:cxn modelId="{ACE18099-B59B-43B8-B921-EEC31AA4FCB1}" type="presOf" srcId="{2CF66DCC-259C-4ED5-87D2-56BF822832C6}" destId="{1A206EBC-5E5F-4595-89A2-B02D82DEE8EE}" srcOrd="0" destOrd="0" presId="urn:microsoft.com/office/officeart/2005/8/layout/hierarchy3#1"/>
    <dgm:cxn modelId="{EBCF43B2-10A6-4A80-B406-3B157C9BA1A5}" srcId="{F348BAD1-C87E-4D82-82AB-B13D4C5032CB}" destId="{C9DAE3FE-1A60-45E7-8363-58504D0D93B8}" srcOrd="4" destOrd="0" parTransId="{71DECA48-2EE6-461C-878F-EAF8157D0378}" sibTransId="{788E126D-8828-4768-B32B-FF713E152912}"/>
    <dgm:cxn modelId="{15ED1FBA-365C-4640-AFBD-AD946596ED4F}" srcId="{F348BAD1-C87E-4D82-82AB-B13D4C5032CB}" destId="{05D5D245-0991-4445-858A-252A999B4C8F}" srcOrd="3" destOrd="0" parTransId="{7B9CFB83-EA49-40D1-A552-1857C5EB1AA4}" sibTransId="{26344758-2A9D-4D72-A746-F237F42DB394}"/>
    <dgm:cxn modelId="{2B5726BD-2CAF-43D8-9693-34F1DACB8023}" srcId="{F348BAD1-C87E-4D82-82AB-B13D4C5032CB}" destId="{522E84C5-5739-44D2-95E3-C36279DC1DB7}" srcOrd="1" destOrd="0" parTransId="{5A321498-5B76-47E0-B7FF-BCB4CB27BB25}" sibTransId="{9F405549-6A6F-4939-B0DB-BB233DDFBFD5}"/>
    <dgm:cxn modelId="{9E86C8D5-D2AA-4C9F-AAF2-C20D545F4607}" type="presOf" srcId="{05D5D245-0991-4445-858A-252A999B4C8F}" destId="{D24576C0-AAD5-4D37-867F-B8A599F3DC3F}" srcOrd="0" destOrd="0" presId="urn:microsoft.com/office/officeart/2005/8/layout/hierarchy3#1"/>
    <dgm:cxn modelId="{0484D1D5-271A-4EB8-9608-956539739A92}" type="presOf" srcId="{522E84C5-5739-44D2-95E3-C36279DC1DB7}" destId="{5C747566-E73B-4791-9AD7-5E491861D26C}" srcOrd="0" destOrd="0" presId="urn:microsoft.com/office/officeart/2005/8/layout/hierarchy3#1"/>
    <dgm:cxn modelId="{19356CD8-8482-4D2E-9DE4-6121660A6BA3}" srcId="{F348BAD1-C87E-4D82-82AB-B13D4C5032CB}" destId="{EBF1F543-2A71-42BD-8A5D-2FFB4B20704E}" srcOrd="0" destOrd="0" parTransId="{2CF66DCC-259C-4ED5-87D2-56BF822832C6}" sibTransId="{265D607A-BE33-41F2-932F-6956DACBF258}"/>
    <dgm:cxn modelId="{CB9CDF0C-03B4-4310-8248-32133F1B8614}" type="presParOf" srcId="{1CD90785-E18A-4857-99AE-E7CAD3013771}" destId="{E7189A95-6BDB-43B8-867B-1BC04633BC8A}" srcOrd="0" destOrd="0" presId="urn:microsoft.com/office/officeart/2005/8/layout/hierarchy3#1"/>
    <dgm:cxn modelId="{413EA04C-A5D8-4CFF-B01F-8FE4EA33798B}" type="presParOf" srcId="{E7189A95-6BDB-43B8-867B-1BC04633BC8A}" destId="{1F9EA113-1402-41B3-9906-76294B40E0AD}" srcOrd="0" destOrd="0" presId="urn:microsoft.com/office/officeart/2005/8/layout/hierarchy3#1"/>
    <dgm:cxn modelId="{41793C73-84D5-4239-856D-0A1FF728D754}" type="presParOf" srcId="{1F9EA113-1402-41B3-9906-76294B40E0AD}" destId="{9121847A-7267-4C8A-B7CF-46294B22924A}" srcOrd="0" destOrd="0" presId="urn:microsoft.com/office/officeart/2005/8/layout/hierarchy3#1"/>
    <dgm:cxn modelId="{5988A9EE-4DBC-4713-8E6C-B1D1FA2D2272}" type="presParOf" srcId="{1F9EA113-1402-41B3-9906-76294B40E0AD}" destId="{5C5105BF-9873-4DA4-BAA7-99CF2AC95024}" srcOrd="1" destOrd="0" presId="urn:microsoft.com/office/officeart/2005/8/layout/hierarchy3#1"/>
    <dgm:cxn modelId="{23E6D6A5-10ED-494B-9E4B-4A923AAEEC5A}" type="presParOf" srcId="{E7189A95-6BDB-43B8-867B-1BC04633BC8A}" destId="{626C7940-AE34-4219-B5B4-1FD19D509B4B}" srcOrd="1" destOrd="0" presId="urn:microsoft.com/office/officeart/2005/8/layout/hierarchy3#1"/>
    <dgm:cxn modelId="{B3173CEB-73AD-4CDC-B8EB-E37B363E0D42}" type="presParOf" srcId="{626C7940-AE34-4219-B5B4-1FD19D509B4B}" destId="{1A206EBC-5E5F-4595-89A2-B02D82DEE8EE}" srcOrd="0" destOrd="0" presId="urn:microsoft.com/office/officeart/2005/8/layout/hierarchy3#1"/>
    <dgm:cxn modelId="{CD50D045-4082-44FA-A62A-CBE2B120D255}" type="presParOf" srcId="{626C7940-AE34-4219-B5B4-1FD19D509B4B}" destId="{B0D34AA2-BD05-42C1-ADF7-826B810F2BF4}" srcOrd="1" destOrd="0" presId="urn:microsoft.com/office/officeart/2005/8/layout/hierarchy3#1"/>
    <dgm:cxn modelId="{6F457BB7-A116-42A0-90B6-EED2B3C65121}" type="presParOf" srcId="{626C7940-AE34-4219-B5B4-1FD19D509B4B}" destId="{8D893087-91B7-42BB-B941-2450E7A9F6D5}" srcOrd="2" destOrd="0" presId="urn:microsoft.com/office/officeart/2005/8/layout/hierarchy3#1"/>
    <dgm:cxn modelId="{3C694D0D-19CE-4D2B-A7DF-19E88F3FB99D}" type="presParOf" srcId="{626C7940-AE34-4219-B5B4-1FD19D509B4B}" destId="{5C747566-E73B-4791-9AD7-5E491861D26C}" srcOrd="3" destOrd="0" presId="urn:microsoft.com/office/officeart/2005/8/layout/hierarchy3#1"/>
    <dgm:cxn modelId="{12149A7B-4AEA-4D9E-9A11-3C1E274E7772}" type="presParOf" srcId="{626C7940-AE34-4219-B5B4-1FD19D509B4B}" destId="{4E6A99E3-4B08-4755-BB0D-7E1AD1CB72EE}" srcOrd="4" destOrd="0" presId="urn:microsoft.com/office/officeart/2005/8/layout/hierarchy3#1"/>
    <dgm:cxn modelId="{F90E1059-400C-4C2B-82AF-FC4DBA95D17E}" type="presParOf" srcId="{626C7940-AE34-4219-B5B4-1FD19D509B4B}" destId="{F03B9BF2-DB25-456D-B9AA-D3B7ABDE560B}" srcOrd="5" destOrd="0" presId="urn:microsoft.com/office/officeart/2005/8/layout/hierarchy3#1"/>
    <dgm:cxn modelId="{85291727-F454-4790-8F18-C65883D6F555}" type="presParOf" srcId="{626C7940-AE34-4219-B5B4-1FD19D509B4B}" destId="{4C293933-ED38-4A46-B982-AC4A9A3E0A91}" srcOrd="6" destOrd="0" presId="urn:microsoft.com/office/officeart/2005/8/layout/hierarchy3#1"/>
    <dgm:cxn modelId="{E4E3A77F-42BC-4F4A-A894-C62C2CA27F49}" type="presParOf" srcId="{626C7940-AE34-4219-B5B4-1FD19D509B4B}" destId="{D24576C0-AAD5-4D37-867F-B8A599F3DC3F}" srcOrd="7" destOrd="0" presId="urn:microsoft.com/office/officeart/2005/8/layout/hierarchy3#1"/>
    <dgm:cxn modelId="{7255340E-9757-426A-9A26-D8267C5A2C08}" type="presParOf" srcId="{626C7940-AE34-4219-B5B4-1FD19D509B4B}" destId="{E068F40A-21C2-4318-8189-2491FA5E9F77}" srcOrd="8" destOrd="0" presId="urn:microsoft.com/office/officeart/2005/8/layout/hierarchy3#1"/>
    <dgm:cxn modelId="{2F94D8BE-FD6A-42DD-8AC3-F284977AAE23}" type="presParOf" srcId="{626C7940-AE34-4219-B5B4-1FD19D509B4B}" destId="{3861CDB6-245E-46B6-8999-6E2022A61618}" srcOrd="9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A327FC-DD39-4A17-86C8-8A09D6B9B356}" type="doc">
      <dgm:prSet loTypeId="urn:microsoft.com/office/officeart/2005/8/layout/default#1" loCatId="list" qsTypeId="urn:microsoft.com/office/officeart/2005/8/quickstyle/simple1#4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07AF4B5E-4A0F-4615-AE8A-0908B3D5ECDE}">
      <dgm:prSet phldrT="[文本]" custT="1"/>
      <dgm:spPr/>
      <dgm:t>
        <a:bodyPr/>
        <a:lstStyle/>
        <a:p>
          <a:r>
            <a:rPr lang="zh-CN" altLang="en-US" sz="3600"/>
            <a:t>时空转换</a:t>
          </a:r>
          <a:endParaRPr lang="zh-CN" altLang="en-US" sz="3600" dirty="0"/>
        </a:p>
      </dgm:t>
    </dgm:pt>
    <dgm:pt modelId="{6186A7A2-DE4A-425D-8680-C7814E2C7856}" cxnId="{F87D20C8-9BD2-4D4B-8D25-0E04DEBEEE72}" type="parTrans">
      <dgm:prSet/>
      <dgm:spPr/>
      <dgm:t>
        <a:bodyPr/>
        <a:lstStyle/>
        <a:p>
          <a:endParaRPr lang="zh-CN" altLang="en-US"/>
        </a:p>
      </dgm:t>
    </dgm:pt>
    <dgm:pt modelId="{D139414F-3FAB-49F4-B128-23E91198F7C8}" cxnId="{F87D20C8-9BD2-4D4B-8D25-0E04DEBEEE72}" type="sibTrans">
      <dgm:prSet/>
      <dgm:spPr/>
      <dgm:t>
        <a:bodyPr/>
        <a:lstStyle/>
        <a:p>
          <a:endParaRPr lang="zh-CN" altLang="en-US"/>
        </a:p>
      </dgm:t>
    </dgm:pt>
    <dgm:pt modelId="{134E9CBC-95EB-49E3-BBD0-DF0E3856261A}">
      <dgm:prSet phldrT="[文本]" custT="1"/>
      <dgm:spPr/>
      <dgm:t>
        <a:bodyPr/>
        <a:lstStyle/>
        <a:p>
          <a:r>
            <a:rPr lang="zh-CN" altLang="en-US" sz="3600"/>
            <a:t>将人物化</a:t>
          </a:r>
          <a:endParaRPr lang="zh-CN" altLang="en-US" sz="3600" dirty="0"/>
        </a:p>
      </dgm:t>
    </dgm:pt>
    <dgm:pt modelId="{457E1A57-9DEA-4399-BB3D-4458BC040730}" cxnId="{44F7CD15-4B82-476A-9D4B-D9605CC2897E}" type="parTrans">
      <dgm:prSet/>
      <dgm:spPr/>
      <dgm:t>
        <a:bodyPr/>
        <a:lstStyle/>
        <a:p>
          <a:endParaRPr lang="zh-CN" altLang="en-US"/>
        </a:p>
      </dgm:t>
    </dgm:pt>
    <dgm:pt modelId="{5129B0DE-6C5E-419D-AD18-708452547C40}" cxnId="{44F7CD15-4B82-476A-9D4B-D9605CC2897E}" type="sibTrans">
      <dgm:prSet/>
      <dgm:spPr/>
      <dgm:t>
        <a:bodyPr/>
        <a:lstStyle/>
        <a:p>
          <a:endParaRPr lang="zh-CN" altLang="en-US"/>
        </a:p>
      </dgm:t>
    </dgm:pt>
    <dgm:pt modelId="{5368A969-E7C0-4A25-85A0-084C92E18F62}">
      <dgm:prSet phldrT="[文本]" custT="1"/>
      <dgm:spPr/>
      <dgm:t>
        <a:bodyPr/>
        <a:lstStyle/>
        <a:p>
          <a:r>
            <a:rPr lang="zh-CN" altLang="en-US" sz="3600"/>
            <a:t>将物人化</a:t>
          </a:r>
          <a:endParaRPr lang="zh-CN" altLang="en-US" sz="3600" dirty="0"/>
        </a:p>
      </dgm:t>
    </dgm:pt>
    <dgm:pt modelId="{6F7FC133-FA0E-4E90-98D3-B7E02B2DA7BF}" cxnId="{9EFDAA4D-04C0-43A0-AE4C-5841808E6681}" type="parTrans">
      <dgm:prSet/>
      <dgm:spPr/>
      <dgm:t>
        <a:bodyPr/>
        <a:lstStyle/>
        <a:p>
          <a:endParaRPr lang="zh-CN" altLang="en-US"/>
        </a:p>
      </dgm:t>
    </dgm:pt>
    <dgm:pt modelId="{3B37E440-7B74-4EE0-8931-BE629530D02A}" cxnId="{9EFDAA4D-04C0-43A0-AE4C-5841808E6681}" type="sibTrans">
      <dgm:prSet/>
      <dgm:spPr/>
      <dgm:t>
        <a:bodyPr/>
        <a:lstStyle/>
        <a:p>
          <a:endParaRPr lang="zh-CN" altLang="en-US"/>
        </a:p>
      </dgm:t>
    </dgm:pt>
    <dgm:pt modelId="{F7784678-D048-4F92-A591-9790E2B3CA12}">
      <dgm:prSet phldrT="[文本]" custT="1"/>
      <dgm:spPr/>
      <dgm:t>
        <a:bodyPr/>
        <a:lstStyle/>
        <a:p>
          <a:r>
            <a:rPr lang="zh-CN" altLang="en-US" sz="3600"/>
            <a:t>逆向思维</a:t>
          </a:r>
          <a:endParaRPr lang="zh-CN" altLang="en-US" sz="3600" dirty="0"/>
        </a:p>
      </dgm:t>
    </dgm:pt>
    <dgm:pt modelId="{2FD1644C-75D1-42D3-8DCA-E67785B2983D}" cxnId="{C0E4A834-52F0-415E-B599-B0F1D2B2C2B6}" type="parTrans">
      <dgm:prSet/>
      <dgm:spPr/>
      <dgm:t>
        <a:bodyPr/>
        <a:lstStyle/>
        <a:p>
          <a:endParaRPr lang="zh-CN" altLang="en-US"/>
        </a:p>
      </dgm:t>
    </dgm:pt>
    <dgm:pt modelId="{E34D2CDF-196E-451C-976D-B09194643D0A}" cxnId="{C0E4A834-52F0-415E-B599-B0F1D2B2C2B6}" type="sibTrans">
      <dgm:prSet/>
      <dgm:spPr/>
      <dgm:t>
        <a:bodyPr/>
        <a:lstStyle/>
        <a:p>
          <a:endParaRPr lang="zh-CN" altLang="en-US"/>
        </a:p>
      </dgm:t>
    </dgm:pt>
    <dgm:pt modelId="{4154E796-B407-44F2-A8F9-3DE963C68C95}" type="pres">
      <dgm:prSet presAssocID="{52A327FC-DD39-4A17-86C8-8A09D6B9B356}" presName="diagram" presStyleCnt="0">
        <dgm:presLayoutVars>
          <dgm:dir/>
          <dgm:resizeHandles val="exact"/>
        </dgm:presLayoutVars>
      </dgm:prSet>
      <dgm:spPr/>
    </dgm:pt>
    <dgm:pt modelId="{B00653C1-EFF7-4DA4-AA24-50F1D5925264}" type="pres">
      <dgm:prSet presAssocID="{07AF4B5E-4A0F-4615-AE8A-0908B3D5ECDE}" presName="node" presStyleLbl="node1" presStyleIdx="0" presStyleCnt="4">
        <dgm:presLayoutVars>
          <dgm:bulletEnabled val="1"/>
        </dgm:presLayoutVars>
      </dgm:prSet>
      <dgm:spPr/>
    </dgm:pt>
    <dgm:pt modelId="{EF8D54F6-DAAC-45A6-BC47-3DBB33ECBE4C}" type="pres">
      <dgm:prSet presAssocID="{D139414F-3FAB-49F4-B128-23E91198F7C8}" presName="sibTrans" presStyleCnt="0"/>
      <dgm:spPr/>
    </dgm:pt>
    <dgm:pt modelId="{96F9A636-9FBC-47E4-B9D5-BF45AC8420D3}" type="pres">
      <dgm:prSet presAssocID="{134E9CBC-95EB-49E3-BBD0-DF0E3856261A}" presName="node" presStyleLbl="node1" presStyleIdx="1" presStyleCnt="4">
        <dgm:presLayoutVars>
          <dgm:bulletEnabled val="1"/>
        </dgm:presLayoutVars>
      </dgm:prSet>
      <dgm:spPr/>
    </dgm:pt>
    <dgm:pt modelId="{1D4A0407-6181-4226-8C93-E3C7DF20E988}" type="pres">
      <dgm:prSet presAssocID="{5129B0DE-6C5E-419D-AD18-708452547C40}" presName="sibTrans" presStyleCnt="0"/>
      <dgm:spPr/>
    </dgm:pt>
    <dgm:pt modelId="{FB943C19-E23E-40C3-8334-FAA1976C6E4B}" type="pres">
      <dgm:prSet presAssocID="{5368A969-E7C0-4A25-85A0-084C92E18F62}" presName="node" presStyleLbl="node1" presStyleIdx="2" presStyleCnt="4">
        <dgm:presLayoutVars>
          <dgm:bulletEnabled val="1"/>
        </dgm:presLayoutVars>
      </dgm:prSet>
      <dgm:spPr/>
    </dgm:pt>
    <dgm:pt modelId="{4DA51F75-6E7A-4FA2-8117-904D90790A24}" type="pres">
      <dgm:prSet presAssocID="{3B37E440-7B74-4EE0-8931-BE629530D02A}" presName="sibTrans" presStyleCnt="0"/>
      <dgm:spPr/>
    </dgm:pt>
    <dgm:pt modelId="{E7D414E3-0AAC-46BA-B951-752DE1BEE7C0}" type="pres">
      <dgm:prSet presAssocID="{F7784678-D048-4F92-A591-9790E2B3CA12}" presName="node" presStyleLbl="node1" presStyleIdx="3" presStyleCnt="4">
        <dgm:presLayoutVars>
          <dgm:bulletEnabled val="1"/>
        </dgm:presLayoutVars>
      </dgm:prSet>
      <dgm:spPr/>
    </dgm:pt>
  </dgm:ptLst>
  <dgm:cxnLst>
    <dgm:cxn modelId="{44F7CD15-4B82-476A-9D4B-D9605CC2897E}" srcId="{52A327FC-DD39-4A17-86C8-8A09D6B9B356}" destId="{134E9CBC-95EB-49E3-BBD0-DF0E3856261A}" srcOrd="1" destOrd="0" parTransId="{457E1A57-9DEA-4399-BB3D-4458BC040730}" sibTransId="{5129B0DE-6C5E-419D-AD18-708452547C40}"/>
    <dgm:cxn modelId="{9B7C6322-47CB-44BD-AE27-F633B47537E2}" type="presOf" srcId="{07AF4B5E-4A0F-4615-AE8A-0908B3D5ECDE}" destId="{B00653C1-EFF7-4DA4-AA24-50F1D5925264}" srcOrd="0" destOrd="0" presId="urn:microsoft.com/office/officeart/2005/8/layout/default#1"/>
    <dgm:cxn modelId="{C0E4A834-52F0-415E-B599-B0F1D2B2C2B6}" srcId="{52A327FC-DD39-4A17-86C8-8A09D6B9B356}" destId="{F7784678-D048-4F92-A591-9790E2B3CA12}" srcOrd="3" destOrd="0" parTransId="{2FD1644C-75D1-42D3-8DCA-E67785B2983D}" sibTransId="{E34D2CDF-196E-451C-976D-B09194643D0A}"/>
    <dgm:cxn modelId="{9EFDAA4D-04C0-43A0-AE4C-5841808E6681}" srcId="{52A327FC-DD39-4A17-86C8-8A09D6B9B356}" destId="{5368A969-E7C0-4A25-85A0-084C92E18F62}" srcOrd="2" destOrd="0" parTransId="{6F7FC133-FA0E-4E90-98D3-B7E02B2DA7BF}" sibTransId="{3B37E440-7B74-4EE0-8931-BE629530D02A}"/>
    <dgm:cxn modelId="{A9828087-7131-4230-94E0-7F49E27DFF06}" type="presOf" srcId="{134E9CBC-95EB-49E3-BBD0-DF0E3856261A}" destId="{96F9A636-9FBC-47E4-B9D5-BF45AC8420D3}" srcOrd="0" destOrd="0" presId="urn:microsoft.com/office/officeart/2005/8/layout/default#1"/>
    <dgm:cxn modelId="{AF8882AC-FC94-4F7A-A75F-6DE67476A7B0}" type="presOf" srcId="{5368A969-E7C0-4A25-85A0-084C92E18F62}" destId="{FB943C19-E23E-40C3-8334-FAA1976C6E4B}" srcOrd="0" destOrd="0" presId="urn:microsoft.com/office/officeart/2005/8/layout/default#1"/>
    <dgm:cxn modelId="{29E782C5-2CAA-4AC1-87C2-8FF4B698CDC0}" type="presOf" srcId="{52A327FC-DD39-4A17-86C8-8A09D6B9B356}" destId="{4154E796-B407-44F2-A8F9-3DE963C68C95}" srcOrd="0" destOrd="0" presId="urn:microsoft.com/office/officeart/2005/8/layout/default#1"/>
    <dgm:cxn modelId="{F87D20C8-9BD2-4D4B-8D25-0E04DEBEEE72}" srcId="{52A327FC-DD39-4A17-86C8-8A09D6B9B356}" destId="{07AF4B5E-4A0F-4615-AE8A-0908B3D5ECDE}" srcOrd="0" destOrd="0" parTransId="{6186A7A2-DE4A-425D-8680-C7814E2C7856}" sibTransId="{D139414F-3FAB-49F4-B128-23E91198F7C8}"/>
    <dgm:cxn modelId="{E5F12DD3-5F06-4025-8649-D4F5CC5C14DB}" type="presOf" srcId="{F7784678-D048-4F92-A591-9790E2B3CA12}" destId="{E7D414E3-0AAC-46BA-B951-752DE1BEE7C0}" srcOrd="0" destOrd="0" presId="urn:microsoft.com/office/officeart/2005/8/layout/default#1"/>
    <dgm:cxn modelId="{6A103CDF-D5DA-414D-8BC1-A3B86858377D}" type="presParOf" srcId="{4154E796-B407-44F2-A8F9-3DE963C68C95}" destId="{B00653C1-EFF7-4DA4-AA24-50F1D5925264}" srcOrd="0" destOrd="0" presId="urn:microsoft.com/office/officeart/2005/8/layout/default#1"/>
    <dgm:cxn modelId="{90CF74A9-F3DA-44FB-9F08-927033B4DBAD}" type="presParOf" srcId="{4154E796-B407-44F2-A8F9-3DE963C68C95}" destId="{EF8D54F6-DAAC-45A6-BC47-3DBB33ECBE4C}" srcOrd="1" destOrd="0" presId="urn:microsoft.com/office/officeart/2005/8/layout/default#1"/>
    <dgm:cxn modelId="{BAE10B33-31CC-4356-980E-1AEABD72E2E3}" type="presParOf" srcId="{4154E796-B407-44F2-A8F9-3DE963C68C95}" destId="{96F9A636-9FBC-47E4-B9D5-BF45AC8420D3}" srcOrd="2" destOrd="0" presId="urn:microsoft.com/office/officeart/2005/8/layout/default#1"/>
    <dgm:cxn modelId="{4DBC71E7-8DBD-4770-B972-244BAE2411BD}" type="presParOf" srcId="{4154E796-B407-44F2-A8F9-3DE963C68C95}" destId="{1D4A0407-6181-4226-8C93-E3C7DF20E988}" srcOrd="3" destOrd="0" presId="urn:microsoft.com/office/officeart/2005/8/layout/default#1"/>
    <dgm:cxn modelId="{8FF8D979-C30B-45AC-96AB-538DE713F0DD}" type="presParOf" srcId="{4154E796-B407-44F2-A8F9-3DE963C68C95}" destId="{FB943C19-E23E-40C3-8334-FAA1976C6E4B}" srcOrd="4" destOrd="0" presId="urn:microsoft.com/office/officeart/2005/8/layout/default#1"/>
    <dgm:cxn modelId="{1C83435A-3F28-400C-BC14-19A95AE6E05C}" type="presParOf" srcId="{4154E796-B407-44F2-A8F9-3DE963C68C95}" destId="{4DA51F75-6E7A-4FA2-8117-904D90790A24}" srcOrd="5" destOrd="0" presId="urn:microsoft.com/office/officeart/2005/8/layout/default#1"/>
    <dgm:cxn modelId="{5BACA9CA-1E16-4E49-AE22-DF2BF0164361}" type="presParOf" srcId="{4154E796-B407-44F2-A8F9-3DE963C68C95}" destId="{E7D414E3-0AAC-46BA-B951-752DE1BEE7C0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811FE5-DB75-4942-B1B2-1B2C9AA05C97}" type="doc">
      <dgm:prSet loTypeId="urn:microsoft.com/office/officeart/2005/8/layout/hierarchy2#1" loCatId="hierarchy" qsTypeId="urn:microsoft.com/office/officeart/2005/8/quickstyle/simple1#5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499FDDD0-05EE-4313-9891-CBBAB932C095}">
      <dgm:prSet phldrT="[文本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400" dirty="0">
              <a:solidFill>
                <a:srgbClr val="FF0000"/>
              </a:solidFill>
            </a:rPr>
            <a:t>题目</a:t>
          </a:r>
          <a:endParaRPr lang="en-US" altLang="zh-CN" sz="2400" dirty="0">
            <a:solidFill>
              <a:srgbClr val="FF0000"/>
            </a:solidFill>
          </a:endParaRPr>
        </a:p>
        <a:p>
          <a:r>
            <a:rPr lang="zh-CN" altLang="en-US" sz="2400" dirty="0"/>
            <a:t>一本有魔法的书</a:t>
          </a:r>
        </a:p>
      </dgm:t>
    </dgm:pt>
    <dgm:pt modelId="{6DAFEB6C-C52D-45F3-9E93-2EADCC1C5070}" cxnId="{E7A77ED8-62D9-4058-AC00-F6609C2D366C}" type="parTrans">
      <dgm:prSet/>
      <dgm:spPr/>
      <dgm:t>
        <a:bodyPr/>
        <a:lstStyle/>
        <a:p>
          <a:endParaRPr lang="zh-CN" altLang="en-US"/>
        </a:p>
      </dgm:t>
    </dgm:pt>
    <dgm:pt modelId="{A0A3B148-1CB8-4912-9F79-D260DEEFF060}" cxnId="{E7A77ED8-62D9-4058-AC00-F6609C2D366C}" type="sibTrans">
      <dgm:prSet/>
      <dgm:spPr/>
      <dgm:t>
        <a:bodyPr/>
        <a:lstStyle/>
        <a:p>
          <a:endParaRPr lang="zh-CN" altLang="en-US"/>
        </a:p>
      </dgm:t>
    </dgm:pt>
    <dgm:pt modelId="{A4F01E33-68A1-414C-8642-9DC5AD2A4F99}">
      <dgm:prSet phldrT="[文本]"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</a:p>
      </dgm:t>
    </dgm:pt>
    <dgm:pt modelId="{A882EE18-381F-4C36-8E63-099FB0B161D4}" cxnId="{EF7A590B-97B5-4BD4-9F21-F5A5637F5BD8}" type="parTrans">
      <dgm:prSet/>
      <dgm:spPr/>
      <dgm:t>
        <a:bodyPr/>
        <a:lstStyle/>
        <a:p>
          <a:endParaRPr lang="zh-CN" altLang="en-US"/>
        </a:p>
      </dgm:t>
    </dgm:pt>
    <dgm:pt modelId="{EDC9A720-4A94-402E-9983-8972A9F4A25D}" cxnId="{EF7A590B-97B5-4BD4-9F21-F5A5637F5BD8}" type="sibTrans">
      <dgm:prSet/>
      <dgm:spPr/>
      <dgm:t>
        <a:bodyPr/>
        <a:lstStyle/>
        <a:p>
          <a:endParaRPr lang="zh-CN" altLang="en-US"/>
        </a:p>
      </dgm:t>
    </dgm:pt>
    <dgm:pt modelId="{F46DC1C4-BC76-4D5E-95DF-DF22F3F2A1F9}">
      <dgm:prSet phldrT="[文本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>
              <a:solidFill>
                <a:srgbClr val="FF0000"/>
              </a:solidFill>
            </a:rPr>
            <a:t>说明原因</a:t>
          </a:r>
          <a:endParaRPr lang="en-US" altLang="zh-CN" sz="2400" b="1" dirty="0">
            <a:solidFill>
              <a:srgbClr val="FF0000"/>
            </a:solidFill>
          </a:endParaRPr>
        </a:p>
        <a:p>
          <a:r>
            <a:rPr lang="zh-CN" altLang="en-US" sz="2400" dirty="0">
              <a:solidFill>
                <a:schemeClr val="tx1"/>
              </a:solidFill>
            </a:rPr>
            <a:t>孩子们不爱读书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04B094ED-A8E3-4995-A15E-8B17CE3B42A8}" cxnId="{97406F8B-D7EF-4FE5-89C9-0AA4F7F13339}" type="parTrans">
      <dgm:prSet/>
      <dgm:spPr/>
      <dgm:t>
        <a:bodyPr/>
        <a:lstStyle/>
        <a:p>
          <a:endParaRPr lang="zh-CN" altLang="en-US"/>
        </a:p>
      </dgm:t>
    </dgm:pt>
    <dgm:pt modelId="{88DE55E5-7D52-452B-845F-A9BAB070742F}" cxnId="{97406F8B-D7EF-4FE5-89C9-0AA4F7F13339}" type="sibTrans">
      <dgm:prSet/>
      <dgm:spPr/>
      <dgm:t>
        <a:bodyPr/>
        <a:lstStyle/>
        <a:p>
          <a:endParaRPr lang="zh-CN" altLang="en-US"/>
        </a:p>
      </dgm:t>
    </dgm:pt>
    <dgm:pt modelId="{B5D3E49F-6124-4E84-A29A-68E8A23C26AB}">
      <dgm:prSet phldrT="[文本]"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中间</a:t>
          </a:r>
        </a:p>
      </dgm:t>
    </dgm:pt>
    <dgm:pt modelId="{404D6B34-F358-4A32-83E8-DF393F347D69}" cxnId="{87555AD2-4009-41A8-B5C9-C358AA630D07}" type="parTrans">
      <dgm:prSet/>
      <dgm:spPr/>
      <dgm:t>
        <a:bodyPr/>
        <a:lstStyle/>
        <a:p>
          <a:endParaRPr lang="zh-CN" altLang="en-US"/>
        </a:p>
      </dgm:t>
    </dgm:pt>
    <dgm:pt modelId="{207D7077-B417-431A-8918-342040A33F66}" cxnId="{87555AD2-4009-41A8-B5C9-C358AA630D07}" type="sibTrans">
      <dgm:prSet/>
      <dgm:spPr/>
      <dgm:t>
        <a:bodyPr/>
        <a:lstStyle/>
        <a:p>
          <a:endParaRPr lang="zh-CN" altLang="en-US"/>
        </a:p>
      </dgm:t>
    </dgm:pt>
    <dgm:pt modelId="{C9688224-B1D2-47A6-8CAF-9C717F7F97E3}">
      <dgm:prSet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</a:p>
      </dgm:t>
    </dgm:pt>
    <dgm:pt modelId="{0BD35BE0-BF59-4B60-B526-6C1960F9BD01}" cxnId="{4B1DED99-E68F-4A9D-A7B3-AE70CCB72E6F}" type="parTrans">
      <dgm:prSet/>
      <dgm:spPr/>
      <dgm:t>
        <a:bodyPr/>
        <a:lstStyle/>
        <a:p>
          <a:endParaRPr lang="zh-CN" altLang="en-US"/>
        </a:p>
      </dgm:t>
    </dgm:pt>
    <dgm:pt modelId="{FC833D80-E5A0-41BE-9CED-AA915D0B721F}" cxnId="{4B1DED99-E68F-4A9D-A7B3-AE70CCB72E6F}" type="sibTrans">
      <dgm:prSet/>
      <dgm:spPr/>
      <dgm:t>
        <a:bodyPr/>
        <a:lstStyle/>
        <a:p>
          <a:endParaRPr lang="zh-CN" altLang="en-US"/>
        </a:p>
      </dgm:t>
    </dgm:pt>
    <dgm:pt modelId="{F9F714C1-4E90-4A62-8688-5B925974DD0C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tx1"/>
              </a:solidFill>
            </a:rPr>
            <a:t>让孩子们爱上读书</a:t>
          </a:r>
        </a:p>
      </dgm:t>
    </dgm:pt>
    <dgm:pt modelId="{009D0E18-D88C-4206-8D00-B85E8D352738}" cxnId="{0A3A9596-BDF7-47C1-A4C2-AEBE41EE6531}" type="parTrans">
      <dgm:prSet/>
      <dgm:spPr/>
      <dgm:t>
        <a:bodyPr/>
        <a:lstStyle/>
        <a:p>
          <a:endParaRPr lang="zh-CN" altLang="en-US"/>
        </a:p>
      </dgm:t>
    </dgm:pt>
    <dgm:pt modelId="{4563ACD2-309A-44BB-9ECB-57E2DCDF10C0}" cxnId="{0A3A9596-BDF7-47C1-A4C2-AEBE41EE6531}" type="sibTrans">
      <dgm:prSet/>
      <dgm:spPr/>
      <dgm:t>
        <a:bodyPr/>
        <a:lstStyle/>
        <a:p>
          <a:endParaRPr lang="zh-CN" altLang="en-US"/>
        </a:p>
      </dgm:t>
    </dgm:pt>
    <dgm:pt modelId="{C89AC84E-5F9F-4964-9A25-739C55DFAE0D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zh-CN" altLang="en-US" sz="2000" b="1" dirty="0">
              <a:solidFill>
                <a:srgbClr val="FF0000"/>
              </a:solidFill>
            </a:rPr>
            <a:t>点明中心</a:t>
          </a:r>
          <a:endParaRPr lang="en-US" altLang="zh-CN" sz="2000" b="1" dirty="0">
            <a:solidFill>
              <a:srgbClr val="FF0000"/>
            </a:solidFill>
          </a:endParaRPr>
        </a:p>
        <a:p>
          <a:pPr algn="l"/>
          <a:r>
            <a:rPr lang="zh-CN" altLang="en-US" sz="2000" b="1" dirty="0">
              <a:latin typeface="+mn-ea"/>
            </a:rPr>
            <a:t> </a:t>
          </a:r>
          <a:r>
            <a:rPr lang="zh-CN" altLang="en-US" sz="2000" b="1" dirty="0">
              <a:solidFill>
                <a:schemeClr val="tx1"/>
              </a:solidFill>
              <a:latin typeface="+mn-ea"/>
            </a:rPr>
            <a:t>小朋友们要多读书，丰富自己的知识。</a:t>
          </a:r>
          <a:endParaRPr lang="en-US" altLang="zh-CN" sz="2000" dirty="0">
            <a:solidFill>
              <a:schemeClr val="tx1"/>
            </a:solidFill>
          </a:endParaRPr>
        </a:p>
      </dgm:t>
    </dgm:pt>
    <dgm:pt modelId="{33AB9E00-A304-4101-9C5E-9767182C812E}" cxnId="{1890E270-E7FE-48C5-B2AA-827BC08E2F92}" type="parTrans">
      <dgm:prSet/>
      <dgm:spPr/>
      <dgm:t>
        <a:bodyPr/>
        <a:lstStyle/>
        <a:p>
          <a:endParaRPr lang="zh-CN" altLang="en-US"/>
        </a:p>
      </dgm:t>
    </dgm:pt>
    <dgm:pt modelId="{189E3E80-7F5C-4119-965D-DA3DABFEDBE9}" cxnId="{1890E270-E7FE-48C5-B2AA-827BC08E2F92}" type="sibTrans">
      <dgm:prSet/>
      <dgm:spPr/>
      <dgm:t>
        <a:bodyPr/>
        <a:lstStyle/>
        <a:p>
          <a:endParaRPr lang="zh-CN" altLang="en-US"/>
        </a:p>
      </dgm:t>
    </dgm:pt>
    <dgm:pt modelId="{10B06A53-3795-4960-8F10-7407DCEDE0CE}">
      <dgm:prSet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ea"/>
            </a:rPr>
            <a:t>书里的画面会动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09393877-7973-4057-B335-C9AB7D732057}" cxnId="{77949847-036B-44D7-803B-AC653AB96BFA}" type="parTrans">
      <dgm:prSet/>
      <dgm:spPr/>
      <dgm:t>
        <a:bodyPr/>
        <a:lstStyle/>
        <a:p>
          <a:endParaRPr lang="zh-CN" altLang="en-US"/>
        </a:p>
      </dgm:t>
    </dgm:pt>
    <dgm:pt modelId="{067B7272-5127-4128-B4DF-0B73C0E5A027}" cxnId="{77949847-036B-44D7-803B-AC653AB96BFA}" type="sibTrans">
      <dgm:prSet/>
      <dgm:spPr/>
      <dgm:t>
        <a:bodyPr/>
        <a:lstStyle/>
        <a:p>
          <a:endParaRPr lang="zh-CN" altLang="en-US"/>
        </a:p>
      </dgm:t>
    </dgm:pt>
    <dgm:pt modelId="{C3E6EC3C-1A3F-4D5A-8B63-07594FFCD057}">
      <dgm:prSet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ea"/>
            </a:rPr>
            <a:t>书可以和人对话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04FF20C0-98CC-471D-86D0-0A99D893A6A6}" cxnId="{806BB518-22A2-46B7-A201-F0D469077A1E}" type="parTrans">
      <dgm:prSet/>
      <dgm:spPr/>
      <dgm:t>
        <a:bodyPr/>
        <a:lstStyle/>
        <a:p>
          <a:endParaRPr lang="zh-CN" altLang="en-US"/>
        </a:p>
      </dgm:t>
    </dgm:pt>
    <dgm:pt modelId="{0D6F4DE6-9890-44A1-9668-FF9C6AC3A35C}" cxnId="{806BB518-22A2-46B7-A201-F0D469077A1E}" type="sibTrans">
      <dgm:prSet/>
      <dgm:spPr/>
      <dgm:t>
        <a:bodyPr/>
        <a:lstStyle/>
        <a:p>
          <a:endParaRPr lang="zh-CN" altLang="en-US"/>
        </a:p>
      </dgm:t>
    </dgm:pt>
    <dgm:pt modelId="{FAA51CD4-C6AC-494D-8550-606021FE62AE}">
      <dgm:prSet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ea"/>
            </a:rPr>
            <a:t>书里能听到各种声音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71BBCC84-5562-4647-8AD4-093C2AA6C158}" cxnId="{788B0F53-3D77-4998-A16C-996D8AB35C4F}" type="parTrans">
      <dgm:prSet/>
      <dgm:spPr/>
      <dgm:t>
        <a:bodyPr/>
        <a:lstStyle/>
        <a:p>
          <a:endParaRPr lang="zh-CN" altLang="en-US"/>
        </a:p>
      </dgm:t>
    </dgm:pt>
    <dgm:pt modelId="{B4564C48-C7F9-40EF-A354-B81B26F81753}" cxnId="{788B0F53-3D77-4998-A16C-996D8AB35C4F}" type="sibTrans">
      <dgm:prSet/>
      <dgm:spPr/>
      <dgm:t>
        <a:bodyPr/>
        <a:lstStyle/>
        <a:p>
          <a:endParaRPr lang="zh-CN" altLang="en-US"/>
        </a:p>
      </dgm:t>
    </dgm:pt>
    <dgm:pt modelId="{9AFF99F9-3CAD-4ED5-8F00-B08ED07945B1}" type="pres">
      <dgm:prSet presAssocID="{1E811FE5-DB75-4942-B1B2-1B2C9AA05C9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5FC2633-DC15-4A26-824B-AE784F72FC23}" type="pres">
      <dgm:prSet presAssocID="{499FDDD0-05EE-4313-9891-CBBAB932C095}" presName="root1" presStyleCnt="0"/>
      <dgm:spPr/>
    </dgm:pt>
    <dgm:pt modelId="{02C144CB-CCEC-4F20-9B59-C18B8D22EE5F}" type="pres">
      <dgm:prSet presAssocID="{499FDDD0-05EE-4313-9891-CBBAB932C095}" presName="LevelOneTextNode" presStyleLbl="node0" presStyleIdx="0" presStyleCnt="1" custScaleY="350956">
        <dgm:presLayoutVars>
          <dgm:chPref val="3"/>
        </dgm:presLayoutVars>
      </dgm:prSet>
      <dgm:spPr/>
    </dgm:pt>
    <dgm:pt modelId="{86F140CE-8969-4194-A44D-E952E6DCF7D1}" type="pres">
      <dgm:prSet presAssocID="{499FDDD0-05EE-4313-9891-CBBAB932C095}" presName="level2hierChild" presStyleCnt="0"/>
      <dgm:spPr/>
    </dgm:pt>
    <dgm:pt modelId="{52E0BE0F-9121-4557-A6A2-C98D238E136D}" type="pres">
      <dgm:prSet presAssocID="{A882EE18-381F-4C36-8E63-099FB0B161D4}" presName="conn2-1" presStyleLbl="parChTrans1D2" presStyleIdx="0" presStyleCnt="3"/>
      <dgm:spPr/>
    </dgm:pt>
    <dgm:pt modelId="{05AC796A-6C1A-49E1-81BE-4E58696BE0E8}" type="pres">
      <dgm:prSet presAssocID="{A882EE18-381F-4C36-8E63-099FB0B161D4}" presName="connTx" presStyleLbl="parChTrans1D2" presStyleIdx="0" presStyleCnt="3"/>
      <dgm:spPr/>
    </dgm:pt>
    <dgm:pt modelId="{DC9D55BD-0C44-4B47-B308-385564A76E56}" type="pres">
      <dgm:prSet presAssocID="{A4F01E33-68A1-414C-8642-9DC5AD2A4F99}" presName="root2" presStyleCnt="0"/>
      <dgm:spPr/>
    </dgm:pt>
    <dgm:pt modelId="{6508E747-7F9B-4535-ABFE-FC0E965FAAEF}" type="pres">
      <dgm:prSet presAssocID="{A4F01E33-68A1-414C-8642-9DC5AD2A4F99}" presName="LevelTwoTextNode" presStyleLbl="node2" presStyleIdx="0" presStyleCnt="3">
        <dgm:presLayoutVars>
          <dgm:chPref val="3"/>
        </dgm:presLayoutVars>
      </dgm:prSet>
      <dgm:spPr/>
    </dgm:pt>
    <dgm:pt modelId="{F9EE11FE-38DE-440B-81A7-5B2A3FF43090}" type="pres">
      <dgm:prSet presAssocID="{A4F01E33-68A1-414C-8642-9DC5AD2A4F99}" presName="level3hierChild" presStyleCnt="0"/>
      <dgm:spPr/>
    </dgm:pt>
    <dgm:pt modelId="{89D67C27-D064-4AE4-AEE5-5FF1E888D75E}" type="pres">
      <dgm:prSet presAssocID="{04B094ED-A8E3-4995-A15E-8B17CE3B42A8}" presName="conn2-1" presStyleLbl="parChTrans1D3" presStyleIdx="0" presStyleCnt="3"/>
      <dgm:spPr/>
    </dgm:pt>
    <dgm:pt modelId="{A03C092A-C3E3-40A6-AB51-78835EDB859B}" type="pres">
      <dgm:prSet presAssocID="{04B094ED-A8E3-4995-A15E-8B17CE3B42A8}" presName="connTx" presStyleLbl="parChTrans1D3" presStyleIdx="0" presStyleCnt="3"/>
      <dgm:spPr/>
    </dgm:pt>
    <dgm:pt modelId="{BBBBAAA4-2C70-4457-87E8-3E899213E3EF}" type="pres">
      <dgm:prSet presAssocID="{F46DC1C4-BC76-4D5E-95DF-DF22F3F2A1F9}" presName="root2" presStyleCnt="0"/>
      <dgm:spPr/>
    </dgm:pt>
    <dgm:pt modelId="{B9BB39C3-4FB0-4F25-8F37-00BEDC59C865}" type="pres">
      <dgm:prSet presAssocID="{F46DC1C4-BC76-4D5E-95DF-DF22F3F2A1F9}" presName="LevelTwoTextNode" presStyleLbl="node3" presStyleIdx="0" presStyleCnt="3" custScaleX="337972" custScaleY="199029">
        <dgm:presLayoutVars>
          <dgm:chPref val="3"/>
        </dgm:presLayoutVars>
      </dgm:prSet>
      <dgm:spPr/>
    </dgm:pt>
    <dgm:pt modelId="{18FEEB7F-E92F-4502-B5A9-690BC26A097C}" type="pres">
      <dgm:prSet presAssocID="{F46DC1C4-BC76-4D5E-95DF-DF22F3F2A1F9}" presName="level3hierChild" presStyleCnt="0"/>
      <dgm:spPr/>
    </dgm:pt>
    <dgm:pt modelId="{548B70FA-C675-492C-BDB0-F460A4AF67B2}" type="pres">
      <dgm:prSet presAssocID="{404D6B34-F358-4A32-83E8-DF393F347D69}" presName="conn2-1" presStyleLbl="parChTrans1D2" presStyleIdx="1" presStyleCnt="3"/>
      <dgm:spPr/>
    </dgm:pt>
    <dgm:pt modelId="{B5BD6B95-C90B-4D85-890E-F43C1B60551A}" type="pres">
      <dgm:prSet presAssocID="{404D6B34-F358-4A32-83E8-DF393F347D69}" presName="connTx" presStyleLbl="parChTrans1D2" presStyleIdx="1" presStyleCnt="3"/>
      <dgm:spPr/>
    </dgm:pt>
    <dgm:pt modelId="{5EF776E0-7472-4C16-9E78-022D85A82ACE}" type="pres">
      <dgm:prSet presAssocID="{B5D3E49F-6124-4E84-A29A-68E8A23C26AB}" presName="root2" presStyleCnt="0"/>
      <dgm:spPr/>
    </dgm:pt>
    <dgm:pt modelId="{DB83C8C3-BA8C-41CF-953F-03A6C64EED16}" type="pres">
      <dgm:prSet presAssocID="{B5D3E49F-6124-4E84-A29A-68E8A23C26AB}" presName="LevelTwoTextNode" presStyleLbl="node2" presStyleIdx="1" presStyleCnt="3">
        <dgm:presLayoutVars>
          <dgm:chPref val="3"/>
        </dgm:presLayoutVars>
      </dgm:prSet>
      <dgm:spPr/>
    </dgm:pt>
    <dgm:pt modelId="{89B352F9-18C1-4583-8E9E-3DC6D8FC85EC}" type="pres">
      <dgm:prSet presAssocID="{B5D3E49F-6124-4E84-A29A-68E8A23C26AB}" presName="level3hierChild" presStyleCnt="0"/>
      <dgm:spPr/>
    </dgm:pt>
    <dgm:pt modelId="{B377ECBD-BFDA-49A9-A585-219F0B112C7A}" type="pres">
      <dgm:prSet presAssocID="{009D0E18-D88C-4206-8D00-B85E8D352738}" presName="conn2-1" presStyleLbl="parChTrans1D3" presStyleIdx="1" presStyleCnt="3"/>
      <dgm:spPr/>
    </dgm:pt>
    <dgm:pt modelId="{7E1E8DC3-0A4B-48F7-BBFD-4E1F1B581F8F}" type="pres">
      <dgm:prSet presAssocID="{009D0E18-D88C-4206-8D00-B85E8D352738}" presName="connTx" presStyleLbl="parChTrans1D3" presStyleIdx="1" presStyleCnt="3"/>
      <dgm:spPr/>
    </dgm:pt>
    <dgm:pt modelId="{D7C6B982-E167-4E4D-8F1A-08560F57A02D}" type="pres">
      <dgm:prSet presAssocID="{F9F714C1-4E90-4A62-8688-5B925974DD0C}" presName="root2" presStyleCnt="0"/>
      <dgm:spPr/>
    </dgm:pt>
    <dgm:pt modelId="{3B0B0E8C-CA1F-408B-86CC-8FE0049FA9A1}" type="pres">
      <dgm:prSet presAssocID="{F9F714C1-4E90-4A62-8688-5B925974DD0C}" presName="LevelTwoTextNode" presStyleLbl="node3" presStyleIdx="1" presStyleCnt="3" custScaleY="211116">
        <dgm:presLayoutVars>
          <dgm:chPref val="3"/>
        </dgm:presLayoutVars>
      </dgm:prSet>
      <dgm:spPr/>
    </dgm:pt>
    <dgm:pt modelId="{AB25DC1A-FA3A-4EA2-B1E5-4778E2B5CA6F}" type="pres">
      <dgm:prSet presAssocID="{F9F714C1-4E90-4A62-8688-5B925974DD0C}" presName="level3hierChild" presStyleCnt="0"/>
      <dgm:spPr/>
    </dgm:pt>
    <dgm:pt modelId="{CBCB884B-A8AC-47D6-B797-E7F352949138}" type="pres">
      <dgm:prSet presAssocID="{09393877-7973-4057-B335-C9AB7D732057}" presName="conn2-1" presStyleLbl="parChTrans1D4" presStyleIdx="0" presStyleCnt="3"/>
      <dgm:spPr/>
    </dgm:pt>
    <dgm:pt modelId="{20F41AA5-0102-4257-A0B5-A721B53F9CAE}" type="pres">
      <dgm:prSet presAssocID="{09393877-7973-4057-B335-C9AB7D732057}" presName="connTx" presStyleLbl="parChTrans1D4" presStyleIdx="0" presStyleCnt="3"/>
      <dgm:spPr/>
    </dgm:pt>
    <dgm:pt modelId="{A8FAA747-9973-48AC-B0B3-4D1537A7EC2A}" type="pres">
      <dgm:prSet presAssocID="{10B06A53-3795-4960-8F10-7407DCEDE0CE}" presName="root2" presStyleCnt="0"/>
      <dgm:spPr/>
    </dgm:pt>
    <dgm:pt modelId="{BB8DE4AC-34D0-4205-B565-827BD2B0EA8F}" type="pres">
      <dgm:prSet presAssocID="{10B06A53-3795-4960-8F10-7407DCEDE0CE}" presName="LevelTwoTextNode" presStyleLbl="node4" presStyleIdx="0" presStyleCnt="3" custScaleX="220706">
        <dgm:presLayoutVars>
          <dgm:chPref val="3"/>
        </dgm:presLayoutVars>
      </dgm:prSet>
      <dgm:spPr/>
    </dgm:pt>
    <dgm:pt modelId="{A63E0F77-F967-4AF5-B277-475D5AED61B3}" type="pres">
      <dgm:prSet presAssocID="{10B06A53-3795-4960-8F10-7407DCEDE0CE}" presName="level3hierChild" presStyleCnt="0"/>
      <dgm:spPr/>
    </dgm:pt>
    <dgm:pt modelId="{1422B791-6F18-432D-BE24-E87D19D6AEB6}" type="pres">
      <dgm:prSet presAssocID="{04FF20C0-98CC-471D-86D0-0A99D893A6A6}" presName="conn2-1" presStyleLbl="parChTrans1D4" presStyleIdx="1" presStyleCnt="3"/>
      <dgm:spPr/>
    </dgm:pt>
    <dgm:pt modelId="{6D2870B5-F83C-48D6-ACCD-79C729612671}" type="pres">
      <dgm:prSet presAssocID="{04FF20C0-98CC-471D-86D0-0A99D893A6A6}" presName="connTx" presStyleLbl="parChTrans1D4" presStyleIdx="1" presStyleCnt="3"/>
      <dgm:spPr/>
    </dgm:pt>
    <dgm:pt modelId="{ED737A7D-94D9-4E35-A577-27772E37F7BD}" type="pres">
      <dgm:prSet presAssocID="{C3E6EC3C-1A3F-4D5A-8B63-07594FFCD057}" presName="root2" presStyleCnt="0"/>
      <dgm:spPr/>
    </dgm:pt>
    <dgm:pt modelId="{628F2204-67BD-4420-99CF-45541771DA98}" type="pres">
      <dgm:prSet presAssocID="{C3E6EC3C-1A3F-4D5A-8B63-07594FFCD057}" presName="LevelTwoTextNode" presStyleLbl="node4" presStyleIdx="1" presStyleCnt="3" custScaleX="219379">
        <dgm:presLayoutVars>
          <dgm:chPref val="3"/>
        </dgm:presLayoutVars>
      </dgm:prSet>
      <dgm:spPr/>
    </dgm:pt>
    <dgm:pt modelId="{5885492E-DC22-4B3B-9490-2F6022115D47}" type="pres">
      <dgm:prSet presAssocID="{C3E6EC3C-1A3F-4D5A-8B63-07594FFCD057}" presName="level3hierChild" presStyleCnt="0"/>
      <dgm:spPr/>
    </dgm:pt>
    <dgm:pt modelId="{D53BE836-336E-4530-B249-CAE4B6222C1E}" type="pres">
      <dgm:prSet presAssocID="{71BBCC84-5562-4647-8AD4-093C2AA6C158}" presName="conn2-1" presStyleLbl="parChTrans1D4" presStyleIdx="2" presStyleCnt="3"/>
      <dgm:spPr/>
    </dgm:pt>
    <dgm:pt modelId="{AE5F8489-48C4-42A2-88B6-866A84D5D44F}" type="pres">
      <dgm:prSet presAssocID="{71BBCC84-5562-4647-8AD4-093C2AA6C158}" presName="connTx" presStyleLbl="parChTrans1D4" presStyleIdx="2" presStyleCnt="3"/>
      <dgm:spPr/>
    </dgm:pt>
    <dgm:pt modelId="{152AF11A-B375-4D3C-AA3E-3E6513B8926D}" type="pres">
      <dgm:prSet presAssocID="{FAA51CD4-C6AC-494D-8550-606021FE62AE}" presName="root2" presStyleCnt="0"/>
      <dgm:spPr/>
    </dgm:pt>
    <dgm:pt modelId="{8ED8D7B3-1C71-4D34-A6BD-55D90CAE4F5A}" type="pres">
      <dgm:prSet presAssocID="{FAA51CD4-C6AC-494D-8550-606021FE62AE}" presName="LevelTwoTextNode" presStyleLbl="node4" presStyleIdx="2" presStyleCnt="3" custScaleX="221764">
        <dgm:presLayoutVars>
          <dgm:chPref val="3"/>
        </dgm:presLayoutVars>
      </dgm:prSet>
      <dgm:spPr/>
    </dgm:pt>
    <dgm:pt modelId="{920EF810-C087-4A9C-8243-81BFFA11C6E7}" type="pres">
      <dgm:prSet presAssocID="{FAA51CD4-C6AC-494D-8550-606021FE62AE}" presName="level3hierChild" presStyleCnt="0"/>
      <dgm:spPr/>
    </dgm:pt>
    <dgm:pt modelId="{CFC5A724-A794-4ED4-9674-A18A485F74C7}" type="pres">
      <dgm:prSet presAssocID="{0BD35BE0-BF59-4B60-B526-6C1960F9BD01}" presName="conn2-1" presStyleLbl="parChTrans1D2" presStyleIdx="2" presStyleCnt="3"/>
      <dgm:spPr/>
    </dgm:pt>
    <dgm:pt modelId="{5C42A868-A056-4C99-B31F-3149BB20B243}" type="pres">
      <dgm:prSet presAssocID="{0BD35BE0-BF59-4B60-B526-6C1960F9BD01}" presName="connTx" presStyleLbl="parChTrans1D2" presStyleIdx="2" presStyleCnt="3"/>
      <dgm:spPr/>
    </dgm:pt>
    <dgm:pt modelId="{EEED6215-AFCD-4DA8-996D-9759D3B72582}" type="pres">
      <dgm:prSet presAssocID="{C9688224-B1D2-47A6-8CAF-9C717F7F97E3}" presName="root2" presStyleCnt="0"/>
      <dgm:spPr/>
    </dgm:pt>
    <dgm:pt modelId="{E8EF4D30-DD87-4178-B327-A94530B67FDD}" type="pres">
      <dgm:prSet presAssocID="{C9688224-B1D2-47A6-8CAF-9C717F7F97E3}" presName="LevelTwoTextNode" presStyleLbl="node2" presStyleIdx="2" presStyleCnt="3" custLinFactNeighborX="912" custLinFactNeighborY="2171">
        <dgm:presLayoutVars>
          <dgm:chPref val="3"/>
        </dgm:presLayoutVars>
      </dgm:prSet>
      <dgm:spPr/>
    </dgm:pt>
    <dgm:pt modelId="{F24D939D-C528-4D66-A9DC-8F4A18BFBED8}" type="pres">
      <dgm:prSet presAssocID="{C9688224-B1D2-47A6-8CAF-9C717F7F97E3}" presName="level3hierChild" presStyleCnt="0"/>
      <dgm:spPr/>
    </dgm:pt>
    <dgm:pt modelId="{312CB536-63D5-4DE2-A6D3-781976E8B721}" type="pres">
      <dgm:prSet presAssocID="{33AB9E00-A304-4101-9C5E-9767182C812E}" presName="conn2-1" presStyleLbl="parChTrans1D3" presStyleIdx="2" presStyleCnt="3"/>
      <dgm:spPr/>
    </dgm:pt>
    <dgm:pt modelId="{B3069479-D98E-474F-9F28-2BD55F55802C}" type="pres">
      <dgm:prSet presAssocID="{33AB9E00-A304-4101-9C5E-9767182C812E}" presName="connTx" presStyleLbl="parChTrans1D3" presStyleIdx="2" presStyleCnt="3"/>
      <dgm:spPr/>
    </dgm:pt>
    <dgm:pt modelId="{520D4A13-5AD6-4004-9240-A553EB044903}" type="pres">
      <dgm:prSet presAssocID="{C89AC84E-5F9F-4964-9A25-739C55DFAE0D}" presName="root2" presStyleCnt="0"/>
      <dgm:spPr/>
    </dgm:pt>
    <dgm:pt modelId="{28966BAD-DE08-429A-BDA8-51B205E30BA8}" type="pres">
      <dgm:prSet presAssocID="{C89AC84E-5F9F-4964-9A25-739C55DFAE0D}" presName="LevelTwoTextNode" presStyleLbl="node3" presStyleIdx="2" presStyleCnt="3" custScaleX="182842" custScaleY="267290">
        <dgm:presLayoutVars>
          <dgm:chPref val="3"/>
        </dgm:presLayoutVars>
      </dgm:prSet>
      <dgm:spPr/>
    </dgm:pt>
    <dgm:pt modelId="{35E6DE14-300F-4753-A5C1-83008BDCF95C}" type="pres">
      <dgm:prSet presAssocID="{C89AC84E-5F9F-4964-9A25-739C55DFAE0D}" presName="level3hierChild" presStyleCnt="0"/>
      <dgm:spPr/>
    </dgm:pt>
  </dgm:ptLst>
  <dgm:cxnLst>
    <dgm:cxn modelId="{A696DF01-31AC-4582-AA82-E521FDD5455A}" type="presOf" srcId="{404D6B34-F358-4A32-83E8-DF393F347D69}" destId="{B5BD6B95-C90B-4D85-890E-F43C1B60551A}" srcOrd="1" destOrd="0" presId="urn:microsoft.com/office/officeart/2005/8/layout/hierarchy2#1"/>
    <dgm:cxn modelId="{E318F002-15E7-42FB-87EE-82C2B32187AF}" type="presOf" srcId="{33AB9E00-A304-4101-9C5E-9767182C812E}" destId="{B3069479-D98E-474F-9F28-2BD55F55802C}" srcOrd="1" destOrd="0" presId="urn:microsoft.com/office/officeart/2005/8/layout/hierarchy2#1"/>
    <dgm:cxn modelId="{EF7A590B-97B5-4BD4-9F21-F5A5637F5BD8}" srcId="{499FDDD0-05EE-4313-9891-CBBAB932C095}" destId="{A4F01E33-68A1-414C-8642-9DC5AD2A4F99}" srcOrd="0" destOrd="0" parTransId="{A882EE18-381F-4C36-8E63-099FB0B161D4}" sibTransId="{EDC9A720-4A94-402E-9983-8972A9F4A25D}"/>
    <dgm:cxn modelId="{806BB518-22A2-46B7-A201-F0D469077A1E}" srcId="{F9F714C1-4E90-4A62-8688-5B925974DD0C}" destId="{C3E6EC3C-1A3F-4D5A-8B63-07594FFCD057}" srcOrd="1" destOrd="0" parTransId="{04FF20C0-98CC-471D-86D0-0A99D893A6A6}" sibTransId="{0D6F4DE6-9890-44A1-9668-FF9C6AC3A35C}"/>
    <dgm:cxn modelId="{11780E24-95E2-4973-A3C6-6112F92F8813}" type="presOf" srcId="{0BD35BE0-BF59-4B60-B526-6C1960F9BD01}" destId="{5C42A868-A056-4C99-B31F-3149BB20B243}" srcOrd="1" destOrd="0" presId="urn:microsoft.com/office/officeart/2005/8/layout/hierarchy2#1"/>
    <dgm:cxn modelId="{202B9524-58FC-47DD-968E-BFC837C22349}" type="presOf" srcId="{009D0E18-D88C-4206-8D00-B85E8D352738}" destId="{7E1E8DC3-0A4B-48F7-BBFD-4E1F1B581F8F}" srcOrd="1" destOrd="0" presId="urn:microsoft.com/office/officeart/2005/8/layout/hierarchy2#1"/>
    <dgm:cxn modelId="{52D76F40-226E-458B-BF0D-139504D5B49F}" type="presOf" srcId="{F46DC1C4-BC76-4D5E-95DF-DF22F3F2A1F9}" destId="{B9BB39C3-4FB0-4F25-8F37-00BEDC59C865}" srcOrd="0" destOrd="0" presId="urn:microsoft.com/office/officeart/2005/8/layout/hierarchy2#1"/>
    <dgm:cxn modelId="{77949847-036B-44D7-803B-AC653AB96BFA}" srcId="{F9F714C1-4E90-4A62-8688-5B925974DD0C}" destId="{10B06A53-3795-4960-8F10-7407DCEDE0CE}" srcOrd="0" destOrd="0" parTransId="{09393877-7973-4057-B335-C9AB7D732057}" sibTransId="{067B7272-5127-4128-B4DF-0B73C0E5A027}"/>
    <dgm:cxn modelId="{F34C4268-565D-40E6-B892-E93129F69006}" type="presOf" srcId="{A882EE18-381F-4C36-8E63-099FB0B161D4}" destId="{05AC796A-6C1A-49E1-81BE-4E58696BE0E8}" srcOrd="1" destOrd="0" presId="urn:microsoft.com/office/officeart/2005/8/layout/hierarchy2#1"/>
    <dgm:cxn modelId="{31DE2C6A-594B-4DBF-BE72-A04786BC3C58}" type="presOf" srcId="{A882EE18-381F-4C36-8E63-099FB0B161D4}" destId="{52E0BE0F-9121-4557-A6A2-C98D238E136D}" srcOrd="0" destOrd="0" presId="urn:microsoft.com/office/officeart/2005/8/layout/hierarchy2#1"/>
    <dgm:cxn modelId="{D8EBFA6A-D562-4974-A7C8-E230F3163922}" type="presOf" srcId="{C89AC84E-5F9F-4964-9A25-739C55DFAE0D}" destId="{28966BAD-DE08-429A-BDA8-51B205E30BA8}" srcOrd="0" destOrd="0" presId="urn:microsoft.com/office/officeart/2005/8/layout/hierarchy2#1"/>
    <dgm:cxn modelId="{5ECD6F6B-C30D-4AD2-B7B2-DAFA321E51EE}" type="presOf" srcId="{499FDDD0-05EE-4313-9891-CBBAB932C095}" destId="{02C144CB-CCEC-4F20-9B59-C18B8D22EE5F}" srcOrd="0" destOrd="0" presId="urn:microsoft.com/office/officeart/2005/8/layout/hierarchy2#1"/>
    <dgm:cxn modelId="{79840670-4735-4953-AF48-6E4D6ED84F26}" type="presOf" srcId="{10B06A53-3795-4960-8F10-7407DCEDE0CE}" destId="{BB8DE4AC-34D0-4205-B565-827BD2B0EA8F}" srcOrd="0" destOrd="0" presId="urn:microsoft.com/office/officeart/2005/8/layout/hierarchy2#1"/>
    <dgm:cxn modelId="{1890E270-E7FE-48C5-B2AA-827BC08E2F92}" srcId="{C9688224-B1D2-47A6-8CAF-9C717F7F97E3}" destId="{C89AC84E-5F9F-4964-9A25-739C55DFAE0D}" srcOrd="0" destOrd="0" parTransId="{33AB9E00-A304-4101-9C5E-9767182C812E}" sibTransId="{189E3E80-7F5C-4119-965D-DA3DABFEDBE9}"/>
    <dgm:cxn modelId="{788B0F53-3D77-4998-A16C-996D8AB35C4F}" srcId="{F9F714C1-4E90-4A62-8688-5B925974DD0C}" destId="{FAA51CD4-C6AC-494D-8550-606021FE62AE}" srcOrd="2" destOrd="0" parTransId="{71BBCC84-5562-4647-8AD4-093C2AA6C158}" sibTransId="{B4564C48-C7F9-40EF-A354-B81B26F81753}"/>
    <dgm:cxn modelId="{E1EABD53-8799-48F0-BBEE-01FE5A0A1BA4}" type="presOf" srcId="{0BD35BE0-BF59-4B60-B526-6C1960F9BD01}" destId="{CFC5A724-A794-4ED4-9674-A18A485F74C7}" srcOrd="0" destOrd="0" presId="urn:microsoft.com/office/officeart/2005/8/layout/hierarchy2#1"/>
    <dgm:cxn modelId="{C4948D74-5471-4F2C-AE5E-E7BEF0E3EA19}" type="presOf" srcId="{09393877-7973-4057-B335-C9AB7D732057}" destId="{CBCB884B-A8AC-47D6-B797-E7F352949138}" srcOrd="0" destOrd="0" presId="urn:microsoft.com/office/officeart/2005/8/layout/hierarchy2#1"/>
    <dgm:cxn modelId="{70537459-8CF7-4D3E-8C07-81B8322850CE}" type="presOf" srcId="{A4F01E33-68A1-414C-8642-9DC5AD2A4F99}" destId="{6508E747-7F9B-4535-ABFE-FC0E965FAAEF}" srcOrd="0" destOrd="0" presId="urn:microsoft.com/office/officeart/2005/8/layout/hierarchy2#1"/>
    <dgm:cxn modelId="{3E51507F-B32A-41AB-BB3B-AA5CC8BF279F}" type="presOf" srcId="{404D6B34-F358-4A32-83E8-DF393F347D69}" destId="{548B70FA-C675-492C-BDB0-F460A4AF67B2}" srcOrd="0" destOrd="0" presId="urn:microsoft.com/office/officeart/2005/8/layout/hierarchy2#1"/>
    <dgm:cxn modelId="{4C182D82-C14C-4D3D-9815-DFAD054214D2}" type="presOf" srcId="{04FF20C0-98CC-471D-86D0-0A99D893A6A6}" destId="{6D2870B5-F83C-48D6-ACCD-79C729612671}" srcOrd="1" destOrd="0" presId="urn:microsoft.com/office/officeart/2005/8/layout/hierarchy2#1"/>
    <dgm:cxn modelId="{97406F8B-D7EF-4FE5-89C9-0AA4F7F13339}" srcId="{A4F01E33-68A1-414C-8642-9DC5AD2A4F99}" destId="{F46DC1C4-BC76-4D5E-95DF-DF22F3F2A1F9}" srcOrd="0" destOrd="0" parTransId="{04B094ED-A8E3-4995-A15E-8B17CE3B42A8}" sibTransId="{88DE55E5-7D52-452B-845F-A9BAB070742F}"/>
    <dgm:cxn modelId="{D3604E93-CEB5-412D-97CB-967138F95158}" type="presOf" srcId="{09393877-7973-4057-B335-C9AB7D732057}" destId="{20F41AA5-0102-4257-A0B5-A721B53F9CAE}" srcOrd="1" destOrd="0" presId="urn:microsoft.com/office/officeart/2005/8/layout/hierarchy2#1"/>
    <dgm:cxn modelId="{0A3A9596-BDF7-47C1-A4C2-AEBE41EE6531}" srcId="{B5D3E49F-6124-4E84-A29A-68E8A23C26AB}" destId="{F9F714C1-4E90-4A62-8688-5B925974DD0C}" srcOrd="0" destOrd="0" parTransId="{009D0E18-D88C-4206-8D00-B85E8D352738}" sibTransId="{4563ACD2-309A-44BB-9ECB-57E2DCDF10C0}"/>
    <dgm:cxn modelId="{A11EB096-1678-497E-95F5-13DF24A058A8}" type="presOf" srcId="{71BBCC84-5562-4647-8AD4-093C2AA6C158}" destId="{AE5F8489-48C4-42A2-88B6-866A84D5D44F}" srcOrd="1" destOrd="0" presId="urn:microsoft.com/office/officeart/2005/8/layout/hierarchy2#1"/>
    <dgm:cxn modelId="{4B1DED99-E68F-4A9D-A7B3-AE70CCB72E6F}" srcId="{499FDDD0-05EE-4313-9891-CBBAB932C095}" destId="{C9688224-B1D2-47A6-8CAF-9C717F7F97E3}" srcOrd="2" destOrd="0" parTransId="{0BD35BE0-BF59-4B60-B526-6C1960F9BD01}" sibTransId="{FC833D80-E5A0-41BE-9CED-AA915D0B721F}"/>
    <dgm:cxn modelId="{AA61B39A-B7AE-47A2-972B-DB847B84C5CF}" type="presOf" srcId="{C9688224-B1D2-47A6-8CAF-9C717F7F97E3}" destId="{E8EF4D30-DD87-4178-B327-A94530B67FDD}" srcOrd="0" destOrd="0" presId="urn:microsoft.com/office/officeart/2005/8/layout/hierarchy2#1"/>
    <dgm:cxn modelId="{7EFD0F9E-58F8-4FD2-ADBF-C8F8A529CC8E}" type="presOf" srcId="{F9F714C1-4E90-4A62-8688-5B925974DD0C}" destId="{3B0B0E8C-CA1F-408B-86CC-8FE0049FA9A1}" srcOrd="0" destOrd="0" presId="urn:microsoft.com/office/officeart/2005/8/layout/hierarchy2#1"/>
    <dgm:cxn modelId="{2A9761A6-1D4D-4967-8373-C7F2B8D6C3C3}" type="presOf" srcId="{009D0E18-D88C-4206-8D00-B85E8D352738}" destId="{B377ECBD-BFDA-49A9-A585-219F0B112C7A}" srcOrd="0" destOrd="0" presId="urn:microsoft.com/office/officeart/2005/8/layout/hierarchy2#1"/>
    <dgm:cxn modelId="{96B2BDB6-8477-4847-9477-6864077FCD97}" type="presOf" srcId="{04FF20C0-98CC-471D-86D0-0A99D893A6A6}" destId="{1422B791-6F18-432D-BE24-E87D19D6AEB6}" srcOrd="0" destOrd="0" presId="urn:microsoft.com/office/officeart/2005/8/layout/hierarchy2#1"/>
    <dgm:cxn modelId="{6C2EA5C4-491A-4CDA-8BE1-C80F9DBEF53E}" type="presOf" srcId="{04B094ED-A8E3-4995-A15E-8B17CE3B42A8}" destId="{89D67C27-D064-4AE4-AEE5-5FF1E888D75E}" srcOrd="0" destOrd="0" presId="urn:microsoft.com/office/officeart/2005/8/layout/hierarchy2#1"/>
    <dgm:cxn modelId="{87555AD2-4009-41A8-B5C9-C358AA630D07}" srcId="{499FDDD0-05EE-4313-9891-CBBAB932C095}" destId="{B5D3E49F-6124-4E84-A29A-68E8A23C26AB}" srcOrd="1" destOrd="0" parTransId="{404D6B34-F358-4A32-83E8-DF393F347D69}" sibTransId="{207D7077-B417-431A-8918-342040A33F66}"/>
    <dgm:cxn modelId="{1A6F84D5-B520-44A1-BB10-4DF2DE2E56B7}" type="presOf" srcId="{33AB9E00-A304-4101-9C5E-9767182C812E}" destId="{312CB536-63D5-4DE2-A6D3-781976E8B721}" srcOrd="0" destOrd="0" presId="urn:microsoft.com/office/officeart/2005/8/layout/hierarchy2#1"/>
    <dgm:cxn modelId="{E56C50D8-3AB1-4F21-8926-6008639CF7EE}" type="presOf" srcId="{B5D3E49F-6124-4E84-A29A-68E8A23C26AB}" destId="{DB83C8C3-BA8C-41CF-953F-03A6C64EED16}" srcOrd="0" destOrd="0" presId="urn:microsoft.com/office/officeart/2005/8/layout/hierarchy2#1"/>
    <dgm:cxn modelId="{E7A77ED8-62D9-4058-AC00-F6609C2D366C}" srcId="{1E811FE5-DB75-4942-B1B2-1B2C9AA05C97}" destId="{499FDDD0-05EE-4313-9891-CBBAB932C095}" srcOrd="0" destOrd="0" parTransId="{6DAFEB6C-C52D-45F3-9E93-2EADCC1C5070}" sibTransId="{A0A3B148-1CB8-4912-9F79-D260DEEFF060}"/>
    <dgm:cxn modelId="{6F2E53E2-9D78-4C06-8381-8619818A2E20}" type="presOf" srcId="{C3E6EC3C-1A3F-4D5A-8B63-07594FFCD057}" destId="{628F2204-67BD-4420-99CF-45541771DA98}" srcOrd="0" destOrd="0" presId="urn:microsoft.com/office/officeart/2005/8/layout/hierarchy2#1"/>
    <dgm:cxn modelId="{158BC6E9-C671-4649-A797-211ED14050CA}" type="presOf" srcId="{1E811FE5-DB75-4942-B1B2-1B2C9AA05C97}" destId="{9AFF99F9-3CAD-4ED5-8F00-B08ED07945B1}" srcOrd="0" destOrd="0" presId="urn:microsoft.com/office/officeart/2005/8/layout/hierarchy2#1"/>
    <dgm:cxn modelId="{ECD5CAF4-A9EB-4F59-8AED-CDC3883A1B1C}" type="presOf" srcId="{04B094ED-A8E3-4995-A15E-8B17CE3B42A8}" destId="{A03C092A-C3E3-40A6-AB51-78835EDB859B}" srcOrd="1" destOrd="0" presId="urn:microsoft.com/office/officeart/2005/8/layout/hierarchy2#1"/>
    <dgm:cxn modelId="{01BC0EF5-7C9B-4EA3-89AE-2CC7D49B351E}" type="presOf" srcId="{FAA51CD4-C6AC-494D-8550-606021FE62AE}" destId="{8ED8D7B3-1C71-4D34-A6BD-55D90CAE4F5A}" srcOrd="0" destOrd="0" presId="urn:microsoft.com/office/officeart/2005/8/layout/hierarchy2#1"/>
    <dgm:cxn modelId="{E8D209FA-0360-4DF0-8E1B-B036F286E69C}" type="presOf" srcId="{71BBCC84-5562-4647-8AD4-093C2AA6C158}" destId="{D53BE836-336E-4530-B249-CAE4B6222C1E}" srcOrd="0" destOrd="0" presId="urn:microsoft.com/office/officeart/2005/8/layout/hierarchy2#1"/>
    <dgm:cxn modelId="{0FD01B59-8614-4F62-AD1E-D79C42271FE7}" type="presParOf" srcId="{9AFF99F9-3CAD-4ED5-8F00-B08ED07945B1}" destId="{A5FC2633-DC15-4A26-824B-AE784F72FC23}" srcOrd="0" destOrd="0" presId="urn:microsoft.com/office/officeart/2005/8/layout/hierarchy2#1"/>
    <dgm:cxn modelId="{4DE8488E-3C3D-4DC7-9456-DE106FBC51E0}" type="presParOf" srcId="{A5FC2633-DC15-4A26-824B-AE784F72FC23}" destId="{02C144CB-CCEC-4F20-9B59-C18B8D22EE5F}" srcOrd="0" destOrd="0" presId="urn:microsoft.com/office/officeart/2005/8/layout/hierarchy2#1"/>
    <dgm:cxn modelId="{BA7081FF-AEA4-434B-BEE7-8E096857083A}" type="presParOf" srcId="{A5FC2633-DC15-4A26-824B-AE784F72FC23}" destId="{86F140CE-8969-4194-A44D-E952E6DCF7D1}" srcOrd="1" destOrd="0" presId="urn:microsoft.com/office/officeart/2005/8/layout/hierarchy2#1"/>
    <dgm:cxn modelId="{5C986967-C331-4960-A62B-51F53BD43F8A}" type="presParOf" srcId="{86F140CE-8969-4194-A44D-E952E6DCF7D1}" destId="{52E0BE0F-9121-4557-A6A2-C98D238E136D}" srcOrd="0" destOrd="0" presId="urn:microsoft.com/office/officeart/2005/8/layout/hierarchy2#1"/>
    <dgm:cxn modelId="{08ED521E-DBFE-405B-ACF1-83CFE150EA0C}" type="presParOf" srcId="{52E0BE0F-9121-4557-A6A2-C98D238E136D}" destId="{05AC796A-6C1A-49E1-81BE-4E58696BE0E8}" srcOrd="0" destOrd="0" presId="urn:microsoft.com/office/officeart/2005/8/layout/hierarchy2#1"/>
    <dgm:cxn modelId="{4C91A242-927D-4AF4-A113-94C703D0C87F}" type="presParOf" srcId="{86F140CE-8969-4194-A44D-E952E6DCF7D1}" destId="{DC9D55BD-0C44-4B47-B308-385564A76E56}" srcOrd="1" destOrd="0" presId="urn:microsoft.com/office/officeart/2005/8/layout/hierarchy2#1"/>
    <dgm:cxn modelId="{FD33AD50-8B25-4D8C-A5BD-5CBFE804561E}" type="presParOf" srcId="{DC9D55BD-0C44-4B47-B308-385564A76E56}" destId="{6508E747-7F9B-4535-ABFE-FC0E965FAAEF}" srcOrd="0" destOrd="0" presId="urn:microsoft.com/office/officeart/2005/8/layout/hierarchy2#1"/>
    <dgm:cxn modelId="{9E9237DC-5AFC-4969-98E6-112B58E958EF}" type="presParOf" srcId="{DC9D55BD-0C44-4B47-B308-385564A76E56}" destId="{F9EE11FE-38DE-440B-81A7-5B2A3FF43090}" srcOrd="1" destOrd="0" presId="urn:microsoft.com/office/officeart/2005/8/layout/hierarchy2#1"/>
    <dgm:cxn modelId="{770A1042-65E3-49DC-BC30-42A37DC84F2D}" type="presParOf" srcId="{F9EE11FE-38DE-440B-81A7-5B2A3FF43090}" destId="{89D67C27-D064-4AE4-AEE5-5FF1E888D75E}" srcOrd="0" destOrd="0" presId="urn:microsoft.com/office/officeart/2005/8/layout/hierarchy2#1"/>
    <dgm:cxn modelId="{B7535FFD-6CEA-4AF3-BD37-34520A7EFF54}" type="presParOf" srcId="{89D67C27-D064-4AE4-AEE5-5FF1E888D75E}" destId="{A03C092A-C3E3-40A6-AB51-78835EDB859B}" srcOrd="0" destOrd="0" presId="urn:microsoft.com/office/officeart/2005/8/layout/hierarchy2#1"/>
    <dgm:cxn modelId="{D7C4ACBE-A012-4573-973A-832B4FEE29EC}" type="presParOf" srcId="{F9EE11FE-38DE-440B-81A7-5B2A3FF43090}" destId="{BBBBAAA4-2C70-4457-87E8-3E899213E3EF}" srcOrd="1" destOrd="0" presId="urn:microsoft.com/office/officeart/2005/8/layout/hierarchy2#1"/>
    <dgm:cxn modelId="{4DDE0D76-49FD-4D28-BD95-CBC15B036309}" type="presParOf" srcId="{BBBBAAA4-2C70-4457-87E8-3E899213E3EF}" destId="{B9BB39C3-4FB0-4F25-8F37-00BEDC59C865}" srcOrd="0" destOrd="0" presId="urn:microsoft.com/office/officeart/2005/8/layout/hierarchy2#1"/>
    <dgm:cxn modelId="{A8437A2A-074E-4049-AF5D-8193C2576A10}" type="presParOf" srcId="{BBBBAAA4-2C70-4457-87E8-3E899213E3EF}" destId="{18FEEB7F-E92F-4502-B5A9-690BC26A097C}" srcOrd="1" destOrd="0" presId="urn:microsoft.com/office/officeart/2005/8/layout/hierarchy2#1"/>
    <dgm:cxn modelId="{CE230074-2104-4ECF-AB2F-B56141732899}" type="presParOf" srcId="{86F140CE-8969-4194-A44D-E952E6DCF7D1}" destId="{548B70FA-C675-492C-BDB0-F460A4AF67B2}" srcOrd="2" destOrd="0" presId="urn:microsoft.com/office/officeart/2005/8/layout/hierarchy2#1"/>
    <dgm:cxn modelId="{9C2F9FB1-4364-4629-B13E-927C1C8D9194}" type="presParOf" srcId="{548B70FA-C675-492C-BDB0-F460A4AF67B2}" destId="{B5BD6B95-C90B-4D85-890E-F43C1B60551A}" srcOrd="0" destOrd="0" presId="urn:microsoft.com/office/officeart/2005/8/layout/hierarchy2#1"/>
    <dgm:cxn modelId="{6E288973-1C9C-4085-828A-F99C09C55F7A}" type="presParOf" srcId="{86F140CE-8969-4194-A44D-E952E6DCF7D1}" destId="{5EF776E0-7472-4C16-9E78-022D85A82ACE}" srcOrd="3" destOrd="0" presId="urn:microsoft.com/office/officeart/2005/8/layout/hierarchy2#1"/>
    <dgm:cxn modelId="{FC32F5E2-9B6C-4F42-9459-05BB0B233FD7}" type="presParOf" srcId="{5EF776E0-7472-4C16-9E78-022D85A82ACE}" destId="{DB83C8C3-BA8C-41CF-953F-03A6C64EED16}" srcOrd="0" destOrd="0" presId="urn:microsoft.com/office/officeart/2005/8/layout/hierarchy2#1"/>
    <dgm:cxn modelId="{3605534A-9E16-4928-A7AE-C4F06466452E}" type="presParOf" srcId="{5EF776E0-7472-4C16-9E78-022D85A82ACE}" destId="{89B352F9-18C1-4583-8E9E-3DC6D8FC85EC}" srcOrd="1" destOrd="0" presId="urn:microsoft.com/office/officeart/2005/8/layout/hierarchy2#1"/>
    <dgm:cxn modelId="{FC0F0131-D1E7-4F57-8E50-13A6AB74A533}" type="presParOf" srcId="{89B352F9-18C1-4583-8E9E-3DC6D8FC85EC}" destId="{B377ECBD-BFDA-49A9-A585-219F0B112C7A}" srcOrd="0" destOrd="0" presId="urn:microsoft.com/office/officeart/2005/8/layout/hierarchy2#1"/>
    <dgm:cxn modelId="{19E3BB85-05B0-4535-9642-B59FE94BF992}" type="presParOf" srcId="{B377ECBD-BFDA-49A9-A585-219F0B112C7A}" destId="{7E1E8DC3-0A4B-48F7-BBFD-4E1F1B581F8F}" srcOrd="0" destOrd="0" presId="urn:microsoft.com/office/officeart/2005/8/layout/hierarchy2#1"/>
    <dgm:cxn modelId="{0CFA3DAE-67FD-48F5-840D-78FADDAB4E8E}" type="presParOf" srcId="{89B352F9-18C1-4583-8E9E-3DC6D8FC85EC}" destId="{D7C6B982-E167-4E4D-8F1A-08560F57A02D}" srcOrd="1" destOrd="0" presId="urn:microsoft.com/office/officeart/2005/8/layout/hierarchy2#1"/>
    <dgm:cxn modelId="{C5DF2068-DFD7-49A6-9ACB-EEADD331C1D3}" type="presParOf" srcId="{D7C6B982-E167-4E4D-8F1A-08560F57A02D}" destId="{3B0B0E8C-CA1F-408B-86CC-8FE0049FA9A1}" srcOrd="0" destOrd="0" presId="urn:microsoft.com/office/officeart/2005/8/layout/hierarchy2#1"/>
    <dgm:cxn modelId="{A5AC2306-C717-475A-8CB2-4243D0138C9A}" type="presParOf" srcId="{D7C6B982-E167-4E4D-8F1A-08560F57A02D}" destId="{AB25DC1A-FA3A-4EA2-B1E5-4778E2B5CA6F}" srcOrd="1" destOrd="0" presId="urn:microsoft.com/office/officeart/2005/8/layout/hierarchy2#1"/>
    <dgm:cxn modelId="{B05567D7-316A-4A93-B038-810AF4BF7EAE}" type="presParOf" srcId="{AB25DC1A-FA3A-4EA2-B1E5-4778E2B5CA6F}" destId="{CBCB884B-A8AC-47D6-B797-E7F352949138}" srcOrd="0" destOrd="0" presId="urn:microsoft.com/office/officeart/2005/8/layout/hierarchy2#1"/>
    <dgm:cxn modelId="{6E86AD16-EA52-47FE-B71B-F24903472E1F}" type="presParOf" srcId="{CBCB884B-A8AC-47D6-B797-E7F352949138}" destId="{20F41AA5-0102-4257-A0B5-A721B53F9CAE}" srcOrd="0" destOrd="0" presId="urn:microsoft.com/office/officeart/2005/8/layout/hierarchy2#1"/>
    <dgm:cxn modelId="{A1D7B43B-3273-45DD-92A4-05033226BAAA}" type="presParOf" srcId="{AB25DC1A-FA3A-4EA2-B1E5-4778E2B5CA6F}" destId="{A8FAA747-9973-48AC-B0B3-4D1537A7EC2A}" srcOrd="1" destOrd="0" presId="urn:microsoft.com/office/officeart/2005/8/layout/hierarchy2#1"/>
    <dgm:cxn modelId="{629DA6D2-299F-4EBD-B91E-809318E2651B}" type="presParOf" srcId="{A8FAA747-9973-48AC-B0B3-4D1537A7EC2A}" destId="{BB8DE4AC-34D0-4205-B565-827BD2B0EA8F}" srcOrd="0" destOrd="0" presId="urn:microsoft.com/office/officeart/2005/8/layout/hierarchy2#1"/>
    <dgm:cxn modelId="{078A667B-1B97-405C-82BC-D5D5F48939CA}" type="presParOf" srcId="{A8FAA747-9973-48AC-B0B3-4D1537A7EC2A}" destId="{A63E0F77-F967-4AF5-B277-475D5AED61B3}" srcOrd="1" destOrd="0" presId="urn:microsoft.com/office/officeart/2005/8/layout/hierarchy2#1"/>
    <dgm:cxn modelId="{E6D7CA67-E14B-499E-B643-5AE5749FF1D4}" type="presParOf" srcId="{AB25DC1A-FA3A-4EA2-B1E5-4778E2B5CA6F}" destId="{1422B791-6F18-432D-BE24-E87D19D6AEB6}" srcOrd="2" destOrd="0" presId="urn:microsoft.com/office/officeart/2005/8/layout/hierarchy2#1"/>
    <dgm:cxn modelId="{C2E435B0-7B2E-4BAD-A02C-5B6763F28CF7}" type="presParOf" srcId="{1422B791-6F18-432D-BE24-E87D19D6AEB6}" destId="{6D2870B5-F83C-48D6-ACCD-79C729612671}" srcOrd="0" destOrd="0" presId="urn:microsoft.com/office/officeart/2005/8/layout/hierarchy2#1"/>
    <dgm:cxn modelId="{EEBD7BC7-BBFE-48E2-8413-362B234F2509}" type="presParOf" srcId="{AB25DC1A-FA3A-4EA2-B1E5-4778E2B5CA6F}" destId="{ED737A7D-94D9-4E35-A577-27772E37F7BD}" srcOrd="3" destOrd="0" presId="urn:microsoft.com/office/officeart/2005/8/layout/hierarchy2#1"/>
    <dgm:cxn modelId="{608DA1E2-96BB-407B-895F-EBD2A0F5DEA3}" type="presParOf" srcId="{ED737A7D-94D9-4E35-A577-27772E37F7BD}" destId="{628F2204-67BD-4420-99CF-45541771DA98}" srcOrd="0" destOrd="0" presId="urn:microsoft.com/office/officeart/2005/8/layout/hierarchy2#1"/>
    <dgm:cxn modelId="{D0E3B53C-E191-4806-9224-E38607B62F0B}" type="presParOf" srcId="{ED737A7D-94D9-4E35-A577-27772E37F7BD}" destId="{5885492E-DC22-4B3B-9490-2F6022115D47}" srcOrd="1" destOrd="0" presId="urn:microsoft.com/office/officeart/2005/8/layout/hierarchy2#1"/>
    <dgm:cxn modelId="{F3472959-A633-4927-A4EF-57BFDC5E55A8}" type="presParOf" srcId="{AB25DC1A-FA3A-4EA2-B1E5-4778E2B5CA6F}" destId="{D53BE836-336E-4530-B249-CAE4B6222C1E}" srcOrd="4" destOrd="0" presId="urn:microsoft.com/office/officeart/2005/8/layout/hierarchy2#1"/>
    <dgm:cxn modelId="{843BA48C-4E95-400C-894A-1C2457EC3D87}" type="presParOf" srcId="{D53BE836-336E-4530-B249-CAE4B6222C1E}" destId="{AE5F8489-48C4-42A2-88B6-866A84D5D44F}" srcOrd="0" destOrd="0" presId="urn:microsoft.com/office/officeart/2005/8/layout/hierarchy2#1"/>
    <dgm:cxn modelId="{4F83514A-AF0F-4EAE-9A4E-DED1E1539251}" type="presParOf" srcId="{AB25DC1A-FA3A-4EA2-B1E5-4778E2B5CA6F}" destId="{152AF11A-B375-4D3C-AA3E-3E6513B8926D}" srcOrd="5" destOrd="0" presId="urn:microsoft.com/office/officeart/2005/8/layout/hierarchy2#1"/>
    <dgm:cxn modelId="{7B9550FD-E158-4701-8955-B341EDAC3898}" type="presParOf" srcId="{152AF11A-B375-4D3C-AA3E-3E6513B8926D}" destId="{8ED8D7B3-1C71-4D34-A6BD-55D90CAE4F5A}" srcOrd="0" destOrd="0" presId="urn:microsoft.com/office/officeart/2005/8/layout/hierarchy2#1"/>
    <dgm:cxn modelId="{395AB1D0-8ED5-45DB-8B8E-51EC7DA1375E}" type="presParOf" srcId="{152AF11A-B375-4D3C-AA3E-3E6513B8926D}" destId="{920EF810-C087-4A9C-8243-81BFFA11C6E7}" srcOrd="1" destOrd="0" presId="urn:microsoft.com/office/officeart/2005/8/layout/hierarchy2#1"/>
    <dgm:cxn modelId="{696D5B70-8748-4F34-8D15-0F955182E15A}" type="presParOf" srcId="{86F140CE-8969-4194-A44D-E952E6DCF7D1}" destId="{CFC5A724-A794-4ED4-9674-A18A485F74C7}" srcOrd="4" destOrd="0" presId="urn:microsoft.com/office/officeart/2005/8/layout/hierarchy2#1"/>
    <dgm:cxn modelId="{DF21816D-5630-4DFD-A0DA-5FCFD5EF35AF}" type="presParOf" srcId="{CFC5A724-A794-4ED4-9674-A18A485F74C7}" destId="{5C42A868-A056-4C99-B31F-3149BB20B243}" srcOrd="0" destOrd="0" presId="urn:microsoft.com/office/officeart/2005/8/layout/hierarchy2#1"/>
    <dgm:cxn modelId="{BEAF4F2A-958B-41ED-AC87-C40B5E2D3221}" type="presParOf" srcId="{86F140CE-8969-4194-A44D-E952E6DCF7D1}" destId="{EEED6215-AFCD-4DA8-996D-9759D3B72582}" srcOrd="5" destOrd="0" presId="urn:microsoft.com/office/officeart/2005/8/layout/hierarchy2#1"/>
    <dgm:cxn modelId="{E3542880-8839-4BFA-9BAC-C5C417E84AA7}" type="presParOf" srcId="{EEED6215-AFCD-4DA8-996D-9759D3B72582}" destId="{E8EF4D30-DD87-4178-B327-A94530B67FDD}" srcOrd="0" destOrd="0" presId="urn:microsoft.com/office/officeart/2005/8/layout/hierarchy2#1"/>
    <dgm:cxn modelId="{EDC4AC4A-1FDD-48E4-8E62-BBC601C35FB7}" type="presParOf" srcId="{EEED6215-AFCD-4DA8-996D-9759D3B72582}" destId="{F24D939D-C528-4D66-A9DC-8F4A18BFBED8}" srcOrd="1" destOrd="0" presId="urn:microsoft.com/office/officeart/2005/8/layout/hierarchy2#1"/>
    <dgm:cxn modelId="{F29EE9B3-21E7-4E5D-9794-6EB54ADE4368}" type="presParOf" srcId="{F24D939D-C528-4D66-A9DC-8F4A18BFBED8}" destId="{312CB536-63D5-4DE2-A6D3-781976E8B721}" srcOrd="0" destOrd="0" presId="urn:microsoft.com/office/officeart/2005/8/layout/hierarchy2#1"/>
    <dgm:cxn modelId="{7E8D445A-AB0E-4367-93F5-A330B2C2B5E5}" type="presParOf" srcId="{312CB536-63D5-4DE2-A6D3-781976E8B721}" destId="{B3069479-D98E-474F-9F28-2BD55F55802C}" srcOrd="0" destOrd="0" presId="urn:microsoft.com/office/officeart/2005/8/layout/hierarchy2#1"/>
    <dgm:cxn modelId="{8A0AA808-78A8-4B2B-8FD8-2B70AEBA7029}" type="presParOf" srcId="{F24D939D-C528-4D66-A9DC-8F4A18BFBED8}" destId="{520D4A13-5AD6-4004-9240-A553EB044903}" srcOrd="1" destOrd="0" presId="urn:microsoft.com/office/officeart/2005/8/layout/hierarchy2#1"/>
    <dgm:cxn modelId="{32D0EA07-135A-48B1-ADE1-CD782DF8E123}" type="presParOf" srcId="{520D4A13-5AD6-4004-9240-A553EB044903}" destId="{28966BAD-DE08-429A-BDA8-51B205E30BA8}" srcOrd="0" destOrd="0" presId="urn:microsoft.com/office/officeart/2005/8/layout/hierarchy2#1"/>
    <dgm:cxn modelId="{33DD14FD-547E-49E8-9693-3DD73259B15C}" type="presParOf" srcId="{520D4A13-5AD6-4004-9240-A553EB044903}" destId="{35E6DE14-300F-4753-A5C1-83008BDCF95C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811FE5-DB75-4942-B1B2-1B2C9AA05C97}" type="doc">
      <dgm:prSet loTypeId="urn:microsoft.com/office/officeart/2005/8/layout/hierarchy2#2" loCatId="hierarchy" qsTypeId="urn:microsoft.com/office/officeart/2005/8/quickstyle/simple1#6" qsCatId="simple" csTypeId="urn:microsoft.com/office/officeart/2005/8/colors/colorful3#2" csCatId="colorful" phldr="1"/>
      <dgm:spPr/>
      <dgm:t>
        <a:bodyPr/>
        <a:lstStyle/>
        <a:p>
          <a:endParaRPr lang="zh-CN" altLang="en-US"/>
        </a:p>
      </dgm:t>
    </dgm:pt>
    <dgm:pt modelId="{499FDDD0-05EE-4313-9891-CBBAB932C095}">
      <dgm:prSet phldrT="[文本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题目</a:t>
          </a:r>
          <a:endParaRPr lang="en-US" altLang="zh-CN" sz="24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DAFEB6C-C52D-45F3-9E93-2EADCC1C5070}" cxnId="{E7A77ED8-62D9-4058-AC00-F6609C2D366C}" type="parTrans">
      <dgm:prSet/>
      <dgm:spPr/>
      <dgm:t>
        <a:bodyPr/>
        <a:lstStyle/>
        <a:p>
          <a:endParaRPr lang="zh-CN" altLang="en-US"/>
        </a:p>
      </dgm:t>
    </dgm:pt>
    <dgm:pt modelId="{A0A3B148-1CB8-4912-9F79-D260DEEFF060}" cxnId="{E7A77ED8-62D9-4058-AC00-F6609C2D366C}" type="sibTrans">
      <dgm:prSet/>
      <dgm:spPr/>
      <dgm:t>
        <a:bodyPr/>
        <a:lstStyle/>
        <a:p>
          <a:endParaRPr lang="zh-CN" altLang="en-US"/>
        </a:p>
      </dgm:t>
    </dgm:pt>
    <dgm:pt modelId="{A4F01E33-68A1-414C-8642-9DC5AD2A4F99}">
      <dgm:prSet phldrT="[文本]"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</a:p>
      </dgm:t>
    </dgm:pt>
    <dgm:pt modelId="{A882EE18-381F-4C36-8E63-099FB0B161D4}" cxnId="{EF7A590B-97B5-4BD4-9F21-F5A5637F5BD8}" type="parTrans">
      <dgm:prSet/>
      <dgm:spPr/>
      <dgm:t>
        <a:bodyPr/>
        <a:lstStyle/>
        <a:p>
          <a:endParaRPr lang="zh-CN" altLang="en-US"/>
        </a:p>
      </dgm:t>
    </dgm:pt>
    <dgm:pt modelId="{EDC9A720-4A94-402E-9983-8972A9F4A25D}" cxnId="{EF7A590B-97B5-4BD4-9F21-F5A5637F5BD8}" type="sibTrans">
      <dgm:prSet/>
      <dgm:spPr/>
      <dgm:t>
        <a:bodyPr/>
        <a:lstStyle/>
        <a:p>
          <a:endParaRPr lang="zh-CN" altLang="en-US"/>
        </a:p>
      </dgm:t>
    </dgm:pt>
    <dgm:pt modelId="{F46DC1C4-BC76-4D5E-95DF-DF22F3F2A1F9}">
      <dgm:prSet phldrT="[文本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说明原因</a:t>
          </a:r>
          <a:endParaRPr lang="en-US" altLang="zh-CN" sz="24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4B094ED-A8E3-4995-A15E-8B17CE3B42A8}" cxnId="{97406F8B-D7EF-4FE5-89C9-0AA4F7F13339}" type="parTrans">
      <dgm:prSet/>
      <dgm:spPr/>
      <dgm:t>
        <a:bodyPr/>
        <a:lstStyle/>
        <a:p>
          <a:endParaRPr lang="zh-CN" altLang="en-US"/>
        </a:p>
      </dgm:t>
    </dgm:pt>
    <dgm:pt modelId="{88DE55E5-7D52-452B-845F-A9BAB070742F}" cxnId="{97406F8B-D7EF-4FE5-89C9-0AA4F7F13339}" type="sibTrans">
      <dgm:prSet/>
      <dgm:spPr/>
      <dgm:t>
        <a:bodyPr/>
        <a:lstStyle/>
        <a:p>
          <a:endParaRPr lang="zh-CN" altLang="en-US"/>
        </a:p>
      </dgm:t>
    </dgm:pt>
    <dgm:pt modelId="{B5D3E49F-6124-4E84-A29A-68E8A23C26AB}">
      <dgm:prSet phldrT="[文本]"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中间</a:t>
          </a:r>
        </a:p>
      </dgm:t>
    </dgm:pt>
    <dgm:pt modelId="{404D6B34-F358-4A32-83E8-DF393F347D69}" cxnId="{87555AD2-4009-41A8-B5C9-C358AA630D07}" type="parTrans">
      <dgm:prSet/>
      <dgm:spPr/>
      <dgm:t>
        <a:bodyPr/>
        <a:lstStyle/>
        <a:p>
          <a:endParaRPr lang="zh-CN" altLang="en-US"/>
        </a:p>
      </dgm:t>
    </dgm:pt>
    <dgm:pt modelId="{207D7077-B417-431A-8918-342040A33F66}" cxnId="{87555AD2-4009-41A8-B5C9-C358AA630D07}" type="sibTrans">
      <dgm:prSet/>
      <dgm:spPr/>
      <dgm:t>
        <a:bodyPr/>
        <a:lstStyle/>
        <a:p>
          <a:endParaRPr lang="zh-CN" altLang="en-US"/>
        </a:p>
      </dgm:t>
    </dgm:pt>
    <dgm:pt modelId="{C9688224-B1D2-47A6-8CAF-9C717F7F97E3}">
      <dgm:prSet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</a:p>
      </dgm:t>
    </dgm:pt>
    <dgm:pt modelId="{0BD35BE0-BF59-4B60-B526-6C1960F9BD01}" cxnId="{4B1DED99-E68F-4A9D-A7B3-AE70CCB72E6F}" type="parTrans">
      <dgm:prSet/>
      <dgm:spPr/>
      <dgm:t>
        <a:bodyPr/>
        <a:lstStyle/>
        <a:p>
          <a:endParaRPr lang="zh-CN" altLang="en-US"/>
        </a:p>
      </dgm:t>
    </dgm:pt>
    <dgm:pt modelId="{FC833D80-E5A0-41BE-9CED-AA915D0B721F}" cxnId="{4B1DED99-E68F-4A9D-A7B3-AE70CCB72E6F}" type="sibTrans">
      <dgm:prSet/>
      <dgm:spPr/>
      <dgm:t>
        <a:bodyPr/>
        <a:lstStyle/>
        <a:p>
          <a:endParaRPr lang="zh-CN" altLang="en-US"/>
        </a:p>
      </dgm:t>
    </dgm:pt>
    <dgm:pt modelId="{F9F714C1-4E90-4A62-8688-5B925974DD0C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目标</a:t>
          </a:r>
        </a:p>
      </dgm:t>
    </dgm:pt>
    <dgm:pt modelId="{009D0E18-D88C-4206-8D00-B85E8D352738}" cxnId="{0A3A9596-BDF7-47C1-A4C2-AEBE41EE6531}" type="parTrans">
      <dgm:prSet/>
      <dgm:spPr/>
      <dgm:t>
        <a:bodyPr/>
        <a:lstStyle/>
        <a:p>
          <a:endParaRPr lang="zh-CN" altLang="en-US"/>
        </a:p>
      </dgm:t>
    </dgm:pt>
    <dgm:pt modelId="{4563ACD2-309A-44BB-9ECB-57E2DCDF10C0}" cxnId="{0A3A9596-BDF7-47C1-A4C2-AEBE41EE6531}" type="sibTrans">
      <dgm:prSet/>
      <dgm:spPr/>
      <dgm:t>
        <a:bodyPr/>
        <a:lstStyle/>
        <a:p>
          <a:endParaRPr lang="zh-CN" altLang="en-US"/>
        </a:p>
      </dgm:t>
    </dgm:pt>
    <dgm:pt modelId="{C89AC84E-5F9F-4964-9A25-739C55DFAE0D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点明中心</a:t>
          </a:r>
          <a:endParaRPr lang="en-US" altLang="zh-CN" sz="28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algn="l"/>
          <a:r>
            <a:rPr lang="zh-CN" altLang="en-US" sz="2000" b="1" dirty="0">
              <a:latin typeface="+mn-ea"/>
            </a:rPr>
            <a:t> </a:t>
          </a:r>
          <a:endParaRPr lang="en-US" altLang="zh-CN" sz="2000" dirty="0">
            <a:solidFill>
              <a:schemeClr val="tx1"/>
            </a:solidFill>
          </a:endParaRPr>
        </a:p>
      </dgm:t>
    </dgm:pt>
    <dgm:pt modelId="{33AB9E00-A304-4101-9C5E-9767182C812E}" cxnId="{1890E270-E7FE-48C5-B2AA-827BC08E2F92}" type="parTrans">
      <dgm:prSet/>
      <dgm:spPr/>
      <dgm:t>
        <a:bodyPr/>
        <a:lstStyle/>
        <a:p>
          <a:endParaRPr lang="zh-CN" altLang="en-US"/>
        </a:p>
      </dgm:t>
    </dgm:pt>
    <dgm:pt modelId="{189E3E80-7F5C-4119-965D-DA3DABFEDBE9}" cxnId="{1890E270-E7FE-48C5-B2AA-827BC08E2F92}" type="sibTrans">
      <dgm:prSet/>
      <dgm:spPr/>
      <dgm:t>
        <a:bodyPr/>
        <a:lstStyle/>
        <a:p>
          <a:endParaRPr lang="zh-CN" altLang="en-US"/>
        </a:p>
      </dgm:t>
    </dgm:pt>
    <dgm:pt modelId="{10B06A53-3795-4960-8F10-7407DCEDE0CE}">
      <dgm:prSet custT="1"/>
      <dgm:spPr/>
      <dgm:t>
        <a:bodyPr/>
        <a:lstStyle/>
        <a:p>
          <a:r>
            <a: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9393877-7973-4057-B335-C9AB7D732057}" cxnId="{77949847-036B-44D7-803B-AC653AB96BFA}" type="parTrans">
      <dgm:prSet/>
      <dgm:spPr/>
      <dgm:t>
        <a:bodyPr/>
        <a:lstStyle/>
        <a:p>
          <a:endParaRPr lang="zh-CN" altLang="en-US"/>
        </a:p>
      </dgm:t>
    </dgm:pt>
    <dgm:pt modelId="{067B7272-5127-4128-B4DF-0B73C0E5A027}" cxnId="{77949847-036B-44D7-803B-AC653AB96BFA}" type="sibTrans">
      <dgm:prSet/>
      <dgm:spPr/>
      <dgm:t>
        <a:bodyPr/>
        <a:lstStyle/>
        <a:p>
          <a:endParaRPr lang="zh-CN" altLang="en-US"/>
        </a:p>
      </dgm:t>
    </dgm:pt>
    <dgm:pt modelId="{C3E6EC3C-1A3F-4D5A-8B63-07594FFCD057}">
      <dgm:prSet custT="1"/>
      <dgm:spPr/>
      <dgm:t>
        <a:bodyPr/>
        <a:lstStyle/>
        <a:p>
          <a:r>
            <a: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2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4FF20C0-98CC-471D-86D0-0A99D893A6A6}" cxnId="{806BB518-22A2-46B7-A201-F0D469077A1E}" type="parTrans">
      <dgm:prSet/>
      <dgm:spPr/>
      <dgm:t>
        <a:bodyPr/>
        <a:lstStyle/>
        <a:p>
          <a:endParaRPr lang="zh-CN" altLang="en-US"/>
        </a:p>
      </dgm:t>
    </dgm:pt>
    <dgm:pt modelId="{0D6F4DE6-9890-44A1-9668-FF9C6AC3A35C}" cxnId="{806BB518-22A2-46B7-A201-F0D469077A1E}" type="sibTrans">
      <dgm:prSet/>
      <dgm:spPr/>
      <dgm:t>
        <a:bodyPr/>
        <a:lstStyle/>
        <a:p>
          <a:endParaRPr lang="zh-CN" altLang="en-US"/>
        </a:p>
      </dgm:t>
    </dgm:pt>
    <dgm:pt modelId="{FAA51CD4-C6AC-494D-8550-606021FE62AE}">
      <dgm:prSet custT="1"/>
      <dgm:spPr/>
      <dgm:t>
        <a:bodyPr/>
        <a:lstStyle/>
        <a:p>
          <a:r>
            <a: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1BBCC84-5562-4647-8AD4-093C2AA6C158}" cxnId="{788B0F53-3D77-4998-A16C-996D8AB35C4F}" type="parTrans">
      <dgm:prSet/>
      <dgm:spPr/>
      <dgm:t>
        <a:bodyPr/>
        <a:lstStyle/>
        <a:p>
          <a:endParaRPr lang="zh-CN" altLang="en-US"/>
        </a:p>
      </dgm:t>
    </dgm:pt>
    <dgm:pt modelId="{B4564C48-C7F9-40EF-A354-B81B26F81753}" cxnId="{788B0F53-3D77-4998-A16C-996D8AB35C4F}" type="sibTrans">
      <dgm:prSet/>
      <dgm:spPr/>
      <dgm:t>
        <a:bodyPr/>
        <a:lstStyle/>
        <a:p>
          <a:endParaRPr lang="zh-CN" altLang="en-US"/>
        </a:p>
      </dgm:t>
    </dgm:pt>
    <dgm:pt modelId="{9AFF99F9-3CAD-4ED5-8F00-B08ED07945B1}" type="pres">
      <dgm:prSet presAssocID="{1E811FE5-DB75-4942-B1B2-1B2C9AA05C9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5FC2633-DC15-4A26-824B-AE784F72FC23}" type="pres">
      <dgm:prSet presAssocID="{499FDDD0-05EE-4313-9891-CBBAB932C095}" presName="root1" presStyleCnt="0"/>
      <dgm:spPr/>
    </dgm:pt>
    <dgm:pt modelId="{02C144CB-CCEC-4F20-9B59-C18B8D22EE5F}" type="pres">
      <dgm:prSet presAssocID="{499FDDD0-05EE-4313-9891-CBBAB932C095}" presName="LevelOneTextNode" presStyleLbl="node0" presStyleIdx="0" presStyleCnt="1" custScaleY="350956">
        <dgm:presLayoutVars>
          <dgm:chPref val="3"/>
        </dgm:presLayoutVars>
      </dgm:prSet>
      <dgm:spPr/>
    </dgm:pt>
    <dgm:pt modelId="{86F140CE-8969-4194-A44D-E952E6DCF7D1}" type="pres">
      <dgm:prSet presAssocID="{499FDDD0-05EE-4313-9891-CBBAB932C095}" presName="level2hierChild" presStyleCnt="0"/>
      <dgm:spPr/>
    </dgm:pt>
    <dgm:pt modelId="{52E0BE0F-9121-4557-A6A2-C98D238E136D}" type="pres">
      <dgm:prSet presAssocID="{A882EE18-381F-4C36-8E63-099FB0B161D4}" presName="conn2-1" presStyleLbl="parChTrans1D2" presStyleIdx="0" presStyleCnt="3"/>
      <dgm:spPr/>
    </dgm:pt>
    <dgm:pt modelId="{05AC796A-6C1A-49E1-81BE-4E58696BE0E8}" type="pres">
      <dgm:prSet presAssocID="{A882EE18-381F-4C36-8E63-099FB0B161D4}" presName="connTx" presStyleLbl="parChTrans1D2" presStyleIdx="0" presStyleCnt="3"/>
      <dgm:spPr/>
    </dgm:pt>
    <dgm:pt modelId="{DC9D55BD-0C44-4B47-B308-385564A76E56}" type="pres">
      <dgm:prSet presAssocID="{A4F01E33-68A1-414C-8642-9DC5AD2A4F99}" presName="root2" presStyleCnt="0"/>
      <dgm:spPr/>
    </dgm:pt>
    <dgm:pt modelId="{6508E747-7F9B-4535-ABFE-FC0E965FAAEF}" type="pres">
      <dgm:prSet presAssocID="{A4F01E33-68A1-414C-8642-9DC5AD2A4F99}" presName="LevelTwoTextNode" presStyleLbl="node2" presStyleIdx="0" presStyleCnt="3">
        <dgm:presLayoutVars>
          <dgm:chPref val="3"/>
        </dgm:presLayoutVars>
      </dgm:prSet>
      <dgm:spPr/>
    </dgm:pt>
    <dgm:pt modelId="{F9EE11FE-38DE-440B-81A7-5B2A3FF43090}" type="pres">
      <dgm:prSet presAssocID="{A4F01E33-68A1-414C-8642-9DC5AD2A4F99}" presName="level3hierChild" presStyleCnt="0"/>
      <dgm:spPr/>
    </dgm:pt>
    <dgm:pt modelId="{89D67C27-D064-4AE4-AEE5-5FF1E888D75E}" type="pres">
      <dgm:prSet presAssocID="{04B094ED-A8E3-4995-A15E-8B17CE3B42A8}" presName="conn2-1" presStyleLbl="parChTrans1D3" presStyleIdx="0" presStyleCnt="3"/>
      <dgm:spPr/>
    </dgm:pt>
    <dgm:pt modelId="{A03C092A-C3E3-40A6-AB51-78835EDB859B}" type="pres">
      <dgm:prSet presAssocID="{04B094ED-A8E3-4995-A15E-8B17CE3B42A8}" presName="connTx" presStyleLbl="parChTrans1D3" presStyleIdx="0" presStyleCnt="3"/>
      <dgm:spPr/>
    </dgm:pt>
    <dgm:pt modelId="{BBBBAAA4-2C70-4457-87E8-3E899213E3EF}" type="pres">
      <dgm:prSet presAssocID="{F46DC1C4-BC76-4D5E-95DF-DF22F3F2A1F9}" presName="root2" presStyleCnt="0"/>
      <dgm:spPr/>
    </dgm:pt>
    <dgm:pt modelId="{B9BB39C3-4FB0-4F25-8F37-00BEDC59C865}" type="pres">
      <dgm:prSet presAssocID="{F46DC1C4-BC76-4D5E-95DF-DF22F3F2A1F9}" presName="LevelTwoTextNode" presStyleLbl="node3" presStyleIdx="0" presStyleCnt="3" custScaleX="337972" custScaleY="199029">
        <dgm:presLayoutVars>
          <dgm:chPref val="3"/>
        </dgm:presLayoutVars>
      </dgm:prSet>
      <dgm:spPr/>
    </dgm:pt>
    <dgm:pt modelId="{18FEEB7F-E92F-4502-B5A9-690BC26A097C}" type="pres">
      <dgm:prSet presAssocID="{F46DC1C4-BC76-4D5E-95DF-DF22F3F2A1F9}" presName="level3hierChild" presStyleCnt="0"/>
      <dgm:spPr/>
    </dgm:pt>
    <dgm:pt modelId="{548B70FA-C675-492C-BDB0-F460A4AF67B2}" type="pres">
      <dgm:prSet presAssocID="{404D6B34-F358-4A32-83E8-DF393F347D69}" presName="conn2-1" presStyleLbl="parChTrans1D2" presStyleIdx="1" presStyleCnt="3"/>
      <dgm:spPr/>
    </dgm:pt>
    <dgm:pt modelId="{B5BD6B95-C90B-4D85-890E-F43C1B60551A}" type="pres">
      <dgm:prSet presAssocID="{404D6B34-F358-4A32-83E8-DF393F347D69}" presName="connTx" presStyleLbl="parChTrans1D2" presStyleIdx="1" presStyleCnt="3"/>
      <dgm:spPr/>
    </dgm:pt>
    <dgm:pt modelId="{5EF776E0-7472-4C16-9E78-022D85A82ACE}" type="pres">
      <dgm:prSet presAssocID="{B5D3E49F-6124-4E84-A29A-68E8A23C26AB}" presName="root2" presStyleCnt="0"/>
      <dgm:spPr/>
    </dgm:pt>
    <dgm:pt modelId="{DB83C8C3-BA8C-41CF-953F-03A6C64EED16}" type="pres">
      <dgm:prSet presAssocID="{B5D3E49F-6124-4E84-A29A-68E8A23C26AB}" presName="LevelTwoTextNode" presStyleLbl="node2" presStyleIdx="1" presStyleCnt="3">
        <dgm:presLayoutVars>
          <dgm:chPref val="3"/>
        </dgm:presLayoutVars>
      </dgm:prSet>
      <dgm:spPr/>
    </dgm:pt>
    <dgm:pt modelId="{89B352F9-18C1-4583-8E9E-3DC6D8FC85EC}" type="pres">
      <dgm:prSet presAssocID="{B5D3E49F-6124-4E84-A29A-68E8A23C26AB}" presName="level3hierChild" presStyleCnt="0"/>
      <dgm:spPr/>
    </dgm:pt>
    <dgm:pt modelId="{B377ECBD-BFDA-49A9-A585-219F0B112C7A}" type="pres">
      <dgm:prSet presAssocID="{009D0E18-D88C-4206-8D00-B85E8D352738}" presName="conn2-1" presStyleLbl="parChTrans1D3" presStyleIdx="1" presStyleCnt="3"/>
      <dgm:spPr/>
    </dgm:pt>
    <dgm:pt modelId="{7E1E8DC3-0A4B-48F7-BBFD-4E1F1B581F8F}" type="pres">
      <dgm:prSet presAssocID="{009D0E18-D88C-4206-8D00-B85E8D352738}" presName="connTx" presStyleLbl="parChTrans1D3" presStyleIdx="1" presStyleCnt="3"/>
      <dgm:spPr/>
    </dgm:pt>
    <dgm:pt modelId="{D7C6B982-E167-4E4D-8F1A-08560F57A02D}" type="pres">
      <dgm:prSet presAssocID="{F9F714C1-4E90-4A62-8688-5B925974DD0C}" presName="root2" presStyleCnt="0"/>
      <dgm:spPr/>
    </dgm:pt>
    <dgm:pt modelId="{3B0B0E8C-CA1F-408B-86CC-8FE0049FA9A1}" type="pres">
      <dgm:prSet presAssocID="{F9F714C1-4E90-4A62-8688-5B925974DD0C}" presName="LevelTwoTextNode" presStyleLbl="node3" presStyleIdx="1" presStyleCnt="3" custScaleY="211116">
        <dgm:presLayoutVars>
          <dgm:chPref val="3"/>
        </dgm:presLayoutVars>
      </dgm:prSet>
      <dgm:spPr/>
    </dgm:pt>
    <dgm:pt modelId="{AB25DC1A-FA3A-4EA2-B1E5-4778E2B5CA6F}" type="pres">
      <dgm:prSet presAssocID="{F9F714C1-4E90-4A62-8688-5B925974DD0C}" presName="level3hierChild" presStyleCnt="0"/>
      <dgm:spPr/>
    </dgm:pt>
    <dgm:pt modelId="{CBCB884B-A8AC-47D6-B797-E7F352949138}" type="pres">
      <dgm:prSet presAssocID="{09393877-7973-4057-B335-C9AB7D732057}" presName="conn2-1" presStyleLbl="parChTrans1D4" presStyleIdx="0" presStyleCnt="3"/>
      <dgm:spPr/>
    </dgm:pt>
    <dgm:pt modelId="{20F41AA5-0102-4257-A0B5-A721B53F9CAE}" type="pres">
      <dgm:prSet presAssocID="{09393877-7973-4057-B335-C9AB7D732057}" presName="connTx" presStyleLbl="parChTrans1D4" presStyleIdx="0" presStyleCnt="3"/>
      <dgm:spPr/>
    </dgm:pt>
    <dgm:pt modelId="{A8FAA747-9973-48AC-B0B3-4D1537A7EC2A}" type="pres">
      <dgm:prSet presAssocID="{10B06A53-3795-4960-8F10-7407DCEDE0CE}" presName="root2" presStyleCnt="0"/>
      <dgm:spPr/>
    </dgm:pt>
    <dgm:pt modelId="{BB8DE4AC-34D0-4205-B565-827BD2B0EA8F}" type="pres">
      <dgm:prSet presAssocID="{10B06A53-3795-4960-8F10-7407DCEDE0CE}" presName="LevelTwoTextNode" presStyleLbl="node4" presStyleIdx="0" presStyleCnt="3" custScaleX="220706">
        <dgm:presLayoutVars>
          <dgm:chPref val="3"/>
        </dgm:presLayoutVars>
      </dgm:prSet>
      <dgm:spPr/>
    </dgm:pt>
    <dgm:pt modelId="{A63E0F77-F967-4AF5-B277-475D5AED61B3}" type="pres">
      <dgm:prSet presAssocID="{10B06A53-3795-4960-8F10-7407DCEDE0CE}" presName="level3hierChild" presStyleCnt="0"/>
      <dgm:spPr/>
    </dgm:pt>
    <dgm:pt modelId="{1422B791-6F18-432D-BE24-E87D19D6AEB6}" type="pres">
      <dgm:prSet presAssocID="{04FF20C0-98CC-471D-86D0-0A99D893A6A6}" presName="conn2-1" presStyleLbl="parChTrans1D4" presStyleIdx="1" presStyleCnt="3"/>
      <dgm:spPr/>
    </dgm:pt>
    <dgm:pt modelId="{6D2870B5-F83C-48D6-ACCD-79C729612671}" type="pres">
      <dgm:prSet presAssocID="{04FF20C0-98CC-471D-86D0-0A99D893A6A6}" presName="connTx" presStyleLbl="parChTrans1D4" presStyleIdx="1" presStyleCnt="3"/>
      <dgm:spPr/>
    </dgm:pt>
    <dgm:pt modelId="{ED737A7D-94D9-4E35-A577-27772E37F7BD}" type="pres">
      <dgm:prSet presAssocID="{C3E6EC3C-1A3F-4D5A-8B63-07594FFCD057}" presName="root2" presStyleCnt="0"/>
      <dgm:spPr/>
    </dgm:pt>
    <dgm:pt modelId="{628F2204-67BD-4420-99CF-45541771DA98}" type="pres">
      <dgm:prSet presAssocID="{C3E6EC3C-1A3F-4D5A-8B63-07594FFCD057}" presName="LevelTwoTextNode" presStyleLbl="node4" presStyleIdx="1" presStyleCnt="3" custScaleX="219379">
        <dgm:presLayoutVars>
          <dgm:chPref val="3"/>
        </dgm:presLayoutVars>
      </dgm:prSet>
      <dgm:spPr/>
    </dgm:pt>
    <dgm:pt modelId="{5885492E-DC22-4B3B-9490-2F6022115D47}" type="pres">
      <dgm:prSet presAssocID="{C3E6EC3C-1A3F-4D5A-8B63-07594FFCD057}" presName="level3hierChild" presStyleCnt="0"/>
      <dgm:spPr/>
    </dgm:pt>
    <dgm:pt modelId="{D53BE836-336E-4530-B249-CAE4B6222C1E}" type="pres">
      <dgm:prSet presAssocID="{71BBCC84-5562-4647-8AD4-093C2AA6C158}" presName="conn2-1" presStyleLbl="parChTrans1D4" presStyleIdx="2" presStyleCnt="3"/>
      <dgm:spPr/>
    </dgm:pt>
    <dgm:pt modelId="{AE5F8489-48C4-42A2-88B6-866A84D5D44F}" type="pres">
      <dgm:prSet presAssocID="{71BBCC84-5562-4647-8AD4-093C2AA6C158}" presName="connTx" presStyleLbl="parChTrans1D4" presStyleIdx="2" presStyleCnt="3"/>
      <dgm:spPr/>
    </dgm:pt>
    <dgm:pt modelId="{152AF11A-B375-4D3C-AA3E-3E6513B8926D}" type="pres">
      <dgm:prSet presAssocID="{FAA51CD4-C6AC-494D-8550-606021FE62AE}" presName="root2" presStyleCnt="0"/>
      <dgm:spPr/>
    </dgm:pt>
    <dgm:pt modelId="{8ED8D7B3-1C71-4D34-A6BD-55D90CAE4F5A}" type="pres">
      <dgm:prSet presAssocID="{FAA51CD4-C6AC-494D-8550-606021FE62AE}" presName="LevelTwoTextNode" presStyleLbl="node4" presStyleIdx="2" presStyleCnt="3" custScaleX="221764">
        <dgm:presLayoutVars>
          <dgm:chPref val="3"/>
        </dgm:presLayoutVars>
      </dgm:prSet>
      <dgm:spPr/>
    </dgm:pt>
    <dgm:pt modelId="{920EF810-C087-4A9C-8243-81BFFA11C6E7}" type="pres">
      <dgm:prSet presAssocID="{FAA51CD4-C6AC-494D-8550-606021FE62AE}" presName="level3hierChild" presStyleCnt="0"/>
      <dgm:spPr/>
    </dgm:pt>
    <dgm:pt modelId="{CFC5A724-A794-4ED4-9674-A18A485F74C7}" type="pres">
      <dgm:prSet presAssocID="{0BD35BE0-BF59-4B60-B526-6C1960F9BD01}" presName="conn2-1" presStyleLbl="parChTrans1D2" presStyleIdx="2" presStyleCnt="3"/>
      <dgm:spPr/>
    </dgm:pt>
    <dgm:pt modelId="{5C42A868-A056-4C99-B31F-3149BB20B243}" type="pres">
      <dgm:prSet presAssocID="{0BD35BE0-BF59-4B60-B526-6C1960F9BD01}" presName="connTx" presStyleLbl="parChTrans1D2" presStyleIdx="2" presStyleCnt="3"/>
      <dgm:spPr/>
    </dgm:pt>
    <dgm:pt modelId="{EEED6215-AFCD-4DA8-996D-9759D3B72582}" type="pres">
      <dgm:prSet presAssocID="{C9688224-B1D2-47A6-8CAF-9C717F7F97E3}" presName="root2" presStyleCnt="0"/>
      <dgm:spPr/>
    </dgm:pt>
    <dgm:pt modelId="{E8EF4D30-DD87-4178-B327-A94530B67FDD}" type="pres">
      <dgm:prSet presAssocID="{C9688224-B1D2-47A6-8CAF-9C717F7F97E3}" presName="LevelTwoTextNode" presStyleLbl="node2" presStyleIdx="2" presStyleCnt="3" custLinFactNeighborX="912" custLinFactNeighborY="2171">
        <dgm:presLayoutVars>
          <dgm:chPref val="3"/>
        </dgm:presLayoutVars>
      </dgm:prSet>
      <dgm:spPr/>
    </dgm:pt>
    <dgm:pt modelId="{F24D939D-C528-4D66-A9DC-8F4A18BFBED8}" type="pres">
      <dgm:prSet presAssocID="{C9688224-B1D2-47A6-8CAF-9C717F7F97E3}" presName="level3hierChild" presStyleCnt="0"/>
      <dgm:spPr/>
    </dgm:pt>
    <dgm:pt modelId="{312CB536-63D5-4DE2-A6D3-781976E8B721}" type="pres">
      <dgm:prSet presAssocID="{33AB9E00-A304-4101-9C5E-9767182C812E}" presName="conn2-1" presStyleLbl="parChTrans1D3" presStyleIdx="2" presStyleCnt="3"/>
      <dgm:spPr/>
    </dgm:pt>
    <dgm:pt modelId="{B3069479-D98E-474F-9F28-2BD55F55802C}" type="pres">
      <dgm:prSet presAssocID="{33AB9E00-A304-4101-9C5E-9767182C812E}" presName="connTx" presStyleLbl="parChTrans1D3" presStyleIdx="2" presStyleCnt="3"/>
      <dgm:spPr/>
    </dgm:pt>
    <dgm:pt modelId="{520D4A13-5AD6-4004-9240-A553EB044903}" type="pres">
      <dgm:prSet presAssocID="{C89AC84E-5F9F-4964-9A25-739C55DFAE0D}" presName="root2" presStyleCnt="0"/>
      <dgm:spPr/>
    </dgm:pt>
    <dgm:pt modelId="{28966BAD-DE08-429A-BDA8-51B205E30BA8}" type="pres">
      <dgm:prSet presAssocID="{C89AC84E-5F9F-4964-9A25-739C55DFAE0D}" presName="LevelTwoTextNode" presStyleLbl="node3" presStyleIdx="2" presStyleCnt="3" custScaleX="182842" custScaleY="267290">
        <dgm:presLayoutVars>
          <dgm:chPref val="3"/>
        </dgm:presLayoutVars>
      </dgm:prSet>
      <dgm:spPr/>
    </dgm:pt>
    <dgm:pt modelId="{35E6DE14-300F-4753-A5C1-83008BDCF95C}" type="pres">
      <dgm:prSet presAssocID="{C89AC84E-5F9F-4964-9A25-739C55DFAE0D}" presName="level3hierChild" presStyleCnt="0"/>
      <dgm:spPr/>
    </dgm:pt>
  </dgm:ptLst>
  <dgm:cxnLst>
    <dgm:cxn modelId="{381A5806-64AC-4BE7-BF95-E2FF87CAAAD7}" type="presOf" srcId="{0BD35BE0-BF59-4B60-B526-6C1960F9BD01}" destId="{5C42A868-A056-4C99-B31F-3149BB20B243}" srcOrd="1" destOrd="0" presId="urn:microsoft.com/office/officeart/2005/8/layout/hierarchy2#2"/>
    <dgm:cxn modelId="{8DE1DC06-2F78-40A2-9F95-B89FDEA2511A}" type="presOf" srcId="{F9F714C1-4E90-4A62-8688-5B925974DD0C}" destId="{3B0B0E8C-CA1F-408B-86CC-8FE0049FA9A1}" srcOrd="0" destOrd="0" presId="urn:microsoft.com/office/officeart/2005/8/layout/hierarchy2#2"/>
    <dgm:cxn modelId="{EF7A590B-97B5-4BD4-9F21-F5A5637F5BD8}" srcId="{499FDDD0-05EE-4313-9891-CBBAB932C095}" destId="{A4F01E33-68A1-414C-8642-9DC5AD2A4F99}" srcOrd="0" destOrd="0" parTransId="{A882EE18-381F-4C36-8E63-099FB0B161D4}" sibTransId="{EDC9A720-4A94-402E-9983-8972A9F4A25D}"/>
    <dgm:cxn modelId="{C19B9F11-6CF0-46C6-B749-5FAAE8BDC38A}" type="presOf" srcId="{09393877-7973-4057-B335-C9AB7D732057}" destId="{CBCB884B-A8AC-47D6-B797-E7F352949138}" srcOrd="0" destOrd="0" presId="urn:microsoft.com/office/officeart/2005/8/layout/hierarchy2#2"/>
    <dgm:cxn modelId="{FDCF2A16-38EE-4362-B52B-270A36786AE4}" type="presOf" srcId="{33AB9E00-A304-4101-9C5E-9767182C812E}" destId="{B3069479-D98E-474F-9F28-2BD55F55802C}" srcOrd="1" destOrd="0" presId="urn:microsoft.com/office/officeart/2005/8/layout/hierarchy2#2"/>
    <dgm:cxn modelId="{806BB518-22A2-46B7-A201-F0D469077A1E}" srcId="{F9F714C1-4E90-4A62-8688-5B925974DD0C}" destId="{C3E6EC3C-1A3F-4D5A-8B63-07594FFCD057}" srcOrd="1" destOrd="0" parTransId="{04FF20C0-98CC-471D-86D0-0A99D893A6A6}" sibTransId="{0D6F4DE6-9890-44A1-9668-FF9C6AC3A35C}"/>
    <dgm:cxn modelId="{11FBD21E-C229-4C93-80EE-D6116136AA47}" type="presOf" srcId="{0BD35BE0-BF59-4B60-B526-6C1960F9BD01}" destId="{CFC5A724-A794-4ED4-9674-A18A485F74C7}" srcOrd="0" destOrd="0" presId="urn:microsoft.com/office/officeart/2005/8/layout/hierarchy2#2"/>
    <dgm:cxn modelId="{6B0BD625-DA34-40D8-B3ED-64F8306FC4A8}" type="presOf" srcId="{B5D3E49F-6124-4E84-A29A-68E8A23C26AB}" destId="{DB83C8C3-BA8C-41CF-953F-03A6C64EED16}" srcOrd="0" destOrd="0" presId="urn:microsoft.com/office/officeart/2005/8/layout/hierarchy2#2"/>
    <dgm:cxn modelId="{E2E26D26-9AA0-440A-9B7F-838FDF39523C}" type="presOf" srcId="{04B094ED-A8E3-4995-A15E-8B17CE3B42A8}" destId="{89D67C27-D064-4AE4-AEE5-5FF1E888D75E}" srcOrd="0" destOrd="0" presId="urn:microsoft.com/office/officeart/2005/8/layout/hierarchy2#2"/>
    <dgm:cxn modelId="{553DAB30-6BA3-488C-BC15-1271BECF37A3}" type="presOf" srcId="{C3E6EC3C-1A3F-4D5A-8B63-07594FFCD057}" destId="{628F2204-67BD-4420-99CF-45541771DA98}" srcOrd="0" destOrd="0" presId="urn:microsoft.com/office/officeart/2005/8/layout/hierarchy2#2"/>
    <dgm:cxn modelId="{77949847-036B-44D7-803B-AC653AB96BFA}" srcId="{F9F714C1-4E90-4A62-8688-5B925974DD0C}" destId="{10B06A53-3795-4960-8F10-7407DCEDE0CE}" srcOrd="0" destOrd="0" parTransId="{09393877-7973-4057-B335-C9AB7D732057}" sibTransId="{067B7272-5127-4128-B4DF-0B73C0E5A027}"/>
    <dgm:cxn modelId="{83CDA047-FDF2-428A-BA1D-FB530CFF85EB}" type="presOf" srcId="{04FF20C0-98CC-471D-86D0-0A99D893A6A6}" destId="{6D2870B5-F83C-48D6-ACCD-79C729612671}" srcOrd="1" destOrd="0" presId="urn:microsoft.com/office/officeart/2005/8/layout/hierarchy2#2"/>
    <dgm:cxn modelId="{4EF0674B-E77C-4747-84A3-4820FDEE19D1}" type="presOf" srcId="{009D0E18-D88C-4206-8D00-B85E8D352738}" destId="{7E1E8DC3-0A4B-48F7-BBFD-4E1F1B581F8F}" srcOrd="1" destOrd="0" presId="urn:microsoft.com/office/officeart/2005/8/layout/hierarchy2#2"/>
    <dgm:cxn modelId="{C7C7F54D-76A5-4E67-85E7-F8FD873865D6}" type="presOf" srcId="{FAA51CD4-C6AC-494D-8550-606021FE62AE}" destId="{8ED8D7B3-1C71-4D34-A6BD-55D90CAE4F5A}" srcOrd="0" destOrd="0" presId="urn:microsoft.com/office/officeart/2005/8/layout/hierarchy2#2"/>
    <dgm:cxn modelId="{2BDD166E-31B6-4C9A-8372-5186CC59B0D2}" type="presOf" srcId="{499FDDD0-05EE-4313-9891-CBBAB932C095}" destId="{02C144CB-CCEC-4F20-9B59-C18B8D22EE5F}" srcOrd="0" destOrd="0" presId="urn:microsoft.com/office/officeart/2005/8/layout/hierarchy2#2"/>
    <dgm:cxn modelId="{1890E270-E7FE-48C5-B2AA-827BC08E2F92}" srcId="{C9688224-B1D2-47A6-8CAF-9C717F7F97E3}" destId="{C89AC84E-5F9F-4964-9A25-739C55DFAE0D}" srcOrd="0" destOrd="0" parTransId="{33AB9E00-A304-4101-9C5E-9767182C812E}" sibTransId="{189E3E80-7F5C-4119-965D-DA3DABFEDBE9}"/>
    <dgm:cxn modelId="{788B0F53-3D77-4998-A16C-996D8AB35C4F}" srcId="{F9F714C1-4E90-4A62-8688-5B925974DD0C}" destId="{FAA51CD4-C6AC-494D-8550-606021FE62AE}" srcOrd="2" destOrd="0" parTransId="{71BBCC84-5562-4647-8AD4-093C2AA6C158}" sibTransId="{B4564C48-C7F9-40EF-A354-B81B26F81753}"/>
    <dgm:cxn modelId="{8BB03479-0335-45E6-80EE-74A90F62EA7A}" type="presOf" srcId="{04FF20C0-98CC-471D-86D0-0A99D893A6A6}" destId="{1422B791-6F18-432D-BE24-E87D19D6AEB6}" srcOrd="0" destOrd="0" presId="urn:microsoft.com/office/officeart/2005/8/layout/hierarchy2#2"/>
    <dgm:cxn modelId="{A7ED6885-40B8-4766-8AC3-C4444EA8C083}" type="presOf" srcId="{09393877-7973-4057-B335-C9AB7D732057}" destId="{20F41AA5-0102-4257-A0B5-A721B53F9CAE}" srcOrd="1" destOrd="0" presId="urn:microsoft.com/office/officeart/2005/8/layout/hierarchy2#2"/>
    <dgm:cxn modelId="{2C7C1186-B42B-4D57-8AC5-3A9450FE1805}" type="presOf" srcId="{71BBCC84-5562-4647-8AD4-093C2AA6C158}" destId="{AE5F8489-48C4-42A2-88B6-866A84D5D44F}" srcOrd="1" destOrd="0" presId="urn:microsoft.com/office/officeart/2005/8/layout/hierarchy2#2"/>
    <dgm:cxn modelId="{97406F8B-D7EF-4FE5-89C9-0AA4F7F13339}" srcId="{A4F01E33-68A1-414C-8642-9DC5AD2A4F99}" destId="{F46DC1C4-BC76-4D5E-95DF-DF22F3F2A1F9}" srcOrd="0" destOrd="0" parTransId="{04B094ED-A8E3-4995-A15E-8B17CE3B42A8}" sibTransId="{88DE55E5-7D52-452B-845F-A9BAB070742F}"/>
    <dgm:cxn modelId="{EA425A8D-BDC4-41D7-AD4E-B9B3413DF620}" type="presOf" srcId="{404D6B34-F358-4A32-83E8-DF393F347D69}" destId="{B5BD6B95-C90B-4D85-890E-F43C1B60551A}" srcOrd="1" destOrd="0" presId="urn:microsoft.com/office/officeart/2005/8/layout/hierarchy2#2"/>
    <dgm:cxn modelId="{0A3A9596-BDF7-47C1-A4C2-AEBE41EE6531}" srcId="{B5D3E49F-6124-4E84-A29A-68E8A23C26AB}" destId="{F9F714C1-4E90-4A62-8688-5B925974DD0C}" srcOrd="0" destOrd="0" parTransId="{009D0E18-D88C-4206-8D00-B85E8D352738}" sibTransId="{4563ACD2-309A-44BB-9ECB-57E2DCDF10C0}"/>
    <dgm:cxn modelId="{C0F4F898-DDE0-45F3-A688-9F5F14953F7D}" type="presOf" srcId="{F46DC1C4-BC76-4D5E-95DF-DF22F3F2A1F9}" destId="{B9BB39C3-4FB0-4F25-8F37-00BEDC59C865}" srcOrd="0" destOrd="0" presId="urn:microsoft.com/office/officeart/2005/8/layout/hierarchy2#2"/>
    <dgm:cxn modelId="{54F08899-1BC3-4616-922E-87497D28F81D}" type="presOf" srcId="{1E811FE5-DB75-4942-B1B2-1B2C9AA05C97}" destId="{9AFF99F9-3CAD-4ED5-8F00-B08ED07945B1}" srcOrd="0" destOrd="0" presId="urn:microsoft.com/office/officeart/2005/8/layout/hierarchy2#2"/>
    <dgm:cxn modelId="{32DAC699-3438-4203-81BF-CA73744A8B4D}" type="presOf" srcId="{A882EE18-381F-4C36-8E63-099FB0B161D4}" destId="{52E0BE0F-9121-4557-A6A2-C98D238E136D}" srcOrd="0" destOrd="0" presId="urn:microsoft.com/office/officeart/2005/8/layout/hierarchy2#2"/>
    <dgm:cxn modelId="{4B1DED99-E68F-4A9D-A7B3-AE70CCB72E6F}" srcId="{499FDDD0-05EE-4313-9891-CBBAB932C095}" destId="{C9688224-B1D2-47A6-8CAF-9C717F7F97E3}" srcOrd="2" destOrd="0" parTransId="{0BD35BE0-BF59-4B60-B526-6C1960F9BD01}" sibTransId="{FC833D80-E5A0-41BE-9CED-AA915D0B721F}"/>
    <dgm:cxn modelId="{2CCC309D-2C08-44C0-ABFD-BBAAB0A05B44}" type="presOf" srcId="{C89AC84E-5F9F-4964-9A25-739C55DFAE0D}" destId="{28966BAD-DE08-429A-BDA8-51B205E30BA8}" srcOrd="0" destOrd="0" presId="urn:microsoft.com/office/officeart/2005/8/layout/hierarchy2#2"/>
    <dgm:cxn modelId="{7D37E8A2-506F-4347-BD91-4508106E582A}" type="presOf" srcId="{33AB9E00-A304-4101-9C5E-9767182C812E}" destId="{312CB536-63D5-4DE2-A6D3-781976E8B721}" srcOrd="0" destOrd="0" presId="urn:microsoft.com/office/officeart/2005/8/layout/hierarchy2#2"/>
    <dgm:cxn modelId="{511AA4AA-A947-46AF-ABF5-FDDD9FE70B2F}" type="presOf" srcId="{404D6B34-F358-4A32-83E8-DF393F347D69}" destId="{548B70FA-C675-492C-BDB0-F460A4AF67B2}" srcOrd="0" destOrd="0" presId="urn:microsoft.com/office/officeart/2005/8/layout/hierarchy2#2"/>
    <dgm:cxn modelId="{E3ABE6B6-97A4-45FF-8080-F52F62968DB7}" type="presOf" srcId="{04B094ED-A8E3-4995-A15E-8B17CE3B42A8}" destId="{A03C092A-C3E3-40A6-AB51-78835EDB859B}" srcOrd="1" destOrd="0" presId="urn:microsoft.com/office/officeart/2005/8/layout/hierarchy2#2"/>
    <dgm:cxn modelId="{D9FE18B8-189C-43BE-A57E-D360D60CFD16}" type="presOf" srcId="{A4F01E33-68A1-414C-8642-9DC5AD2A4F99}" destId="{6508E747-7F9B-4535-ABFE-FC0E965FAAEF}" srcOrd="0" destOrd="0" presId="urn:microsoft.com/office/officeart/2005/8/layout/hierarchy2#2"/>
    <dgm:cxn modelId="{3E2446CA-1E66-48AE-A24D-9576309E3F03}" type="presOf" srcId="{A882EE18-381F-4C36-8E63-099FB0B161D4}" destId="{05AC796A-6C1A-49E1-81BE-4E58696BE0E8}" srcOrd="1" destOrd="0" presId="urn:microsoft.com/office/officeart/2005/8/layout/hierarchy2#2"/>
    <dgm:cxn modelId="{87555AD2-4009-41A8-B5C9-C358AA630D07}" srcId="{499FDDD0-05EE-4313-9891-CBBAB932C095}" destId="{B5D3E49F-6124-4E84-A29A-68E8A23C26AB}" srcOrd="1" destOrd="0" parTransId="{404D6B34-F358-4A32-83E8-DF393F347D69}" sibTransId="{207D7077-B417-431A-8918-342040A33F66}"/>
    <dgm:cxn modelId="{DA9BE0D2-56E4-4A3C-B145-FB763B40CBC9}" type="presOf" srcId="{C9688224-B1D2-47A6-8CAF-9C717F7F97E3}" destId="{E8EF4D30-DD87-4178-B327-A94530B67FDD}" srcOrd="0" destOrd="0" presId="urn:microsoft.com/office/officeart/2005/8/layout/hierarchy2#2"/>
    <dgm:cxn modelId="{E7A77ED8-62D9-4058-AC00-F6609C2D366C}" srcId="{1E811FE5-DB75-4942-B1B2-1B2C9AA05C97}" destId="{499FDDD0-05EE-4313-9891-CBBAB932C095}" srcOrd="0" destOrd="0" parTransId="{6DAFEB6C-C52D-45F3-9E93-2EADCC1C5070}" sibTransId="{A0A3B148-1CB8-4912-9F79-D260DEEFF060}"/>
    <dgm:cxn modelId="{CC5D23DB-9DC5-4153-86A3-CFDD8C284290}" type="presOf" srcId="{009D0E18-D88C-4206-8D00-B85E8D352738}" destId="{B377ECBD-BFDA-49A9-A585-219F0B112C7A}" srcOrd="0" destOrd="0" presId="urn:microsoft.com/office/officeart/2005/8/layout/hierarchy2#2"/>
    <dgm:cxn modelId="{CE0E04E3-C5E0-4DE7-A044-1DC3AAB20F7A}" type="presOf" srcId="{10B06A53-3795-4960-8F10-7407DCEDE0CE}" destId="{BB8DE4AC-34D0-4205-B565-827BD2B0EA8F}" srcOrd="0" destOrd="0" presId="urn:microsoft.com/office/officeart/2005/8/layout/hierarchy2#2"/>
    <dgm:cxn modelId="{3CE8A1FD-C9D3-4E97-8C5F-1C49F324D9F0}" type="presOf" srcId="{71BBCC84-5562-4647-8AD4-093C2AA6C158}" destId="{D53BE836-336E-4530-B249-CAE4B6222C1E}" srcOrd="0" destOrd="0" presId="urn:microsoft.com/office/officeart/2005/8/layout/hierarchy2#2"/>
    <dgm:cxn modelId="{B37F35B6-08D1-45DF-8FA1-BBB0B81D5C74}" type="presParOf" srcId="{9AFF99F9-3CAD-4ED5-8F00-B08ED07945B1}" destId="{A5FC2633-DC15-4A26-824B-AE784F72FC23}" srcOrd="0" destOrd="0" presId="urn:microsoft.com/office/officeart/2005/8/layout/hierarchy2#2"/>
    <dgm:cxn modelId="{E458B195-8F02-4B3C-9522-B7423C414367}" type="presParOf" srcId="{A5FC2633-DC15-4A26-824B-AE784F72FC23}" destId="{02C144CB-CCEC-4F20-9B59-C18B8D22EE5F}" srcOrd="0" destOrd="0" presId="urn:microsoft.com/office/officeart/2005/8/layout/hierarchy2#2"/>
    <dgm:cxn modelId="{71A63692-277B-4DCD-B465-9A464FB57800}" type="presParOf" srcId="{A5FC2633-DC15-4A26-824B-AE784F72FC23}" destId="{86F140CE-8969-4194-A44D-E952E6DCF7D1}" srcOrd="1" destOrd="0" presId="urn:microsoft.com/office/officeart/2005/8/layout/hierarchy2#2"/>
    <dgm:cxn modelId="{E2EC2877-A8EF-4B18-BBA2-077FF9839FAA}" type="presParOf" srcId="{86F140CE-8969-4194-A44D-E952E6DCF7D1}" destId="{52E0BE0F-9121-4557-A6A2-C98D238E136D}" srcOrd="0" destOrd="0" presId="urn:microsoft.com/office/officeart/2005/8/layout/hierarchy2#2"/>
    <dgm:cxn modelId="{5B54CDD5-6741-4180-8015-E0266CB4EFCC}" type="presParOf" srcId="{52E0BE0F-9121-4557-A6A2-C98D238E136D}" destId="{05AC796A-6C1A-49E1-81BE-4E58696BE0E8}" srcOrd="0" destOrd="0" presId="urn:microsoft.com/office/officeart/2005/8/layout/hierarchy2#2"/>
    <dgm:cxn modelId="{48A6AC5D-2F1E-4B5C-B166-1AB659EF444D}" type="presParOf" srcId="{86F140CE-8969-4194-A44D-E952E6DCF7D1}" destId="{DC9D55BD-0C44-4B47-B308-385564A76E56}" srcOrd="1" destOrd="0" presId="urn:microsoft.com/office/officeart/2005/8/layout/hierarchy2#2"/>
    <dgm:cxn modelId="{EF5A6D8E-84BB-456C-B04D-6773AAF0EBD8}" type="presParOf" srcId="{DC9D55BD-0C44-4B47-B308-385564A76E56}" destId="{6508E747-7F9B-4535-ABFE-FC0E965FAAEF}" srcOrd="0" destOrd="0" presId="urn:microsoft.com/office/officeart/2005/8/layout/hierarchy2#2"/>
    <dgm:cxn modelId="{32C5F743-2E09-4280-A013-8FA9C0CC6506}" type="presParOf" srcId="{DC9D55BD-0C44-4B47-B308-385564A76E56}" destId="{F9EE11FE-38DE-440B-81A7-5B2A3FF43090}" srcOrd="1" destOrd="0" presId="urn:microsoft.com/office/officeart/2005/8/layout/hierarchy2#2"/>
    <dgm:cxn modelId="{A80306F4-702E-426F-81F9-F4C2F1771C87}" type="presParOf" srcId="{F9EE11FE-38DE-440B-81A7-5B2A3FF43090}" destId="{89D67C27-D064-4AE4-AEE5-5FF1E888D75E}" srcOrd="0" destOrd="0" presId="urn:microsoft.com/office/officeart/2005/8/layout/hierarchy2#2"/>
    <dgm:cxn modelId="{BE20F62B-27F2-497F-A1B2-4D6FB045812C}" type="presParOf" srcId="{89D67C27-D064-4AE4-AEE5-5FF1E888D75E}" destId="{A03C092A-C3E3-40A6-AB51-78835EDB859B}" srcOrd="0" destOrd="0" presId="urn:microsoft.com/office/officeart/2005/8/layout/hierarchy2#2"/>
    <dgm:cxn modelId="{8FBB9495-8BBC-406A-9880-AE6E25088483}" type="presParOf" srcId="{F9EE11FE-38DE-440B-81A7-5B2A3FF43090}" destId="{BBBBAAA4-2C70-4457-87E8-3E899213E3EF}" srcOrd="1" destOrd="0" presId="urn:microsoft.com/office/officeart/2005/8/layout/hierarchy2#2"/>
    <dgm:cxn modelId="{C1DDDC4C-C5F9-415E-A220-483AE84B6955}" type="presParOf" srcId="{BBBBAAA4-2C70-4457-87E8-3E899213E3EF}" destId="{B9BB39C3-4FB0-4F25-8F37-00BEDC59C865}" srcOrd="0" destOrd="0" presId="urn:microsoft.com/office/officeart/2005/8/layout/hierarchy2#2"/>
    <dgm:cxn modelId="{86355B22-4B66-4F9E-84B9-B56CC997BBB6}" type="presParOf" srcId="{BBBBAAA4-2C70-4457-87E8-3E899213E3EF}" destId="{18FEEB7F-E92F-4502-B5A9-690BC26A097C}" srcOrd="1" destOrd="0" presId="urn:microsoft.com/office/officeart/2005/8/layout/hierarchy2#2"/>
    <dgm:cxn modelId="{CEE2FEBC-3D59-4F3A-82F6-6A2D17655CF6}" type="presParOf" srcId="{86F140CE-8969-4194-A44D-E952E6DCF7D1}" destId="{548B70FA-C675-492C-BDB0-F460A4AF67B2}" srcOrd="2" destOrd="0" presId="urn:microsoft.com/office/officeart/2005/8/layout/hierarchy2#2"/>
    <dgm:cxn modelId="{21F773D5-A6D8-4F49-A4EC-5FF76FEF7461}" type="presParOf" srcId="{548B70FA-C675-492C-BDB0-F460A4AF67B2}" destId="{B5BD6B95-C90B-4D85-890E-F43C1B60551A}" srcOrd="0" destOrd="0" presId="urn:microsoft.com/office/officeart/2005/8/layout/hierarchy2#2"/>
    <dgm:cxn modelId="{E7A968A2-691F-4E22-BC9B-61BB4933FEC9}" type="presParOf" srcId="{86F140CE-8969-4194-A44D-E952E6DCF7D1}" destId="{5EF776E0-7472-4C16-9E78-022D85A82ACE}" srcOrd="3" destOrd="0" presId="urn:microsoft.com/office/officeart/2005/8/layout/hierarchy2#2"/>
    <dgm:cxn modelId="{69A568A8-B910-460D-AD7B-BF199718BEAF}" type="presParOf" srcId="{5EF776E0-7472-4C16-9E78-022D85A82ACE}" destId="{DB83C8C3-BA8C-41CF-953F-03A6C64EED16}" srcOrd="0" destOrd="0" presId="urn:microsoft.com/office/officeart/2005/8/layout/hierarchy2#2"/>
    <dgm:cxn modelId="{B9D8B64B-44A2-4DE7-AE84-BEEAB39DB571}" type="presParOf" srcId="{5EF776E0-7472-4C16-9E78-022D85A82ACE}" destId="{89B352F9-18C1-4583-8E9E-3DC6D8FC85EC}" srcOrd="1" destOrd="0" presId="urn:microsoft.com/office/officeart/2005/8/layout/hierarchy2#2"/>
    <dgm:cxn modelId="{1ED6E2AE-0632-4676-A360-FC7E23F7261A}" type="presParOf" srcId="{89B352F9-18C1-4583-8E9E-3DC6D8FC85EC}" destId="{B377ECBD-BFDA-49A9-A585-219F0B112C7A}" srcOrd="0" destOrd="0" presId="urn:microsoft.com/office/officeart/2005/8/layout/hierarchy2#2"/>
    <dgm:cxn modelId="{B71C525C-4EC9-42F0-AE2F-C518C8753915}" type="presParOf" srcId="{B377ECBD-BFDA-49A9-A585-219F0B112C7A}" destId="{7E1E8DC3-0A4B-48F7-BBFD-4E1F1B581F8F}" srcOrd="0" destOrd="0" presId="urn:microsoft.com/office/officeart/2005/8/layout/hierarchy2#2"/>
    <dgm:cxn modelId="{D1BFB2A4-9CD0-475E-9115-B81C27940B57}" type="presParOf" srcId="{89B352F9-18C1-4583-8E9E-3DC6D8FC85EC}" destId="{D7C6B982-E167-4E4D-8F1A-08560F57A02D}" srcOrd="1" destOrd="0" presId="urn:microsoft.com/office/officeart/2005/8/layout/hierarchy2#2"/>
    <dgm:cxn modelId="{14C5DF2F-6FA6-49D6-AE79-A290971E0011}" type="presParOf" srcId="{D7C6B982-E167-4E4D-8F1A-08560F57A02D}" destId="{3B0B0E8C-CA1F-408B-86CC-8FE0049FA9A1}" srcOrd="0" destOrd="0" presId="urn:microsoft.com/office/officeart/2005/8/layout/hierarchy2#2"/>
    <dgm:cxn modelId="{E03E417C-B7B0-4AF6-B20B-CCEF808F2D1D}" type="presParOf" srcId="{D7C6B982-E167-4E4D-8F1A-08560F57A02D}" destId="{AB25DC1A-FA3A-4EA2-B1E5-4778E2B5CA6F}" srcOrd="1" destOrd="0" presId="urn:microsoft.com/office/officeart/2005/8/layout/hierarchy2#2"/>
    <dgm:cxn modelId="{AE6374CB-1CB3-48E1-93F7-12DAE2B9FFF7}" type="presParOf" srcId="{AB25DC1A-FA3A-4EA2-B1E5-4778E2B5CA6F}" destId="{CBCB884B-A8AC-47D6-B797-E7F352949138}" srcOrd="0" destOrd="0" presId="urn:microsoft.com/office/officeart/2005/8/layout/hierarchy2#2"/>
    <dgm:cxn modelId="{F0633F2F-9912-49BD-9DC3-E8D32AFC937E}" type="presParOf" srcId="{CBCB884B-A8AC-47D6-B797-E7F352949138}" destId="{20F41AA5-0102-4257-A0B5-A721B53F9CAE}" srcOrd="0" destOrd="0" presId="urn:microsoft.com/office/officeart/2005/8/layout/hierarchy2#2"/>
    <dgm:cxn modelId="{020426CB-4900-4322-BA6A-8B7421A42BD6}" type="presParOf" srcId="{AB25DC1A-FA3A-4EA2-B1E5-4778E2B5CA6F}" destId="{A8FAA747-9973-48AC-B0B3-4D1537A7EC2A}" srcOrd="1" destOrd="0" presId="urn:microsoft.com/office/officeart/2005/8/layout/hierarchy2#2"/>
    <dgm:cxn modelId="{9D8F96EF-0ADA-4A41-B769-0521B3462995}" type="presParOf" srcId="{A8FAA747-9973-48AC-B0B3-4D1537A7EC2A}" destId="{BB8DE4AC-34D0-4205-B565-827BD2B0EA8F}" srcOrd="0" destOrd="0" presId="urn:microsoft.com/office/officeart/2005/8/layout/hierarchy2#2"/>
    <dgm:cxn modelId="{A5574CFD-A290-44F9-9C53-700EDF701424}" type="presParOf" srcId="{A8FAA747-9973-48AC-B0B3-4D1537A7EC2A}" destId="{A63E0F77-F967-4AF5-B277-475D5AED61B3}" srcOrd="1" destOrd="0" presId="urn:microsoft.com/office/officeart/2005/8/layout/hierarchy2#2"/>
    <dgm:cxn modelId="{BD640944-16C3-411F-82FD-4744124063C9}" type="presParOf" srcId="{AB25DC1A-FA3A-4EA2-B1E5-4778E2B5CA6F}" destId="{1422B791-6F18-432D-BE24-E87D19D6AEB6}" srcOrd="2" destOrd="0" presId="urn:microsoft.com/office/officeart/2005/8/layout/hierarchy2#2"/>
    <dgm:cxn modelId="{8762C2C2-63BF-44D9-B34B-5BE5FDC677E0}" type="presParOf" srcId="{1422B791-6F18-432D-BE24-E87D19D6AEB6}" destId="{6D2870B5-F83C-48D6-ACCD-79C729612671}" srcOrd="0" destOrd="0" presId="urn:microsoft.com/office/officeart/2005/8/layout/hierarchy2#2"/>
    <dgm:cxn modelId="{696CAE69-6BFA-4423-AB8E-0960EA1282C2}" type="presParOf" srcId="{AB25DC1A-FA3A-4EA2-B1E5-4778E2B5CA6F}" destId="{ED737A7D-94D9-4E35-A577-27772E37F7BD}" srcOrd="3" destOrd="0" presId="urn:microsoft.com/office/officeart/2005/8/layout/hierarchy2#2"/>
    <dgm:cxn modelId="{5BD91661-4507-445A-A39B-6F0508488CF3}" type="presParOf" srcId="{ED737A7D-94D9-4E35-A577-27772E37F7BD}" destId="{628F2204-67BD-4420-99CF-45541771DA98}" srcOrd="0" destOrd="0" presId="urn:microsoft.com/office/officeart/2005/8/layout/hierarchy2#2"/>
    <dgm:cxn modelId="{6D2B1720-37D7-4A20-AC59-9A46314C5DB0}" type="presParOf" srcId="{ED737A7D-94D9-4E35-A577-27772E37F7BD}" destId="{5885492E-DC22-4B3B-9490-2F6022115D47}" srcOrd="1" destOrd="0" presId="urn:microsoft.com/office/officeart/2005/8/layout/hierarchy2#2"/>
    <dgm:cxn modelId="{F66B17B0-6AF4-4248-9339-D8E5AEFBC87A}" type="presParOf" srcId="{AB25DC1A-FA3A-4EA2-B1E5-4778E2B5CA6F}" destId="{D53BE836-336E-4530-B249-CAE4B6222C1E}" srcOrd="4" destOrd="0" presId="urn:microsoft.com/office/officeart/2005/8/layout/hierarchy2#2"/>
    <dgm:cxn modelId="{E285F243-EEB7-461B-932C-DCFC49E367D4}" type="presParOf" srcId="{D53BE836-336E-4530-B249-CAE4B6222C1E}" destId="{AE5F8489-48C4-42A2-88B6-866A84D5D44F}" srcOrd="0" destOrd="0" presId="urn:microsoft.com/office/officeart/2005/8/layout/hierarchy2#2"/>
    <dgm:cxn modelId="{F645CA1D-189B-494D-9463-D76775B2C100}" type="presParOf" srcId="{AB25DC1A-FA3A-4EA2-B1E5-4778E2B5CA6F}" destId="{152AF11A-B375-4D3C-AA3E-3E6513B8926D}" srcOrd="5" destOrd="0" presId="urn:microsoft.com/office/officeart/2005/8/layout/hierarchy2#2"/>
    <dgm:cxn modelId="{675CB363-750A-45CE-9307-32A84437770F}" type="presParOf" srcId="{152AF11A-B375-4D3C-AA3E-3E6513B8926D}" destId="{8ED8D7B3-1C71-4D34-A6BD-55D90CAE4F5A}" srcOrd="0" destOrd="0" presId="urn:microsoft.com/office/officeart/2005/8/layout/hierarchy2#2"/>
    <dgm:cxn modelId="{A568892E-E91C-4AFF-9633-2D82EB91157A}" type="presParOf" srcId="{152AF11A-B375-4D3C-AA3E-3E6513B8926D}" destId="{920EF810-C087-4A9C-8243-81BFFA11C6E7}" srcOrd="1" destOrd="0" presId="urn:microsoft.com/office/officeart/2005/8/layout/hierarchy2#2"/>
    <dgm:cxn modelId="{A2F3E671-B3DF-42B3-AEEE-00EDBD132244}" type="presParOf" srcId="{86F140CE-8969-4194-A44D-E952E6DCF7D1}" destId="{CFC5A724-A794-4ED4-9674-A18A485F74C7}" srcOrd="4" destOrd="0" presId="urn:microsoft.com/office/officeart/2005/8/layout/hierarchy2#2"/>
    <dgm:cxn modelId="{B88C6D75-F032-4BBF-B898-B5245C98A985}" type="presParOf" srcId="{CFC5A724-A794-4ED4-9674-A18A485F74C7}" destId="{5C42A868-A056-4C99-B31F-3149BB20B243}" srcOrd="0" destOrd="0" presId="urn:microsoft.com/office/officeart/2005/8/layout/hierarchy2#2"/>
    <dgm:cxn modelId="{2FD6CE47-2D0C-42ED-97EB-B12DD7C87CDE}" type="presParOf" srcId="{86F140CE-8969-4194-A44D-E952E6DCF7D1}" destId="{EEED6215-AFCD-4DA8-996D-9759D3B72582}" srcOrd="5" destOrd="0" presId="urn:microsoft.com/office/officeart/2005/8/layout/hierarchy2#2"/>
    <dgm:cxn modelId="{2B4E035C-F47D-4F34-8899-B0021C985A48}" type="presParOf" srcId="{EEED6215-AFCD-4DA8-996D-9759D3B72582}" destId="{E8EF4D30-DD87-4178-B327-A94530B67FDD}" srcOrd="0" destOrd="0" presId="urn:microsoft.com/office/officeart/2005/8/layout/hierarchy2#2"/>
    <dgm:cxn modelId="{61F1E35A-0656-44EC-90DB-A45DAC19FDCA}" type="presParOf" srcId="{EEED6215-AFCD-4DA8-996D-9759D3B72582}" destId="{F24D939D-C528-4D66-A9DC-8F4A18BFBED8}" srcOrd="1" destOrd="0" presId="urn:microsoft.com/office/officeart/2005/8/layout/hierarchy2#2"/>
    <dgm:cxn modelId="{2804BD58-ACB1-4D81-8E57-6682DDF967D0}" type="presParOf" srcId="{F24D939D-C528-4D66-A9DC-8F4A18BFBED8}" destId="{312CB536-63D5-4DE2-A6D3-781976E8B721}" srcOrd="0" destOrd="0" presId="urn:microsoft.com/office/officeart/2005/8/layout/hierarchy2#2"/>
    <dgm:cxn modelId="{9A32AA35-CA40-4C5F-ABED-13CBEB9D4C7F}" type="presParOf" srcId="{312CB536-63D5-4DE2-A6D3-781976E8B721}" destId="{B3069479-D98E-474F-9F28-2BD55F55802C}" srcOrd="0" destOrd="0" presId="urn:microsoft.com/office/officeart/2005/8/layout/hierarchy2#2"/>
    <dgm:cxn modelId="{348935CB-D895-47CB-941E-5EC6A5B9FD26}" type="presParOf" srcId="{F24D939D-C528-4D66-A9DC-8F4A18BFBED8}" destId="{520D4A13-5AD6-4004-9240-A553EB044903}" srcOrd="1" destOrd="0" presId="urn:microsoft.com/office/officeart/2005/8/layout/hierarchy2#2"/>
    <dgm:cxn modelId="{5541C07E-5190-4DA6-8F12-B03556C46CDC}" type="presParOf" srcId="{520D4A13-5AD6-4004-9240-A553EB044903}" destId="{28966BAD-DE08-429A-BDA8-51B205E30BA8}" srcOrd="0" destOrd="0" presId="urn:microsoft.com/office/officeart/2005/8/layout/hierarchy2#2"/>
    <dgm:cxn modelId="{31EB0A62-31FE-4283-9CAF-871972E19787}" type="presParOf" srcId="{520D4A13-5AD6-4004-9240-A553EB044903}" destId="{35E6DE14-300F-4753-A5C1-83008BDCF95C}" srcOrd="1" destOrd="0" presId="urn:microsoft.com/office/officeart/2005/8/layout/hierarchy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8C442-C27B-4EE9-A58B-9E5BDD49A0C6}">
      <dsp:nvSpPr>
        <dsp:cNvPr id="0" name=""/>
        <dsp:cNvSpPr/>
      </dsp:nvSpPr>
      <dsp:spPr>
        <a:xfrm>
          <a:off x="2678" y="394178"/>
          <a:ext cx="1171277" cy="7027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导入</a:t>
          </a:r>
        </a:p>
      </dsp:txBody>
      <dsp:txXfrm>
        <a:off x="23261" y="414761"/>
        <a:ext cx="1130111" cy="661600"/>
      </dsp:txXfrm>
    </dsp:sp>
    <dsp:sp modelId="{15B0F1CA-E9C1-436F-A000-48C2317E1AEE}">
      <dsp:nvSpPr>
        <dsp:cNvPr id="0" name=""/>
        <dsp:cNvSpPr/>
      </dsp:nvSpPr>
      <dsp:spPr>
        <a:xfrm>
          <a:off x="1291083" y="600323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1291083" y="658418"/>
        <a:ext cx="173817" cy="174286"/>
      </dsp:txXfrm>
    </dsp:sp>
    <dsp:sp modelId="{FAE70EB4-13DE-4207-8EEE-64892F90D980}">
      <dsp:nvSpPr>
        <dsp:cNvPr id="0" name=""/>
        <dsp:cNvSpPr/>
      </dsp:nvSpPr>
      <dsp:spPr>
        <a:xfrm>
          <a:off x="1642467" y="394178"/>
          <a:ext cx="1171277" cy="702766"/>
        </a:xfrm>
        <a:prstGeom prst="roundRect">
          <a:avLst>
            <a:gd name="adj" fmla="val 10000"/>
          </a:avLst>
        </a:prstGeom>
        <a:solidFill>
          <a:schemeClr val="accent5">
            <a:hueOff val="6798032"/>
            <a:satOff val="-1131"/>
            <a:lumOff val="-14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知识讲解</a:t>
          </a:r>
        </a:p>
      </dsp:txBody>
      <dsp:txXfrm>
        <a:off x="1663050" y="414761"/>
        <a:ext cx="1130111" cy="661600"/>
      </dsp:txXfrm>
    </dsp:sp>
    <dsp:sp modelId="{41B76FD1-4D28-4EF4-BF3A-265F6D2C909C}">
      <dsp:nvSpPr>
        <dsp:cNvPr id="0" name=""/>
        <dsp:cNvSpPr/>
      </dsp:nvSpPr>
      <dsp:spPr>
        <a:xfrm>
          <a:off x="2930872" y="600323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0197047"/>
            <a:satOff val="-1697"/>
            <a:lumOff val="-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2930872" y="658418"/>
        <a:ext cx="173817" cy="174286"/>
      </dsp:txXfrm>
    </dsp:sp>
    <dsp:sp modelId="{2D20D324-F089-495B-A6AB-B3CA71D2E04A}">
      <dsp:nvSpPr>
        <dsp:cNvPr id="0" name=""/>
        <dsp:cNvSpPr/>
      </dsp:nvSpPr>
      <dsp:spPr>
        <a:xfrm>
          <a:off x="3282255" y="394178"/>
          <a:ext cx="1171277" cy="702766"/>
        </a:xfrm>
        <a:prstGeom prst="roundRect">
          <a:avLst>
            <a:gd name="adj" fmla="val 10000"/>
          </a:avLst>
        </a:prstGeom>
        <a:solidFill>
          <a:schemeClr val="accent5">
            <a:hueOff val="13596064"/>
            <a:satOff val="-2263"/>
            <a:lumOff val="-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课堂练习</a:t>
          </a:r>
        </a:p>
      </dsp:txBody>
      <dsp:txXfrm>
        <a:off x="3302838" y="414761"/>
        <a:ext cx="1130111" cy="661600"/>
      </dsp:txXfrm>
    </dsp:sp>
    <dsp:sp modelId="{A363207B-3AD6-472F-AB35-5DE074AB6BC2}">
      <dsp:nvSpPr>
        <dsp:cNvPr id="0" name=""/>
        <dsp:cNvSpPr/>
      </dsp:nvSpPr>
      <dsp:spPr>
        <a:xfrm>
          <a:off x="4570660" y="600323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0394095"/>
            <a:satOff val="-3394"/>
            <a:lumOff val="-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4570660" y="658418"/>
        <a:ext cx="173817" cy="174286"/>
      </dsp:txXfrm>
    </dsp:sp>
    <dsp:sp modelId="{C31FA319-1B76-4D24-8E64-6A83C1E0D876}">
      <dsp:nvSpPr>
        <dsp:cNvPr id="0" name=""/>
        <dsp:cNvSpPr/>
      </dsp:nvSpPr>
      <dsp:spPr>
        <a:xfrm>
          <a:off x="4922043" y="394178"/>
          <a:ext cx="1171277" cy="702766"/>
        </a:xfrm>
        <a:prstGeom prst="roundRect">
          <a:avLst>
            <a:gd name="adj" fmla="val 10000"/>
          </a:avLst>
        </a:prstGeom>
        <a:solidFill>
          <a:schemeClr val="accent5">
            <a:hueOff val="20394095"/>
            <a:satOff val="-3394"/>
            <a:lumOff val="-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小结</a:t>
          </a:r>
        </a:p>
      </dsp:txBody>
      <dsp:txXfrm>
        <a:off x="4942626" y="414761"/>
        <a:ext cx="1130111" cy="661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98C9C-DE8C-4368-B4A7-F55173594281}">
      <dsp:nvSpPr>
        <dsp:cNvPr id="0" name=""/>
        <dsp:cNvSpPr/>
      </dsp:nvSpPr>
      <dsp:spPr>
        <a:xfrm>
          <a:off x="3013741" y="1768525"/>
          <a:ext cx="2280105" cy="12941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0000"/>
              </a:solidFill>
            </a:rPr>
            <a:t>宇宙的另一边</a:t>
          </a:r>
        </a:p>
      </dsp:txBody>
      <dsp:txXfrm>
        <a:off x="3347655" y="1958047"/>
        <a:ext cx="1612277" cy="915095"/>
      </dsp:txXfrm>
    </dsp:sp>
    <dsp:sp modelId="{B03A6CB7-482C-4F22-867B-95C3BB488F84}">
      <dsp:nvSpPr>
        <dsp:cNvPr id="0" name=""/>
        <dsp:cNvSpPr/>
      </dsp:nvSpPr>
      <dsp:spPr>
        <a:xfrm rot="16200000">
          <a:off x="3935052" y="1536135"/>
          <a:ext cx="437484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437484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142857" y="1538845"/>
        <a:ext cx="21874" cy="21874"/>
      </dsp:txXfrm>
    </dsp:sp>
    <dsp:sp modelId="{8E003433-8C03-4BB0-A68D-5F075BD8912A}">
      <dsp:nvSpPr>
        <dsp:cNvPr id="0" name=""/>
        <dsp:cNvSpPr/>
      </dsp:nvSpPr>
      <dsp:spPr>
        <a:xfrm>
          <a:off x="2568654" y="36901"/>
          <a:ext cx="3170279" cy="129413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baseline="0" dirty="0"/>
            <a:t>趴在窗台上幻想宇宙的另一边</a:t>
          </a:r>
          <a:endParaRPr lang="zh-CN" altLang="en-US" sz="2400" kern="1200" dirty="0"/>
        </a:p>
      </dsp:txBody>
      <dsp:txXfrm>
        <a:off x="3032931" y="226423"/>
        <a:ext cx="2241725" cy="915095"/>
      </dsp:txXfrm>
    </dsp:sp>
    <dsp:sp modelId="{48E638DE-B4E9-40BE-9F30-6CD3574EDD63}">
      <dsp:nvSpPr>
        <dsp:cNvPr id="0" name=""/>
        <dsp:cNvSpPr/>
      </dsp:nvSpPr>
      <dsp:spPr>
        <a:xfrm rot="20627845">
          <a:off x="5154122" y="2005440"/>
          <a:ext cx="728455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728455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500138" y="2000876"/>
        <a:ext cx="36422" cy="36422"/>
      </dsp:txXfrm>
    </dsp:sp>
    <dsp:sp modelId="{EB54516D-5DE8-4637-AE5F-B041FC5E88C5}">
      <dsp:nvSpPr>
        <dsp:cNvPr id="0" name=""/>
        <dsp:cNvSpPr/>
      </dsp:nvSpPr>
      <dsp:spPr>
        <a:xfrm>
          <a:off x="5632913" y="917178"/>
          <a:ext cx="2901486" cy="129413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另一个“我”做着相反的事情</a:t>
          </a:r>
        </a:p>
      </dsp:txBody>
      <dsp:txXfrm>
        <a:off x="6057826" y="1106700"/>
        <a:ext cx="2051660" cy="915095"/>
      </dsp:txXfrm>
    </dsp:sp>
    <dsp:sp modelId="{49CB4018-857D-4F0B-9ECB-4514D06DE14F}">
      <dsp:nvSpPr>
        <dsp:cNvPr id="0" name=""/>
        <dsp:cNvSpPr/>
      </dsp:nvSpPr>
      <dsp:spPr>
        <a:xfrm rot="1258956">
          <a:off x="5065535" y="2941790"/>
          <a:ext cx="991754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991754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536618" y="2930644"/>
        <a:ext cx="49587" cy="49587"/>
      </dsp:txXfrm>
    </dsp:sp>
    <dsp:sp modelId="{6CC03C52-EB19-44C5-A524-77B611360771}">
      <dsp:nvSpPr>
        <dsp:cNvPr id="0" name=""/>
        <dsp:cNvSpPr/>
      </dsp:nvSpPr>
      <dsp:spPr>
        <a:xfrm>
          <a:off x="5767623" y="2875656"/>
          <a:ext cx="2545934" cy="129413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太阳从西方升起</a:t>
          </a:r>
        </a:p>
      </dsp:txBody>
      <dsp:txXfrm>
        <a:off x="6140466" y="3065178"/>
        <a:ext cx="1800248" cy="915095"/>
      </dsp:txXfrm>
    </dsp:sp>
    <dsp:sp modelId="{42B3D8F8-4D0F-4D4B-82D2-C94F204225DF}">
      <dsp:nvSpPr>
        <dsp:cNvPr id="0" name=""/>
        <dsp:cNvSpPr/>
      </dsp:nvSpPr>
      <dsp:spPr>
        <a:xfrm rot="5227832">
          <a:off x="3897542" y="3352259"/>
          <a:ext cx="607770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607770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186233" y="3350713"/>
        <a:ext cx="30388" cy="30388"/>
      </dsp:txXfrm>
    </dsp:sp>
    <dsp:sp modelId="{4F19B43E-3624-4A18-818C-3590EDBF8FF6}">
      <dsp:nvSpPr>
        <dsp:cNvPr id="0" name=""/>
        <dsp:cNvSpPr/>
      </dsp:nvSpPr>
      <dsp:spPr>
        <a:xfrm>
          <a:off x="3242231" y="3669240"/>
          <a:ext cx="2000416" cy="102975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夏天下雪</a:t>
          </a:r>
        </a:p>
      </dsp:txBody>
      <dsp:txXfrm>
        <a:off x="3535185" y="3820045"/>
        <a:ext cx="1414508" cy="728149"/>
      </dsp:txXfrm>
    </dsp:sp>
    <dsp:sp modelId="{5A35EDEB-1062-4950-92A4-7CAC5FCF515C}">
      <dsp:nvSpPr>
        <dsp:cNvPr id="0" name=""/>
        <dsp:cNvSpPr/>
      </dsp:nvSpPr>
      <dsp:spPr>
        <a:xfrm rot="9559260">
          <a:off x="2180853" y="2947017"/>
          <a:ext cx="1057709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1057709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2683265" y="2934222"/>
        <a:ext cx="52885" cy="52885"/>
      </dsp:txXfrm>
    </dsp:sp>
    <dsp:sp modelId="{CB8510AD-D1EA-4FB9-A7CB-039E955BC9AF}">
      <dsp:nvSpPr>
        <dsp:cNvPr id="0" name=""/>
        <dsp:cNvSpPr/>
      </dsp:nvSpPr>
      <dsp:spPr>
        <a:xfrm>
          <a:off x="0" y="2875656"/>
          <a:ext cx="2441213" cy="129413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石头有生命</a:t>
          </a:r>
        </a:p>
      </dsp:txBody>
      <dsp:txXfrm>
        <a:off x="357507" y="3065178"/>
        <a:ext cx="1726199" cy="915095"/>
      </dsp:txXfrm>
    </dsp:sp>
    <dsp:sp modelId="{98AE3CAA-499A-479B-873C-6081E67668E8}">
      <dsp:nvSpPr>
        <dsp:cNvPr id="0" name=""/>
        <dsp:cNvSpPr/>
      </dsp:nvSpPr>
      <dsp:spPr>
        <a:xfrm rot="11525507">
          <a:off x="2350002" y="2095368"/>
          <a:ext cx="745457" cy="27294"/>
        </a:xfrm>
        <a:custGeom>
          <a:avLst/>
          <a:gdLst/>
          <a:ahLst/>
          <a:cxnLst/>
          <a:rect l="0" t="0" r="0" b="0"/>
          <a:pathLst>
            <a:path>
              <a:moveTo>
                <a:pt x="0" y="13647"/>
              </a:moveTo>
              <a:lnTo>
                <a:pt x="745457" y="13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2704095" y="2090379"/>
        <a:ext cx="37272" cy="37272"/>
      </dsp:txXfrm>
    </dsp:sp>
    <dsp:sp modelId="{550A8FE2-9C6F-4BAA-8926-B7DAA4356B88}">
      <dsp:nvSpPr>
        <dsp:cNvPr id="0" name=""/>
        <dsp:cNvSpPr/>
      </dsp:nvSpPr>
      <dsp:spPr>
        <a:xfrm>
          <a:off x="0" y="1140856"/>
          <a:ext cx="2447865" cy="129413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回到现实</a:t>
          </a:r>
        </a:p>
      </dsp:txBody>
      <dsp:txXfrm>
        <a:off x="358482" y="1330378"/>
        <a:ext cx="1730901" cy="9150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21847A-7267-4C8A-B7CF-46294B22924A}">
      <dsp:nvSpPr>
        <dsp:cNvPr id="0" name=""/>
        <dsp:cNvSpPr/>
      </dsp:nvSpPr>
      <dsp:spPr>
        <a:xfrm>
          <a:off x="673806" y="74496"/>
          <a:ext cx="3227722" cy="6863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一支铅笔的梦想</a:t>
          </a:r>
        </a:p>
      </dsp:txBody>
      <dsp:txXfrm>
        <a:off x="693909" y="94599"/>
        <a:ext cx="3187516" cy="646152"/>
      </dsp:txXfrm>
    </dsp:sp>
    <dsp:sp modelId="{1A206EBC-5E5F-4595-89A2-B02D82DEE8EE}">
      <dsp:nvSpPr>
        <dsp:cNvPr id="0" name=""/>
        <dsp:cNvSpPr/>
      </dsp:nvSpPr>
      <dsp:spPr>
        <a:xfrm>
          <a:off x="996578" y="760854"/>
          <a:ext cx="1153759" cy="419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9653"/>
              </a:lnTo>
              <a:lnTo>
                <a:pt x="1153759" y="41965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D34AA2-BD05-42C1-ADF7-826B810F2BF4}">
      <dsp:nvSpPr>
        <dsp:cNvPr id="0" name=""/>
        <dsp:cNvSpPr/>
      </dsp:nvSpPr>
      <dsp:spPr>
        <a:xfrm>
          <a:off x="2150338" y="837328"/>
          <a:ext cx="2903799" cy="686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溜出教室，开花</a:t>
          </a:r>
        </a:p>
      </dsp:txBody>
      <dsp:txXfrm>
        <a:off x="2170441" y="857431"/>
        <a:ext cx="2863593" cy="646152"/>
      </dsp:txXfrm>
    </dsp:sp>
    <dsp:sp modelId="{8D893087-91B7-42BB-B941-2450E7A9F6D5}">
      <dsp:nvSpPr>
        <dsp:cNvPr id="0" name=""/>
        <dsp:cNvSpPr/>
      </dsp:nvSpPr>
      <dsp:spPr>
        <a:xfrm>
          <a:off x="996578" y="760854"/>
          <a:ext cx="1138824" cy="12993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9371"/>
              </a:lnTo>
              <a:lnTo>
                <a:pt x="1138824" y="129937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47566-E73B-4791-9AD7-5E491861D26C}">
      <dsp:nvSpPr>
        <dsp:cNvPr id="0" name=""/>
        <dsp:cNvSpPr/>
      </dsp:nvSpPr>
      <dsp:spPr>
        <a:xfrm>
          <a:off x="2135403" y="1717047"/>
          <a:ext cx="2927937" cy="686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跳进池塘撑伞</a:t>
          </a:r>
        </a:p>
      </dsp:txBody>
      <dsp:txXfrm>
        <a:off x="2155506" y="1737150"/>
        <a:ext cx="2887731" cy="646152"/>
      </dsp:txXfrm>
    </dsp:sp>
    <dsp:sp modelId="{4E6A99E3-4B08-4755-BB0D-7E1AD1CB72EE}">
      <dsp:nvSpPr>
        <dsp:cNvPr id="0" name=""/>
        <dsp:cNvSpPr/>
      </dsp:nvSpPr>
      <dsp:spPr>
        <a:xfrm>
          <a:off x="996578" y="760854"/>
          <a:ext cx="1138824" cy="2157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319"/>
              </a:lnTo>
              <a:lnTo>
                <a:pt x="1138824" y="21573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3B9BF2-DB25-456D-B9AA-D3B7ABDE560B}">
      <dsp:nvSpPr>
        <dsp:cNvPr id="0" name=""/>
        <dsp:cNvSpPr/>
      </dsp:nvSpPr>
      <dsp:spPr>
        <a:xfrm>
          <a:off x="2135403" y="2574994"/>
          <a:ext cx="2927937" cy="686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躲进菜园，伪装成蔬菜</a:t>
          </a:r>
        </a:p>
      </dsp:txBody>
      <dsp:txXfrm>
        <a:off x="2155506" y="2595097"/>
        <a:ext cx="2887731" cy="646152"/>
      </dsp:txXfrm>
    </dsp:sp>
    <dsp:sp modelId="{4C293933-ED38-4A46-B982-AC4A9A3E0A91}">
      <dsp:nvSpPr>
        <dsp:cNvPr id="0" name=""/>
        <dsp:cNvSpPr/>
      </dsp:nvSpPr>
      <dsp:spPr>
        <a:xfrm>
          <a:off x="996578" y="760854"/>
          <a:ext cx="1138824" cy="30152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5267"/>
              </a:lnTo>
              <a:lnTo>
                <a:pt x="1138824" y="30152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4576C0-AAD5-4D37-867F-B8A599F3DC3F}">
      <dsp:nvSpPr>
        <dsp:cNvPr id="0" name=""/>
        <dsp:cNvSpPr/>
      </dsp:nvSpPr>
      <dsp:spPr>
        <a:xfrm>
          <a:off x="2135403" y="3432942"/>
          <a:ext cx="2927937" cy="686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来到小溪边</a:t>
          </a:r>
        </a:p>
      </dsp:txBody>
      <dsp:txXfrm>
        <a:off x="2155506" y="3453045"/>
        <a:ext cx="2887731" cy="646152"/>
      </dsp:txXfrm>
    </dsp:sp>
    <dsp:sp modelId="{E068F40A-21C2-4318-8189-2491FA5E9F77}">
      <dsp:nvSpPr>
        <dsp:cNvPr id="0" name=""/>
        <dsp:cNvSpPr/>
      </dsp:nvSpPr>
      <dsp:spPr>
        <a:xfrm>
          <a:off x="996578" y="760854"/>
          <a:ext cx="1138824" cy="3873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3214"/>
              </a:lnTo>
              <a:lnTo>
                <a:pt x="1138824" y="387321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61CDB6-245E-46B6-8999-6E2022A61618}">
      <dsp:nvSpPr>
        <dsp:cNvPr id="0" name=""/>
        <dsp:cNvSpPr/>
      </dsp:nvSpPr>
      <dsp:spPr>
        <a:xfrm>
          <a:off x="2135403" y="4290890"/>
          <a:ext cx="2896200" cy="686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跑到运动场</a:t>
          </a:r>
        </a:p>
      </dsp:txBody>
      <dsp:txXfrm>
        <a:off x="2155506" y="4310993"/>
        <a:ext cx="2855994" cy="6461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653C1-EFF7-4DA4-AA24-50F1D5925264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/>
            <a:t>时空转换</a:t>
          </a:r>
          <a:endParaRPr lang="zh-CN" altLang="en-US" sz="3600" kern="1200" dirty="0"/>
        </a:p>
      </dsp:txBody>
      <dsp:txXfrm>
        <a:off x="744" y="145603"/>
        <a:ext cx="2902148" cy="1741289"/>
      </dsp:txXfrm>
    </dsp:sp>
    <dsp:sp modelId="{96F9A636-9FBC-47E4-B9D5-BF45AC8420D3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/>
            <a:t>将人物化</a:t>
          </a:r>
          <a:endParaRPr lang="zh-CN" altLang="en-US" sz="3600" kern="1200" dirty="0"/>
        </a:p>
      </dsp:txBody>
      <dsp:txXfrm>
        <a:off x="3193107" y="145603"/>
        <a:ext cx="2902148" cy="1741289"/>
      </dsp:txXfrm>
    </dsp:sp>
    <dsp:sp modelId="{FB943C19-E23E-40C3-8334-FAA1976C6E4B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/>
            <a:t>将物人化</a:t>
          </a:r>
          <a:endParaRPr lang="zh-CN" altLang="en-US" sz="3600" kern="1200" dirty="0"/>
        </a:p>
      </dsp:txBody>
      <dsp:txXfrm>
        <a:off x="744" y="2177107"/>
        <a:ext cx="2902148" cy="1741289"/>
      </dsp:txXfrm>
    </dsp:sp>
    <dsp:sp modelId="{E7D414E3-0AAC-46BA-B951-752DE1BEE7C0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/>
            <a:t>逆向思维</a:t>
          </a:r>
          <a:endParaRPr lang="zh-CN" altLang="en-US" sz="3600" kern="1200" dirty="0"/>
        </a:p>
      </dsp:txBody>
      <dsp:txXfrm>
        <a:off x="3193107" y="2177107"/>
        <a:ext cx="2902148" cy="17412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C144CB-CCEC-4F20-9B59-C18B8D22EE5F}">
      <dsp:nvSpPr>
        <dsp:cNvPr id="0" name=""/>
        <dsp:cNvSpPr/>
      </dsp:nvSpPr>
      <dsp:spPr>
        <a:xfrm>
          <a:off x="174779" y="1357907"/>
          <a:ext cx="1227871" cy="21546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</a:rPr>
            <a:t>题目</a:t>
          </a:r>
          <a:endParaRPr lang="en-US" altLang="zh-CN" sz="2400" kern="1200" dirty="0">
            <a:solidFill>
              <a:srgbClr val="FF0000"/>
            </a:solidFill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一本有魔法的书</a:t>
          </a:r>
        </a:p>
      </dsp:txBody>
      <dsp:txXfrm>
        <a:off x="210742" y="1393870"/>
        <a:ext cx="1155945" cy="2082719"/>
      </dsp:txXfrm>
    </dsp:sp>
    <dsp:sp modelId="{52E0BE0F-9121-4557-A6A2-C98D238E136D}">
      <dsp:nvSpPr>
        <dsp:cNvPr id="0" name=""/>
        <dsp:cNvSpPr/>
      </dsp:nvSpPr>
      <dsp:spPr>
        <a:xfrm rot="17105748">
          <a:off x="705281" y="1513948"/>
          <a:ext cx="188588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1885888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1601078" y="1477678"/>
        <a:ext cx="94294" cy="94294"/>
      </dsp:txXfrm>
    </dsp:sp>
    <dsp:sp modelId="{6508E747-7F9B-4535-ABFE-FC0E965FAAEF}">
      <dsp:nvSpPr>
        <dsp:cNvPr id="0" name=""/>
        <dsp:cNvSpPr/>
      </dsp:nvSpPr>
      <dsp:spPr>
        <a:xfrm>
          <a:off x="1893800" y="307452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</a:p>
      </dsp:txBody>
      <dsp:txXfrm>
        <a:off x="1911782" y="325434"/>
        <a:ext cx="1191907" cy="577971"/>
      </dsp:txXfrm>
    </dsp:sp>
    <dsp:sp modelId="{89D67C27-D064-4AE4-AEE5-5FF1E888D75E}">
      <dsp:nvSpPr>
        <dsp:cNvPr id="0" name=""/>
        <dsp:cNvSpPr/>
      </dsp:nvSpPr>
      <dsp:spPr>
        <a:xfrm>
          <a:off x="3121672" y="60354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54968" y="602141"/>
        <a:ext cx="24557" cy="24557"/>
      </dsp:txXfrm>
    </dsp:sp>
    <dsp:sp modelId="{B9BB39C3-4FB0-4F25-8F37-00BEDC59C865}">
      <dsp:nvSpPr>
        <dsp:cNvPr id="0" name=""/>
        <dsp:cNvSpPr/>
      </dsp:nvSpPr>
      <dsp:spPr>
        <a:xfrm>
          <a:off x="3612821" y="3465"/>
          <a:ext cx="4149863" cy="12219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0000"/>
              </a:solidFill>
            </a:rPr>
            <a:t>说明原因</a:t>
          </a:r>
          <a:endParaRPr lang="en-US" altLang="zh-CN" sz="2400" b="1" kern="1200" dirty="0">
            <a:solidFill>
              <a:srgbClr val="FF0000"/>
            </a:solidFill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chemeClr val="tx1"/>
              </a:solidFill>
            </a:rPr>
            <a:t>孩子们不爱读书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3648610" y="39254"/>
        <a:ext cx="4078285" cy="1150332"/>
      </dsp:txXfrm>
    </dsp:sp>
    <dsp:sp modelId="{548B70FA-C675-492C-BDB0-F460A4AF67B2}">
      <dsp:nvSpPr>
        <dsp:cNvPr id="0" name=""/>
        <dsp:cNvSpPr/>
      </dsp:nvSpPr>
      <dsp:spPr>
        <a:xfrm rot="20877504">
          <a:off x="1397126" y="2371968"/>
          <a:ext cx="502199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502199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1635671" y="2370290"/>
        <a:ext cx="25109" cy="25109"/>
      </dsp:txXfrm>
    </dsp:sp>
    <dsp:sp modelId="{DB83C8C3-BA8C-41CF-953F-03A6C64EED16}">
      <dsp:nvSpPr>
        <dsp:cNvPr id="0" name=""/>
        <dsp:cNvSpPr/>
      </dsp:nvSpPr>
      <dsp:spPr>
        <a:xfrm>
          <a:off x="1893800" y="2023492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中间</a:t>
          </a:r>
        </a:p>
      </dsp:txBody>
      <dsp:txXfrm>
        <a:off x="1911782" y="2041474"/>
        <a:ext cx="1191907" cy="577971"/>
      </dsp:txXfrm>
    </dsp:sp>
    <dsp:sp modelId="{B377ECBD-BFDA-49A9-A585-219F0B112C7A}">
      <dsp:nvSpPr>
        <dsp:cNvPr id="0" name=""/>
        <dsp:cNvSpPr/>
      </dsp:nvSpPr>
      <dsp:spPr>
        <a:xfrm>
          <a:off x="3121672" y="231958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54968" y="2318181"/>
        <a:ext cx="24557" cy="24557"/>
      </dsp:txXfrm>
    </dsp:sp>
    <dsp:sp modelId="{3B0B0E8C-CA1F-408B-86CC-8FE0049FA9A1}">
      <dsp:nvSpPr>
        <dsp:cNvPr id="0" name=""/>
        <dsp:cNvSpPr/>
      </dsp:nvSpPr>
      <dsp:spPr>
        <a:xfrm>
          <a:off x="3612821" y="1682402"/>
          <a:ext cx="1227871" cy="12961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tx1"/>
              </a:solidFill>
            </a:rPr>
            <a:t>让孩子们爱上读书</a:t>
          </a:r>
        </a:p>
      </dsp:txBody>
      <dsp:txXfrm>
        <a:off x="3648784" y="1718365"/>
        <a:ext cx="1155945" cy="1224191"/>
      </dsp:txXfrm>
    </dsp:sp>
    <dsp:sp modelId="{CBCB884B-A8AC-47D6-B797-E7F352949138}">
      <dsp:nvSpPr>
        <dsp:cNvPr id="0" name=""/>
        <dsp:cNvSpPr/>
      </dsp:nvSpPr>
      <dsp:spPr>
        <a:xfrm rot="18289469">
          <a:off x="4656238" y="1966570"/>
          <a:ext cx="86005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86005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64766" y="1955945"/>
        <a:ext cx="43002" cy="43002"/>
      </dsp:txXfrm>
    </dsp:sp>
    <dsp:sp modelId="{BB8DE4AC-34D0-4205-B565-827BD2B0EA8F}">
      <dsp:nvSpPr>
        <dsp:cNvPr id="0" name=""/>
        <dsp:cNvSpPr/>
      </dsp:nvSpPr>
      <dsp:spPr>
        <a:xfrm>
          <a:off x="5331842" y="1317466"/>
          <a:ext cx="2709987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tx1"/>
              </a:solidFill>
              <a:latin typeface="+mn-ea"/>
            </a:rPr>
            <a:t>书里的画面会动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5349824" y="1335448"/>
        <a:ext cx="2674023" cy="577971"/>
      </dsp:txXfrm>
    </dsp:sp>
    <dsp:sp modelId="{1422B791-6F18-432D-BE24-E87D19D6AEB6}">
      <dsp:nvSpPr>
        <dsp:cNvPr id="0" name=""/>
        <dsp:cNvSpPr/>
      </dsp:nvSpPr>
      <dsp:spPr>
        <a:xfrm>
          <a:off x="4840693" y="231958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73989" y="2318181"/>
        <a:ext cx="24557" cy="24557"/>
      </dsp:txXfrm>
    </dsp:sp>
    <dsp:sp modelId="{628F2204-67BD-4420-99CF-45541771DA98}">
      <dsp:nvSpPr>
        <dsp:cNvPr id="0" name=""/>
        <dsp:cNvSpPr/>
      </dsp:nvSpPr>
      <dsp:spPr>
        <a:xfrm>
          <a:off x="5331842" y="2023492"/>
          <a:ext cx="2693693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tx1"/>
              </a:solidFill>
              <a:latin typeface="+mn-ea"/>
            </a:rPr>
            <a:t>书可以和人对话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5349824" y="2041474"/>
        <a:ext cx="2657729" cy="577971"/>
      </dsp:txXfrm>
    </dsp:sp>
    <dsp:sp modelId="{D53BE836-336E-4530-B249-CAE4B6222C1E}">
      <dsp:nvSpPr>
        <dsp:cNvPr id="0" name=""/>
        <dsp:cNvSpPr/>
      </dsp:nvSpPr>
      <dsp:spPr>
        <a:xfrm rot="3310531">
          <a:off x="4656238" y="2672596"/>
          <a:ext cx="86005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86005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64766" y="2661972"/>
        <a:ext cx="43002" cy="43002"/>
      </dsp:txXfrm>
    </dsp:sp>
    <dsp:sp modelId="{8ED8D7B3-1C71-4D34-A6BD-55D90CAE4F5A}">
      <dsp:nvSpPr>
        <dsp:cNvPr id="0" name=""/>
        <dsp:cNvSpPr/>
      </dsp:nvSpPr>
      <dsp:spPr>
        <a:xfrm>
          <a:off x="5331842" y="2729518"/>
          <a:ext cx="2722978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tx1"/>
              </a:solidFill>
              <a:latin typeface="+mn-ea"/>
            </a:rPr>
            <a:t>书里能听到各种声音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5349824" y="2747500"/>
        <a:ext cx="2687014" cy="577971"/>
      </dsp:txXfrm>
    </dsp:sp>
    <dsp:sp modelId="{CFC5A724-A794-4ED4-9674-A18A485F74C7}">
      <dsp:nvSpPr>
        <dsp:cNvPr id="0" name=""/>
        <dsp:cNvSpPr/>
      </dsp:nvSpPr>
      <dsp:spPr>
        <a:xfrm rot="4480983">
          <a:off x="702981" y="3341422"/>
          <a:ext cx="1901687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1901687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1606283" y="3304757"/>
        <a:ext cx="95084" cy="95084"/>
      </dsp:txXfrm>
    </dsp:sp>
    <dsp:sp modelId="{E8EF4D30-DD87-4178-B327-A94530B67FDD}">
      <dsp:nvSpPr>
        <dsp:cNvPr id="0" name=""/>
        <dsp:cNvSpPr/>
      </dsp:nvSpPr>
      <dsp:spPr>
        <a:xfrm>
          <a:off x="1904998" y="3962400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</a:p>
      </dsp:txBody>
      <dsp:txXfrm>
        <a:off x="1922980" y="3980382"/>
        <a:ext cx="1191907" cy="577971"/>
      </dsp:txXfrm>
    </dsp:sp>
    <dsp:sp modelId="{312CB536-63D5-4DE2-A6D3-781976E8B721}">
      <dsp:nvSpPr>
        <dsp:cNvPr id="0" name=""/>
        <dsp:cNvSpPr/>
      </dsp:nvSpPr>
      <dsp:spPr>
        <a:xfrm rot="21504556">
          <a:off x="3132778" y="4251827"/>
          <a:ext cx="480135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80135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60842" y="4250701"/>
        <a:ext cx="24006" cy="24006"/>
      </dsp:txXfrm>
    </dsp:sp>
    <dsp:sp modelId="{28966BAD-DE08-429A-BDA8-51B205E30BA8}">
      <dsp:nvSpPr>
        <dsp:cNvPr id="0" name=""/>
        <dsp:cNvSpPr/>
      </dsp:nvSpPr>
      <dsp:spPr>
        <a:xfrm>
          <a:off x="3612821" y="3435545"/>
          <a:ext cx="2245065" cy="16409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0000"/>
              </a:solidFill>
            </a:rPr>
            <a:t>点明中心</a:t>
          </a:r>
          <a:endParaRPr lang="en-US" altLang="zh-CN" sz="2000" b="1" kern="1200" dirty="0">
            <a:solidFill>
              <a:srgbClr val="FF0000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+mn-ea"/>
            </a:rPr>
            <a:t> </a:t>
          </a:r>
          <a:r>
            <a:rPr lang="zh-CN" altLang="en-US" sz="2000" b="1" kern="1200" dirty="0">
              <a:solidFill>
                <a:schemeClr val="tx1"/>
              </a:solidFill>
              <a:latin typeface="+mn-ea"/>
            </a:rPr>
            <a:t>小朋友们要多读书，丰富自己的知识。</a:t>
          </a:r>
          <a:endParaRPr lang="en-US" altLang="zh-CN" sz="2000" kern="1200" dirty="0">
            <a:solidFill>
              <a:schemeClr val="tx1"/>
            </a:solidFill>
          </a:endParaRPr>
        </a:p>
      </dsp:txBody>
      <dsp:txXfrm>
        <a:off x="3660884" y="3483608"/>
        <a:ext cx="2148939" cy="15448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C144CB-CCEC-4F20-9B59-C18B8D22EE5F}">
      <dsp:nvSpPr>
        <dsp:cNvPr id="0" name=""/>
        <dsp:cNvSpPr/>
      </dsp:nvSpPr>
      <dsp:spPr>
        <a:xfrm>
          <a:off x="174779" y="1357907"/>
          <a:ext cx="1227871" cy="21546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题目</a:t>
          </a:r>
          <a:endParaRPr lang="en-US" altLang="zh-CN" sz="2400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10742" y="1393870"/>
        <a:ext cx="1155945" cy="2082719"/>
      </dsp:txXfrm>
    </dsp:sp>
    <dsp:sp modelId="{52E0BE0F-9121-4557-A6A2-C98D238E136D}">
      <dsp:nvSpPr>
        <dsp:cNvPr id="0" name=""/>
        <dsp:cNvSpPr/>
      </dsp:nvSpPr>
      <dsp:spPr>
        <a:xfrm rot="17105748">
          <a:off x="705281" y="1513948"/>
          <a:ext cx="188588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1885888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1601078" y="1477678"/>
        <a:ext cx="94294" cy="94294"/>
      </dsp:txXfrm>
    </dsp:sp>
    <dsp:sp modelId="{6508E747-7F9B-4535-ABFE-FC0E965FAAEF}">
      <dsp:nvSpPr>
        <dsp:cNvPr id="0" name=""/>
        <dsp:cNvSpPr/>
      </dsp:nvSpPr>
      <dsp:spPr>
        <a:xfrm>
          <a:off x="1893800" y="307452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开头</a:t>
          </a:r>
        </a:p>
      </dsp:txBody>
      <dsp:txXfrm>
        <a:off x="1911782" y="325434"/>
        <a:ext cx="1191907" cy="577971"/>
      </dsp:txXfrm>
    </dsp:sp>
    <dsp:sp modelId="{89D67C27-D064-4AE4-AEE5-5FF1E888D75E}">
      <dsp:nvSpPr>
        <dsp:cNvPr id="0" name=""/>
        <dsp:cNvSpPr/>
      </dsp:nvSpPr>
      <dsp:spPr>
        <a:xfrm>
          <a:off x="3121672" y="60354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54968" y="602141"/>
        <a:ext cx="24557" cy="24557"/>
      </dsp:txXfrm>
    </dsp:sp>
    <dsp:sp modelId="{B9BB39C3-4FB0-4F25-8F37-00BEDC59C865}">
      <dsp:nvSpPr>
        <dsp:cNvPr id="0" name=""/>
        <dsp:cNvSpPr/>
      </dsp:nvSpPr>
      <dsp:spPr>
        <a:xfrm>
          <a:off x="3612821" y="3465"/>
          <a:ext cx="4149863" cy="12219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说明原因</a:t>
          </a:r>
          <a:endParaRPr lang="en-US" altLang="zh-CN" sz="2400" b="1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648610" y="39254"/>
        <a:ext cx="4078285" cy="1150332"/>
      </dsp:txXfrm>
    </dsp:sp>
    <dsp:sp modelId="{548B70FA-C675-492C-BDB0-F460A4AF67B2}">
      <dsp:nvSpPr>
        <dsp:cNvPr id="0" name=""/>
        <dsp:cNvSpPr/>
      </dsp:nvSpPr>
      <dsp:spPr>
        <a:xfrm rot="20877504">
          <a:off x="1397126" y="2371968"/>
          <a:ext cx="502199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502199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1635671" y="2370290"/>
        <a:ext cx="25109" cy="25109"/>
      </dsp:txXfrm>
    </dsp:sp>
    <dsp:sp modelId="{DB83C8C3-BA8C-41CF-953F-03A6C64EED16}">
      <dsp:nvSpPr>
        <dsp:cNvPr id="0" name=""/>
        <dsp:cNvSpPr/>
      </dsp:nvSpPr>
      <dsp:spPr>
        <a:xfrm>
          <a:off x="1893800" y="2023492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中间</a:t>
          </a:r>
        </a:p>
      </dsp:txBody>
      <dsp:txXfrm>
        <a:off x="1911782" y="2041474"/>
        <a:ext cx="1191907" cy="577971"/>
      </dsp:txXfrm>
    </dsp:sp>
    <dsp:sp modelId="{B377ECBD-BFDA-49A9-A585-219F0B112C7A}">
      <dsp:nvSpPr>
        <dsp:cNvPr id="0" name=""/>
        <dsp:cNvSpPr/>
      </dsp:nvSpPr>
      <dsp:spPr>
        <a:xfrm>
          <a:off x="3121672" y="231958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54968" y="2318181"/>
        <a:ext cx="24557" cy="24557"/>
      </dsp:txXfrm>
    </dsp:sp>
    <dsp:sp modelId="{3B0B0E8C-CA1F-408B-86CC-8FE0049FA9A1}">
      <dsp:nvSpPr>
        <dsp:cNvPr id="0" name=""/>
        <dsp:cNvSpPr/>
      </dsp:nvSpPr>
      <dsp:spPr>
        <a:xfrm>
          <a:off x="3612821" y="1682402"/>
          <a:ext cx="1227871" cy="129611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目标</a:t>
          </a:r>
        </a:p>
      </dsp:txBody>
      <dsp:txXfrm>
        <a:off x="3648784" y="1718365"/>
        <a:ext cx="1155945" cy="1224191"/>
      </dsp:txXfrm>
    </dsp:sp>
    <dsp:sp modelId="{CBCB884B-A8AC-47D6-B797-E7F352949138}">
      <dsp:nvSpPr>
        <dsp:cNvPr id="0" name=""/>
        <dsp:cNvSpPr/>
      </dsp:nvSpPr>
      <dsp:spPr>
        <a:xfrm rot="18289469">
          <a:off x="4656238" y="1966570"/>
          <a:ext cx="86005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86005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64766" y="1955945"/>
        <a:ext cx="43002" cy="43002"/>
      </dsp:txXfrm>
    </dsp:sp>
    <dsp:sp modelId="{BB8DE4AC-34D0-4205-B565-827BD2B0EA8F}">
      <dsp:nvSpPr>
        <dsp:cNvPr id="0" name=""/>
        <dsp:cNvSpPr/>
      </dsp:nvSpPr>
      <dsp:spPr>
        <a:xfrm>
          <a:off x="5331842" y="1317466"/>
          <a:ext cx="2709987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349824" y="1335448"/>
        <a:ext cx="2674023" cy="577971"/>
      </dsp:txXfrm>
    </dsp:sp>
    <dsp:sp modelId="{1422B791-6F18-432D-BE24-E87D19D6AEB6}">
      <dsp:nvSpPr>
        <dsp:cNvPr id="0" name=""/>
        <dsp:cNvSpPr/>
      </dsp:nvSpPr>
      <dsp:spPr>
        <a:xfrm>
          <a:off x="4840693" y="2319583"/>
          <a:ext cx="49114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9114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73989" y="2318181"/>
        <a:ext cx="24557" cy="24557"/>
      </dsp:txXfrm>
    </dsp:sp>
    <dsp:sp modelId="{628F2204-67BD-4420-99CF-45541771DA98}">
      <dsp:nvSpPr>
        <dsp:cNvPr id="0" name=""/>
        <dsp:cNvSpPr/>
      </dsp:nvSpPr>
      <dsp:spPr>
        <a:xfrm>
          <a:off x="5331842" y="2023492"/>
          <a:ext cx="2693693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2</a:t>
          </a:r>
          <a:endParaRPr lang="zh-CN" altLang="en-US" sz="2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349824" y="2041474"/>
        <a:ext cx="2657729" cy="577971"/>
      </dsp:txXfrm>
    </dsp:sp>
    <dsp:sp modelId="{D53BE836-336E-4530-B249-CAE4B6222C1E}">
      <dsp:nvSpPr>
        <dsp:cNvPr id="0" name=""/>
        <dsp:cNvSpPr/>
      </dsp:nvSpPr>
      <dsp:spPr>
        <a:xfrm rot="3310531">
          <a:off x="4656238" y="2672596"/>
          <a:ext cx="860058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860058" y="1087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064766" y="2661972"/>
        <a:ext cx="43002" cy="43002"/>
      </dsp:txXfrm>
    </dsp:sp>
    <dsp:sp modelId="{8ED8D7B3-1C71-4D34-A6BD-55D90CAE4F5A}">
      <dsp:nvSpPr>
        <dsp:cNvPr id="0" name=""/>
        <dsp:cNvSpPr/>
      </dsp:nvSpPr>
      <dsp:spPr>
        <a:xfrm>
          <a:off x="5331842" y="2729518"/>
          <a:ext cx="2722978" cy="6139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endParaRPr lang="zh-CN" altLang="en-US" sz="2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349824" y="2747500"/>
        <a:ext cx="2687014" cy="577971"/>
      </dsp:txXfrm>
    </dsp:sp>
    <dsp:sp modelId="{CFC5A724-A794-4ED4-9674-A18A485F74C7}">
      <dsp:nvSpPr>
        <dsp:cNvPr id="0" name=""/>
        <dsp:cNvSpPr/>
      </dsp:nvSpPr>
      <dsp:spPr>
        <a:xfrm rot="4480983">
          <a:off x="702981" y="3341422"/>
          <a:ext cx="1901687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1901687" y="10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1606283" y="3304757"/>
        <a:ext cx="95084" cy="95084"/>
      </dsp:txXfrm>
    </dsp:sp>
    <dsp:sp modelId="{E8EF4D30-DD87-4178-B327-A94530B67FDD}">
      <dsp:nvSpPr>
        <dsp:cNvPr id="0" name=""/>
        <dsp:cNvSpPr/>
      </dsp:nvSpPr>
      <dsp:spPr>
        <a:xfrm>
          <a:off x="1904998" y="3962400"/>
          <a:ext cx="1227871" cy="6139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结尾</a:t>
          </a:r>
        </a:p>
      </dsp:txBody>
      <dsp:txXfrm>
        <a:off x="1922980" y="3980382"/>
        <a:ext cx="1191907" cy="577971"/>
      </dsp:txXfrm>
    </dsp:sp>
    <dsp:sp modelId="{312CB536-63D5-4DE2-A6D3-781976E8B721}">
      <dsp:nvSpPr>
        <dsp:cNvPr id="0" name=""/>
        <dsp:cNvSpPr/>
      </dsp:nvSpPr>
      <dsp:spPr>
        <a:xfrm rot="21504556">
          <a:off x="3132778" y="4251827"/>
          <a:ext cx="480135" cy="21753"/>
        </a:xfrm>
        <a:custGeom>
          <a:avLst/>
          <a:gdLst/>
          <a:ahLst/>
          <a:cxnLst/>
          <a:rect l="0" t="0" r="0" b="0"/>
          <a:pathLst>
            <a:path>
              <a:moveTo>
                <a:pt x="0" y="10876"/>
              </a:moveTo>
              <a:lnTo>
                <a:pt x="480135" y="108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60842" y="4250701"/>
        <a:ext cx="24006" cy="24006"/>
      </dsp:txXfrm>
    </dsp:sp>
    <dsp:sp modelId="{28966BAD-DE08-429A-BDA8-51B205E30BA8}">
      <dsp:nvSpPr>
        <dsp:cNvPr id="0" name=""/>
        <dsp:cNvSpPr/>
      </dsp:nvSpPr>
      <dsp:spPr>
        <a:xfrm>
          <a:off x="3612821" y="3435545"/>
          <a:ext cx="2245065" cy="164098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点明中心</a:t>
          </a:r>
          <a:endParaRPr lang="en-US" altLang="zh-CN" sz="2800" b="1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+mn-ea"/>
            </a:rPr>
            <a:t> </a:t>
          </a:r>
          <a:endParaRPr lang="en-US" altLang="zh-CN" sz="2000" kern="1200" dirty="0">
            <a:solidFill>
              <a:schemeClr val="tx1"/>
            </a:solidFill>
          </a:endParaRPr>
        </a:p>
      </dsp:txBody>
      <dsp:txXfrm>
        <a:off x="3660884" y="3483608"/>
        <a:ext cx="2148939" cy="1544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#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#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CBAED-76F7-485C-84F6-21712892A1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00D7-FBED-49E3-9E63-D1345C23BF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5C95C-A19F-4548-ACE5-B1BCCD9E76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20A33-D1FF-41E9-BEDF-C210BF8073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4531784"/>
            <a:ext cx="9144000" cy="2326216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rcRect l="18484" t="58757" r="49886" b="15938"/>
          <a:stretch>
            <a:fillRect/>
          </a:stretch>
        </p:blipFill>
        <p:spPr bwMode="auto">
          <a:xfrm>
            <a:off x="8616951" y="836084"/>
            <a:ext cx="1038225" cy="11091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/>
          <a:srcRect l="18484" t="58757" r="49886" b="15938"/>
          <a:stretch>
            <a:fillRect/>
          </a:stretch>
        </p:blipFill>
        <p:spPr bwMode="auto">
          <a:xfrm>
            <a:off x="5292725" y="-124883"/>
            <a:ext cx="877888" cy="93768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950" y="0"/>
            <a:ext cx="9144000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 cstate="print"/>
          <a:srcRect l="6999" t="17242" r="21602" b="9956"/>
          <a:stretch>
            <a:fillRect/>
          </a:stretch>
        </p:blipFill>
        <p:spPr bwMode="auto">
          <a:xfrm>
            <a:off x="7724775" y="5253568"/>
            <a:ext cx="1449388" cy="197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print"/>
          <a:srcRect l="15001" t="27600" r="13600" b="38800"/>
          <a:stretch>
            <a:fillRect/>
          </a:stretch>
        </p:blipFill>
        <p:spPr bwMode="auto">
          <a:xfrm>
            <a:off x="6804026" y="6085417"/>
            <a:ext cx="1027113" cy="64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-23284"/>
            <a:ext cx="3321050" cy="1907117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6" cstate="print"/>
            <a:srcRect l="66454" t="19174" r="1727" b="40227"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6"/>
            <p:cNvPicPr>
              <a:picLocks noChangeAspect="1"/>
            </p:cNvPicPr>
            <p:nvPr/>
          </p:nvPicPr>
          <p:blipFill>
            <a:blip r:embed="rId6" cstate="print"/>
            <a:srcRect t="19174" r="36363" b="40227"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7" cstate="print"/>
            <a:srcRect l="8000" t="50000" r="8000" b="19200"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图片 12"/>
          <p:cNvPicPr>
            <a:picLocks noChangeAspect="1"/>
          </p:cNvPicPr>
          <p:nvPr userDrawn="1"/>
        </p:nvPicPr>
        <p:blipFill>
          <a:blip r:embed="rId8" cstate="print"/>
          <a:srcRect t="5211"/>
          <a:stretch>
            <a:fillRect/>
          </a:stretch>
        </p:blipFill>
        <p:spPr bwMode="auto">
          <a:xfrm>
            <a:off x="7708901" y="1"/>
            <a:ext cx="1427163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5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8100" y="4688418"/>
            <a:ext cx="1636713" cy="218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7740650" y="0"/>
            <a:ext cx="1403350" cy="933451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1"/>
          <p:cNvGrpSpPr/>
          <p:nvPr userDrawn="1"/>
        </p:nvGrpSpPr>
        <p:grpSpPr bwMode="auto">
          <a:xfrm>
            <a:off x="179389" y="165101"/>
            <a:ext cx="8785225" cy="6625167"/>
            <a:chOff x="251520" y="980207"/>
            <a:chExt cx="8784976" cy="3895800"/>
          </a:xfrm>
        </p:grpSpPr>
        <p:sp>
          <p:nvSpPr>
            <p:cNvPr id="7" name="圆角矩形 6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76928" y="1089737"/>
              <a:ext cx="8534158" cy="367673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9" name="图片 12"/>
          <p:cNvPicPr>
            <a:picLocks noChangeAspect="1"/>
          </p:cNvPicPr>
          <p:nvPr userDrawn="1"/>
        </p:nvPicPr>
        <p:blipFill>
          <a:blip r:embed="rId4" cstate="print"/>
          <a:srcRect t="5211"/>
          <a:stretch>
            <a:fillRect/>
          </a:stretch>
        </p:blipFill>
        <p:spPr bwMode="auto">
          <a:xfrm>
            <a:off x="7432676" y="366185"/>
            <a:ext cx="1427163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6" y="1305984"/>
            <a:ext cx="8785225" cy="5196416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950" y="0"/>
            <a:ext cx="9144000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100" y="4688418"/>
            <a:ext cx="1636713" cy="218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1"/>
          <p:cNvPicPr>
            <a:picLocks noChangeAspect="1"/>
          </p:cNvPicPr>
          <p:nvPr userDrawn="1"/>
        </p:nvPicPr>
        <p:blipFill>
          <a:blip r:embed="rId5" cstate="print"/>
          <a:srcRect l="6999" t="17242" r="21602" b="9956"/>
          <a:stretch>
            <a:fillRect/>
          </a:stretch>
        </p:blipFill>
        <p:spPr bwMode="auto">
          <a:xfrm>
            <a:off x="7724775" y="5253568"/>
            <a:ext cx="1449388" cy="197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3"/>
          <p:cNvPicPr>
            <a:picLocks noChangeAspect="1"/>
          </p:cNvPicPr>
          <p:nvPr userDrawn="1"/>
        </p:nvPicPr>
        <p:blipFill>
          <a:blip r:embed="rId6" cstate="print"/>
          <a:srcRect l="15001" t="27600" r="13600" b="38800"/>
          <a:stretch>
            <a:fillRect/>
          </a:stretch>
        </p:blipFill>
        <p:spPr bwMode="auto">
          <a:xfrm>
            <a:off x="6804026" y="6085417"/>
            <a:ext cx="1027113" cy="64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2"/>
          <p:cNvPicPr>
            <a:picLocks noChangeAspect="1"/>
          </p:cNvPicPr>
          <p:nvPr userDrawn="1"/>
        </p:nvPicPr>
        <p:blipFill>
          <a:blip r:embed="rId7" cstate="print"/>
          <a:srcRect t="5211"/>
          <a:stretch>
            <a:fillRect/>
          </a:stretch>
        </p:blipFill>
        <p:spPr bwMode="auto">
          <a:xfrm>
            <a:off x="7708901" y="1"/>
            <a:ext cx="1427163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/>
          <a:srcRect l="380"/>
          <a:stretch>
            <a:fillRect/>
          </a:stretch>
        </p:blipFill>
        <p:spPr bwMode="auto">
          <a:xfrm>
            <a:off x="-36513" y="3266018"/>
            <a:ext cx="9172576" cy="359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10585"/>
            <a:ext cx="1733550" cy="12742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6" y="1028701"/>
            <a:ext cx="8785225" cy="5196417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diagramDrawing" Target="../diagrams/drawing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3" Type="http://schemas.openxmlformats.org/officeDocument/2006/relationships/diagramData" Target="../diagrams/data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emf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4487" y="1911100"/>
            <a:ext cx="7275218" cy="189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i="1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课题：习作：奇妙的想象</a:t>
            </a:r>
            <a:endParaRPr lang="en-US" altLang="zh-CN" sz="3000" i="1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3000" i="1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i="1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难点名称：大胆想象，写一个想象故事。</a:t>
            </a:r>
            <a:endParaRPr lang="zh-CN" altLang="en-US" sz="3000" i="1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z="565" smtClean="0"/>
            </a:fld>
            <a:endParaRPr lang="zh-CN" altLang="en-US" sz="565" dirty="0"/>
          </a:p>
        </p:txBody>
      </p:sp>
      <p:sp>
        <p:nvSpPr>
          <p:cNvPr id="7" name="矩形 6"/>
          <p:cNvSpPr/>
          <p:nvPr/>
        </p:nvSpPr>
        <p:spPr>
          <a:xfrm>
            <a:off x="203200" y="398780"/>
            <a:ext cx="2437765" cy="4108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三年级</a:t>
            </a:r>
            <a:r>
              <a:rPr lang="en-US" altLang="zh-CN" sz="1600" dirty="0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 sz="1600" dirty="0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下册</a:t>
            </a:r>
            <a:r>
              <a:rPr lang="en-US" altLang="zh-CN" sz="1600" dirty="0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 sz="1600" dirty="0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第五单元</a:t>
            </a:r>
            <a:endParaRPr lang="zh-CN" altLang="en-US" sz="1600" dirty="0">
              <a:solidFill>
                <a:srgbClr val="2089F4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36951" y="72178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838200" y="609600"/>
            <a:ext cx="738664" cy="3856567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尾巴它有一只猫</a:t>
            </a:r>
            <a:endParaRPr lang="zh-CN" altLang="en-US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28800" y="381000"/>
            <a:ext cx="360362" cy="4182533"/>
          </a:xfrm>
          <a:prstGeom prst="leftBrace">
            <a:avLst>
              <a:gd name="adj1" fmla="val 42449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 rot="10800000">
            <a:off x="6400800" y="304800"/>
            <a:ext cx="360362" cy="4182533"/>
          </a:xfrm>
          <a:prstGeom prst="leftBrace">
            <a:avLst>
              <a:gd name="adj1" fmla="val 42449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4"/>
          <p:cNvGrpSpPr/>
          <p:nvPr/>
        </p:nvGrpSpPr>
        <p:grpSpPr bwMode="auto">
          <a:xfrm>
            <a:off x="6781800" y="1219200"/>
            <a:ext cx="1976437" cy="2635249"/>
            <a:chOff x="6916151" y="1998695"/>
            <a:chExt cx="1976329" cy="1976329"/>
          </a:xfrm>
        </p:grpSpPr>
        <p:sp>
          <p:nvSpPr>
            <p:cNvPr id="13" name="心形 12"/>
            <p:cNvSpPr/>
            <p:nvPr/>
          </p:nvSpPr>
          <p:spPr>
            <a:xfrm>
              <a:off x="6916151" y="1998695"/>
              <a:ext cx="1976329" cy="1976329"/>
            </a:xfrm>
            <a:prstGeom prst="hear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51" name="文本框 13"/>
            <p:cNvSpPr txBox="1">
              <a:spLocks noChangeArrowheads="1"/>
            </p:cNvSpPr>
            <p:nvPr/>
          </p:nvSpPr>
          <p:spPr bwMode="auto">
            <a:xfrm>
              <a:off x="7088633" y="2366890"/>
              <a:ext cx="1636328" cy="844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相亲相爱</a:t>
              </a:r>
              <a:endParaRPr lang="en-US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不可分离</a:t>
              </a:r>
              <a:endPara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633" name="图片 8"/>
          <p:cNvPicPr>
            <a:picLocks noChangeAspect="1" noChangeArrowheads="1"/>
          </p:cNvPicPr>
          <p:nvPr/>
        </p:nvPicPr>
        <p:blipFill>
          <a:blip r:embed="rId2" cstate="print"/>
          <a:srcRect t="5296"/>
          <a:stretch>
            <a:fillRect/>
          </a:stretch>
        </p:blipFill>
        <p:spPr bwMode="auto">
          <a:xfrm>
            <a:off x="-20638" y="5060951"/>
            <a:ext cx="1219201" cy="163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8"/>
          <p:cNvGrpSpPr/>
          <p:nvPr/>
        </p:nvGrpSpPr>
        <p:grpSpPr bwMode="auto">
          <a:xfrm>
            <a:off x="2133600" y="304800"/>
            <a:ext cx="4248150" cy="996949"/>
            <a:chOff x="2054220" y="1097948"/>
            <a:chExt cx="4248155" cy="746770"/>
          </a:xfrm>
        </p:grpSpPr>
        <p:sp>
          <p:nvSpPr>
            <p:cNvPr id="26648" name="文本框 7"/>
            <p:cNvSpPr txBox="1">
              <a:spLocks noChangeArrowheads="1"/>
            </p:cNvSpPr>
            <p:nvPr/>
          </p:nvSpPr>
          <p:spPr bwMode="auto">
            <a:xfrm>
              <a:off x="3011129" y="1200635"/>
              <a:ext cx="3291246" cy="511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尾巴拥有一只猫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49" name="图片 7"/>
            <p:cNvPicPr>
              <a:picLocks noChangeAspect="1" noChangeArrowheads="1"/>
            </p:cNvPicPr>
            <p:nvPr/>
          </p:nvPicPr>
          <p:blipFill>
            <a:blip r:embed="rId3" cstate="print"/>
            <a:srcRect l="13889" b="76401"/>
            <a:stretch>
              <a:fillRect/>
            </a:stretch>
          </p:blipFill>
          <p:spPr bwMode="auto">
            <a:xfrm>
              <a:off x="2054220" y="1097948"/>
              <a:ext cx="941749" cy="746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4"/>
          <p:cNvGrpSpPr/>
          <p:nvPr/>
        </p:nvGrpSpPr>
        <p:grpSpPr bwMode="auto">
          <a:xfrm>
            <a:off x="2133600" y="3352800"/>
            <a:ext cx="3843338" cy="1289049"/>
            <a:chOff x="2013562" y="3542338"/>
            <a:chExt cx="3842726" cy="966221"/>
          </a:xfrm>
        </p:grpSpPr>
        <p:sp>
          <p:nvSpPr>
            <p:cNvPr id="26646" name="文本框 10"/>
            <p:cNvSpPr txBox="1">
              <a:spLocks noChangeArrowheads="1"/>
            </p:cNvSpPr>
            <p:nvPr/>
          </p:nvSpPr>
          <p:spPr bwMode="auto">
            <a:xfrm>
              <a:off x="3011408" y="3755492"/>
              <a:ext cx="2844880" cy="5121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狗拥有一个人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47" name="图片 27"/>
            <p:cNvPicPr>
              <a:picLocks noChangeAspect="1" noChangeArrowheads="1"/>
            </p:cNvPicPr>
            <p:nvPr/>
          </p:nvPicPr>
          <p:blipFill>
            <a:blip r:embed="rId3" cstate="print"/>
            <a:srcRect l="6451" t="69466"/>
            <a:stretch>
              <a:fillRect/>
            </a:stretch>
          </p:blipFill>
          <p:spPr bwMode="auto">
            <a:xfrm>
              <a:off x="2013562" y="3542338"/>
              <a:ext cx="1023063" cy="96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10"/>
          <p:cNvGrpSpPr/>
          <p:nvPr/>
        </p:nvGrpSpPr>
        <p:grpSpPr bwMode="auto">
          <a:xfrm>
            <a:off x="2133600" y="2514600"/>
            <a:ext cx="4256087" cy="952500"/>
            <a:chOff x="2073240" y="2880457"/>
            <a:chExt cx="4254535" cy="713781"/>
          </a:xfrm>
        </p:grpSpPr>
        <p:sp>
          <p:nvSpPr>
            <p:cNvPr id="26644" name="文本框 8"/>
            <p:cNvSpPr txBox="1">
              <a:spLocks noChangeArrowheads="1"/>
            </p:cNvSpPr>
            <p:nvPr/>
          </p:nvSpPr>
          <p:spPr bwMode="auto">
            <a:xfrm>
              <a:off x="3011271" y="2907390"/>
              <a:ext cx="3316504" cy="512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尾巴拥有一只狗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45" name="图片 28"/>
            <p:cNvPicPr>
              <a:picLocks noChangeAspect="1" noChangeArrowheads="1"/>
            </p:cNvPicPr>
            <p:nvPr/>
          </p:nvPicPr>
          <p:blipFill>
            <a:blip r:embed="rId3" cstate="print"/>
            <a:srcRect l="14304" t="49178" b="28265"/>
            <a:stretch>
              <a:fillRect/>
            </a:stretch>
          </p:blipFill>
          <p:spPr bwMode="auto">
            <a:xfrm>
              <a:off x="2073240" y="2880457"/>
              <a:ext cx="937197" cy="713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9"/>
          <p:cNvGrpSpPr/>
          <p:nvPr/>
        </p:nvGrpSpPr>
        <p:grpSpPr bwMode="auto">
          <a:xfrm>
            <a:off x="2057400" y="1371600"/>
            <a:ext cx="4665663" cy="1162051"/>
            <a:chOff x="1994086" y="1864696"/>
            <a:chExt cx="4666145" cy="871048"/>
          </a:xfrm>
        </p:grpSpPr>
        <p:sp>
          <p:nvSpPr>
            <p:cNvPr id="26642" name="文本框 9"/>
            <p:cNvSpPr txBox="1">
              <a:spLocks noChangeArrowheads="1"/>
            </p:cNvSpPr>
            <p:nvPr/>
          </p:nvSpPr>
          <p:spPr bwMode="auto">
            <a:xfrm>
              <a:off x="3010436" y="2029452"/>
              <a:ext cx="3649795" cy="512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小孩子有爸爸妈妈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43" name="图片 26"/>
            <p:cNvPicPr>
              <a:picLocks noChangeAspect="1" noChangeArrowheads="1"/>
            </p:cNvPicPr>
            <p:nvPr/>
          </p:nvPicPr>
          <p:blipFill>
            <a:blip r:embed="rId3" cstate="print"/>
            <a:srcRect l="7825" t="23380" b="49094"/>
            <a:stretch>
              <a:fillRect/>
            </a:stretch>
          </p:blipFill>
          <p:spPr bwMode="auto">
            <a:xfrm>
              <a:off x="1994086" y="1864696"/>
              <a:ext cx="1008059" cy="871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8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839" y="72686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839" y="-859366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圆角矩形 27"/>
          <p:cNvSpPr/>
          <p:nvPr/>
        </p:nvSpPr>
        <p:spPr>
          <a:xfrm>
            <a:off x="2438400" y="4876800"/>
            <a:ext cx="381000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</a:rPr>
              <a:t>逆向思维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zh-CN" altLang="en-US" b="1" dirty="0">
                <a:solidFill>
                  <a:srgbClr val="C00000"/>
                </a:solidFill>
              </a:rPr>
              <a:t>想象创作方法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676400" y="152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839" y="72686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839" y="-859366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819400"/>
            <a:ext cx="8305800" cy="3886200"/>
          </a:xfrm>
          <a:prstGeom prst="ellipse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52400" y="1"/>
            <a:ext cx="4038600" cy="914400"/>
            <a:chOff x="-152400" y="0"/>
            <a:chExt cx="4038600" cy="1255713"/>
          </a:xfrm>
        </p:grpSpPr>
        <p:grpSp>
          <p:nvGrpSpPr>
            <p:cNvPr id="7" name="组合 7"/>
            <p:cNvGrpSpPr/>
            <p:nvPr/>
          </p:nvGrpSpPr>
          <p:grpSpPr bwMode="auto">
            <a:xfrm>
              <a:off x="-152400" y="0"/>
              <a:ext cx="4038600" cy="1255713"/>
              <a:chOff x="-187469" y="86934"/>
              <a:chExt cx="3066773" cy="125571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/>
              <a:srcRect l="10599" t="34467" r="8202" b="37534"/>
              <a:stretch>
                <a:fillRect/>
              </a:stretch>
            </p:blipFill>
            <p:spPr bwMode="auto">
              <a:xfrm>
                <a:off x="323528" y="34265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187469" y="86934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54" name="矩形 1"/>
            <p:cNvSpPr>
              <a:spLocks noChangeArrowheads="1"/>
            </p:cNvSpPr>
            <p:nvPr/>
          </p:nvSpPr>
          <p:spPr bwMode="auto">
            <a:xfrm>
              <a:off x="1447800" y="209284"/>
              <a:ext cx="2057400" cy="683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57200" indent="-457200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习作要求</a:t>
              </a:r>
              <a:endParaRPr lang="en-US" altLang="zh-CN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57200" y="762000"/>
            <a:ext cx="8077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选一个题目写一个想象故事，也可以写其他的想象故事。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联系事物特点，展开大胆的想象。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故事情节神奇而生动。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-180975" y="-929217"/>
            <a:ext cx="3098800" cy="2726268"/>
            <a:chOff x="-465374" y="-628540"/>
            <a:chExt cx="3098256" cy="2045043"/>
          </a:xfrm>
        </p:grpSpPr>
        <p:pic>
          <p:nvPicPr>
            <p:cNvPr id="22564" name="图片 3"/>
            <p:cNvPicPr>
              <a:picLocks noChangeAspect="1" noChangeArrowheads="1"/>
            </p:cNvPicPr>
            <p:nvPr/>
          </p:nvPicPr>
          <p:blipFill>
            <a:blip r:embed="rId1" cstate="print"/>
            <a:srcRect b="10571"/>
            <a:stretch>
              <a:fillRect/>
            </a:stretch>
          </p:blipFill>
          <p:spPr bwMode="auto">
            <a:xfrm>
              <a:off x="-465374" y="-628540"/>
              <a:ext cx="3098256" cy="2045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5" name="矩形 4"/>
            <p:cNvSpPr>
              <a:spLocks noChangeArrowheads="1"/>
            </p:cNvSpPr>
            <p:nvPr/>
          </p:nvSpPr>
          <p:spPr bwMode="auto">
            <a:xfrm>
              <a:off x="-132663" y="422495"/>
              <a:ext cx="2500567" cy="4848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</a:rPr>
                <a:t>习作晾衣图</a:t>
              </a:r>
              <a:endParaRPr lang="zh-CN" altLang="en-US" sz="3600" dirty="0"/>
            </a:p>
          </p:txBody>
        </p:sp>
      </p:grpSp>
      <p:grpSp>
        <p:nvGrpSpPr>
          <p:cNvPr id="3" name="组合 54"/>
          <p:cNvGrpSpPr/>
          <p:nvPr/>
        </p:nvGrpSpPr>
        <p:grpSpPr bwMode="auto">
          <a:xfrm>
            <a:off x="-11113" y="1299634"/>
            <a:ext cx="9201151" cy="4713817"/>
            <a:chOff x="-11430" y="975304"/>
            <a:chExt cx="9201150" cy="3535160"/>
          </a:xfrm>
        </p:grpSpPr>
        <p:grpSp>
          <p:nvGrpSpPr>
            <p:cNvPr id="4" name="组合 32"/>
            <p:cNvGrpSpPr/>
            <p:nvPr/>
          </p:nvGrpSpPr>
          <p:grpSpPr bwMode="auto">
            <a:xfrm>
              <a:off x="1139508" y="1500198"/>
              <a:ext cx="2689225" cy="592642"/>
              <a:chOff x="802160" y="1786976"/>
              <a:chExt cx="2689225" cy="59264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2160" y="1795452"/>
                <a:ext cx="2689225" cy="584166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63" name="文本框 4"/>
              <p:cNvSpPr txBox="1">
                <a:spLocks noChangeArrowheads="1"/>
              </p:cNvSpPr>
              <p:nvPr/>
            </p:nvSpPr>
            <p:spPr bwMode="auto">
              <a:xfrm>
                <a:off x="802915" y="1786976"/>
                <a:ext cx="2687924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最好玩的国王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" name="组合 31"/>
            <p:cNvGrpSpPr/>
            <p:nvPr/>
          </p:nvGrpSpPr>
          <p:grpSpPr bwMode="auto">
            <a:xfrm>
              <a:off x="4722495" y="1465690"/>
              <a:ext cx="3282950" cy="643024"/>
              <a:chOff x="4116615" y="1794846"/>
              <a:chExt cx="3282950" cy="64302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116615" y="1794970"/>
                <a:ext cx="3282950" cy="6429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61" name="文本框 8"/>
              <p:cNvSpPr txBox="1">
                <a:spLocks noChangeArrowheads="1"/>
              </p:cNvSpPr>
              <p:nvPr/>
            </p:nvSpPr>
            <p:spPr bwMode="auto">
              <a:xfrm>
                <a:off x="4169271" y="1794846"/>
                <a:ext cx="3180780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一本有魔法的书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33"/>
            <p:cNvGrpSpPr/>
            <p:nvPr/>
          </p:nvGrpSpPr>
          <p:grpSpPr bwMode="auto">
            <a:xfrm>
              <a:off x="382271" y="2575412"/>
              <a:ext cx="2282825" cy="585754"/>
              <a:chOff x="414594" y="3240449"/>
              <a:chExt cx="2282825" cy="5857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14594" y="3240449"/>
                <a:ext cx="2282825" cy="585754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59" name="文本框 11"/>
              <p:cNvSpPr txBox="1">
                <a:spLocks noChangeArrowheads="1"/>
              </p:cNvSpPr>
              <p:nvPr/>
            </p:nvSpPr>
            <p:spPr bwMode="auto">
              <a:xfrm>
                <a:off x="414727" y="3240790"/>
                <a:ext cx="2270785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小树的心思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34"/>
            <p:cNvGrpSpPr/>
            <p:nvPr/>
          </p:nvGrpSpPr>
          <p:grpSpPr bwMode="auto">
            <a:xfrm>
              <a:off x="2810761" y="2632559"/>
              <a:ext cx="3547883" cy="641313"/>
              <a:chOff x="2650376" y="3429454"/>
              <a:chExt cx="3547883" cy="641313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655523" y="3429454"/>
                <a:ext cx="3455988" cy="641313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57" name="文本框 14"/>
              <p:cNvSpPr txBox="1">
                <a:spLocks noChangeArrowheads="1"/>
              </p:cNvSpPr>
              <p:nvPr/>
            </p:nvSpPr>
            <p:spPr bwMode="auto">
              <a:xfrm>
                <a:off x="2650376" y="3474045"/>
                <a:ext cx="3547883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躲在草丛里的星星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" name="组合 37"/>
            <p:cNvGrpSpPr/>
            <p:nvPr/>
          </p:nvGrpSpPr>
          <p:grpSpPr bwMode="auto">
            <a:xfrm>
              <a:off x="6516216" y="2619355"/>
              <a:ext cx="2053375" cy="641818"/>
              <a:chOff x="6314243" y="3265960"/>
              <a:chExt cx="2053375" cy="641818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401709" y="3266465"/>
                <a:ext cx="1933575" cy="641313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55" name="文本框 17"/>
              <p:cNvSpPr txBox="1">
                <a:spLocks noChangeArrowheads="1"/>
              </p:cNvSpPr>
              <p:nvPr/>
            </p:nvSpPr>
            <p:spPr bwMode="auto">
              <a:xfrm>
                <a:off x="6314243" y="3265960"/>
                <a:ext cx="2053375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手罢工啦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" name="组合 41"/>
            <p:cNvGrpSpPr/>
            <p:nvPr/>
          </p:nvGrpSpPr>
          <p:grpSpPr bwMode="auto">
            <a:xfrm>
              <a:off x="539433" y="3867563"/>
              <a:ext cx="3548063" cy="642901"/>
              <a:chOff x="574147" y="4932413"/>
              <a:chExt cx="3548063" cy="64290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574147" y="4932413"/>
                <a:ext cx="3548063" cy="642901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53" name="文本框 20"/>
              <p:cNvSpPr txBox="1">
                <a:spLocks noChangeArrowheads="1"/>
              </p:cNvSpPr>
              <p:nvPr/>
            </p:nvSpPr>
            <p:spPr bwMode="auto">
              <a:xfrm>
                <a:off x="608444" y="4970102"/>
                <a:ext cx="3508666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滚来滚去的小土豆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40"/>
            <p:cNvGrpSpPr/>
            <p:nvPr/>
          </p:nvGrpSpPr>
          <p:grpSpPr bwMode="auto">
            <a:xfrm>
              <a:off x="4809435" y="3867563"/>
              <a:ext cx="3577010" cy="642901"/>
              <a:chOff x="4722990" y="4626596"/>
              <a:chExt cx="3577010" cy="64290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4753525" y="4626596"/>
                <a:ext cx="3546475" cy="642901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51" name="文本框 23"/>
              <p:cNvSpPr txBox="1">
                <a:spLocks noChangeArrowheads="1"/>
              </p:cNvSpPr>
              <p:nvPr/>
            </p:nvSpPr>
            <p:spPr bwMode="auto">
              <a:xfrm>
                <a:off x="4722990" y="4665513"/>
                <a:ext cx="3455486" cy="4385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假如人类可以冬眠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1" name="任意多边形: 形状 50"/>
            <p:cNvSpPr/>
            <p:nvPr/>
          </p:nvSpPr>
          <p:spPr>
            <a:xfrm>
              <a:off x="10796" y="1280086"/>
              <a:ext cx="2595562" cy="125406"/>
            </a:xfrm>
            <a:custGeom>
              <a:avLst/>
              <a:gdLst>
                <a:gd name="connsiteX0" fmla="*/ 0 w 2594810"/>
                <a:gd name="connsiteY0" fmla="*/ 125730 h 125730"/>
                <a:gd name="connsiteX1" fmla="*/ 57150 w 2594810"/>
                <a:gd name="connsiteY1" fmla="*/ 114300 h 125730"/>
                <a:gd name="connsiteX2" fmla="*/ 91440 w 2594810"/>
                <a:gd name="connsiteY2" fmla="*/ 102870 h 125730"/>
                <a:gd name="connsiteX3" fmla="*/ 617220 w 2594810"/>
                <a:gd name="connsiteY3" fmla="*/ 91440 h 125730"/>
                <a:gd name="connsiteX4" fmla="*/ 708660 w 2594810"/>
                <a:gd name="connsiteY4" fmla="*/ 68580 h 125730"/>
                <a:gd name="connsiteX5" fmla="*/ 834390 w 2594810"/>
                <a:gd name="connsiteY5" fmla="*/ 34290 h 125730"/>
                <a:gd name="connsiteX6" fmla="*/ 902970 w 2594810"/>
                <a:gd name="connsiteY6" fmla="*/ 22860 h 125730"/>
                <a:gd name="connsiteX7" fmla="*/ 994410 w 2594810"/>
                <a:gd name="connsiteY7" fmla="*/ 0 h 125730"/>
                <a:gd name="connsiteX8" fmla="*/ 1291590 w 2594810"/>
                <a:gd name="connsiteY8" fmla="*/ 22860 h 125730"/>
                <a:gd name="connsiteX9" fmla="*/ 1360170 w 2594810"/>
                <a:gd name="connsiteY9" fmla="*/ 45720 h 125730"/>
                <a:gd name="connsiteX10" fmla="*/ 1405890 w 2594810"/>
                <a:gd name="connsiteY10" fmla="*/ 68580 h 125730"/>
                <a:gd name="connsiteX11" fmla="*/ 1497330 w 2594810"/>
                <a:gd name="connsiteY11" fmla="*/ 91440 h 125730"/>
                <a:gd name="connsiteX12" fmla="*/ 2228850 w 2594810"/>
                <a:gd name="connsiteY12" fmla="*/ 80010 h 125730"/>
                <a:gd name="connsiteX13" fmla="*/ 2503170 w 2594810"/>
                <a:gd name="connsiteY13" fmla="*/ 68580 h 125730"/>
                <a:gd name="connsiteX14" fmla="*/ 2526030 w 2594810"/>
                <a:gd name="connsiteY14" fmla="*/ 34290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94810" h="125730">
                  <a:moveTo>
                    <a:pt x="0" y="125730"/>
                  </a:moveTo>
                  <a:cubicBezTo>
                    <a:pt x="19050" y="121920"/>
                    <a:pt x="38303" y="119012"/>
                    <a:pt x="57150" y="114300"/>
                  </a:cubicBezTo>
                  <a:cubicBezTo>
                    <a:pt x="68839" y="111378"/>
                    <a:pt x="79402" y="103361"/>
                    <a:pt x="91440" y="102870"/>
                  </a:cubicBezTo>
                  <a:cubicBezTo>
                    <a:pt x="266596" y="95721"/>
                    <a:pt x="441960" y="95250"/>
                    <a:pt x="617220" y="91440"/>
                  </a:cubicBezTo>
                  <a:cubicBezTo>
                    <a:pt x="647700" y="83820"/>
                    <a:pt x="678854" y="78515"/>
                    <a:pt x="708660" y="68580"/>
                  </a:cubicBezTo>
                  <a:cubicBezTo>
                    <a:pt x="752982" y="53806"/>
                    <a:pt x="782826" y="42884"/>
                    <a:pt x="834390" y="34290"/>
                  </a:cubicBezTo>
                  <a:cubicBezTo>
                    <a:pt x="857250" y="30480"/>
                    <a:pt x="880309" y="27716"/>
                    <a:pt x="902970" y="22860"/>
                  </a:cubicBezTo>
                  <a:cubicBezTo>
                    <a:pt x="933691" y="16277"/>
                    <a:pt x="994410" y="0"/>
                    <a:pt x="994410" y="0"/>
                  </a:cubicBezTo>
                  <a:cubicBezTo>
                    <a:pt x="1128189" y="6081"/>
                    <a:pt x="1189439" y="-7785"/>
                    <a:pt x="1291590" y="22860"/>
                  </a:cubicBezTo>
                  <a:cubicBezTo>
                    <a:pt x="1314670" y="29784"/>
                    <a:pt x="1338617" y="34944"/>
                    <a:pt x="1360170" y="45720"/>
                  </a:cubicBezTo>
                  <a:cubicBezTo>
                    <a:pt x="1375410" y="53340"/>
                    <a:pt x="1389726" y="63192"/>
                    <a:pt x="1405890" y="68580"/>
                  </a:cubicBezTo>
                  <a:cubicBezTo>
                    <a:pt x="1435696" y="78515"/>
                    <a:pt x="1497330" y="91440"/>
                    <a:pt x="1497330" y="91440"/>
                  </a:cubicBezTo>
                  <a:lnTo>
                    <a:pt x="2228850" y="80010"/>
                  </a:lnTo>
                  <a:cubicBezTo>
                    <a:pt x="2320346" y="77931"/>
                    <a:pt x="2412800" y="83039"/>
                    <a:pt x="2503170" y="68580"/>
                  </a:cubicBezTo>
                  <a:cubicBezTo>
                    <a:pt x="2740073" y="30676"/>
                    <a:pt x="2431632" y="34290"/>
                    <a:pt x="2526030" y="3429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2731771" y="1234052"/>
              <a:ext cx="6457949" cy="211125"/>
            </a:xfrm>
            <a:custGeom>
              <a:avLst/>
              <a:gdLst>
                <a:gd name="connsiteX0" fmla="*/ 0 w 6457950"/>
                <a:gd name="connsiteY0" fmla="*/ 194310 h 210753"/>
                <a:gd name="connsiteX1" fmla="*/ 308610 w 6457950"/>
                <a:gd name="connsiteY1" fmla="*/ 194310 h 210753"/>
                <a:gd name="connsiteX2" fmla="*/ 548640 w 6457950"/>
                <a:gd name="connsiteY2" fmla="*/ 160020 h 210753"/>
                <a:gd name="connsiteX3" fmla="*/ 605790 w 6457950"/>
                <a:gd name="connsiteY3" fmla="*/ 148590 h 210753"/>
                <a:gd name="connsiteX4" fmla="*/ 674370 w 6457950"/>
                <a:gd name="connsiteY4" fmla="*/ 137160 h 210753"/>
                <a:gd name="connsiteX5" fmla="*/ 720090 w 6457950"/>
                <a:gd name="connsiteY5" fmla="*/ 125730 h 210753"/>
                <a:gd name="connsiteX6" fmla="*/ 811530 w 6457950"/>
                <a:gd name="connsiteY6" fmla="*/ 114300 h 210753"/>
                <a:gd name="connsiteX7" fmla="*/ 857250 w 6457950"/>
                <a:gd name="connsiteY7" fmla="*/ 102870 h 210753"/>
                <a:gd name="connsiteX8" fmla="*/ 891540 w 6457950"/>
                <a:gd name="connsiteY8" fmla="*/ 91440 h 210753"/>
                <a:gd name="connsiteX9" fmla="*/ 1097280 w 6457950"/>
                <a:gd name="connsiteY9" fmla="*/ 80010 h 210753"/>
                <a:gd name="connsiteX10" fmla="*/ 1223010 w 6457950"/>
                <a:gd name="connsiteY10" fmla="*/ 57150 h 210753"/>
                <a:gd name="connsiteX11" fmla="*/ 1257300 w 6457950"/>
                <a:gd name="connsiteY11" fmla="*/ 45720 h 210753"/>
                <a:gd name="connsiteX12" fmla="*/ 1371600 w 6457950"/>
                <a:gd name="connsiteY12" fmla="*/ 34290 h 210753"/>
                <a:gd name="connsiteX13" fmla="*/ 1463040 w 6457950"/>
                <a:gd name="connsiteY13" fmla="*/ 22860 h 210753"/>
                <a:gd name="connsiteX14" fmla="*/ 1520190 w 6457950"/>
                <a:gd name="connsiteY14" fmla="*/ 11430 h 210753"/>
                <a:gd name="connsiteX15" fmla="*/ 1611630 w 6457950"/>
                <a:gd name="connsiteY15" fmla="*/ 0 h 210753"/>
                <a:gd name="connsiteX16" fmla="*/ 2480310 w 6457950"/>
                <a:gd name="connsiteY16" fmla="*/ 22860 h 210753"/>
                <a:gd name="connsiteX17" fmla="*/ 2514600 w 6457950"/>
                <a:gd name="connsiteY17" fmla="*/ 34290 h 210753"/>
                <a:gd name="connsiteX18" fmla="*/ 2743200 w 6457950"/>
                <a:gd name="connsiteY18" fmla="*/ 45720 h 210753"/>
                <a:gd name="connsiteX19" fmla="*/ 2800350 w 6457950"/>
                <a:gd name="connsiteY19" fmla="*/ 57150 h 210753"/>
                <a:gd name="connsiteX20" fmla="*/ 2846070 w 6457950"/>
                <a:gd name="connsiteY20" fmla="*/ 68580 h 210753"/>
                <a:gd name="connsiteX21" fmla="*/ 2926080 w 6457950"/>
                <a:gd name="connsiteY21" fmla="*/ 80010 h 210753"/>
                <a:gd name="connsiteX22" fmla="*/ 3074670 w 6457950"/>
                <a:gd name="connsiteY22" fmla="*/ 114300 h 210753"/>
                <a:gd name="connsiteX23" fmla="*/ 3280410 w 6457950"/>
                <a:gd name="connsiteY23" fmla="*/ 137160 h 210753"/>
                <a:gd name="connsiteX24" fmla="*/ 3463290 w 6457950"/>
                <a:gd name="connsiteY24" fmla="*/ 160020 h 210753"/>
                <a:gd name="connsiteX25" fmla="*/ 3577590 w 6457950"/>
                <a:gd name="connsiteY25" fmla="*/ 148590 h 210753"/>
                <a:gd name="connsiteX26" fmla="*/ 3623310 w 6457950"/>
                <a:gd name="connsiteY26" fmla="*/ 137160 h 210753"/>
                <a:gd name="connsiteX27" fmla="*/ 3783330 w 6457950"/>
                <a:gd name="connsiteY27" fmla="*/ 114300 h 210753"/>
                <a:gd name="connsiteX28" fmla="*/ 3840480 w 6457950"/>
                <a:gd name="connsiteY28" fmla="*/ 102870 h 210753"/>
                <a:gd name="connsiteX29" fmla="*/ 3874770 w 6457950"/>
                <a:gd name="connsiteY29" fmla="*/ 91440 h 210753"/>
                <a:gd name="connsiteX30" fmla="*/ 4091940 w 6457950"/>
                <a:gd name="connsiteY30" fmla="*/ 80010 h 210753"/>
                <a:gd name="connsiteX31" fmla="*/ 4217670 w 6457950"/>
                <a:gd name="connsiteY31" fmla="*/ 57150 h 210753"/>
                <a:gd name="connsiteX32" fmla="*/ 4480560 w 6457950"/>
                <a:gd name="connsiteY32" fmla="*/ 34290 h 210753"/>
                <a:gd name="connsiteX33" fmla="*/ 4914900 w 6457950"/>
                <a:gd name="connsiteY33" fmla="*/ 22860 h 210753"/>
                <a:gd name="connsiteX34" fmla="*/ 5074920 w 6457950"/>
                <a:gd name="connsiteY34" fmla="*/ 34290 h 210753"/>
                <a:gd name="connsiteX35" fmla="*/ 5120640 w 6457950"/>
                <a:gd name="connsiteY35" fmla="*/ 57150 h 210753"/>
                <a:gd name="connsiteX36" fmla="*/ 5177790 w 6457950"/>
                <a:gd name="connsiteY36" fmla="*/ 68580 h 210753"/>
                <a:gd name="connsiteX37" fmla="*/ 5303520 w 6457950"/>
                <a:gd name="connsiteY37" fmla="*/ 91440 h 210753"/>
                <a:gd name="connsiteX38" fmla="*/ 5383530 w 6457950"/>
                <a:gd name="connsiteY38" fmla="*/ 114300 h 210753"/>
                <a:gd name="connsiteX39" fmla="*/ 5497830 w 6457950"/>
                <a:gd name="connsiteY39" fmla="*/ 125730 h 210753"/>
                <a:gd name="connsiteX40" fmla="*/ 5840730 w 6457950"/>
                <a:gd name="connsiteY40" fmla="*/ 125730 h 210753"/>
                <a:gd name="connsiteX41" fmla="*/ 6183630 w 6457950"/>
                <a:gd name="connsiteY41" fmla="*/ 137160 h 210753"/>
                <a:gd name="connsiteX42" fmla="*/ 6217920 w 6457950"/>
                <a:gd name="connsiteY42" fmla="*/ 148590 h 210753"/>
                <a:gd name="connsiteX43" fmla="*/ 6366510 w 6457950"/>
                <a:gd name="connsiteY43" fmla="*/ 137160 h 210753"/>
                <a:gd name="connsiteX44" fmla="*/ 6457950 w 6457950"/>
                <a:gd name="connsiteY44" fmla="*/ 68580 h 2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457950" h="210753">
                  <a:moveTo>
                    <a:pt x="0" y="194310"/>
                  </a:moveTo>
                  <a:cubicBezTo>
                    <a:pt x="134908" y="221292"/>
                    <a:pt x="57262" y="210526"/>
                    <a:pt x="308610" y="194310"/>
                  </a:cubicBezTo>
                  <a:cubicBezTo>
                    <a:pt x="374975" y="190028"/>
                    <a:pt x="488381" y="172072"/>
                    <a:pt x="548640" y="160020"/>
                  </a:cubicBezTo>
                  <a:lnTo>
                    <a:pt x="605790" y="148590"/>
                  </a:lnTo>
                  <a:cubicBezTo>
                    <a:pt x="628592" y="144444"/>
                    <a:pt x="651645" y="141705"/>
                    <a:pt x="674370" y="137160"/>
                  </a:cubicBezTo>
                  <a:cubicBezTo>
                    <a:pt x="689774" y="134079"/>
                    <a:pt x="704595" y="128313"/>
                    <a:pt x="720090" y="125730"/>
                  </a:cubicBezTo>
                  <a:cubicBezTo>
                    <a:pt x="750389" y="120680"/>
                    <a:pt x="781231" y="119350"/>
                    <a:pt x="811530" y="114300"/>
                  </a:cubicBezTo>
                  <a:cubicBezTo>
                    <a:pt x="827025" y="111717"/>
                    <a:pt x="842145" y="107186"/>
                    <a:pt x="857250" y="102870"/>
                  </a:cubicBezTo>
                  <a:cubicBezTo>
                    <a:pt x="868835" y="99560"/>
                    <a:pt x="879546" y="92582"/>
                    <a:pt x="891540" y="91440"/>
                  </a:cubicBezTo>
                  <a:cubicBezTo>
                    <a:pt x="959916" y="84928"/>
                    <a:pt x="1028700" y="83820"/>
                    <a:pt x="1097280" y="80010"/>
                  </a:cubicBezTo>
                  <a:cubicBezTo>
                    <a:pt x="1127852" y="74915"/>
                    <a:pt x="1191060" y="65138"/>
                    <a:pt x="1223010" y="57150"/>
                  </a:cubicBezTo>
                  <a:cubicBezTo>
                    <a:pt x="1234699" y="54228"/>
                    <a:pt x="1245392" y="47552"/>
                    <a:pt x="1257300" y="45720"/>
                  </a:cubicBezTo>
                  <a:cubicBezTo>
                    <a:pt x="1295145" y="39898"/>
                    <a:pt x="1333544" y="38518"/>
                    <a:pt x="1371600" y="34290"/>
                  </a:cubicBezTo>
                  <a:cubicBezTo>
                    <a:pt x="1402129" y="30898"/>
                    <a:pt x="1432680" y="27531"/>
                    <a:pt x="1463040" y="22860"/>
                  </a:cubicBezTo>
                  <a:cubicBezTo>
                    <a:pt x="1482241" y="19906"/>
                    <a:pt x="1500989" y="14384"/>
                    <a:pt x="1520190" y="11430"/>
                  </a:cubicBezTo>
                  <a:cubicBezTo>
                    <a:pt x="1550550" y="6759"/>
                    <a:pt x="1581150" y="3810"/>
                    <a:pt x="1611630" y="0"/>
                  </a:cubicBezTo>
                  <a:cubicBezTo>
                    <a:pt x="1688744" y="1455"/>
                    <a:pt x="2283332" y="7708"/>
                    <a:pt x="2480310" y="22860"/>
                  </a:cubicBezTo>
                  <a:cubicBezTo>
                    <a:pt x="2492323" y="23784"/>
                    <a:pt x="2502597" y="33246"/>
                    <a:pt x="2514600" y="34290"/>
                  </a:cubicBezTo>
                  <a:cubicBezTo>
                    <a:pt x="2590608" y="40899"/>
                    <a:pt x="2667000" y="41910"/>
                    <a:pt x="2743200" y="45720"/>
                  </a:cubicBezTo>
                  <a:cubicBezTo>
                    <a:pt x="2762250" y="49530"/>
                    <a:pt x="2781385" y="52936"/>
                    <a:pt x="2800350" y="57150"/>
                  </a:cubicBezTo>
                  <a:cubicBezTo>
                    <a:pt x="2815685" y="60558"/>
                    <a:pt x="2830614" y="65770"/>
                    <a:pt x="2846070" y="68580"/>
                  </a:cubicBezTo>
                  <a:cubicBezTo>
                    <a:pt x="2872576" y="73399"/>
                    <a:pt x="2899662" y="74726"/>
                    <a:pt x="2926080" y="80010"/>
                  </a:cubicBezTo>
                  <a:cubicBezTo>
                    <a:pt x="2973389" y="89472"/>
                    <a:pt x="3025654" y="107907"/>
                    <a:pt x="3074670" y="114300"/>
                  </a:cubicBezTo>
                  <a:cubicBezTo>
                    <a:pt x="3143092" y="123225"/>
                    <a:pt x="3280410" y="137160"/>
                    <a:pt x="3280410" y="137160"/>
                  </a:cubicBezTo>
                  <a:cubicBezTo>
                    <a:pt x="3353197" y="155357"/>
                    <a:pt x="3361413" y="160020"/>
                    <a:pt x="3463290" y="160020"/>
                  </a:cubicBezTo>
                  <a:cubicBezTo>
                    <a:pt x="3501580" y="160020"/>
                    <a:pt x="3539490" y="152400"/>
                    <a:pt x="3577590" y="148590"/>
                  </a:cubicBezTo>
                  <a:cubicBezTo>
                    <a:pt x="3592830" y="144780"/>
                    <a:pt x="3607815" y="139743"/>
                    <a:pt x="3623310" y="137160"/>
                  </a:cubicBezTo>
                  <a:cubicBezTo>
                    <a:pt x="3676458" y="128302"/>
                    <a:pt x="3730495" y="124867"/>
                    <a:pt x="3783330" y="114300"/>
                  </a:cubicBezTo>
                  <a:cubicBezTo>
                    <a:pt x="3802380" y="110490"/>
                    <a:pt x="3821633" y="107582"/>
                    <a:pt x="3840480" y="102870"/>
                  </a:cubicBezTo>
                  <a:cubicBezTo>
                    <a:pt x="3852169" y="99948"/>
                    <a:pt x="3862771" y="92531"/>
                    <a:pt x="3874770" y="91440"/>
                  </a:cubicBezTo>
                  <a:cubicBezTo>
                    <a:pt x="3946962" y="84877"/>
                    <a:pt x="4019550" y="83820"/>
                    <a:pt x="4091940" y="80010"/>
                  </a:cubicBezTo>
                  <a:cubicBezTo>
                    <a:pt x="4161889" y="56694"/>
                    <a:pt x="4097658" y="75613"/>
                    <a:pt x="4217670" y="57150"/>
                  </a:cubicBezTo>
                  <a:cubicBezTo>
                    <a:pt x="4380119" y="32158"/>
                    <a:pt x="4121259" y="47122"/>
                    <a:pt x="4480560" y="34290"/>
                  </a:cubicBezTo>
                  <a:lnTo>
                    <a:pt x="4914900" y="22860"/>
                  </a:lnTo>
                  <a:cubicBezTo>
                    <a:pt x="4968240" y="26670"/>
                    <a:pt x="5022172" y="25499"/>
                    <a:pt x="5074920" y="34290"/>
                  </a:cubicBezTo>
                  <a:cubicBezTo>
                    <a:pt x="5091727" y="37091"/>
                    <a:pt x="5104476" y="51762"/>
                    <a:pt x="5120640" y="57150"/>
                  </a:cubicBezTo>
                  <a:cubicBezTo>
                    <a:pt x="5139070" y="63293"/>
                    <a:pt x="5158943" y="63868"/>
                    <a:pt x="5177790" y="68580"/>
                  </a:cubicBezTo>
                  <a:cubicBezTo>
                    <a:pt x="5283508" y="95010"/>
                    <a:pt x="5092313" y="65039"/>
                    <a:pt x="5303520" y="91440"/>
                  </a:cubicBezTo>
                  <a:cubicBezTo>
                    <a:pt x="5327946" y="99582"/>
                    <a:pt x="5358414" y="110712"/>
                    <a:pt x="5383530" y="114300"/>
                  </a:cubicBezTo>
                  <a:cubicBezTo>
                    <a:pt x="5421435" y="119715"/>
                    <a:pt x="5459730" y="121920"/>
                    <a:pt x="5497830" y="125730"/>
                  </a:cubicBezTo>
                  <a:cubicBezTo>
                    <a:pt x="5633948" y="171103"/>
                    <a:pt x="5484452" y="125730"/>
                    <a:pt x="5840730" y="125730"/>
                  </a:cubicBezTo>
                  <a:cubicBezTo>
                    <a:pt x="5955093" y="125730"/>
                    <a:pt x="6069330" y="133350"/>
                    <a:pt x="6183630" y="137160"/>
                  </a:cubicBezTo>
                  <a:cubicBezTo>
                    <a:pt x="6195060" y="140970"/>
                    <a:pt x="6205872" y="148590"/>
                    <a:pt x="6217920" y="148590"/>
                  </a:cubicBezTo>
                  <a:cubicBezTo>
                    <a:pt x="6267596" y="148590"/>
                    <a:pt x="6318469" y="149802"/>
                    <a:pt x="6366510" y="137160"/>
                  </a:cubicBezTo>
                  <a:cubicBezTo>
                    <a:pt x="6401591" y="127928"/>
                    <a:pt x="6432319" y="94211"/>
                    <a:pt x="6457950" y="6858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-11430" y="2148400"/>
              <a:ext cx="9166225" cy="492097"/>
            </a:xfrm>
            <a:custGeom>
              <a:avLst/>
              <a:gdLst>
                <a:gd name="connsiteX0" fmla="*/ 0 w 9166860"/>
                <a:gd name="connsiteY0" fmla="*/ 492501 h 492501"/>
                <a:gd name="connsiteX1" fmla="*/ 148590 w 9166860"/>
                <a:gd name="connsiteY1" fmla="*/ 412491 h 492501"/>
                <a:gd name="connsiteX2" fmla="*/ 194310 w 9166860"/>
                <a:gd name="connsiteY2" fmla="*/ 401061 h 492501"/>
                <a:gd name="connsiteX3" fmla="*/ 285750 w 9166860"/>
                <a:gd name="connsiteY3" fmla="*/ 366771 h 492501"/>
                <a:gd name="connsiteX4" fmla="*/ 377190 w 9166860"/>
                <a:gd name="connsiteY4" fmla="*/ 355341 h 492501"/>
                <a:gd name="connsiteX5" fmla="*/ 537210 w 9166860"/>
                <a:gd name="connsiteY5" fmla="*/ 332481 h 492501"/>
                <a:gd name="connsiteX6" fmla="*/ 617220 w 9166860"/>
                <a:gd name="connsiteY6" fmla="*/ 321051 h 492501"/>
                <a:gd name="connsiteX7" fmla="*/ 811530 w 9166860"/>
                <a:gd name="connsiteY7" fmla="*/ 298191 h 492501"/>
                <a:gd name="connsiteX8" fmla="*/ 1360170 w 9166860"/>
                <a:gd name="connsiteY8" fmla="*/ 298191 h 492501"/>
                <a:gd name="connsiteX9" fmla="*/ 1474470 w 9166860"/>
                <a:gd name="connsiteY9" fmla="*/ 275331 h 492501"/>
                <a:gd name="connsiteX10" fmla="*/ 1531620 w 9166860"/>
                <a:gd name="connsiteY10" fmla="*/ 263901 h 492501"/>
                <a:gd name="connsiteX11" fmla="*/ 1703070 w 9166860"/>
                <a:gd name="connsiteY11" fmla="*/ 252471 h 492501"/>
                <a:gd name="connsiteX12" fmla="*/ 1840230 w 9166860"/>
                <a:gd name="connsiteY12" fmla="*/ 241041 h 492501"/>
                <a:gd name="connsiteX13" fmla="*/ 2343150 w 9166860"/>
                <a:gd name="connsiteY13" fmla="*/ 263901 h 492501"/>
                <a:gd name="connsiteX14" fmla="*/ 2491740 w 9166860"/>
                <a:gd name="connsiteY14" fmla="*/ 286761 h 492501"/>
                <a:gd name="connsiteX15" fmla="*/ 2651760 w 9166860"/>
                <a:gd name="connsiteY15" fmla="*/ 309621 h 492501"/>
                <a:gd name="connsiteX16" fmla="*/ 2697480 w 9166860"/>
                <a:gd name="connsiteY16" fmla="*/ 321051 h 492501"/>
                <a:gd name="connsiteX17" fmla="*/ 2754630 w 9166860"/>
                <a:gd name="connsiteY17" fmla="*/ 332481 h 492501"/>
                <a:gd name="connsiteX18" fmla="*/ 3017520 w 9166860"/>
                <a:gd name="connsiteY18" fmla="*/ 321051 h 492501"/>
                <a:gd name="connsiteX19" fmla="*/ 3063240 w 9166860"/>
                <a:gd name="connsiteY19" fmla="*/ 309621 h 492501"/>
                <a:gd name="connsiteX20" fmla="*/ 3211830 w 9166860"/>
                <a:gd name="connsiteY20" fmla="*/ 298191 h 492501"/>
                <a:gd name="connsiteX21" fmla="*/ 3474720 w 9166860"/>
                <a:gd name="connsiteY21" fmla="*/ 275331 h 492501"/>
                <a:gd name="connsiteX22" fmla="*/ 3520440 w 9166860"/>
                <a:gd name="connsiteY22" fmla="*/ 263901 h 492501"/>
                <a:gd name="connsiteX23" fmla="*/ 3634740 w 9166860"/>
                <a:gd name="connsiteY23" fmla="*/ 241041 h 492501"/>
                <a:gd name="connsiteX24" fmla="*/ 3669030 w 9166860"/>
                <a:gd name="connsiteY24" fmla="*/ 229611 h 492501"/>
                <a:gd name="connsiteX25" fmla="*/ 3771900 w 9166860"/>
                <a:gd name="connsiteY25" fmla="*/ 218181 h 492501"/>
                <a:gd name="connsiteX26" fmla="*/ 3909060 w 9166860"/>
                <a:gd name="connsiteY26" fmla="*/ 218181 h 492501"/>
                <a:gd name="connsiteX27" fmla="*/ 3977640 w 9166860"/>
                <a:gd name="connsiteY27" fmla="*/ 241041 h 492501"/>
                <a:gd name="connsiteX28" fmla="*/ 4034790 w 9166860"/>
                <a:gd name="connsiteY28" fmla="*/ 252471 h 492501"/>
                <a:gd name="connsiteX29" fmla="*/ 4114800 w 9166860"/>
                <a:gd name="connsiteY29" fmla="*/ 286761 h 492501"/>
                <a:gd name="connsiteX30" fmla="*/ 4149090 w 9166860"/>
                <a:gd name="connsiteY30" fmla="*/ 309621 h 492501"/>
                <a:gd name="connsiteX31" fmla="*/ 4183380 w 9166860"/>
                <a:gd name="connsiteY31" fmla="*/ 321051 h 492501"/>
                <a:gd name="connsiteX32" fmla="*/ 4217670 w 9166860"/>
                <a:gd name="connsiteY32" fmla="*/ 343911 h 492501"/>
                <a:gd name="connsiteX33" fmla="*/ 4377690 w 9166860"/>
                <a:gd name="connsiteY33" fmla="*/ 366771 h 492501"/>
                <a:gd name="connsiteX34" fmla="*/ 4754880 w 9166860"/>
                <a:gd name="connsiteY34" fmla="*/ 389631 h 492501"/>
                <a:gd name="connsiteX35" fmla="*/ 4789170 w 9166860"/>
                <a:gd name="connsiteY35" fmla="*/ 401061 h 492501"/>
                <a:gd name="connsiteX36" fmla="*/ 4903470 w 9166860"/>
                <a:gd name="connsiteY36" fmla="*/ 435351 h 492501"/>
                <a:gd name="connsiteX37" fmla="*/ 4937760 w 9166860"/>
                <a:gd name="connsiteY37" fmla="*/ 446781 h 492501"/>
                <a:gd name="connsiteX38" fmla="*/ 5029200 w 9166860"/>
                <a:gd name="connsiteY38" fmla="*/ 458211 h 492501"/>
                <a:gd name="connsiteX39" fmla="*/ 5509260 w 9166860"/>
                <a:gd name="connsiteY39" fmla="*/ 446781 h 492501"/>
                <a:gd name="connsiteX40" fmla="*/ 5577840 w 9166860"/>
                <a:gd name="connsiteY40" fmla="*/ 435351 h 492501"/>
                <a:gd name="connsiteX41" fmla="*/ 5829300 w 9166860"/>
                <a:gd name="connsiteY41" fmla="*/ 423921 h 492501"/>
                <a:gd name="connsiteX42" fmla="*/ 5932170 w 9166860"/>
                <a:gd name="connsiteY42" fmla="*/ 401061 h 492501"/>
                <a:gd name="connsiteX43" fmla="*/ 6023610 w 9166860"/>
                <a:gd name="connsiteY43" fmla="*/ 378201 h 492501"/>
                <a:gd name="connsiteX44" fmla="*/ 6069330 w 9166860"/>
                <a:gd name="connsiteY44" fmla="*/ 366771 h 492501"/>
                <a:gd name="connsiteX45" fmla="*/ 6115050 w 9166860"/>
                <a:gd name="connsiteY45" fmla="*/ 355341 h 492501"/>
                <a:gd name="connsiteX46" fmla="*/ 6149340 w 9166860"/>
                <a:gd name="connsiteY46" fmla="*/ 343911 h 492501"/>
                <a:gd name="connsiteX47" fmla="*/ 6195060 w 9166860"/>
                <a:gd name="connsiteY47" fmla="*/ 332481 h 492501"/>
                <a:gd name="connsiteX48" fmla="*/ 6240780 w 9166860"/>
                <a:gd name="connsiteY48" fmla="*/ 309621 h 492501"/>
                <a:gd name="connsiteX49" fmla="*/ 6343650 w 9166860"/>
                <a:gd name="connsiteY49" fmla="*/ 286761 h 492501"/>
                <a:gd name="connsiteX50" fmla="*/ 6435090 w 9166860"/>
                <a:gd name="connsiteY50" fmla="*/ 263901 h 492501"/>
                <a:gd name="connsiteX51" fmla="*/ 6469380 w 9166860"/>
                <a:gd name="connsiteY51" fmla="*/ 252471 h 492501"/>
                <a:gd name="connsiteX52" fmla="*/ 6583680 w 9166860"/>
                <a:gd name="connsiteY52" fmla="*/ 241041 h 492501"/>
                <a:gd name="connsiteX53" fmla="*/ 6846570 w 9166860"/>
                <a:gd name="connsiteY53" fmla="*/ 252471 h 492501"/>
                <a:gd name="connsiteX54" fmla="*/ 6926580 w 9166860"/>
                <a:gd name="connsiteY54" fmla="*/ 275331 h 492501"/>
                <a:gd name="connsiteX55" fmla="*/ 7040880 w 9166860"/>
                <a:gd name="connsiteY55" fmla="*/ 309621 h 492501"/>
                <a:gd name="connsiteX56" fmla="*/ 7075170 w 9166860"/>
                <a:gd name="connsiteY56" fmla="*/ 321051 h 492501"/>
                <a:gd name="connsiteX57" fmla="*/ 7109460 w 9166860"/>
                <a:gd name="connsiteY57" fmla="*/ 332481 h 492501"/>
                <a:gd name="connsiteX58" fmla="*/ 7143750 w 9166860"/>
                <a:gd name="connsiteY58" fmla="*/ 355341 h 492501"/>
                <a:gd name="connsiteX59" fmla="*/ 7178040 w 9166860"/>
                <a:gd name="connsiteY59" fmla="*/ 366771 h 492501"/>
                <a:gd name="connsiteX60" fmla="*/ 7212330 w 9166860"/>
                <a:gd name="connsiteY60" fmla="*/ 389631 h 492501"/>
                <a:gd name="connsiteX61" fmla="*/ 7280910 w 9166860"/>
                <a:gd name="connsiteY61" fmla="*/ 412491 h 492501"/>
                <a:gd name="connsiteX62" fmla="*/ 7315200 w 9166860"/>
                <a:gd name="connsiteY62" fmla="*/ 423921 h 492501"/>
                <a:gd name="connsiteX63" fmla="*/ 7383780 w 9166860"/>
                <a:gd name="connsiteY63" fmla="*/ 446781 h 492501"/>
                <a:gd name="connsiteX64" fmla="*/ 7418070 w 9166860"/>
                <a:gd name="connsiteY64" fmla="*/ 458211 h 492501"/>
                <a:gd name="connsiteX65" fmla="*/ 7623810 w 9166860"/>
                <a:gd name="connsiteY65" fmla="*/ 446781 h 492501"/>
                <a:gd name="connsiteX66" fmla="*/ 7669530 w 9166860"/>
                <a:gd name="connsiteY66" fmla="*/ 435351 h 492501"/>
                <a:gd name="connsiteX67" fmla="*/ 7738110 w 9166860"/>
                <a:gd name="connsiteY67" fmla="*/ 412491 h 492501"/>
                <a:gd name="connsiteX68" fmla="*/ 7806690 w 9166860"/>
                <a:gd name="connsiteY68" fmla="*/ 389631 h 492501"/>
                <a:gd name="connsiteX69" fmla="*/ 7840980 w 9166860"/>
                <a:gd name="connsiteY69" fmla="*/ 378201 h 492501"/>
                <a:gd name="connsiteX70" fmla="*/ 7920990 w 9166860"/>
                <a:gd name="connsiteY70" fmla="*/ 355341 h 492501"/>
                <a:gd name="connsiteX71" fmla="*/ 7989570 w 9166860"/>
                <a:gd name="connsiteY71" fmla="*/ 309621 h 492501"/>
                <a:gd name="connsiteX72" fmla="*/ 8103870 w 9166860"/>
                <a:gd name="connsiteY72" fmla="*/ 286761 h 492501"/>
                <a:gd name="connsiteX73" fmla="*/ 8183880 w 9166860"/>
                <a:gd name="connsiteY73" fmla="*/ 263901 h 492501"/>
                <a:gd name="connsiteX74" fmla="*/ 8252460 w 9166860"/>
                <a:gd name="connsiteY74" fmla="*/ 229611 h 492501"/>
                <a:gd name="connsiteX75" fmla="*/ 8286750 w 9166860"/>
                <a:gd name="connsiteY75" fmla="*/ 206751 h 492501"/>
                <a:gd name="connsiteX76" fmla="*/ 8343900 w 9166860"/>
                <a:gd name="connsiteY76" fmla="*/ 195321 h 492501"/>
                <a:gd name="connsiteX77" fmla="*/ 8389620 w 9166860"/>
                <a:gd name="connsiteY77" fmla="*/ 183891 h 492501"/>
                <a:gd name="connsiteX78" fmla="*/ 8595360 w 9166860"/>
                <a:gd name="connsiteY78" fmla="*/ 103881 h 492501"/>
                <a:gd name="connsiteX79" fmla="*/ 8663940 w 9166860"/>
                <a:gd name="connsiteY79" fmla="*/ 81021 h 492501"/>
                <a:gd name="connsiteX80" fmla="*/ 8858250 w 9166860"/>
                <a:gd name="connsiteY80" fmla="*/ 58161 h 492501"/>
                <a:gd name="connsiteX81" fmla="*/ 8961120 w 9166860"/>
                <a:gd name="connsiteY81" fmla="*/ 35301 h 492501"/>
                <a:gd name="connsiteX82" fmla="*/ 8995410 w 9166860"/>
                <a:gd name="connsiteY82" fmla="*/ 23871 h 492501"/>
                <a:gd name="connsiteX83" fmla="*/ 9052560 w 9166860"/>
                <a:gd name="connsiteY83" fmla="*/ 12441 h 492501"/>
                <a:gd name="connsiteX84" fmla="*/ 9098280 w 9166860"/>
                <a:gd name="connsiteY84" fmla="*/ 1011 h 492501"/>
                <a:gd name="connsiteX85" fmla="*/ 9166860 w 9166860"/>
                <a:gd name="connsiteY85" fmla="*/ 1011 h 49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166860" h="492501">
                  <a:moveTo>
                    <a:pt x="0" y="492501"/>
                  </a:moveTo>
                  <a:cubicBezTo>
                    <a:pt x="34539" y="471778"/>
                    <a:pt x="116787" y="420442"/>
                    <a:pt x="148590" y="412491"/>
                  </a:cubicBezTo>
                  <a:cubicBezTo>
                    <a:pt x="163830" y="408681"/>
                    <a:pt x="179407" y="406029"/>
                    <a:pt x="194310" y="401061"/>
                  </a:cubicBezTo>
                  <a:cubicBezTo>
                    <a:pt x="201174" y="398773"/>
                    <a:pt x="268093" y="369981"/>
                    <a:pt x="285750" y="366771"/>
                  </a:cubicBezTo>
                  <a:cubicBezTo>
                    <a:pt x="315972" y="361276"/>
                    <a:pt x="346754" y="359491"/>
                    <a:pt x="377190" y="355341"/>
                  </a:cubicBezTo>
                  <a:lnTo>
                    <a:pt x="537210" y="332481"/>
                  </a:lnTo>
                  <a:cubicBezTo>
                    <a:pt x="563880" y="328671"/>
                    <a:pt x="590413" y="323732"/>
                    <a:pt x="617220" y="321051"/>
                  </a:cubicBezTo>
                  <a:cubicBezTo>
                    <a:pt x="758327" y="306940"/>
                    <a:pt x="693615" y="315036"/>
                    <a:pt x="811530" y="298191"/>
                  </a:cubicBezTo>
                  <a:cubicBezTo>
                    <a:pt x="1090209" y="310858"/>
                    <a:pt x="1063989" y="316702"/>
                    <a:pt x="1360170" y="298191"/>
                  </a:cubicBezTo>
                  <a:cubicBezTo>
                    <a:pt x="1406913" y="295270"/>
                    <a:pt x="1431572" y="284864"/>
                    <a:pt x="1474470" y="275331"/>
                  </a:cubicBezTo>
                  <a:cubicBezTo>
                    <a:pt x="1493435" y="271117"/>
                    <a:pt x="1512289" y="265834"/>
                    <a:pt x="1531620" y="263901"/>
                  </a:cubicBezTo>
                  <a:cubicBezTo>
                    <a:pt x="1588613" y="258202"/>
                    <a:pt x="1645950" y="256702"/>
                    <a:pt x="1703070" y="252471"/>
                  </a:cubicBezTo>
                  <a:lnTo>
                    <a:pt x="1840230" y="241041"/>
                  </a:lnTo>
                  <a:cubicBezTo>
                    <a:pt x="2007870" y="248661"/>
                    <a:pt x="2177620" y="236313"/>
                    <a:pt x="2343150" y="263901"/>
                  </a:cubicBezTo>
                  <a:cubicBezTo>
                    <a:pt x="2438304" y="279760"/>
                    <a:pt x="2388788" y="272054"/>
                    <a:pt x="2491740" y="286761"/>
                  </a:cubicBezTo>
                  <a:cubicBezTo>
                    <a:pt x="2574318" y="314287"/>
                    <a:pt x="2484816" y="287362"/>
                    <a:pt x="2651760" y="309621"/>
                  </a:cubicBezTo>
                  <a:cubicBezTo>
                    <a:pt x="2667331" y="311697"/>
                    <a:pt x="2682145" y="317643"/>
                    <a:pt x="2697480" y="321051"/>
                  </a:cubicBezTo>
                  <a:cubicBezTo>
                    <a:pt x="2716445" y="325265"/>
                    <a:pt x="2735580" y="328671"/>
                    <a:pt x="2754630" y="332481"/>
                  </a:cubicBezTo>
                  <a:cubicBezTo>
                    <a:pt x="2842260" y="328671"/>
                    <a:pt x="2930047" y="327530"/>
                    <a:pt x="3017520" y="321051"/>
                  </a:cubicBezTo>
                  <a:cubicBezTo>
                    <a:pt x="3033186" y="319891"/>
                    <a:pt x="3047639" y="311456"/>
                    <a:pt x="3063240" y="309621"/>
                  </a:cubicBezTo>
                  <a:cubicBezTo>
                    <a:pt x="3112576" y="303817"/>
                    <a:pt x="3162300" y="302001"/>
                    <a:pt x="3211830" y="298191"/>
                  </a:cubicBezTo>
                  <a:cubicBezTo>
                    <a:pt x="3356968" y="269163"/>
                    <a:pt x="3176621" y="302431"/>
                    <a:pt x="3474720" y="275331"/>
                  </a:cubicBezTo>
                  <a:cubicBezTo>
                    <a:pt x="3490365" y="273909"/>
                    <a:pt x="3505036" y="266982"/>
                    <a:pt x="3520440" y="263901"/>
                  </a:cubicBezTo>
                  <a:cubicBezTo>
                    <a:pt x="3595286" y="248932"/>
                    <a:pt x="3572792" y="258740"/>
                    <a:pt x="3634740" y="241041"/>
                  </a:cubicBezTo>
                  <a:cubicBezTo>
                    <a:pt x="3646325" y="237731"/>
                    <a:pt x="3657146" y="231592"/>
                    <a:pt x="3669030" y="229611"/>
                  </a:cubicBezTo>
                  <a:cubicBezTo>
                    <a:pt x="3703062" y="223939"/>
                    <a:pt x="3737610" y="221991"/>
                    <a:pt x="3771900" y="218181"/>
                  </a:cubicBezTo>
                  <a:cubicBezTo>
                    <a:pt x="3832236" y="198069"/>
                    <a:pt x="3813356" y="199040"/>
                    <a:pt x="3909060" y="218181"/>
                  </a:cubicBezTo>
                  <a:cubicBezTo>
                    <a:pt x="3932689" y="222907"/>
                    <a:pt x="3954011" y="236315"/>
                    <a:pt x="3977640" y="241041"/>
                  </a:cubicBezTo>
                  <a:cubicBezTo>
                    <a:pt x="3996690" y="244851"/>
                    <a:pt x="4015943" y="247759"/>
                    <a:pt x="4034790" y="252471"/>
                  </a:cubicBezTo>
                  <a:cubicBezTo>
                    <a:pt x="4063286" y="259595"/>
                    <a:pt x="4089357" y="272222"/>
                    <a:pt x="4114800" y="286761"/>
                  </a:cubicBezTo>
                  <a:cubicBezTo>
                    <a:pt x="4126727" y="293577"/>
                    <a:pt x="4136803" y="303478"/>
                    <a:pt x="4149090" y="309621"/>
                  </a:cubicBezTo>
                  <a:cubicBezTo>
                    <a:pt x="4159866" y="315009"/>
                    <a:pt x="4172604" y="315663"/>
                    <a:pt x="4183380" y="321051"/>
                  </a:cubicBezTo>
                  <a:cubicBezTo>
                    <a:pt x="4195667" y="327194"/>
                    <a:pt x="4204808" y="339088"/>
                    <a:pt x="4217670" y="343911"/>
                  </a:cubicBezTo>
                  <a:cubicBezTo>
                    <a:pt x="4248316" y="355403"/>
                    <a:pt x="4362661" y="365101"/>
                    <a:pt x="4377690" y="366771"/>
                  </a:cubicBezTo>
                  <a:cubicBezTo>
                    <a:pt x="4524214" y="415612"/>
                    <a:pt x="4364444" y="365968"/>
                    <a:pt x="4754880" y="389631"/>
                  </a:cubicBezTo>
                  <a:cubicBezTo>
                    <a:pt x="4766906" y="390360"/>
                    <a:pt x="4777585" y="397751"/>
                    <a:pt x="4789170" y="401061"/>
                  </a:cubicBezTo>
                  <a:cubicBezTo>
                    <a:pt x="4910090" y="435610"/>
                    <a:pt x="4740495" y="381026"/>
                    <a:pt x="4903470" y="435351"/>
                  </a:cubicBezTo>
                  <a:cubicBezTo>
                    <a:pt x="4914900" y="439161"/>
                    <a:pt x="4925805" y="445287"/>
                    <a:pt x="4937760" y="446781"/>
                  </a:cubicBezTo>
                  <a:lnTo>
                    <a:pt x="5029200" y="458211"/>
                  </a:lnTo>
                  <a:lnTo>
                    <a:pt x="5509260" y="446781"/>
                  </a:lnTo>
                  <a:cubicBezTo>
                    <a:pt x="5532415" y="445816"/>
                    <a:pt x="5554724" y="437002"/>
                    <a:pt x="5577840" y="435351"/>
                  </a:cubicBezTo>
                  <a:cubicBezTo>
                    <a:pt x="5661533" y="429373"/>
                    <a:pt x="5745480" y="427731"/>
                    <a:pt x="5829300" y="423921"/>
                  </a:cubicBezTo>
                  <a:cubicBezTo>
                    <a:pt x="5902309" y="399585"/>
                    <a:pt x="5819520" y="425200"/>
                    <a:pt x="5932170" y="401061"/>
                  </a:cubicBezTo>
                  <a:cubicBezTo>
                    <a:pt x="5962891" y="394478"/>
                    <a:pt x="5993130" y="385821"/>
                    <a:pt x="6023610" y="378201"/>
                  </a:cubicBezTo>
                  <a:lnTo>
                    <a:pt x="6069330" y="366771"/>
                  </a:lnTo>
                  <a:cubicBezTo>
                    <a:pt x="6084570" y="362961"/>
                    <a:pt x="6100147" y="360309"/>
                    <a:pt x="6115050" y="355341"/>
                  </a:cubicBezTo>
                  <a:cubicBezTo>
                    <a:pt x="6126480" y="351531"/>
                    <a:pt x="6137755" y="347221"/>
                    <a:pt x="6149340" y="343911"/>
                  </a:cubicBezTo>
                  <a:cubicBezTo>
                    <a:pt x="6164445" y="339595"/>
                    <a:pt x="6180351" y="337997"/>
                    <a:pt x="6195060" y="332481"/>
                  </a:cubicBezTo>
                  <a:cubicBezTo>
                    <a:pt x="6211014" y="326498"/>
                    <a:pt x="6224826" y="315604"/>
                    <a:pt x="6240780" y="309621"/>
                  </a:cubicBezTo>
                  <a:cubicBezTo>
                    <a:pt x="6261905" y="301699"/>
                    <a:pt x="6324821" y="291106"/>
                    <a:pt x="6343650" y="286761"/>
                  </a:cubicBezTo>
                  <a:cubicBezTo>
                    <a:pt x="6374263" y="279696"/>
                    <a:pt x="6405284" y="273836"/>
                    <a:pt x="6435090" y="263901"/>
                  </a:cubicBezTo>
                  <a:cubicBezTo>
                    <a:pt x="6446520" y="260091"/>
                    <a:pt x="6457472" y="254303"/>
                    <a:pt x="6469380" y="252471"/>
                  </a:cubicBezTo>
                  <a:cubicBezTo>
                    <a:pt x="6507225" y="246649"/>
                    <a:pt x="6545580" y="244851"/>
                    <a:pt x="6583680" y="241041"/>
                  </a:cubicBezTo>
                  <a:cubicBezTo>
                    <a:pt x="6671310" y="244851"/>
                    <a:pt x="6759097" y="245992"/>
                    <a:pt x="6846570" y="252471"/>
                  </a:cubicBezTo>
                  <a:cubicBezTo>
                    <a:pt x="6870689" y="254258"/>
                    <a:pt x="6902919" y="268571"/>
                    <a:pt x="6926580" y="275331"/>
                  </a:cubicBezTo>
                  <a:cubicBezTo>
                    <a:pt x="7047500" y="309880"/>
                    <a:pt x="6877905" y="255296"/>
                    <a:pt x="7040880" y="309621"/>
                  </a:cubicBezTo>
                  <a:lnTo>
                    <a:pt x="7075170" y="321051"/>
                  </a:lnTo>
                  <a:cubicBezTo>
                    <a:pt x="7086600" y="324861"/>
                    <a:pt x="7099435" y="325798"/>
                    <a:pt x="7109460" y="332481"/>
                  </a:cubicBezTo>
                  <a:cubicBezTo>
                    <a:pt x="7120890" y="340101"/>
                    <a:pt x="7131463" y="349198"/>
                    <a:pt x="7143750" y="355341"/>
                  </a:cubicBezTo>
                  <a:cubicBezTo>
                    <a:pt x="7154526" y="360729"/>
                    <a:pt x="7167264" y="361383"/>
                    <a:pt x="7178040" y="366771"/>
                  </a:cubicBezTo>
                  <a:cubicBezTo>
                    <a:pt x="7190327" y="372914"/>
                    <a:pt x="7199777" y="384052"/>
                    <a:pt x="7212330" y="389631"/>
                  </a:cubicBezTo>
                  <a:cubicBezTo>
                    <a:pt x="7234350" y="399418"/>
                    <a:pt x="7258050" y="404871"/>
                    <a:pt x="7280910" y="412491"/>
                  </a:cubicBezTo>
                  <a:lnTo>
                    <a:pt x="7315200" y="423921"/>
                  </a:lnTo>
                  <a:lnTo>
                    <a:pt x="7383780" y="446781"/>
                  </a:lnTo>
                  <a:lnTo>
                    <a:pt x="7418070" y="458211"/>
                  </a:lnTo>
                  <a:cubicBezTo>
                    <a:pt x="7486650" y="454401"/>
                    <a:pt x="7555406" y="453000"/>
                    <a:pt x="7623810" y="446781"/>
                  </a:cubicBezTo>
                  <a:cubicBezTo>
                    <a:pt x="7639455" y="445359"/>
                    <a:pt x="7654483" y="439865"/>
                    <a:pt x="7669530" y="435351"/>
                  </a:cubicBezTo>
                  <a:cubicBezTo>
                    <a:pt x="7692610" y="428427"/>
                    <a:pt x="7715250" y="420111"/>
                    <a:pt x="7738110" y="412491"/>
                  </a:cubicBezTo>
                  <a:lnTo>
                    <a:pt x="7806690" y="389631"/>
                  </a:lnTo>
                  <a:cubicBezTo>
                    <a:pt x="7818120" y="385821"/>
                    <a:pt x="7829291" y="381123"/>
                    <a:pt x="7840980" y="378201"/>
                  </a:cubicBezTo>
                  <a:cubicBezTo>
                    <a:pt x="7851741" y="375511"/>
                    <a:pt x="7907574" y="362794"/>
                    <a:pt x="7920990" y="355341"/>
                  </a:cubicBezTo>
                  <a:cubicBezTo>
                    <a:pt x="7945007" y="341998"/>
                    <a:pt x="7962629" y="315009"/>
                    <a:pt x="7989570" y="309621"/>
                  </a:cubicBezTo>
                  <a:cubicBezTo>
                    <a:pt x="8027670" y="302001"/>
                    <a:pt x="8067009" y="299048"/>
                    <a:pt x="8103870" y="286761"/>
                  </a:cubicBezTo>
                  <a:cubicBezTo>
                    <a:pt x="8153063" y="270363"/>
                    <a:pt x="8126471" y="278253"/>
                    <a:pt x="8183880" y="263901"/>
                  </a:cubicBezTo>
                  <a:cubicBezTo>
                    <a:pt x="8282150" y="198387"/>
                    <a:pt x="8157816" y="276933"/>
                    <a:pt x="8252460" y="229611"/>
                  </a:cubicBezTo>
                  <a:cubicBezTo>
                    <a:pt x="8264747" y="223468"/>
                    <a:pt x="8273888" y="211574"/>
                    <a:pt x="8286750" y="206751"/>
                  </a:cubicBezTo>
                  <a:cubicBezTo>
                    <a:pt x="8304940" y="199930"/>
                    <a:pt x="8324935" y="199535"/>
                    <a:pt x="8343900" y="195321"/>
                  </a:cubicBezTo>
                  <a:cubicBezTo>
                    <a:pt x="8359235" y="191913"/>
                    <a:pt x="8374380" y="187701"/>
                    <a:pt x="8389620" y="183891"/>
                  </a:cubicBezTo>
                  <a:cubicBezTo>
                    <a:pt x="8521287" y="96113"/>
                    <a:pt x="8390593" y="172137"/>
                    <a:pt x="8595360" y="103881"/>
                  </a:cubicBezTo>
                  <a:lnTo>
                    <a:pt x="8663940" y="81021"/>
                  </a:lnTo>
                  <a:cubicBezTo>
                    <a:pt x="8748962" y="52680"/>
                    <a:pt x="8686212" y="70449"/>
                    <a:pt x="8858250" y="58161"/>
                  </a:cubicBezTo>
                  <a:cubicBezTo>
                    <a:pt x="8935442" y="32430"/>
                    <a:pt x="8840423" y="62122"/>
                    <a:pt x="8961120" y="35301"/>
                  </a:cubicBezTo>
                  <a:cubicBezTo>
                    <a:pt x="8972881" y="32687"/>
                    <a:pt x="8983721" y="26793"/>
                    <a:pt x="8995410" y="23871"/>
                  </a:cubicBezTo>
                  <a:cubicBezTo>
                    <a:pt x="9014257" y="19159"/>
                    <a:pt x="9033595" y="16655"/>
                    <a:pt x="9052560" y="12441"/>
                  </a:cubicBezTo>
                  <a:cubicBezTo>
                    <a:pt x="9067895" y="9033"/>
                    <a:pt x="9082649" y="2574"/>
                    <a:pt x="9098280" y="1011"/>
                  </a:cubicBezTo>
                  <a:cubicBezTo>
                    <a:pt x="9121027" y="-1264"/>
                    <a:pt x="9144000" y="1011"/>
                    <a:pt x="9166860" y="1011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0796" y="3426263"/>
              <a:ext cx="9112249" cy="425426"/>
            </a:xfrm>
            <a:custGeom>
              <a:avLst/>
              <a:gdLst>
                <a:gd name="connsiteX0" fmla="*/ 0 w 9111118"/>
                <a:gd name="connsiteY0" fmla="*/ 425617 h 425617"/>
                <a:gd name="connsiteX1" fmla="*/ 217170 w 9111118"/>
                <a:gd name="connsiteY1" fmla="*/ 402757 h 425617"/>
                <a:gd name="connsiteX2" fmla="*/ 445770 w 9111118"/>
                <a:gd name="connsiteY2" fmla="*/ 391327 h 425617"/>
                <a:gd name="connsiteX3" fmla="*/ 594360 w 9111118"/>
                <a:gd name="connsiteY3" fmla="*/ 357037 h 425617"/>
                <a:gd name="connsiteX4" fmla="*/ 697230 w 9111118"/>
                <a:gd name="connsiteY4" fmla="*/ 334177 h 425617"/>
                <a:gd name="connsiteX5" fmla="*/ 731520 w 9111118"/>
                <a:gd name="connsiteY5" fmla="*/ 322747 h 425617"/>
                <a:gd name="connsiteX6" fmla="*/ 800100 w 9111118"/>
                <a:gd name="connsiteY6" fmla="*/ 311317 h 425617"/>
                <a:gd name="connsiteX7" fmla="*/ 834390 w 9111118"/>
                <a:gd name="connsiteY7" fmla="*/ 299887 h 425617"/>
                <a:gd name="connsiteX8" fmla="*/ 937260 w 9111118"/>
                <a:gd name="connsiteY8" fmla="*/ 277027 h 425617"/>
                <a:gd name="connsiteX9" fmla="*/ 1005840 w 9111118"/>
                <a:gd name="connsiteY9" fmla="*/ 254167 h 425617"/>
                <a:gd name="connsiteX10" fmla="*/ 1097280 w 9111118"/>
                <a:gd name="connsiteY10" fmla="*/ 242737 h 425617"/>
                <a:gd name="connsiteX11" fmla="*/ 1245870 w 9111118"/>
                <a:gd name="connsiteY11" fmla="*/ 197017 h 425617"/>
                <a:gd name="connsiteX12" fmla="*/ 1383030 w 9111118"/>
                <a:gd name="connsiteY12" fmla="*/ 174157 h 425617"/>
                <a:gd name="connsiteX13" fmla="*/ 1611630 w 9111118"/>
                <a:gd name="connsiteY13" fmla="*/ 151297 h 425617"/>
                <a:gd name="connsiteX14" fmla="*/ 1714500 w 9111118"/>
                <a:gd name="connsiteY14" fmla="*/ 128437 h 425617"/>
                <a:gd name="connsiteX15" fmla="*/ 2000250 w 9111118"/>
                <a:gd name="connsiteY15" fmla="*/ 139867 h 425617"/>
                <a:gd name="connsiteX16" fmla="*/ 2080260 w 9111118"/>
                <a:gd name="connsiteY16" fmla="*/ 174157 h 425617"/>
                <a:gd name="connsiteX17" fmla="*/ 2125980 w 9111118"/>
                <a:gd name="connsiteY17" fmla="*/ 185587 h 425617"/>
                <a:gd name="connsiteX18" fmla="*/ 2205990 w 9111118"/>
                <a:gd name="connsiteY18" fmla="*/ 208447 h 425617"/>
                <a:gd name="connsiteX19" fmla="*/ 2240280 w 9111118"/>
                <a:gd name="connsiteY19" fmla="*/ 231307 h 425617"/>
                <a:gd name="connsiteX20" fmla="*/ 2331720 w 9111118"/>
                <a:gd name="connsiteY20" fmla="*/ 254167 h 425617"/>
                <a:gd name="connsiteX21" fmla="*/ 2400300 w 9111118"/>
                <a:gd name="connsiteY21" fmla="*/ 288457 h 425617"/>
                <a:gd name="connsiteX22" fmla="*/ 2434590 w 9111118"/>
                <a:gd name="connsiteY22" fmla="*/ 311317 h 425617"/>
                <a:gd name="connsiteX23" fmla="*/ 2594610 w 9111118"/>
                <a:gd name="connsiteY23" fmla="*/ 334177 h 425617"/>
                <a:gd name="connsiteX24" fmla="*/ 3943350 w 9111118"/>
                <a:gd name="connsiteY24" fmla="*/ 311317 h 425617"/>
                <a:gd name="connsiteX25" fmla="*/ 4069080 w 9111118"/>
                <a:gd name="connsiteY25" fmla="*/ 299887 h 425617"/>
                <a:gd name="connsiteX26" fmla="*/ 4994910 w 9111118"/>
                <a:gd name="connsiteY26" fmla="*/ 299887 h 425617"/>
                <a:gd name="connsiteX27" fmla="*/ 5074920 w 9111118"/>
                <a:gd name="connsiteY27" fmla="*/ 288457 h 425617"/>
                <a:gd name="connsiteX28" fmla="*/ 5223510 w 9111118"/>
                <a:gd name="connsiteY28" fmla="*/ 265597 h 425617"/>
                <a:gd name="connsiteX29" fmla="*/ 5806440 w 9111118"/>
                <a:gd name="connsiteY29" fmla="*/ 277027 h 425617"/>
                <a:gd name="connsiteX30" fmla="*/ 5852160 w 9111118"/>
                <a:gd name="connsiteY30" fmla="*/ 288457 h 425617"/>
                <a:gd name="connsiteX31" fmla="*/ 5909310 w 9111118"/>
                <a:gd name="connsiteY31" fmla="*/ 299887 h 425617"/>
                <a:gd name="connsiteX32" fmla="*/ 5943600 w 9111118"/>
                <a:gd name="connsiteY32" fmla="*/ 311317 h 425617"/>
                <a:gd name="connsiteX33" fmla="*/ 6217920 w 9111118"/>
                <a:gd name="connsiteY33" fmla="*/ 334177 h 425617"/>
                <a:gd name="connsiteX34" fmla="*/ 6343650 w 9111118"/>
                <a:gd name="connsiteY34" fmla="*/ 345607 h 425617"/>
                <a:gd name="connsiteX35" fmla="*/ 6435090 w 9111118"/>
                <a:gd name="connsiteY35" fmla="*/ 368467 h 425617"/>
                <a:gd name="connsiteX36" fmla="*/ 6480810 w 9111118"/>
                <a:gd name="connsiteY36" fmla="*/ 379897 h 425617"/>
                <a:gd name="connsiteX37" fmla="*/ 6537960 w 9111118"/>
                <a:gd name="connsiteY37" fmla="*/ 391327 h 425617"/>
                <a:gd name="connsiteX38" fmla="*/ 6606540 w 9111118"/>
                <a:gd name="connsiteY38" fmla="*/ 414187 h 425617"/>
                <a:gd name="connsiteX39" fmla="*/ 7109460 w 9111118"/>
                <a:gd name="connsiteY39" fmla="*/ 402757 h 425617"/>
                <a:gd name="connsiteX40" fmla="*/ 7166610 w 9111118"/>
                <a:gd name="connsiteY40" fmla="*/ 391327 h 425617"/>
                <a:gd name="connsiteX41" fmla="*/ 7269480 w 9111118"/>
                <a:gd name="connsiteY41" fmla="*/ 368467 h 425617"/>
                <a:gd name="connsiteX42" fmla="*/ 7418070 w 9111118"/>
                <a:gd name="connsiteY42" fmla="*/ 334177 h 425617"/>
                <a:gd name="connsiteX43" fmla="*/ 7509510 w 9111118"/>
                <a:gd name="connsiteY43" fmla="*/ 311317 h 425617"/>
                <a:gd name="connsiteX44" fmla="*/ 7600950 w 9111118"/>
                <a:gd name="connsiteY44" fmla="*/ 265597 h 425617"/>
                <a:gd name="connsiteX45" fmla="*/ 7635240 w 9111118"/>
                <a:gd name="connsiteY45" fmla="*/ 242737 h 425617"/>
                <a:gd name="connsiteX46" fmla="*/ 7806690 w 9111118"/>
                <a:gd name="connsiteY46" fmla="*/ 219877 h 425617"/>
                <a:gd name="connsiteX47" fmla="*/ 7932420 w 9111118"/>
                <a:gd name="connsiteY47" fmla="*/ 197017 h 425617"/>
                <a:gd name="connsiteX48" fmla="*/ 8001000 w 9111118"/>
                <a:gd name="connsiteY48" fmla="*/ 185587 h 425617"/>
                <a:gd name="connsiteX49" fmla="*/ 8183880 w 9111118"/>
                <a:gd name="connsiteY49" fmla="*/ 162727 h 425617"/>
                <a:gd name="connsiteX50" fmla="*/ 8378190 w 9111118"/>
                <a:gd name="connsiteY50" fmla="*/ 128437 h 425617"/>
                <a:gd name="connsiteX51" fmla="*/ 8423910 w 9111118"/>
                <a:gd name="connsiteY51" fmla="*/ 117007 h 425617"/>
                <a:gd name="connsiteX52" fmla="*/ 8641080 w 9111118"/>
                <a:gd name="connsiteY52" fmla="*/ 94147 h 425617"/>
                <a:gd name="connsiteX53" fmla="*/ 8686800 w 9111118"/>
                <a:gd name="connsiteY53" fmla="*/ 82717 h 425617"/>
                <a:gd name="connsiteX54" fmla="*/ 8835390 w 9111118"/>
                <a:gd name="connsiteY54" fmla="*/ 59857 h 425617"/>
                <a:gd name="connsiteX55" fmla="*/ 8972550 w 9111118"/>
                <a:gd name="connsiteY55" fmla="*/ 48427 h 425617"/>
                <a:gd name="connsiteX56" fmla="*/ 9006840 w 9111118"/>
                <a:gd name="connsiteY56" fmla="*/ 36997 h 425617"/>
                <a:gd name="connsiteX57" fmla="*/ 9109710 w 9111118"/>
                <a:gd name="connsiteY57" fmla="*/ 2707 h 425617"/>
                <a:gd name="connsiteX58" fmla="*/ 9075420 w 9111118"/>
                <a:gd name="connsiteY58" fmla="*/ 14137 h 425617"/>
                <a:gd name="connsiteX59" fmla="*/ 9052560 w 9111118"/>
                <a:gd name="connsiteY59" fmla="*/ 36997 h 42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9111118" h="425617">
                  <a:moveTo>
                    <a:pt x="0" y="425617"/>
                  </a:moveTo>
                  <a:cubicBezTo>
                    <a:pt x="83408" y="415191"/>
                    <a:pt x="129062" y="408441"/>
                    <a:pt x="217170" y="402757"/>
                  </a:cubicBezTo>
                  <a:cubicBezTo>
                    <a:pt x="293307" y="397845"/>
                    <a:pt x="369570" y="395137"/>
                    <a:pt x="445770" y="391327"/>
                  </a:cubicBezTo>
                  <a:cubicBezTo>
                    <a:pt x="618973" y="356686"/>
                    <a:pt x="346214" y="412181"/>
                    <a:pt x="594360" y="357037"/>
                  </a:cubicBezTo>
                  <a:cubicBezTo>
                    <a:pt x="628650" y="349417"/>
                    <a:pt x="663152" y="342696"/>
                    <a:pt x="697230" y="334177"/>
                  </a:cubicBezTo>
                  <a:cubicBezTo>
                    <a:pt x="708919" y="331255"/>
                    <a:pt x="719759" y="325361"/>
                    <a:pt x="731520" y="322747"/>
                  </a:cubicBezTo>
                  <a:cubicBezTo>
                    <a:pt x="754143" y="317720"/>
                    <a:pt x="777477" y="316344"/>
                    <a:pt x="800100" y="311317"/>
                  </a:cubicBezTo>
                  <a:cubicBezTo>
                    <a:pt x="811861" y="308703"/>
                    <a:pt x="822701" y="302809"/>
                    <a:pt x="834390" y="299887"/>
                  </a:cubicBezTo>
                  <a:cubicBezTo>
                    <a:pt x="868468" y="291368"/>
                    <a:pt x="903320" y="286078"/>
                    <a:pt x="937260" y="277027"/>
                  </a:cubicBezTo>
                  <a:cubicBezTo>
                    <a:pt x="960543" y="270818"/>
                    <a:pt x="982278" y="259216"/>
                    <a:pt x="1005840" y="254167"/>
                  </a:cubicBezTo>
                  <a:cubicBezTo>
                    <a:pt x="1035875" y="247731"/>
                    <a:pt x="1067089" y="248398"/>
                    <a:pt x="1097280" y="242737"/>
                  </a:cubicBezTo>
                  <a:cubicBezTo>
                    <a:pt x="1221332" y="219477"/>
                    <a:pt x="1151251" y="228557"/>
                    <a:pt x="1245870" y="197017"/>
                  </a:cubicBezTo>
                  <a:cubicBezTo>
                    <a:pt x="1291182" y="181913"/>
                    <a:pt x="1335071" y="180152"/>
                    <a:pt x="1383030" y="174157"/>
                  </a:cubicBezTo>
                  <a:cubicBezTo>
                    <a:pt x="1483944" y="140519"/>
                    <a:pt x="1377983" y="172538"/>
                    <a:pt x="1611630" y="151297"/>
                  </a:cubicBezTo>
                  <a:cubicBezTo>
                    <a:pt x="1634433" y="149224"/>
                    <a:pt x="1690162" y="134521"/>
                    <a:pt x="1714500" y="128437"/>
                  </a:cubicBezTo>
                  <a:cubicBezTo>
                    <a:pt x="1809750" y="132247"/>
                    <a:pt x="1905166" y="133075"/>
                    <a:pt x="2000250" y="139867"/>
                  </a:cubicBezTo>
                  <a:cubicBezTo>
                    <a:pt x="2023625" y="141537"/>
                    <a:pt x="2062060" y="167332"/>
                    <a:pt x="2080260" y="174157"/>
                  </a:cubicBezTo>
                  <a:cubicBezTo>
                    <a:pt x="2094969" y="179673"/>
                    <a:pt x="2110875" y="181271"/>
                    <a:pt x="2125980" y="185587"/>
                  </a:cubicBezTo>
                  <a:cubicBezTo>
                    <a:pt x="2240763" y="218382"/>
                    <a:pt x="2063062" y="172715"/>
                    <a:pt x="2205990" y="208447"/>
                  </a:cubicBezTo>
                  <a:cubicBezTo>
                    <a:pt x="2217420" y="216067"/>
                    <a:pt x="2227370" y="226612"/>
                    <a:pt x="2240280" y="231307"/>
                  </a:cubicBezTo>
                  <a:cubicBezTo>
                    <a:pt x="2269806" y="242044"/>
                    <a:pt x="2331720" y="254167"/>
                    <a:pt x="2331720" y="254167"/>
                  </a:cubicBezTo>
                  <a:cubicBezTo>
                    <a:pt x="2429990" y="319681"/>
                    <a:pt x="2305656" y="241135"/>
                    <a:pt x="2400300" y="288457"/>
                  </a:cubicBezTo>
                  <a:cubicBezTo>
                    <a:pt x="2412587" y="294600"/>
                    <a:pt x="2421728" y="306494"/>
                    <a:pt x="2434590" y="311317"/>
                  </a:cubicBezTo>
                  <a:cubicBezTo>
                    <a:pt x="2465236" y="322809"/>
                    <a:pt x="2579581" y="332507"/>
                    <a:pt x="2594610" y="334177"/>
                  </a:cubicBezTo>
                  <a:cubicBezTo>
                    <a:pt x="2963978" y="330329"/>
                    <a:pt x="3512710" y="337416"/>
                    <a:pt x="3943350" y="311317"/>
                  </a:cubicBezTo>
                  <a:cubicBezTo>
                    <a:pt x="3985356" y="308771"/>
                    <a:pt x="4027170" y="303697"/>
                    <a:pt x="4069080" y="299887"/>
                  </a:cubicBezTo>
                  <a:cubicBezTo>
                    <a:pt x="4482904" y="307022"/>
                    <a:pt x="4644887" y="323222"/>
                    <a:pt x="4994910" y="299887"/>
                  </a:cubicBezTo>
                  <a:cubicBezTo>
                    <a:pt x="5021791" y="298095"/>
                    <a:pt x="5048293" y="292554"/>
                    <a:pt x="5074920" y="288457"/>
                  </a:cubicBezTo>
                  <a:cubicBezTo>
                    <a:pt x="5281087" y="256739"/>
                    <a:pt x="4991507" y="298740"/>
                    <a:pt x="5223510" y="265597"/>
                  </a:cubicBezTo>
                  <a:lnTo>
                    <a:pt x="5806440" y="277027"/>
                  </a:lnTo>
                  <a:cubicBezTo>
                    <a:pt x="5822139" y="277598"/>
                    <a:pt x="5836825" y="285049"/>
                    <a:pt x="5852160" y="288457"/>
                  </a:cubicBezTo>
                  <a:cubicBezTo>
                    <a:pt x="5871125" y="292671"/>
                    <a:pt x="5890463" y="295175"/>
                    <a:pt x="5909310" y="299887"/>
                  </a:cubicBezTo>
                  <a:cubicBezTo>
                    <a:pt x="5920999" y="302809"/>
                    <a:pt x="5931746" y="309162"/>
                    <a:pt x="5943600" y="311317"/>
                  </a:cubicBezTo>
                  <a:cubicBezTo>
                    <a:pt x="6027002" y="326481"/>
                    <a:pt x="6140879" y="328470"/>
                    <a:pt x="6217920" y="334177"/>
                  </a:cubicBezTo>
                  <a:cubicBezTo>
                    <a:pt x="6259888" y="337286"/>
                    <a:pt x="6301740" y="341797"/>
                    <a:pt x="6343650" y="345607"/>
                  </a:cubicBezTo>
                  <a:lnTo>
                    <a:pt x="6435090" y="368467"/>
                  </a:lnTo>
                  <a:cubicBezTo>
                    <a:pt x="6450330" y="372277"/>
                    <a:pt x="6465406" y="376816"/>
                    <a:pt x="6480810" y="379897"/>
                  </a:cubicBezTo>
                  <a:cubicBezTo>
                    <a:pt x="6499860" y="383707"/>
                    <a:pt x="6519217" y="386215"/>
                    <a:pt x="6537960" y="391327"/>
                  </a:cubicBezTo>
                  <a:cubicBezTo>
                    <a:pt x="6561207" y="397667"/>
                    <a:pt x="6606540" y="414187"/>
                    <a:pt x="6606540" y="414187"/>
                  </a:cubicBezTo>
                  <a:lnTo>
                    <a:pt x="7109460" y="402757"/>
                  </a:lnTo>
                  <a:cubicBezTo>
                    <a:pt x="7128871" y="401965"/>
                    <a:pt x="7147496" y="394802"/>
                    <a:pt x="7166610" y="391327"/>
                  </a:cubicBezTo>
                  <a:cubicBezTo>
                    <a:pt x="7332651" y="361138"/>
                    <a:pt x="7168715" y="395948"/>
                    <a:pt x="7269480" y="368467"/>
                  </a:cubicBezTo>
                  <a:cubicBezTo>
                    <a:pt x="7582423" y="283119"/>
                    <a:pt x="7204800" y="387494"/>
                    <a:pt x="7418070" y="334177"/>
                  </a:cubicBezTo>
                  <a:cubicBezTo>
                    <a:pt x="7558658" y="299030"/>
                    <a:pt x="7298864" y="353446"/>
                    <a:pt x="7509510" y="311317"/>
                  </a:cubicBezTo>
                  <a:cubicBezTo>
                    <a:pt x="7539990" y="296077"/>
                    <a:pt x="7572596" y="284500"/>
                    <a:pt x="7600950" y="265597"/>
                  </a:cubicBezTo>
                  <a:cubicBezTo>
                    <a:pt x="7612380" y="257977"/>
                    <a:pt x="7622082" y="246684"/>
                    <a:pt x="7635240" y="242737"/>
                  </a:cubicBezTo>
                  <a:cubicBezTo>
                    <a:pt x="7647018" y="239204"/>
                    <a:pt x="7800985" y="220692"/>
                    <a:pt x="7806690" y="219877"/>
                  </a:cubicBezTo>
                  <a:cubicBezTo>
                    <a:pt x="7885279" y="208650"/>
                    <a:pt x="7860218" y="210145"/>
                    <a:pt x="7932420" y="197017"/>
                  </a:cubicBezTo>
                  <a:cubicBezTo>
                    <a:pt x="7955222" y="192871"/>
                    <a:pt x="7978037" y="188718"/>
                    <a:pt x="8001000" y="185587"/>
                  </a:cubicBezTo>
                  <a:cubicBezTo>
                    <a:pt x="8061871" y="177286"/>
                    <a:pt x="8183880" y="162727"/>
                    <a:pt x="8183880" y="162727"/>
                  </a:cubicBezTo>
                  <a:cubicBezTo>
                    <a:pt x="8294306" y="118556"/>
                    <a:pt x="8196704" y="151123"/>
                    <a:pt x="8378190" y="128437"/>
                  </a:cubicBezTo>
                  <a:cubicBezTo>
                    <a:pt x="8393778" y="126489"/>
                    <a:pt x="8408415" y="119590"/>
                    <a:pt x="8423910" y="117007"/>
                  </a:cubicBezTo>
                  <a:cubicBezTo>
                    <a:pt x="8483849" y="107017"/>
                    <a:pt x="8585124" y="99234"/>
                    <a:pt x="8641080" y="94147"/>
                  </a:cubicBezTo>
                  <a:cubicBezTo>
                    <a:pt x="8656320" y="90337"/>
                    <a:pt x="8671396" y="85798"/>
                    <a:pt x="8686800" y="82717"/>
                  </a:cubicBezTo>
                  <a:cubicBezTo>
                    <a:pt x="8713330" y="77411"/>
                    <a:pt x="8812212" y="62297"/>
                    <a:pt x="8835390" y="59857"/>
                  </a:cubicBezTo>
                  <a:cubicBezTo>
                    <a:pt x="8881016" y="55054"/>
                    <a:pt x="8926830" y="52237"/>
                    <a:pt x="8972550" y="48427"/>
                  </a:cubicBezTo>
                  <a:cubicBezTo>
                    <a:pt x="8983980" y="44617"/>
                    <a:pt x="8995151" y="39919"/>
                    <a:pt x="9006840" y="36997"/>
                  </a:cubicBezTo>
                  <a:cubicBezTo>
                    <a:pt x="9037661" y="29292"/>
                    <a:pt x="9084359" y="28058"/>
                    <a:pt x="9109710" y="2707"/>
                  </a:cubicBezTo>
                  <a:cubicBezTo>
                    <a:pt x="9118229" y="-5812"/>
                    <a:pt x="9085751" y="7938"/>
                    <a:pt x="9075420" y="14137"/>
                  </a:cubicBezTo>
                  <a:cubicBezTo>
                    <a:pt x="9066179" y="19681"/>
                    <a:pt x="9060180" y="29377"/>
                    <a:pt x="9052560" y="36997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543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-1301373">
              <a:off x="2207447" y="3414287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4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962178">
              <a:off x="6195975" y="3411603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5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-1301373">
              <a:off x="7422287" y="2165065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6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644539">
              <a:off x="4602374" y="2187591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7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-1301373">
              <a:off x="1219213" y="2061262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8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1401011">
              <a:off x="2498485" y="1012662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9" name="图片 6"/>
            <p:cNvPicPr>
              <a:picLocks noChangeAspect="1" noChangeArrowheads="1"/>
            </p:cNvPicPr>
            <p:nvPr/>
          </p:nvPicPr>
          <p:blipFill>
            <a:blip r:embed="rId2" cstate="print"/>
            <a:srcRect l="17012" r="78362"/>
            <a:stretch>
              <a:fillRect/>
            </a:stretch>
          </p:blipFill>
          <p:spPr bwMode="auto">
            <a:xfrm rot="-1301373">
              <a:off x="6244924" y="975304"/>
              <a:ext cx="241232" cy="74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57200" y="609600"/>
          <a:ext cx="8458200" cy="4998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99234"/>
                <a:gridCol w="4858966"/>
              </a:tblGrid>
              <a:tr h="10668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4400" dirty="0"/>
                        <a:t>想象创作方法</a:t>
                      </a:r>
                      <a:r>
                        <a:rPr lang="zh-CN" altLang="en-US" sz="4400" baseline="0" dirty="0"/>
                        <a:t> </a:t>
                      </a:r>
                      <a:endParaRPr lang="zh-CN" alt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/>
                        <a:t>将物人化</a:t>
                      </a:r>
                      <a:endParaRPr lang="zh-CN" altLang="en-US" sz="2400" b="1" dirty="0"/>
                    </a:p>
                    <a:p>
                      <a:pPr algn="ctr"/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dirty="0"/>
                    </a:p>
                    <a:p>
                      <a:endParaRPr lang="en-US" altLang="zh-CN" sz="2400" b="1" dirty="0"/>
                    </a:p>
                    <a:p>
                      <a:endParaRPr lang="en-US" altLang="zh-CN" sz="2400" b="1" dirty="0"/>
                    </a:p>
                    <a:p>
                      <a:endParaRPr lang="en-US" altLang="zh-CN" sz="2400" b="1" dirty="0"/>
                    </a:p>
                    <a:p>
                      <a:endParaRPr lang="zh-CN" alt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/>
                        <a:t>将人物化</a:t>
                      </a:r>
                      <a:endParaRPr lang="zh-CN" altLang="en-US" sz="2400" b="1" dirty="0"/>
                    </a:p>
                    <a:p>
                      <a:pPr algn="ctr"/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/>
                        <a:t>逆向思维</a:t>
                      </a:r>
                      <a:endParaRPr lang="zh-CN" altLang="en-US" sz="2400" b="1" dirty="0"/>
                    </a:p>
                    <a:p>
                      <a:pPr algn="ctr"/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文本框 8"/>
          <p:cNvSpPr txBox="1">
            <a:spLocks noChangeArrowheads="1"/>
          </p:cNvSpPr>
          <p:nvPr/>
        </p:nvSpPr>
        <p:spPr bwMode="auto">
          <a:xfrm>
            <a:off x="4191000" y="1752600"/>
            <a:ext cx="31807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一本有魔法的书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1"/>
          <p:cNvSpPr txBox="1">
            <a:spLocks noChangeArrowheads="1"/>
          </p:cNvSpPr>
          <p:nvPr/>
        </p:nvSpPr>
        <p:spPr bwMode="auto">
          <a:xfrm>
            <a:off x="4191000" y="2286000"/>
            <a:ext cx="22707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小树的心思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4"/>
          <p:cNvSpPr txBox="1">
            <a:spLocks noChangeArrowheads="1"/>
          </p:cNvSpPr>
          <p:nvPr/>
        </p:nvSpPr>
        <p:spPr bwMode="auto">
          <a:xfrm>
            <a:off x="4191000" y="2743200"/>
            <a:ext cx="354788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躲在草丛里的星星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7"/>
          <p:cNvSpPr txBox="1">
            <a:spLocks noChangeArrowheads="1"/>
          </p:cNvSpPr>
          <p:nvPr/>
        </p:nvSpPr>
        <p:spPr bwMode="auto">
          <a:xfrm>
            <a:off x="3886200" y="4648200"/>
            <a:ext cx="20533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手罢工啦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23"/>
          <p:cNvSpPr txBox="1">
            <a:spLocks noChangeArrowheads="1"/>
          </p:cNvSpPr>
          <p:nvPr/>
        </p:nvSpPr>
        <p:spPr bwMode="auto">
          <a:xfrm>
            <a:off x="4114800" y="3810000"/>
            <a:ext cx="345548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假如人类可以冬眠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4"/>
          <p:cNvSpPr txBox="1">
            <a:spLocks noChangeArrowheads="1"/>
          </p:cNvSpPr>
          <p:nvPr/>
        </p:nvSpPr>
        <p:spPr bwMode="auto">
          <a:xfrm>
            <a:off x="6019800" y="4648200"/>
            <a:ext cx="26879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最好玩的国王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20"/>
          <p:cNvSpPr txBox="1">
            <a:spLocks noChangeArrowheads="1"/>
          </p:cNvSpPr>
          <p:nvPr/>
        </p:nvSpPr>
        <p:spPr bwMode="auto">
          <a:xfrm>
            <a:off x="4114800" y="3124200"/>
            <a:ext cx="350866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滚来滚去的小土豆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00200" y="0"/>
            <a:ext cx="5943600" cy="106679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想象习作的秘诀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81600" y="1524000"/>
            <a:ext cx="3049304" cy="2232986"/>
            <a:chOff x="5027896" y="762000"/>
            <a:chExt cx="3049304" cy="2232986"/>
          </a:xfrm>
        </p:grpSpPr>
        <p:sp>
          <p:nvSpPr>
            <p:cNvPr id="15" name="弧形 14"/>
            <p:cNvSpPr/>
            <p:nvPr/>
          </p:nvSpPr>
          <p:spPr>
            <a:xfrm rot="17812219">
              <a:off x="4589384" y="1944267"/>
              <a:ext cx="1489231" cy="612207"/>
            </a:xfrm>
            <a:prstGeom prst="arc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57800" y="762000"/>
              <a:ext cx="2819400" cy="10668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/>
                <a:t>文章中心</a:t>
              </a:r>
              <a:endParaRPr lang="zh-CN" altLang="en-US" sz="3200" b="1" dirty="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33400" y="3200400"/>
            <a:ext cx="3505200" cy="2743200"/>
            <a:chOff x="533400" y="2438400"/>
            <a:chExt cx="3505200" cy="2743200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2057400" y="4343400"/>
              <a:ext cx="304800" cy="38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弧形 17"/>
            <p:cNvSpPr/>
            <p:nvPr/>
          </p:nvSpPr>
          <p:spPr>
            <a:xfrm flipV="1">
              <a:off x="3124200" y="2438400"/>
              <a:ext cx="914400" cy="1219200"/>
            </a:xfrm>
            <a:prstGeom prst="arc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 flipV="1">
              <a:off x="2209800" y="3086100"/>
              <a:ext cx="304800" cy="419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2133600" y="3695700"/>
              <a:ext cx="228600" cy="38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057400" y="4495800"/>
              <a:ext cx="685800" cy="419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圆角矩形 28"/>
            <p:cNvSpPr/>
            <p:nvPr/>
          </p:nvSpPr>
          <p:spPr>
            <a:xfrm>
              <a:off x="609600" y="2819400"/>
              <a:ext cx="1600200" cy="381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时空转换</a:t>
              </a:r>
              <a:endParaRPr lang="zh-CN" altLang="en-US" sz="2400" dirty="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09600" y="3429000"/>
              <a:ext cx="1524000" cy="381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将人物化</a:t>
              </a:r>
              <a:endParaRPr lang="zh-CN" altLang="en-US" sz="2400" dirty="0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33400" y="4114800"/>
              <a:ext cx="1524000" cy="381000"/>
            </a:xfrm>
            <a:prstGeom prst="roundRect">
              <a:avLst>
                <a:gd name="adj" fmla="val 0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将物人化</a:t>
              </a:r>
              <a:endParaRPr lang="zh-CN" altLang="en-US" sz="2400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209800" y="3352800"/>
              <a:ext cx="1676400" cy="11430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创作方法</a:t>
              </a:r>
              <a:endParaRPr lang="zh-CN" altLang="en-US" sz="3200" dirty="0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533400" y="4800600"/>
              <a:ext cx="1524000" cy="381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逆向思维</a:t>
              </a:r>
              <a:endParaRPr lang="zh-CN" altLang="en-US" sz="2400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85800" y="762000"/>
            <a:ext cx="3276600" cy="2667000"/>
            <a:chOff x="457200" y="0"/>
            <a:chExt cx="3276600" cy="2667000"/>
          </a:xfrm>
        </p:grpSpPr>
        <p:sp>
          <p:nvSpPr>
            <p:cNvPr id="5" name="弧形 4"/>
            <p:cNvSpPr/>
            <p:nvPr/>
          </p:nvSpPr>
          <p:spPr>
            <a:xfrm>
              <a:off x="2743200" y="1676400"/>
              <a:ext cx="990600" cy="990600"/>
            </a:xfrm>
            <a:prstGeom prst="arc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弧形 7"/>
            <p:cNvSpPr/>
            <p:nvPr/>
          </p:nvSpPr>
          <p:spPr>
            <a:xfrm>
              <a:off x="838200" y="457200"/>
              <a:ext cx="1752600" cy="1524000"/>
            </a:xfrm>
            <a:prstGeom prst="arc">
              <a:avLst>
                <a:gd name="adj1" fmla="val 16200000"/>
                <a:gd name="adj2" fmla="val 754961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533400" y="0"/>
              <a:ext cx="1143000" cy="762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动物植物</a:t>
              </a:r>
              <a:endParaRPr lang="zh-CN" altLang="en-US" sz="2400" dirty="0"/>
            </a:p>
          </p:txBody>
        </p:sp>
        <p:sp>
          <p:nvSpPr>
            <p:cNvPr id="43" name="椭圆 42"/>
            <p:cNvSpPr/>
            <p:nvPr/>
          </p:nvSpPr>
          <p:spPr>
            <a:xfrm>
              <a:off x="533400" y="762000"/>
              <a:ext cx="11430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人物</a:t>
              </a:r>
              <a:endParaRPr lang="zh-CN" altLang="en-US" sz="2400" dirty="0"/>
            </a:p>
          </p:txBody>
        </p:sp>
        <p:sp>
          <p:nvSpPr>
            <p:cNvPr id="44" name="椭圆 43"/>
            <p:cNvSpPr/>
            <p:nvPr/>
          </p:nvSpPr>
          <p:spPr>
            <a:xfrm>
              <a:off x="457200" y="1295400"/>
              <a:ext cx="1143000" cy="7620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文具玩具</a:t>
              </a:r>
              <a:endParaRPr lang="zh-CN" altLang="en-US" sz="2400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1981200" y="914400"/>
              <a:ext cx="1447800" cy="914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/>
                <a:t>角色</a:t>
              </a:r>
              <a:endParaRPr lang="zh-CN" altLang="en-US" sz="3200" b="1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181600" y="3200400"/>
            <a:ext cx="3733800" cy="2822448"/>
            <a:chOff x="5181600" y="2362200"/>
            <a:chExt cx="3733800" cy="2822448"/>
          </a:xfrm>
        </p:grpSpPr>
        <p:sp>
          <p:nvSpPr>
            <p:cNvPr id="46" name="弧形 45"/>
            <p:cNvSpPr/>
            <p:nvPr/>
          </p:nvSpPr>
          <p:spPr>
            <a:xfrm flipH="1" flipV="1">
              <a:off x="5181600" y="2362200"/>
              <a:ext cx="838200" cy="1295400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250000"/>
                </a:lnSpc>
              </a:pPr>
              <a:endParaRPr lang="zh-CN" altLang="en-US" dirty="0"/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6172200" y="3048000"/>
              <a:ext cx="9144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477000" y="3810000"/>
              <a:ext cx="609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324600" y="4114800"/>
              <a:ext cx="685800" cy="533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流程图: 可选过程 56"/>
            <p:cNvSpPr/>
            <p:nvPr/>
          </p:nvSpPr>
          <p:spPr>
            <a:xfrm>
              <a:off x="7086600" y="2590800"/>
              <a:ext cx="1828800" cy="612648"/>
            </a:xfrm>
            <a:prstGeom prst="flowChartAlternateProcess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事情起因（略写）</a:t>
              </a:r>
              <a:endParaRPr lang="zh-CN" altLang="en-US" sz="2400" dirty="0"/>
            </a:p>
          </p:txBody>
        </p:sp>
        <p:sp>
          <p:nvSpPr>
            <p:cNvPr id="58" name="流程图: 可选过程 57"/>
            <p:cNvSpPr/>
            <p:nvPr/>
          </p:nvSpPr>
          <p:spPr>
            <a:xfrm>
              <a:off x="7086600" y="3581400"/>
              <a:ext cx="1828800" cy="612648"/>
            </a:xfrm>
            <a:prstGeom prst="flowChartAlternateProcess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事情经过（详写）</a:t>
              </a:r>
              <a:endParaRPr lang="zh-CN" altLang="en-US" sz="2400" dirty="0"/>
            </a:p>
          </p:txBody>
        </p:sp>
        <p:sp>
          <p:nvSpPr>
            <p:cNvPr id="59" name="流程图: 可选过程 58"/>
            <p:cNvSpPr/>
            <p:nvPr/>
          </p:nvSpPr>
          <p:spPr>
            <a:xfrm>
              <a:off x="7010400" y="4572000"/>
              <a:ext cx="1905000" cy="612648"/>
            </a:xfrm>
            <a:prstGeom prst="flowChartAlternateProcess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事情结果（略写）</a:t>
              </a:r>
              <a:endParaRPr lang="zh-CN" altLang="en-US" sz="2400" dirty="0"/>
            </a:p>
          </p:txBody>
        </p:sp>
        <p:sp>
          <p:nvSpPr>
            <p:cNvPr id="47" name="椭圆 46"/>
            <p:cNvSpPr/>
            <p:nvPr/>
          </p:nvSpPr>
          <p:spPr>
            <a:xfrm>
              <a:off x="5334000" y="3352800"/>
              <a:ext cx="1600200" cy="1066800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/>
                <a:t>构</a:t>
              </a:r>
              <a:r>
                <a:rPr lang="zh-CN" altLang="en-US" sz="3200" dirty="0"/>
                <a:t>思情节</a:t>
              </a:r>
              <a:endParaRPr lang="zh-CN" altLang="en-US" sz="3200" dirty="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733800" y="1066800"/>
            <a:ext cx="1752600" cy="1905000"/>
            <a:chOff x="3733800" y="1066800"/>
            <a:chExt cx="1752600" cy="1905000"/>
          </a:xfrm>
        </p:grpSpPr>
        <p:cxnSp>
          <p:nvCxnSpPr>
            <p:cNvPr id="86" name="直接连接符 85"/>
            <p:cNvCxnSpPr/>
            <p:nvPr/>
          </p:nvCxnSpPr>
          <p:spPr>
            <a:xfrm flipV="1">
              <a:off x="4572000" y="2286000"/>
              <a:ext cx="0" cy="6858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3733800" y="1066800"/>
              <a:ext cx="1752600" cy="1219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联系事物特点</a:t>
              </a:r>
              <a:endParaRPr lang="zh-CN" altLang="en-US" sz="2400" b="1" dirty="0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514600" y="2895600"/>
            <a:ext cx="4191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/>
              <a:t>奇妙的想象</a:t>
            </a:r>
            <a:endParaRPr lang="zh-CN" altLang="en-US" sz="4000" dirty="0"/>
          </a:p>
        </p:txBody>
      </p:sp>
      <p:grpSp>
        <p:nvGrpSpPr>
          <p:cNvPr id="9" name="组合 8"/>
          <p:cNvGrpSpPr/>
          <p:nvPr/>
        </p:nvGrpSpPr>
        <p:grpSpPr>
          <a:xfrm>
            <a:off x="-201295" y="0"/>
            <a:ext cx="2410460" cy="640080"/>
            <a:chOff x="0" y="0"/>
            <a:chExt cx="4038600" cy="838200"/>
          </a:xfrm>
        </p:grpSpPr>
        <p:grpSp>
          <p:nvGrpSpPr>
            <p:cNvPr id="4" name="组合 7"/>
            <p:cNvGrpSpPr/>
            <p:nvPr/>
          </p:nvGrpSpPr>
          <p:grpSpPr bwMode="auto">
            <a:xfrm>
              <a:off x="0" y="0"/>
              <a:ext cx="4038600" cy="838200"/>
              <a:chOff x="-187469" y="86934"/>
              <a:chExt cx="3066773" cy="1255712"/>
            </a:xfrm>
          </p:grpSpPr>
          <p:pic>
            <p:nvPicPr>
              <p:cNvPr id="7" name="图片 8"/>
              <p:cNvPicPr>
                <a:picLocks noChangeAspect="1"/>
              </p:cNvPicPr>
              <p:nvPr/>
            </p:nvPicPr>
            <p:blipFill>
              <a:blip r:embed="rId1" cstate="print"/>
              <a:srcRect l="10599" t="34467" r="8202" b="37534"/>
              <a:stretch>
                <a:fillRect/>
              </a:stretch>
            </p:blipFill>
            <p:spPr bwMode="auto">
              <a:xfrm>
                <a:off x="323528" y="34265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图片 9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187469" y="86934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2" name="TextBox 6"/>
            <p:cNvSpPr txBox="1"/>
            <p:nvPr/>
          </p:nvSpPr>
          <p:spPr>
            <a:xfrm>
              <a:off x="1523518" y="152173"/>
              <a:ext cx="2387413" cy="602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难点突破</a:t>
              </a:r>
              <a:endPara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" y="179249"/>
            <a:ext cx="88392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一本有魔法的书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淘淘最讨厌的事就是读书。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一天，淘淘走在湿漉漉的马路上，看见前面金光闪闪，走近一看，原来是一本书。书的封面上一双大眼睛正像星星一般对着他微笑呢！他二话不说，立刻拿起书朝家里跑去。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淘淘翻开书后，书说：“小主人，我是来帮你爱上读书的。”淘淘傲慢地说：“哼，那是不可能的。”突然淘淘惊奇地发现，书中的图画竟然会动，人和动物在说话，有些字会排成队伍跳舞，他被深深的吸引了。最不可思议的是，书上画的时光机，只需要用旁边的放大灯照亮，就会带你去看未来的世界。淘淘戴上保护帽，坐上时光机便启程了。回来时，他脸上像绽开了一朵花，谁也不知道他到那儿玩了多久，经历了什么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天，淘淘把自己写的作文夹到这本书里，只见作文中的每个字都快速移动着，像在寻找自己的位置，书本里原有的一些文字还跑了进来。经过重新排序，一篇优美的文章诞生了，魔法书教会他写作的方法。这篇文章还让他得到了老师的表扬呢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从此，淘淘爱上了读书。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457200" y="1005840"/>
          <a:ext cx="82296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圆角矩形 2"/>
          <p:cNvSpPr/>
          <p:nvPr/>
        </p:nvSpPr>
        <p:spPr>
          <a:xfrm>
            <a:off x="618490" y="1230630"/>
            <a:ext cx="106680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角色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2800" b="1" dirty="0"/>
              <a:t>书</a:t>
            </a:r>
            <a:endParaRPr lang="zh-CN" altLang="en-US" b="1" dirty="0"/>
          </a:p>
        </p:txBody>
      </p:sp>
      <p:sp>
        <p:nvSpPr>
          <p:cNvPr id="4" name="圆角矩形 3"/>
          <p:cNvSpPr/>
          <p:nvPr/>
        </p:nvSpPr>
        <p:spPr>
          <a:xfrm>
            <a:off x="533400" y="4884420"/>
            <a:ext cx="137160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创作方法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2000" b="1" dirty="0"/>
              <a:t>将物人化</a:t>
            </a:r>
            <a:endParaRPr lang="zh-CN" altLang="en-US" sz="20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-140335" y="-56515"/>
            <a:ext cx="4552950" cy="742950"/>
            <a:chOff x="228600" y="1981200"/>
            <a:chExt cx="4038600" cy="1255713"/>
          </a:xfrm>
        </p:grpSpPr>
        <p:grpSp>
          <p:nvGrpSpPr>
            <p:cNvPr id="5" name="组合 7"/>
            <p:cNvGrpSpPr/>
            <p:nvPr/>
          </p:nvGrpSpPr>
          <p:grpSpPr bwMode="auto">
            <a:xfrm>
              <a:off x="228600" y="1981200"/>
              <a:ext cx="4038600" cy="1255713"/>
              <a:chOff x="-187469" y="86934"/>
              <a:chExt cx="3066773" cy="1255712"/>
            </a:xfrm>
          </p:grpSpPr>
          <p:pic>
            <p:nvPicPr>
              <p:cNvPr id="6" name="图片 8"/>
              <p:cNvPicPr>
                <a:picLocks noChangeAspect="1"/>
              </p:cNvPicPr>
              <p:nvPr/>
            </p:nvPicPr>
            <p:blipFill>
              <a:blip r:embed="rId6" cstate="print"/>
              <a:srcRect l="10599" t="34467" r="8202" b="37534"/>
              <a:stretch>
                <a:fillRect/>
              </a:stretch>
            </p:blipFill>
            <p:spPr bwMode="auto">
              <a:xfrm>
                <a:off x="323528" y="34265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图片 9"/>
              <p:cNvPicPr>
                <a:picLocks noChangeAspect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-187469" y="86934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矩形 9"/>
            <p:cNvSpPr/>
            <p:nvPr/>
          </p:nvSpPr>
          <p:spPr>
            <a:xfrm>
              <a:off x="1329677" y="2294582"/>
              <a:ext cx="2937510" cy="778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</a:rPr>
                <a:t>课堂练习    难点巩固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704521" y="1447800"/>
            <a:ext cx="7772400" cy="321945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请同学们根据思维导图，先确定好角色，接着想好故事的中心，然后定好创作方法，最后大胆想象故事情节。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0"/>
            <a:ext cx="4038600" cy="838200"/>
            <a:chOff x="0" y="0"/>
            <a:chExt cx="4038600" cy="838200"/>
          </a:xfrm>
        </p:grpSpPr>
        <p:grpSp>
          <p:nvGrpSpPr>
            <p:cNvPr id="4" name="组合 7"/>
            <p:cNvGrpSpPr/>
            <p:nvPr/>
          </p:nvGrpSpPr>
          <p:grpSpPr bwMode="auto">
            <a:xfrm>
              <a:off x="0" y="0"/>
              <a:ext cx="4038600" cy="838200"/>
              <a:chOff x="-187469" y="86934"/>
              <a:chExt cx="3066773" cy="1255712"/>
            </a:xfrm>
          </p:grpSpPr>
          <p:pic>
            <p:nvPicPr>
              <p:cNvPr id="5" name="图片 8"/>
              <p:cNvPicPr>
                <a:picLocks noChangeAspect="1"/>
              </p:cNvPicPr>
              <p:nvPr/>
            </p:nvPicPr>
            <p:blipFill>
              <a:blip r:embed="rId1" cstate="print"/>
              <a:srcRect l="10599" t="34467" r="8202" b="37534"/>
              <a:stretch>
                <a:fillRect/>
              </a:stretch>
            </p:blipFill>
            <p:spPr bwMode="auto">
              <a:xfrm>
                <a:off x="323528" y="34265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图片 9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187469" y="86934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1524000" y="152400"/>
              <a:ext cx="2037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大胆想象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85800" y="914400"/>
            <a:ext cx="106680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角色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3400" y="4749165"/>
            <a:ext cx="137160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创作方法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40335" y="-56515"/>
            <a:ext cx="4679300" cy="742950"/>
            <a:chOff x="228600" y="1981200"/>
            <a:chExt cx="4150676" cy="1255713"/>
          </a:xfrm>
        </p:grpSpPr>
        <p:grpSp>
          <p:nvGrpSpPr>
            <p:cNvPr id="5" name="组合 7"/>
            <p:cNvGrpSpPr/>
            <p:nvPr/>
          </p:nvGrpSpPr>
          <p:grpSpPr bwMode="auto">
            <a:xfrm>
              <a:off x="228600" y="1981200"/>
              <a:ext cx="4038600" cy="1255713"/>
              <a:chOff x="-187469" y="86934"/>
              <a:chExt cx="3066773" cy="1255712"/>
            </a:xfrm>
          </p:grpSpPr>
          <p:pic>
            <p:nvPicPr>
              <p:cNvPr id="6" name="图片 8"/>
              <p:cNvPicPr>
                <a:picLocks noChangeAspect="1"/>
              </p:cNvPicPr>
              <p:nvPr/>
            </p:nvPicPr>
            <p:blipFill>
              <a:blip r:embed="rId1" cstate="print"/>
              <a:srcRect l="10599" t="34467" r="8202" b="37534"/>
              <a:stretch>
                <a:fillRect/>
              </a:stretch>
            </p:blipFill>
            <p:spPr bwMode="auto">
              <a:xfrm>
                <a:off x="323528" y="34265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图片 9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187469" y="86934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矩形 9"/>
            <p:cNvSpPr/>
            <p:nvPr/>
          </p:nvSpPr>
          <p:spPr>
            <a:xfrm>
              <a:off x="1441766" y="2294582"/>
              <a:ext cx="2937510" cy="778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</a:rPr>
                <a:t>课堂练习    难点巩固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457200" y="914400"/>
          <a:ext cx="82296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圆角矩形 6"/>
          <p:cNvSpPr/>
          <p:nvPr/>
        </p:nvSpPr>
        <p:spPr>
          <a:xfrm>
            <a:off x="4114800" y="2667000"/>
            <a:ext cx="1143000" cy="1143000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8465" y="2762250"/>
            <a:ext cx="1137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故事</a:t>
            </a:r>
            <a:endParaRPr lang="zh-CN" altLang="en-US" sz="2400">
              <a:solidFill>
                <a:srgbClr val="FF000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</a:rPr>
              <a:t>情节</a:t>
            </a:r>
            <a:endParaRPr lang="zh-CN" altLang="en-US" sz="2400">
              <a:solidFill>
                <a:srgbClr val="FF000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1880" y="23018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</a:rPr>
              <a:t>情节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1880" y="300799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</a:rPr>
              <a:t>情节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51880" y="37115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</a:rPr>
              <a:t>情节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28764" y="1787108"/>
            <a:ext cx="1286472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b="1" dirty="0">
                <a:solidFill>
                  <a:srgbClr val="29AAF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3000" b="1" dirty="0">
              <a:solidFill>
                <a:srgbClr val="29AA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66035" y="2204158"/>
            <a:ext cx="2211932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2400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z="565" smtClean="0"/>
            </a:fld>
            <a:endParaRPr lang="zh-CN" altLang="en-US" sz="565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880764" y="2869653"/>
          <a:ext cx="6096000" cy="1491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85725" y="187325"/>
            <a:ext cx="4633595" cy="777331"/>
            <a:chOff x="277040" y="2393331"/>
            <a:chExt cx="4110135" cy="1313823"/>
          </a:xfrm>
        </p:grpSpPr>
        <p:grpSp>
          <p:nvGrpSpPr>
            <p:cNvPr id="5" name="组合 7"/>
            <p:cNvGrpSpPr/>
            <p:nvPr/>
          </p:nvGrpSpPr>
          <p:grpSpPr bwMode="auto">
            <a:xfrm>
              <a:off x="277040" y="2393331"/>
              <a:ext cx="4110135" cy="1313823"/>
              <a:chOff x="-150685" y="499065"/>
              <a:chExt cx="3121094" cy="1313822"/>
            </a:xfrm>
          </p:grpSpPr>
          <p:pic>
            <p:nvPicPr>
              <p:cNvPr id="6" name="图片 8"/>
              <p:cNvPicPr>
                <a:picLocks noChangeAspect="1"/>
              </p:cNvPicPr>
              <p:nvPr/>
            </p:nvPicPr>
            <p:blipFill>
              <a:blip r:embed="rId1" cstate="print"/>
              <a:srcRect l="10599" t="34467" r="8202" b="37534"/>
              <a:stretch>
                <a:fillRect/>
              </a:stretch>
            </p:blipFill>
            <p:spPr bwMode="auto">
              <a:xfrm>
                <a:off x="414633" y="918995"/>
                <a:ext cx="2555776" cy="893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图片 9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150685" y="499065"/>
                <a:ext cx="1255712" cy="1255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矩形 9"/>
            <p:cNvSpPr/>
            <p:nvPr/>
          </p:nvSpPr>
          <p:spPr>
            <a:xfrm>
              <a:off x="1329677" y="2870922"/>
              <a:ext cx="2937510" cy="778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</a:rPr>
                <a:t>课堂小结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987425" y="3306445"/>
            <a:ext cx="1739265" cy="9607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想象创作方法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上弧形箭头 2"/>
          <p:cNvSpPr/>
          <p:nvPr/>
        </p:nvSpPr>
        <p:spPr>
          <a:xfrm rot="19860000">
            <a:off x="2000885" y="2306955"/>
            <a:ext cx="1800225" cy="454025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1255" y="2458085"/>
            <a:ext cx="1713865" cy="9429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想象习作的秘诀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上弧形箭头 10"/>
          <p:cNvSpPr/>
          <p:nvPr/>
        </p:nvSpPr>
        <p:spPr>
          <a:xfrm rot="19860000">
            <a:off x="4904740" y="1308735"/>
            <a:ext cx="1819910" cy="603885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473825" y="1514475"/>
            <a:ext cx="1687195" cy="12033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习作思维导图的实践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 bwMode="auto">
          <a:xfrm>
            <a:off x="-45720" y="76200"/>
            <a:ext cx="2181225" cy="903605"/>
            <a:chOff x="-187469" y="86934"/>
            <a:chExt cx="3076549" cy="1255712"/>
          </a:xfrm>
        </p:grpSpPr>
        <p:pic>
          <p:nvPicPr>
            <p:cNvPr id="6" name="图片 8"/>
            <p:cNvPicPr>
              <a:picLocks noChangeAspect="1"/>
            </p:cNvPicPr>
            <p:nvPr/>
          </p:nvPicPr>
          <p:blipFill>
            <a:blip r:embed="rId1" cstate="print"/>
            <a:srcRect l="10599" t="34467" r="8202" b="37534"/>
            <a:stretch>
              <a:fillRect/>
            </a:stretch>
          </p:blipFill>
          <p:spPr bwMode="auto">
            <a:xfrm>
              <a:off x="333304" y="315534"/>
              <a:ext cx="2555776" cy="893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9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7469" y="86934"/>
              <a:ext cx="1255712" cy="1255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2" name="图片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8576" y="72686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图片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5488" y="249766"/>
            <a:ext cx="2366962" cy="73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图片 10"/>
          <p:cNvPicPr>
            <a:picLocks noChangeAspect="1" noChangeArrowheads="1"/>
          </p:cNvPicPr>
          <p:nvPr/>
        </p:nvPicPr>
        <p:blipFill>
          <a:blip r:embed="rId5" cstate="print"/>
          <a:srcRect l="33669" t="13396" r="39555" b="22826"/>
          <a:stretch>
            <a:fillRect/>
          </a:stretch>
        </p:blipFill>
        <p:spPr bwMode="auto">
          <a:xfrm>
            <a:off x="3581400" y="1600200"/>
            <a:ext cx="2438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图片 18"/>
          <p:cNvPicPr>
            <a:picLocks noChangeAspect="1" noChangeArrowheads="1"/>
          </p:cNvPicPr>
          <p:nvPr/>
        </p:nvPicPr>
        <p:blipFill>
          <a:blip r:embed="rId6" cstate="print"/>
          <a:srcRect l="72063"/>
          <a:stretch>
            <a:fillRect/>
          </a:stretch>
        </p:blipFill>
        <p:spPr bwMode="auto">
          <a:xfrm>
            <a:off x="6324600" y="1295400"/>
            <a:ext cx="2057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图片 19"/>
          <p:cNvPicPr>
            <a:picLocks noChangeAspect="1" noChangeArrowheads="1"/>
          </p:cNvPicPr>
          <p:nvPr/>
        </p:nvPicPr>
        <p:blipFill>
          <a:blip r:embed="rId7" cstate="print"/>
          <a:srcRect r="79883" b="8154"/>
          <a:stretch>
            <a:fillRect/>
          </a:stretch>
        </p:blipFill>
        <p:spPr bwMode="auto">
          <a:xfrm>
            <a:off x="685800" y="1371600"/>
            <a:ext cx="18653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28"/>
          <p:cNvSpPr txBox="1"/>
          <p:nvPr/>
        </p:nvSpPr>
        <p:spPr>
          <a:xfrm>
            <a:off x="844867" y="35277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导入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0020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请同学们大胆想象，为手指印来个大变身，在纸上按出自己的手指印，再把它画成想象中的事物，看谁想得新奇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画得有趣，时间两分钟。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7"/>
          <p:cNvGrpSpPr/>
          <p:nvPr/>
        </p:nvGrpSpPr>
        <p:grpSpPr bwMode="auto">
          <a:xfrm>
            <a:off x="0" y="0"/>
            <a:ext cx="4051474" cy="1255713"/>
            <a:chOff x="-187469" y="86934"/>
            <a:chExt cx="3076549" cy="1255712"/>
          </a:xfrm>
        </p:grpSpPr>
        <p:pic>
          <p:nvPicPr>
            <p:cNvPr id="6" name="图片 8"/>
            <p:cNvPicPr>
              <a:picLocks noChangeAspect="1"/>
            </p:cNvPicPr>
            <p:nvPr/>
          </p:nvPicPr>
          <p:blipFill>
            <a:blip r:embed="rId1" cstate="print"/>
            <a:srcRect l="10599" t="34467" r="8202" b="37534"/>
            <a:stretch>
              <a:fillRect/>
            </a:stretch>
          </p:blipFill>
          <p:spPr bwMode="auto">
            <a:xfrm>
              <a:off x="333304" y="315534"/>
              <a:ext cx="2555776" cy="893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9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7469" y="86934"/>
              <a:ext cx="1255712" cy="1255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1600200" y="38100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游戏规则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 bwMode="auto">
          <a:xfrm>
            <a:off x="914400" y="740834"/>
            <a:ext cx="7543799" cy="2506133"/>
            <a:chOff x="63467" y="1087421"/>
            <a:chExt cx="6328898" cy="1880128"/>
          </a:xfrm>
        </p:grpSpPr>
        <p:grpSp>
          <p:nvGrpSpPr>
            <p:cNvPr id="3" name="组合 24"/>
            <p:cNvGrpSpPr/>
            <p:nvPr/>
          </p:nvGrpSpPr>
          <p:grpSpPr bwMode="auto"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4346" name="矩形 2"/>
            <p:cNvSpPr>
              <a:spLocks noChangeArrowheads="1"/>
            </p:cNvSpPr>
            <p:nvPr/>
          </p:nvSpPr>
          <p:spPr bwMode="auto">
            <a:xfrm>
              <a:off x="638025" y="1309733"/>
              <a:ext cx="5267086" cy="76965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4400" b="1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习作：奇妙的想象</a:t>
              </a:r>
              <a:endParaRPr lang="zh-CN" altLang="en-US" sz="4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7"/>
            <p:cNvGrpSpPr/>
            <p:nvPr/>
          </p:nvGrpSpPr>
          <p:grpSpPr bwMode="auto"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4144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11"/>
            <p:cNvGrpSpPr/>
            <p:nvPr/>
          </p:nvGrpSpPr>
          <p:grpSpPr bwMode="auto"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541074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  <p:grpSp>
          <p:nvGrpSpPr>
            <p:cNvPr id="6" name="组合 15"/>
            <p:cNvGrpSpPr/>
            <p:nvPr/>
          </p:nvGrpSpPr>
          <p:grpSpPr bwMode="auto"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-3277674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19"/>
            <p:cNvGrpSpPr/>
            <p:nvPr/>
          </p:nvGrpSpPr>
          <p:grpSpPr bwMode="auto"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-13975275" y="1779662"/>
                <a:ext cx="122612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-13975275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1" cstate="print"/>
          <a:srcRect l="35420" b="-7693"/>
          <a:stretch>
            <a:fillRect/>
          </a:stretch>
        </p:blipFill>
        <p:spPr bwMode="auto">
          <a:xfrm>
            <a:off x="3124200" y="2514600"/>
            <a:ext cx="2319337" cy="66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1"/>
          <p:cNvPicPr>
            <a:picLocks noChangeAspect="1"/>
          </p:cNvPicPr>
          <p:nvPr/>
        </p:nvPicPr>
        <p:blipFill>
          <a:blip r:embed="rId2" cstate="print"/>
          <a:srcRect t="24358" b="8826"/>
          <a:stretch>
            <a:fillRect/>
          </a:stretch>
        </p:blipFill>
        <p:spPr bwMode="auto">
          <a:xfrm>
            <a:off x="838200" y="3382434"/>
            <a:ext cx="7696199" cy="307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9" y="72686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9" y="-859366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533400" y="762000"/>
            <a:ext cx="6825908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“交流平台”，梳理想象的特点。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66800" y="1981200"/>
            <a:ext cx="7105649" cy="3505200"/>
            <a:chOff x="1116014" y="2948517"/>
            <a:chExt cx="7105649" cy="3094568"/>
          </a:xfrm>
        </p:grpSpPr>
        <p:grpSp>
          <p:nvGrpSpPr>
            <p:cNvPr id="2" name="组合 6"/>
            <p:cNvGrpSpPr/>
            <p:nvPr/>
          </p:nvGrpSpPr>
          <p:grpSpPr bwMode="auto">
            <a:xfrm>
              <a:off x="2555875" y="2948518"/>
              <a:ext cx="5665788" cy="3094567"/>
              <a:chOff x="2843808" y="2122610"/>
              <a:chExt cx="5665483" cy="2321348"/>
            </a:xfrm>
          </p:grpSpPr>
          <p:sp>
            <p:nvSpPr>
              <p:cNvPr id="6" name="对话气泡: 圆角矩形 5"/>
              <p:cNvSpPr/>
              <p:nvPr/>
            </p:nvSpPr>
            <p:spPr>
              <a:xfrm>
                <a:off x="2843808" y="2122610"/>
                <a:ext cx="5665483" cy="2321348"/>
              </a:xfrm>
              <a:prstGeom prst="wedgeRoundRectCallout">
                <a:avLst>
                  <a:gd name="adj1" fmla="val -55449"/>
                  <a:gd name="adj2" fmla="val -16800"/>
                  <a:gd name="adj3" fmla="val 16667"/>
                </a:avLst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371" name="矩形 2"/>
              <p:cNvSpPr>
                <a:spLocks noChangeArrowheads="1"/>
              </p:cNvSpPr>
              <p:nvPr/>
            </p:nvSpPr>
            <p:spPr bwMode="auto">
              <a:xfrm>
                <a:off x="3131840" y="2389962"/>
                <a:ext cx="5377451" cy="19977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大胆想象创造出了现实中不存在的事物和景象，读这样的文章感觉真有意思。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116014" y="2948517"/>
              <a:ext cx="1368425" cy="278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6" name="图片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9" y="7268634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图片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9" y="-859366"/>
            <a:ext cx="1184275" cy="5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文本框 68"/>
          <p:cNvSpPr txBox="1"/>
          <p:nvPr/>
        </p:nvSpPr>
        <p:spPr>
          <a:xfrm>
            <a:off x="52387" y="15592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ic_5tu_big_2016010251145053591_看图王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952500"/>
            <a:ext cx="9296400" cy="61341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5029200" y="5867400"/>
            <a:ext cx="4114800" cy="838200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时空转换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381000" y="152400"/>
            <a:ext cx="44291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/>
              <a:t>回顾课文，梳理想象</a:t>
            </a:r>
            <a:endParaRPr lang="zh-CN" altLang="en-US" sz="3600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228600" y="1397000"/>
          <a:ext cx="8534400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8164520_103802214000_2.jpg"/>
          <p:cNvPicPr>
            <a:picLocks noChangeAspect="1"/>
          </p:cNvPicPr>
          <p:nvPr/>
        </p:nvPicPr>
        <p:blipFill>
          <a:blip r:embed="rId1" cstate="print"/>
          <a:srcRect t="-1468" b="3182"/>
          <a:stretch>
            <a:fillRect/>
          </a:stretch>
        </p:blipFill>
        <p:spPr>
          <a:xfrm>
            <a:off x="0" y="-60325"/>
            <a:ext cx="9144000" cy="6978650"/>
          </a:xfrm>
          <a:prstGeom prst="rect">
            <a:avLst/>
          </a:prstGeom>
        </p:spPr>
      </p:pic>
      <p:sp>
        <p:nvSpPr>
          <p:cNvPr id="4" name="线形标注 1 3"/>
          <p:cNvSpPr/>
          <p:nvPr/>
        </p:nvSpPr>
        <p:spPr>
          <a:xfrm>
            <a:off x="6096000" y="4648200"/>
            <a:ext cx="2514600" cy="841248"/>
          </a:xfrm>
          <a:prstGeom prst="borderCallout1">
            <a:avLst>
              <a:gd name="adj1" fmla="val 39019"/>
              <a:gd name="adj2" fmla="val -701"/>
              <a:gd name="adj3" fmla="val 52596"/>
              <a:gd name="adj4" fmla="val -4843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结合愿望，</a:t>
            </a:r>
            <a:endParaRPr lang="en-US" altLang="zh-CN" sz="2400" dirty="0"/>
          </a:p>
          <a:p>
            <a:pPr algn="ctr"/>
            <a:r>
              <a:rPr lang="zh-CN" altLang="en-US" sz="2400" dirty="0"/>
              <a:t>表达母爱伟大</a:t>
            </a:r>
            <a:endParaRPr lang="zh-CN" altLang="en-US" sz="2400" dirty="0"/>
          </a:p>
        </p:txBody>
      </p:sp>
      <p:sp>
        <p:nvSpPr>
          <p:cNvPr id="3" name="云形标注 2"/>
          <p:cNvSpPr/>
          <p:nvPr/>
        </p:nvSpPr>
        <p:spPr>
          <a:xfrm>
            <a:off x="228600" y="4724400"/>
            <a:ext cx="2683510" cy="1069975"/>
          </a:xfrm>
          <a:prstGeom prst="cloudCallout">
            <a:avLst>
              <a:gd name="adj1" fmla="val 87961"/>
              <a:gd name="adj2" fmla="val -439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将人物化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47470" y="1685925"/>
            <a:ext cx="2590800" cy="721360"/>
            <a:chOff x="1620" y="3364"/>
            <a:chExt cx="4080" cy="1136"/>
          </a:xfrm>
        </p:grpSpPr>
        <p:sp>
          <p:nvSpPr>
            <p:cNvPr id="6" name="流程图: 联系 5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36" y="3521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树上长满鸟窝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86325" y="1915795"/>
            <a:ext cx="2857500" cy="721360"/>
            <a:chOff x="1620" y="3364"/>
            <a:chExt cx="4080" cy="1136"/>
          </a:xfrm>
        </p:grpSpPr>
        <p:sp>
          <p:nvSpPr>
            <p:cNvPr id="10" name="流程图: 联系 9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36" y="3521"/>
              <a:ext cx="364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自己觉得饿了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86960" y="666750"/>
            <a:ext cx="3356946" cy="1131570"/>
            <a:chOff x="1620" y="3364"/>
            <a:chExt cx="4176" cy="1136"/>
          </a:xfrm>
        </p:grpSpPr>
        <p:sp>
          <p:nvSpPr>
            <p:cNvPr id="13" name="流程图: 联系 12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36" y="3521"/>
              <a:ext cx="3960" cy="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妈妈分东西给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    动物们吃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29740" y="476250"/>
            <a:ext cx="3423285" cy="675005"/>
            <a:chOff x="1620" y="3364"/>
            <a:chExt cx="4424" cy="1136"/>
          </a:xfrm>
        </p:grpSpPr>
        <p:sp>
          <p:nvSpPr>
            <p:cNvPr id="16" name="流程图: 联系 15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36" y="3521"/>
              <a:ext cx="4208" cy="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请动物们住进来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67885" y="2842260"/>
            <a:ext cx="2590800" cy="721360"/>
            <a:chOff x="1620" y="3364"/>
            <a:chExt cx="4080" cy="1136"/>
          </a:xfrm>
        </p:grpSpPr>
        <p:sp>
          <p:nvSpPr>
            <p:cNvPr id="19" name="流程图: 联系 18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384" y="3521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回到现实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750" y="2637155"/>
            <a:ext cx="4347210" cy="721360"/>
            <a:chOff x="1620" y="3364"/>
            <a:chExt cx="4984" cy="1136"/>
          </a:xfrm>
        </p:grpSpPr>
        <p:sp>
          <p:nvSpPr>
            <p:cNvPr id="22" name="流程图: 联系 21"/>
            <p:cNvSpPr/>
            <p:nvPr/>
          </p:nvSpPr>
          <p:spPr>
            <a:xfrm>
              <a:off x="1620" y="3364"/>
              <a:ext cx="4080" cy="1136"/>
            </a:xfrm>
            <a:prstGeom prst="flowChartConnecto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36" y="3521"/>
              <a:ext cx="47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不想吃饭想变成树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938270" y="3985260"/>
            <a:ext cx="613410" cy="2937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我变成了一棵树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28600" y="685800"/>
          <a:ext cx="6553200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28600"/>
            <a:ext cx="1655763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5867400" y="2514600"/>
            <a:ext cx="3121483" cy="2202597"/>
            <a:chOff x="6324600" y="2362200"/>
            <a:chExt cx="3121483" cy="2202597"/>
          </a:xfrm>
        </p:grpSpPr>
        <p:sp>
          <p:nvSpPr>
            <p:cNvPr id="4" name="线形标注 3(带强调线) 3"/>
            <p:cNvSpPr/>
            <p:nvPr/>
          </p:nvSpPr>
          <p:spPr>
            <a:xfrm>
              <a:off x="6324600" y="2362200"/>
              <a:ext cx="2514600" cy="612648"/>
            </a:xfrm>
            <a:prstGeom prst="accentCallout3">
              <a:avLst>
                <a:gd name="adj1" fmla="val 20593"/>
                <a:gd name="adj2" fmla="val 1095"/>
                <a:gd name="adj3" fmla="val 18750"/>
                <a:gd name="adj4" fmla="val -16667"/>
                <a:gd name="adj5" fmla="val 100000"/>
                <a:gd name="adj6" fmla="val -16667"/>
                <a:gd name="adj7" fmla="val 227207"/>
                <a:gd name="adj8" fmla="val 5047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3200" b="1" dirty="0"/>
                <a:t>将物人化</a:t>
              </a:r>
              <a:endParaRPr lang="zh-CN" altLang="en-US" sz="3200" b="1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6477000" y="3733800"/>
              <a:ext cx="2969083" cy="83099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联系事物特点，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结合梦想，展开想象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WPS 演示</Application>
  <PresentationFormat>全屏显示(4:3)</PresentationFormat>
  <Paragraphs>206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Century Gothic</vt:lpstr>
      <vt:lpstr>冬青黑体简体中文 W3</vt:lpstr>
      <vt:lpstr>黑体</vt:lpstr>
      <vt:lpstr>楷体</vt:lpstr>
      <vt:lpstr>楷体_GB2312</vt:lpstr>
      <vt:lpstr>新宋体</vt:lpstr>
      <vt:lpstr>Calibri</vt:lpstr>
      <vt:lpstr>微软雅黑</vt:lpstr>
      <vt:lpstr>Arial Unicode MS</vt:lpstr>
      <vt:lpstr>方正楷体_GBK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想象创作方法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请同学们根据思维导图，先确定好角色，接着想好故事的中心，然后定好创作方法，最后大胆想象故事情节。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125</cp:revision>
  <dcterms:created xsi:type="dcterms:W3CDTF">2006-08-16T00:00:00Z</dcterms:created>
  <dcterms:modified xsi:type="dcterms:W3CDTF">2021-09-11T05:20:51Z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