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1"/>
  </p:handoutMasterIdLst>
  <p:sldIdLst>
    <p:sldId id="259" r:id="rId3"/>
    <p:sldId id="256" r:id="rId5"/>
    <p:sldId id="257" r:id="rId6"/>
    <p:sldId id="258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Times New Roman" panose="02020603050405020304" pitchFamily="18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845"/>
    <p:restoredTop sz="95289"/>
  </p:normalViewPr>
  <p:slideViewPr>
    <p:cSldViewPr snapToGrid="0" showGuides="1">
      <p:cViewPr varScale="1">
        <p:scale>
          <a:sx n="95" d="100"/>
          <a:sy n="95" d="100"/>
        </p:scale>
        <p:origin x="924" y="84"/>
      </p:cViewPr>
      <p:guideLst>
        <p:guide orient="horz" pos="16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Clr>
                <a:srgbClr val="000000"/>
              </a:buClr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Clr>
                <a:srgbClr val="000000"/>
              </a:buClr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fld id="{5A66DB72-8701-407F-9B49-B1B79F3B21E5}" type="datetime1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87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Clr>
                <a:srgbClr val="000000"/>
              </a:buClr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87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898989"/>
                </a:solidFill>
                <a:latin typeface="Arial" panose="020B0604020202020204" pitchFamily="34" charset="0"/>
              </a:rPr>
            </a:fld>
            <a:endParaRPr lang="en-US" altLang="zh-CN" sz="1200" dirty="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Clr>
                <a:srgbClr val="000000"/>
              </a:buCl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buClr>
                <a:srgbClr val="000000"/>
              </a:buClr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Rectangle 4"/>
          <p:cNvSpPr>
            <a:spLocks noGrp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buClr>
                <a:srgbClr val="000000"/>
              </a:buCl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/>
            </a:fld>
            <a:endParaRPr lang="en-US" altLang="zh-CN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buSzPct val="100000"/>
      <a:buFont typeface="Times New Roman" panose="02020603050405020304" pitchFamily="18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SzPct val="100000"/>
      <a:buFont typeface="Arial" panose="020B0604020202020204" pitchFamily="34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SzPct val="100000"/>
      <a:buFont typeface="Arial" panose="020B0604020202020204" pitchFamily="34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buSzPct val="100000"/>
      <a:buFont typeface="Arial" panose="020B0604020202020204" pitchFamily="34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buSzPct val="100000"/>
      <a:buFont typeface="Arial" panose="020B0604020202020204" pitchFamily="34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zh-CN" dirty="0"/>
          </a:p>
        </p:txBody>
      </p:sp>
      <p:sp>
        <p:nvSpPr>
          <p:cNvPr id="4100" name="Text Box 4"/>
          <p:cNvSpPr txBox="1"/>
          <p:nvPr/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 </a:t>
            </a:r>
            <a:endParaRPr lang="zh-CN" altLang="en-US" sz="1200" dirty="0"/>
          </a:p>
        </p:txBody>
      </p:sp>
      <p:sp>
        <p:nvSpPr>
          <p:cNvPr id="4101" name="Text Box 5"/>
          <p:cNvSpPr txBox="1"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 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10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11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662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12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13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072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14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27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15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482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16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zh-CN" dirty="0"/>
          </a:p>
        </p:txBody>
      </p:sp>
      <p:sp>
        <p:nvSpPr>
          <p:cNvPr id="36868" name="Text Box 4"/>
          <p:cNvSpPr txBox="1"/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zh-CN" altLang="en-US" sz="1200" dirty="0"/>
              <a:t> </a:t>
            </a:r>
            <a:endParaRPr lang="zh-CN" altLang="en-US" sz="1200" dirty="0"/>
          </a:p>
        </p:txBody>
      </p:sp>
      <p:sp>
        <p:nvSpPr>
          <p:cNvPr id="36869" name="Text Box 5"/>
          <p:cNvSpPr txBox="1"/>
          <p:nvPr/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eaLnBrk="1" hangingPunct="1"/>
            <a:r>
              <a:rPr lang="zh-CN" altLang="en-US" sz="1200" dirty="0"/>
              <a:t> 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891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18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096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19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30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20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50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21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710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22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91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23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12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24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325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25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53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26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573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27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3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02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4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22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5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4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6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7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8</a:t>
            </a:r>
            <a:endParaRPr lang="en-US" altLang="zh-CN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9</a:t>
            </a:r>
            <a:endParaRPr lang="en-US" altLang="zh-CN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buFont typeface="Times New Roman" panose="02020603050405020304" pitchFamily="18" charset="0"/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4.xml"/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image" Target="../media/image13.jpeg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9.xml"/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0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1.xml"/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7.xml"/><Relationship Id="rId8" Type="http://schemas.openxmlformats.org/officeDocument/2006/relationships/slideLayout" Target="../slideLayouts/slideLayout7.xml"/><Relationship Id="rId7" Type="http://schemas.openxmlformats.org/officeDocument/2006/relationships/tags" Target="../tags/tag22.xml"/><Relationship Id="rId6" Type="http://schemas.openxmlformats.org/officeDocument/2006/relationships/image" Target="../media/image19.png"/><Relationship Id="rId5" Type="http://schemas.microsoft.com/office/2007/relationships/media" Target="file:///\\pc-2\&#31508;&#39034;&#23383;&#24211;\&#26579;.wmv" TargetMode="External"/><Relationship Id="rId4" Type="http://schemas.openxmlformats.org/officeDocument/2006/relationships/video" Target="file:///\\pc-2\&#31508;&#39034;&#23383;&#24211;\&#26579;.wmv" TargetMode="Externa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.xml"/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5" Type="http://schemas.openxmlformats.org/officeDocument/2006/relationships/notesSlide" Target="../notesSlides/notesSlide19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36.xml"/><Relationship Id="rId12" Type="http://schemas.openxmlformats.org/officeDocument/2006/relationships/tags" Target="../tags/tag35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tags" Target="../tags/tag24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7.xml"/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image" Target="../media/image20.jpeg"/><Relationship Id="rId1" Type="http://schemas.openxmlformats.org/officeDocument/2006/relationships/tags" Target="../tags/tag3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3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4.xml"/><Relationship Id="rId1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5.xml"/><Relationship Id="rId1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6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7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7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Oval 2"/>
          <p:cNvSpPr/>
          <p:nvPr/>
        </p:nvSpPr>
        <p:spPr>
          <a:xfrm>
            <a:off x="4416425" y="2943225"/>
            <a:ext cx="719138" cy="720725"/>
          </a:xfrm>
          <a:prstGeom prst="ellipse">
            <a:avLst/>
          </a:prstGeom>
          <a:solidFill>
            <a:srgbClr val="FFFF00"/>
          </a:solidFill>
          <a:ln w="25400" cap="flat" cmpd="sng">
            <a:solidFill>
              <a:srgbClr val="FFC00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3075" name="Text Box 3"/>
          <p:cNvSpPr txBox="1"/>
          <p:nvPr/>
        </p:nvSpPr>
        <p:spPr>
          <a:xfrm>
            <a:off x="4075113" y="2895600"/>
            <a:ext cx="4949825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/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18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童年的水墨画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6" name="Picture 4" descr="122619317155719218968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0663" y="231775"/>
            <a:ext cx="3724275" cy="65246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文本框 2"/>
          <p:cNvSpPr txBox="1"/>
          <p:nvPr>
            <p:custDataLst>
              <p:tags r:id="rId1"/>
            </p:custDataLst>
          </p:nvPr>
        </p:nvSpPr>
        <p:spPr>
          <a:xfrm>
            <a:off x="406400" y="381000"/>
            <a:ext cx="8491538" cy="80168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p>
            <a:pPr>
              <a:buSzTx/>
              <a:buFont typeface="Arial" panose="020B0604020202020204" pitchFamily="34" charset="0"/>
            </a:pPr>
            <a:r>
              <a:rPr lang="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本篇课文一共出现了几个场景？</a:t>
            </a:r>
            <a:endParaRPr lang="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buSzTx/>
              <a:buFont typeface="Arial" panose="020B0604020202020204" pitchFamily="34" charset="0"/>
            </a:pPr>
            <a:endParaRPr lang="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buSzTx/>
              <a:buFont typeface="Arial" panose="020B0604020202020204" pitchFamily="34" charset="0"/>
            </a:pPr>
            <a:r>
              <a:rPr lang="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溪边钓鱼</a:t>
            </a:r>
            <a:endParaRPr lang="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buSzTx/>
              <a:buFont typeface="Arial" panose="020B0604020202020204" pitchFamily="34" charset="0"/>
            </a:pPr>
            <a:r>
              <a:rPr lang="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江上嬉戏</a:t>
            </a:r>
            <a:endParaRPr lang="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buSzTx/>
              <a:buFont typeface="Arial" panose="020B0604020202020204" pitchFamily="34" charset="0"/>
            </a:pPr>
            <a:r>
              <a:rPr lang="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林中采蘑菇</a:t>
            </a:r>
            <a:endParaRPr lang="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612342911557192189700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920750" y="182563"/>
            <a:ext cx="1944688" cy="585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Rectangle 3"/>
          <p:cNvSpPr/>
          <p:nvPr/>
        </p:nvSpPr>
        <p:spPr>
          <a:xfrm>
            <a:off x="554038" y="1490663"/>
            <a:ext cx="4962525" cy="2422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本课是一组儿童诗，通过摄取这三组儿童生活的镜头，表现了孩子们童年生活的快乐。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6" name="Picture 4" descr="http://bpic.ooopic.com/16/52/80/16528028-2e7d32828226509a3c9aa6292d6390d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700" y="1695450"/>
            <a:ext cx="3413125" cy="25527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2"/>
          <p:cNvSpPr txBox="1"/>
          <p:nvPr/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03" name="Text Box 3"/>
          <p:cNvSpPr txBox="1"/>
          <p:nvPr/>
        </p:nvSpPr>
        <p:spPr>
          <a:xfrm rot="-280096">
            <a:off x="3587750" y="12414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Text Box 4"/>
          <p:cNvSpPr txBox="1"/>
          <p:nvPr/>
        </p:nvSpPr>
        <p:spPr>
          <a:xfrm rot="-5350865">
            <a:off x="6015038" y="13303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05" name="Text Box 5"/>
          <p:cNvSpPr txBox="1"/>
          <p:nvPr/>
        </p:nvSpPr>
        <p:spPr>
          <a:xfrm rot="-4150865">
            <a:off x="5484813" y="17383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06" name="Text Box 6"/>
          <p:cNvSpPr txBox="1"/>
          <p:nvPr/>
        </p:nvSpPr>
        <p:spPr>
          <a:xfrm rot="-5350865">
            <a:off x="6573838" y="13525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Text Box 7"/>
          <p:cNvSpPr txBox="1"/>
          <p:nvPr/>
        </p:nvSpPr>
        <p:spPr>
          <a:xfrm rot="-424911">
            <a:off x="7221538" y="158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08" name="Text Box 8"/>
          <p:cNvSpPr txBox="1"/>
          <p:nvPr/>
        </p:nvSpPr>
        <p:spPr>
          <a:xfrm rot="-4150865">
            <a:off x="7808913" y="2513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09" name="Text Box 9"/>
          <p:cNvSpPr txBox="1"/>
          <p:nvPr/>
        </p:nvSpPr>
        <p:spPr>
          <a:xfrm rot="657351">
            <a:off x="5602288" y="13477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0" name="Text Box 10"/>
          <p:cNvSpPr txBox="1"/>
          <p:nvPr/>
        </p:nvSpPr>
        <p:spPr>
          <a:xfrm rot="1480325">
            <a:off x="7545388" y="125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1" name="Text Box 11"/>
          <p:cNvSpPr txBox="1"/>
          <p:nvPr/>
        </p:nvSpPr>
        <p:spPr>
          <a:xfrm rot="-5350865">
            <a:off x="6132513" y="21907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2" name="Text Box 12"/>
          <p:cNvSpPr txBox="1"/>
          <p:nvPr/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3" name="Text Box 13"/>
          <p:cNvSpPr txBox="1"/>
          <p:nvPr/>
        </p:nvSpPr>
        <p:spPr>
          <a:xfrm rot="4149897">
            <a:off x="4618038" y="3511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4" name="Text Box 14"/>
          <p:cNvSpPr txBox="1"/>
          <p:nvPr/>
        </p:nvSpPr>
        <p:spPr>
          <a:xfrm rot="-1380000">
            <a:off x="4054475" y="13144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5" name="Text Box 15"/>
          <p:cNvSpPr txBox="1"/>
          <p:nvPr/>
        </p:nvSpPr>
        <p:spPr>
          <a:xfrm rot="-180000">
            <a:off x="4284663" y="2066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6" name="Text Box 16"/>
          <p:cNvSpPr txBox="1"/>
          <p:nvPr/>
        </p:nvSpPr>
        <p:spPr>
          <a:xfrm rot="-1380000">
            <a:off x="4614863" y="13366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7" name="Text Box 17"/>
          <p:cNvSpPr txBox="1"/>
          <p:nvPr/>
        </p:nvSpPr>
        <p:spPr>
          <a:xfrm rot="-1380000">
            <a:off x="4984750" y="15509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8" name="Text Box 18"/>
          <p:cNvSpPr txBox="1"/>
          <p:nvPr/>
        </p:nvSpPr>
        <p:spPr>
          <a:xfrm rot="-180000">
            <a:off x="5218113" y="22479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19" name="Text Box 19"/>
          <p:cNvSpPr txBox="1"/>
          <p:nvPr/>
        </p:nvSpPr>
        <p:spPr>
          <a:xfrm rot="-5350865">
            <a:off x="6462713" y="21240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0" name="Text Box 20"/>
          <p:cNvSpPr txBox="1"/>
          <p:nvPr/>
        </p:nvSpPr>
        <p:spPr>
          <a:xfrm rot="-170103">
            <a:off x="5743575" y="26035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1" name="Text Box 21"/>
          <p:cNvSpPr txBox="1"/>
          <p:nvPr/>
        </p:nvSpPr>
        <p:spPr>
          <a:xfrm rot="-5350865">
            <a:off x="5999163" y="34480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2" name="Text Box 22"/>
          <p:cNvSpPr txBox="1"/>
          <p:nvPr/>
        </p:nvSpPr>
        <p:spPr>
          <a:xfrm rot="1209897">
            <a:off x="1654175" y="29051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3" name="Text Box 23"/>
          <p:cNvSpPr txBox="1"/>
          <p:nvPr/>
        </p:nvSpPr>
        <p:spPr>
          <a:xfrm rot="4149897">
            <a:off x="2297113" y="3468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4" name="Text Box 24"/>
          <p:cNvSpPr txBox="1"/>
          <p:nvPr/>
        </p:nvSpPr>
        <p:spPr>
          <a:xfrm rot="-1380000">
            <a:off x="1758950" y="32416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5" name="Text Box 25"/>
          <p:cNvSpPr txBox="1"/>
          <p:nvPr/>
        </p:nvSpPr>
        <p:spPr>
          <a:xfrm rot="1029897">
            <a:off x="2640013" y="27670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6" name="Text Box 26"/>
          <p:cNvSpPr txBox="1"/>
          <p:nvPr/>
        </p:nvSpPr>
        <p:spPr>
          <a:xfrm rot="-1380000">
            <a:off x="3316288" y="3159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7" name="Text Box 27"/>
          <p:cNvSpPr txBox="1"/>
          <p:nvPr/>
        </p:nvSpPr>
        <p:spPr>
          <a:xfrm rot="-170103">
            <a:off x="941388" y="15430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8" name="Text Box 28"/>
          <p:cNvSpPr txBox="1"/>
          <p:nvPr/>
        </p:nvSpPr>
        <p:spPr>
          <a:xfrm rot="1029897">
            <a:off x="982663" y="3413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29" name="Text Box 29"/>
          <p:cNvSpPr txBox="1"/>
          <p:nvPr/>
        </p:nvSpPr>
        <p:spPr>
          <a:xfrm rot="-170103">
            <a:off x="3163888" y="3849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0" name="Text Box 30"/>
          <p:cNvSpPr txBox="1"/>
          <p:nvPr/>
        </p:nvSpPr>
        <p:spPr>
          <a:xfrm rot="-170103">
            <a:off x="4311650" y="31829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1" name="Text Box 31"/>
          <p:cNvSpPr txBox="1"/>
          <p:nvPr/>
        </p:nvSpPr>
        <p:spPr>
          <a:xfrm rot="-170103">
            <a:off x="4478338" y="3941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2" name="Text Box 32"/>
          <p:cNvSpPr txBox="1"/>
          <p:nvPr/>
        </p:nvSpPr>
        <p:spPr>
          <a:xfrm rot="-5070842">
            <a:off x="474663" y="2054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3" name="Text Box 33"/>
          <p:cNvSpPr txBox="1"/>
          <p:nvPr/>
        </p:nvSpPr>
        <p:spPr>
          <a:xfrm rot="4149897">
            <a:off x="1493838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4" name="Text Box 34"/>
          <p:cNvSpPr txBox="1"/>
          <p:nvPr/>
        </p:nvSpPr>
        <p:spPr>
          <a:xfrm rot="-170103">
            <a:off x="1397000" y="12906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5" name="Text Box 35"/>
          <p:cNvSpPr txBox="1"/>
          <p:nvPr/>
        </p:nvSpPr>
        <p:spPr>
          <a:xfrm rot="1029897">
            <a:off x="1492250" y="16970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6" name="Text Box 36"/>
          <p:cNvSpPr txBox="1"/>
          <p:nvPr/>
        </p:nvSpPr>
        <p:spPr>
          <a:xfrm rot="-1380000">
            <a:off x="2271713" y="11588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7" name="Text Box 37"/>
          <p:cNvSpPr txBox="1"/>
          <p:nvPr/>
        </p:nvSpPr>
        <p:spPr>
          <a:xfrm rot="-1380000">
            <a:off x="2841625" y="13287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8" name="Text Box 38"/>
          <p:cNvSpPr txBox="1"/>
          <p:nvPr/>
        </p:nvSpPr>
        <p:spPr>
          <a:xfrm rot="-180000">
            <a:off x="2570163" y="1892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39" name="Text Box 39"/>
          <p:cNvSpPr txBox="1"/>
          <p:nvPr/>
        </p:nvSpPr>
        <p:spPr>
          <a:xfrm rot="-1380000">
            <a:off x="3430588" y="15509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0" name="Text Box 40"/>
          <p:cNvSpPr txBox="1"/>
          <p:nvPr/>
        </p:nvSpPr>
        <p:spPr>
          <a:xfrm rot="-1380000">
            <a:off x="3003550" y="21320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1" name="Text Box 41"/>
          <p:cNvSpPr txBox="1"/>
          <p:nvPr/>
        </p:nvSpPr>
        <p:spPr>
          <a:xfrm rot="-1380000">
            <a:off x="3638550" y="22685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2" name="Text Box 42"/>
          <p:cNvSpPr txBox="1"/>
          <p:nvPr/>
        </p:nvSpPr>
        <p:spPr>
          <a:xfrm rot="1209897">
            <a:off x="5268913" y="35512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3" name="Text Box 43"/>
          <p:cNvSpPr txBox="1"/>
          <p:nvPr/>
        </p:nvSpPr>
        <p:spPr>
          <a:xfrm rot="-1030865">
            <a:off x="6467475" y="39068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4" name="Text Box 44"/>
          <p:cNvSpPr txBox="1"/>
          <p:nvPr/>
        </p:nvSpPr>
        <p:spPr>
          <a:xfrm rot="368503">
            <a:off x="5927725" y="28717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5" name="Text Box 45"/>
          <p:cNvSpPr txBox="1"/>
          <p:nvPr/>
        </p:nvSpPr>
        <p:spPr>
          <a:xfrm rot="829244">
            <a:off x="5438775" y="39862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6" name="Text Box 46"/>
          <p:cNvSpPr txBox="1"/>
          <p:nvPr/>
        </p:nvSpPr>
        <p:spPr>
          <a:xfrm rot="-4502721">
            <a:off x="6932613" y="25146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7" name="Text Box 47"/>
          <p:cNvSpPr txBox="1"/>
          <p:nvPr/>
        </p:nvSpPr>
        <p:spPr>
          <a:xfrm rot="2702238">
            <a:off x="7720013" y="30765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8" name="Text Box 48"/>
          <p:cNvSpPr txBox="1"/>
          <p:nvPr/>
        </p:nvSpPr>
        <p:spPr>
          <a:xfrm rot="-3456638">
            <a:off x="6897688" y="3417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49" name="Text Box 49"/>
          <p:cNvSpPr txBox="1"/>
          <p:nvPr/>
        </p:nvSpPr>
        <p:spPr>
          <a:xfrm rot="-3180423">
            <a:off x="2116138" y="2336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0" name="Text Box 50"/>
          <p:cNvSpPr txBox="1"/>
          <p:nvPr/>
        </p:nvSpPr>
        <p:spPr>
          <a:xfrm rot="-3640556">
            <a:off x="7392988" y="36052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1" name="Text Box 51"/>
          <p:cNvSpPr txBox="1"/>
          <p:nvPr/>
        </p:nvSpPr>
        <p:spPr>
          <a:xfrm rot="1549510">
            <a:off x="7908925" y="21875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2" name="Text Box 52"/>
          <p:cNvSpPr txBox="1"/>
          <p:nvPr/>
        </p:nvSpPr>
        <p:spPr>
          <a:xfrm rot="4190103">
            <a:off x="4440238" y="2520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3" name="Text Box 53"/>
          <p:cNvSpPr txBox="1"/>
          <p:nvPr/>
        </p:nvSpPr>
        <p:spPr>
          <a:xfrm rot="8340000">
            <a:off x="5076825" y="31511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4" name="Text Box 54"/>
          <p:cNvSpPr txBox="1"/>
          <p:nvPr/>
        </p:nvSpPr>
        <p:spPr>
          <a:xfrm rot="-1160764">
            <a:off x="5927725" y="17637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5" name="Text Box 55"/>
          <p:cNvSpPr txBox="1"/>
          <p:nvPr/>
        </p:nvSpPr>
        <p:spPr>
          <a:xfrm rot="39237">
            <a:off x="5803900" y="2286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6" name="Text Box 56"/>
          <p:cNvSpPr txBox="1"/>
          <p:nvPr/>
        </p:nvSpPr>
        <p:spPr>
          <a:xfrm rot="-1160764">
            <a:off x="6488113" y="17859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7" name="Text Box 57"/>
          <p:cNvSpPr txBox="1"/>
          <p:nvPr/>
        </p:nvSpPr>
        <p:spPr>
          <a:xfrm rot="-1160764">
            <a:off x="6858000" y="20002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8" name="Text Box 58"/>
          <p:cNvSpPr txBox="1"/>
          <p:nvPr/>
        </p:nvSpPr>
        <p:spPr>
          <a:xfrm rot="39237">
            <a:off x="7339013" y="2470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59" name="Text Box 59"/>
          <p:cNvSpPr txBox="1"/>
          <p:nvPr/>
        </p:nvSpPr>
        <p:spPr>
          <a:xfrm rot="-1160764">
            <a:off x="7192963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0" name="Text Box 60"/>
          <p:cNvSpPr txBox="1"/>
          <p:nvPr/>
        </p:nvSpPr>
        <p:spPr>
          <a:xfrm rot="-1160764">
            <a:off x="7642225" y="19462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1" name="Text Box 61"/>
          <p:cNvSpPr txBox="1"/>
          <p:nvPr/>
        </p:nvSpPr>
        <p:spPr>
          <a:xfrm rot="-1160764">
            <a:off x="7443788" y="2806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2" name="Text Box 62"/>
          <p:cNvSpPr txBox="1"/>
          <p:nvPr/>
        </p:nvSpPr>
        <p:spPr>
          <a:xfrm rot="4190103">
            <a:off x="2919413" y="3354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3" name="Text Box 63"/>
          <p:cNvSpPr txBox="1"/>
          <p:nvPr/>
        </p:nvSpPr>
        <p:spPr>
          <a:xfrm rot="8340000">
            <a:off x="4078288" y="2828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4" name="Text Box 64"/>
          <p:cNvSpPr txBox="1"/>
          <p:nvPr/>
        </p:nvSpPr>
        <p:spPr>
          <a:xfrm rot="2810103">
            <a:off x="3967163" y="17494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5" name="Text Box 65"/>
          <p:cNvSpPr txBox="1"/>
          <p:nvPr/>
        </p:nvSpPr>
        <p:spPr>
          <a:xfrm rot="4010103">
            <a:off x="3967163" y="2292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6" name="Text Box 66"/>
          <p:cNvSpPr txBox="1"/>
          <p:nvPr/>
        </p:nvSpPr>
        <p:spPr>
          <a:xfrm rot="2810103">
            <a:off x="4525963" y="17716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7" name="Text Box 67"/>
          <p:cNvSpPr txBox="1"/>
          <p:nvPr/>
        </p:nvSpPr>
        <p:spPr>
          <a:xfrm rot="2810103">
            <a:off x="489743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8" name="Text Box 68"/>
          <p:cNvSpPr txBox="1"/>
          <p:nvPr/>
        </p:nvSpPr>
        <p:spPr>
          <a:xfrm rot="4010103">
            <a:off x="4897438" y="2528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69" name="Text Box 69"/>
          <p:cNvSpPr txBox="1"/>
          <p:nvPr/>
        </p:nvSpPr>
        <p:spPr>
          <a:xfrm rot="-1160764">
            <a:off x="6378575" y="2557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0" name="Text Box 70"/>
          <p:cNvSpPr txBox="1"/>
          <p:nvPr/>
        </p:nvSpPr>
        <p:spPr>
          <a:xfrm rot="4020000">
            <a:off x="5370513" y="26447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1" name="Text Box 71"/>
          <p:cNvSpPr txBox="1"/>
          <p:nvPr/>
        </p:nvSpPr>
        <p:spPr>
          <a:xfrm rot="-1160764">
            <a:off x="5753100" y="32321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2" name="Text Box 72"/>
          <p:cNvSpPr txBox="1"/>
          <p:nvPr/>
        </p:nvSpPr>
        <p:spPr>
          <a:xfrm rot="5400000">
            <a:off x="1293813" y="3241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3" name="Text Box 73"/>
          <p:cNvSpPr txBox="1"/>
          <p:nvPr/>
        </p:nvSpPr>
        <p:spPr>
          <a:xfrm rot="8340000">
            <a:off x="2035175" y="35655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4" name="Text Box 74"/>
          <p:cNvSpPr txBox="1"/>
          <p:nvPr/>
        </p:nvSpPr>
        <p:spPr>
          <a:xfrm rot="2810103">
            <a:off x="2014538" y="27463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5" name="Text Box 75"/>
          <p:cNvSpPr txBox="1"/>
          <p:nvPr/>
        </p:nvSpPr>
        <p:spPr>
          <a:xfrm rot="5220000">
            <a:off x="2449513" y="3028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6" name="Text Box 76"/>
          <p:cNvSpPr txBox="1"/>
          <p:nvPr/>
        </p:nvSpPr>
        <p:spPr>
          <a:xfrm rot="2810103">
            <a:off x="2963863" y="2760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7" name="Text Box 77"/>
          <p:cNvSpPr txBox="1"/>
          <p:nvPr/>
        </p:nvSpPr>
        <p:spPr>
          <a:xfrm rot="4020000">
            <a:off x="852488" y="19780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8" name="Text Box 78"/>
          <p:cNvSpPr txBox="1"/>
          <p:nvPr/>
        </p:nvSpPr>
        <p:spPr>
          <a:xfrm rot="5220000">
            <a:off x="855663" y="2911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79" name="Text Box 79"/>
          <p:cNvSpPr txBox="1"/>
          <p:nvPr/>
        </p:nvSpPr>
        <p:spPr>
          <a:xfrm rot="4020000">
            <a:off x="2617788" y="37544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0" name="Text Box 80"/>
          <p:cNvSpPr txBox="1"/>
          <p:nvPr/>
        </p:nvSpPr>
        <p:spPr>
          <a:xfrm rot="4020000">
            <a:off x="3856038" y="33813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1" name="Text Box 81"/>
          <p:cNvSpPr txBox="1"/>
          <p:nvPr/>
        </p:nvSpPr>
        <p:spPr>
          <a:xfrm rot="4020000">
            <a:off x="4224338" y="35941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2" name="Text Box 82"/>
          <p:cNvSpPr txBox="1"/>
          <p:nvPr/>
        </p:nvSpPr>
        <p:spPr>
          <a:xfrm rot="-880739">
            <a:off x="668338" y="252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3" name="Text Box 83"/>
          <p:cNvSpPr txBox="1"/>
          <p:nvPr/>
        </p:nvSpPr>
        <p:spPr>
          <a:xfrm rot="8340000">
            <a:off x="1408113" y="26050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4" name="Text Box 84"/>
          <p:cNvSpPr txBox="1"/>
          <p:nvPr/>
        </p:nvSpPr>
        <p:spPr>
          <a:xfrm rot="4020000">
            <a:off x="1824038" y="15255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5" name="Text Box 85"/>
          <p:cNvSpPr txBox="1"/>
          <p:nvPr/>
        </p:nvSpPr>
        <p:spPr>
          <a:xfrm rot="5220000">
            <a:off x="1824038" y="20685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6" name="Text Box 86"/>
          <p:cNvSpPr txBox="1"/>
          <p:nvPr/>
        </p:nvSpPr>
        <p:spPr>
          <a:xfrm rot="2810103">
            <a:off x="2382838" y="1546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7" name="Text Box 87"/>
          <p:cNvSpPr txBox="1"/>
          <p:nvPr/>
        </p:nvSpPr>
        <p:spPr>
          <a:xfrm rot="2810103">
            <a:off x="2754313" y="17621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8" name="Text Box 88"/>
          <p:cNvSpPr txBox="1"/>
          <p:nvPr/>
        </p:nvSpPr>
        <p:spPr>
          <a:xfrm rot="4010103">
            <a:off x="2481263" y="23272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89" name="Text Box 89"/>
          <p:cNvSpPr txBox="1"/>
          <p:nvPr/>
        </p:nvSpPr>
        <p:spPr>
          <a:xfrm rot="2810103">
            <a:off x="334168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0" name="Text Box 90"/>
          <p:cNvSpPr txBox="1"/>
          <p:nvPr/>
        </p:nvSpPr>
        <p:spPr>
          <a:xfrm rot="2810103">
            <a:off x="3227388" y="2419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1" name="Text Box 91"/>
          <p:cNvSpPr txBox="1"/>
          <p:nvPr/>
        </p:nvSpPr>
        <p:spPr>
          <a:xfrm rot="2810103">
            <a:off x="3598863" y="26352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2" name="Text Box 92"/>
          <p:cNvSpPr txBox="1"/>
          <p:nvPr/>
        </p:nvSpPr>
        <p:spPr>
          <a:xfrm rot="5400000">
            <a:off x="4903788" y="36957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3" name="Text Box 93"/>
          <p:cNvSpPr txBox="1"/>
          <p:nvPr/>
        </p:nvSpPr>
        <p:spPr>
          <a:xfrm rot="3159237">
            <a:off x="5973763" y="4019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4" name="Text Box 94"/>
          <p:cNvSpPr txBox="1"/>
          <p:nvPr/>
        </p:nvSpPr>
        <p:spPr>
          <a:xfrm rot="-1160764">
            <a:off x="6391275" y="2938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5" name="Text Box 95"/>
          <p:cNvSpPr txBox="1"/>
          <p:nvPr/>
        </p:nvSpPr>
        <p:spPr>
          <a:xfrm rot="39237">
            <a:off x="6391275" y="34813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6" name="Text Box 96"/>
          <p:cNvSpPr txBox="1"/>
          <p:nvPr/>
        </p:nvSpPr>
        <p:spPr>
          <a:xfrm rot="-1160764">
            <a:off x="6951663" y="2960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7" name="Text Box 97"/>
          <p:cNvSpPr txBox="1"/>
          <p:nvPr/>
        </p:nvSpPr>
        <p:spPr>
          <a:xfrm rot="-1160764">
            <a:off x="7321550" y="3175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8" name="Text Box 98"/>
          <p:cNvSpPr txBox="1"/>
          <p:nvPr/>
        </p:nvSpPr>
        <p:spPr>
          <a:xfrm rot="39237">
            <a:off x="7008813" y="37433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699" name="Text Box 99"/>
          <p:cNvSpPr txBox="1"/>
          <p:nvPr/>
        </p:nvSpPr>
        <p:spPr>
          <a:xfrm rot="-1160764">
            <a:off x="7842250" y="34655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00" name="Text Box 100"/>
          <p:cNvSpPr txBox="1"/>
          <p:nvPr/>
        </p:nvSpPr>
        <p:spPr>
          <a:xfrm rot="-1160764">
            <a:off x="7796213" y="38338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01" name="Text Box 101"/>
          <p:cNvSpPr txBox="1"/>
          <p:nvPr/>
        </p:nvSpPr>
        <p:spPr>
          <a:xfrm rot="-1160764">
            <a:off x="6934200" y="11588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02" name="Text Box 102"/>
          <p:cNvSpPr txBox="1"/>
          <p:nvPr/>
        </p:nvSpPr>
        <p:spPr>
          <a:xfrm>
            <a:off x="3995738" y="-657225"/>
            <a:ext cx="118427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703" name="Text Box 103"/>
          <p:cNvSpPr txBox="1"/>
          <p:nvPr/>
        </p:nvSpPr>
        <p:spPr>
          <a:xfrm>
            <a:off x="-931862" y="1995488"/>
            <a:ext cx="40322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704" name="Picture 104" descr="571218828155719218970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8575" y="545147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705" name="Picture 105" descr="34188821115571921897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313" y="191611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06" name="Text Box 106"/>
          <p:cNvSpPr txBox="1"/>
          <p:nvPr/>
        </p:nvSpPr>
        <p:spPr>
          <a:xfrm rot="-1160764">
            <a:off x="1465263" y="-565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07" name="Text Box 107"/>
          <p:cNvSpPr txBox="1"/>
          <p:nvPr/>
        </p:nvSpPr>
        <p:spPr>
          <a:xfrm rot="1480325">
            <a:off x="6069013" y="-5461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08" name="Text Box 108"/>
          <p:cNvSpPr txBox="1"/>
          <p:nvPr/>
        </p:nvSpPr>
        <p:spPr>
          <a:xfrm rot="-170103">
            <a:off x="-771525" y="7239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09" name="Text Box 109"/>
          <p:cNvSpPr txBox="1"/>
          <p:nvPr/>
        </p:nvSpPr>
        <p:spPr>
          <a:xfrm rot="-880739">
            <a:off x="-830262" y="45180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10" name="Text Box 110"/>
          <p:cNvSpPr txBox="1"/>
          <p:nvPr/>
        </p:nvSpPr>
        <p:spPr>
          <a:xfrm rot="-170103">
            <a:off x="935038" y="53800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11" name="Text Box 111"/>
          <p:cNvSpPr txBox="1"/>
          <p:nvPr/>
        </p:nvSpPr>
        <p:spPr>
          <a:xfrm rot="-1380000">
            <a:off x="7726363" y="539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12" name="Text Box 112"/>
          <p:cNvSpPr txBox="1"/>
          <p:nvPr/>
        </p:nvSpPr>
        <p:spPr>
          <a:xfrm rot="-3456638">
            <a:off x="9717088" y="43211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5713" name="Text Box 113"/>
          <p:cNvSpPr txBox="1"/>
          <p:nvPr/>
        </p:nvSpPr>
        <p:spPr>
          <a:xfrm rot="-4502721">
            <a:off x="9659938" y="1225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6498" name="Rectangle 114"/>
          <p:cNvSpPr/>
          <p:nvPr/>
        </p:nvSpPr>
        <p:spPr>
          <a:xfrm>
            <a:off x="777875" y="1279525"/>
            <a:ext cx="537686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垂柳把溪水当作梳妆的镜子，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499" name="Rectangle 115"/>
          <p:cNvSpPr/>
          <p:nvPr/>
        </p:nvSpPr>
        <p:spPr>
          <a:xfrm>
            <a:off x="5622925" y="2408238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溪水</a:t>
            </a:r>
            <a:endParaRPr lang="zh-CN" altLang="en-US" sz="32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16500" name="Rectangle 116"/>
          <p:cNvSpPr/>
          <p:nvPr/>
        </p:nvSpPr>
        <p:spPr>
          <a:xfrm>
            <a:off x="7486650" y="2386013"/>
            <a:ext cx="1008063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镜子</a:t>
            </a:r>
            <a:endParaRPr lang="zh-CN" altLang="en-US" sz="32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16501" name="AutoShape 117"/>
          <p:cNvSpPr/>
          <p:nvPr/>
        </p:nvSpPr>
        <p:spPr>
          <a:xfrm>
            <a:off x="6581775" y="2678113"/>
            <a:ext cx="855663" cy="222250"/>
          </a:xfrm>
          <a:prstGeom prst="rightArrow">
            <a:avLst>
              <a:gd name="adj1" fmla="val 50000"/>
              <a:gd name="adj2" fmla="val 49960"/>
            </a:avLst>
          </a:prstGeom>
          <a:solidFill>
            <a:srgbClr val="FF99FF"/>
          </a:solidFill>
          <a:ln w="25400">
            <a:noFill/>
          </a:ln>
        </p:spPr>
        <p:txBody>
          <a:bodyPr anchor="ctr"/>
          <a:p>
            <a:pPr algn="ctr"/>
            <a:endParaRPr lang="zh-CN" altLang="zh-CN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6502" name="Rectangle 118"/>
          <p:cNvSpPr/>
          <p:nvPr/>
        </p:nvSpPr>
        <p:spPr>
          <a:xfrm>
            <a:off x="6453188" y="2068513"/>
            <a:ext cx="1008062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FF00FF"/>
                </a:solidFill>
                <a:latin typeface="Calibri" panose="020F0502020204030204" pitchFamily="34" charset="0"/>
              </a:rPr>
              <a:t>比喻</a:t>
            </a:r>
            <a:endParaRPr lang="zh-CN" altLang="en-US" sz="3200" b="1" dirty="0">
              <a:solidFill>
                <a:srgbClr val="FF00FF"/>
              </a:solidFill>
              <a:latin typeface="Calibri" panose="020F0502020204030204" pitchFamily="34" charset="0"/>
            </a:endParaRPr>
          </a:p>
        </p:txBody>
      </p:sp>
      <p:pic>
        <p:nvPicPr>
          <p:cNvPr id="25719" name="Picture 119" descr="3719751811557192189715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74725" y="165100"/>
            <a:ext cx="1944688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20" name="Rectangle 120"/>
          <p:cNvSpPr/>
          <p:nvPr/>
        </p:nvSpPr>
        <p:spPr>
          <a:xfrm>
            <a:off x="2549525" y="803275"/>
            <a:ext cx="2863850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溪 边（垂钓）</a:t>
            </a:r>
            <a:endParaRPr lang="zh-CN" altLang="en-US" sz="32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98" grpId="0" animBg="1"/>
      <p:bldP spid="16499" grpId="0" animBg="1"/>
      <p:bldP spid="16500" grpId="0" animBg="1"/>
      <p:bldP spid="16501" grpId="0" animBg="1"/>
      <p:bldP spid="1650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3238" y="331788"/>
            <a:ext cx="8139113" cy="331788"/>
          </a:xfrm>
        </p:spPr>
        <p:txBody>
          <a:bodyPr vert="horz" wrap="square" lIns="67500" tIns="35100" rIns="67500" bIns="35100" numCol="1" rtlCol="0" anchor="t" anchorCtr="0" compatLnSpc="1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单击此处添加标题</a:t>
            </a:r>
            <a:endParaRPr kumimoji="0" lang="en-US" altLang="zh-CN" sz="1800" b="1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ea"/>
            </a:endParaRPr>
          </a:p>
        </p:txBody>
      </p:sp>
      <p:pic>
        <p:nvPicPr>
          <p:cNvPr id="27651" name="图片占位符 12"/>
          <p:cNvPicPr>
            <a:picLocks noGrp="1"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03238" y="1511300"/>
            <a:ext cx="3962400" cy="2447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2" name="文本占位符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679950" y="714375"/>
            <a:ext cx="3962400" cy="4041775"/>
          </a:xfrm>
          <a:prstGeom prst="rect">
            <a:avLst/>
          </a:prstGeom>
          <a:noFill/>
          <a:ln w="9525">
            <a:noFill/>
          </a:ln>
        </p:spPr>
        <p:txBody>
          <a:bodyPr lIns="67500" tIns="35100" rIns="67500" bIns="35100"/>
          <a:p>
            <a:pPr eaLnBrk="1" hangingPunct="1">
              <a:lnSpc>
                <a:spcPct val="130000"/>
              </a:lnSpc>
              <a:spcAft>
                <a:spcPts val="1000"/>
              </a:spcAft>
            </a:pPr>
            <a:r>
              <a:rPr lang="zh-CN" altLang="en-US" sz="1200" dirty="0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单击此处添加文本具体内容，简明扼要的阐述您的观点。根据需要可酌情增减文字，以便观者准确的理解您传达的思想。</a:t>
            </a:r>
            <a:endParaRPr lang="en-US" altLang="zh-CN" sz="120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Text Box 2"/>
          <p:cNvSpPr txBox="1"/>
          <p:nvPr/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699" name="Text Box 3"/>
          <p:cNvSpPr txBox="1"/>
          <p:nvPr/>
        </p:nvSpPr>
        <p:spPr>
          <a:xfrm rot="-280096">
            <a:off x="3587750" y="12414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0" name="Text Box 4"/>
          <p:cNvSpPr txBox="1"/>
          <p:nvPr/>
        </p:nvSpPr>
        <p:spPr>
          <a:xfrm rot="-5350865">
            <a:off x="6015038" y="13303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1" name="Text Box 5"/>
          <p:cNvSpPr txBox="1"/>
          <p:nvPr/>
        </p:nvSpPr>
        <p:spPr>
          <a:xfrm rot="-4150865">
            <a:off x="5484813" y="17383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2" name="Text Box 6"/>
          <p:cNvSpPr txBox="1"/>
          <p:nvPr/>
        </p:nvSpPr>
        <p:spPr>
          <a:xfrm rot="-5350865">
            <a:off x="6573838" y="13525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3" name="Text Box 7"/>
          <p:cNvSpPr txBox="1"/>
          <p:nvPr/>
        </p:nvSpPr>
        <p:spPr>
          <a:xfrm rot="-424911">
            <a:off x="7221538" y="158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4" name="Text Box 8"/>
          <p:cNvSpPr txBox="1"/>
          <p:nvPr/>
        </p:nvSpPr>
        <p:spPr>
          <a:xfrm rot="-4150865">
            <a:off x="7808913" y="2513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5" name="Text Box 9"/>
          <p:cNvSpPr txBox="1"/>
          <p:nvPr/>
        </p:nvSpPr>
        <p:spPr>
          <a:xfrm rot="657351">
            <a:off x="5602288" y="13477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6" name="Text Box 10"/>
          <p:cNvSpPr txBox="1"/>
          <p:nvPr/>
        </p:nvSpPr>
        <p:spPr>
          <a:xfrm rot="1480325">
            <a:off x="7545388" y="125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7" name="Text Box 11"/>
          <p:cNvSpPr txBox="1"/>
          <p:nvPr/>
        </p:nvSpPr>
        <p:spPr>
          <a:xfrm rot="-5350865">
            <a:off x="6132513" y="21907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8" name="Text Box 12"/>
          <p:cNvSpPr txBox="1"/>
          <p:nvPr/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09" name="Text Box 13"/>
          <p:cNvSpPr txBox="1"/>
          <p:nvPr/>
        </p:nvSpPr>
        <p:spPr>
          <a:xfrm rot="4149897">
            <a:off x="4618038" y="3511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0" name="Text Box 14"/>
          <p:cNvSpPr txBox="1"/>
          <p:nvPr/>
        </p:nvSpPr>
        <p:spPr>
          <a:xfrm rot="-1380000">
            <a:off x="4054475" y="13144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1" name="Text Box 15"/>
          <p:cNvSpPr txBox="1"/>
          <p:nvPr/>
        </p:nvSpPr>
        <p:spPr>
          <a:xfrm rot="-180000">
            <a:off x="4284663" y="2066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2" name="Text Box 16"/>
          <p:cNvSpPr txBox="1"/>
          <p:nvPr/>
        </p:nvSpPr>
        <p:spPr>
          <a:xfrm rot="-1380000">
            <a:off x="4614863" y="13366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3" name="Text Box 17"/>
          <p:cNvSpPr txBox="1"/>
          <p:nvPr/>
        </p:nvSpPr>
        <p:spPr>
          <a:xfrm rot="-1380000">
            <a:off x="4984750" y="15509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4" name="Text Box 18"/>
          <p:cNvSpPr txBox="1"/>
          <p:nvPr/>
        </p:nvSpPr>
        <p:spPr>
          <a:xfrm rot="-180000">
            <a:off x="5218113" y="22479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5" name="Text Box 19"/>
          <p:cNvSpPr txBox="1"/>
          <p:nvPr/>
        </p:nvSpPr>
        <p:spPr>
          <a:xfrm rot="-5350865">
            <a:off x="6462713" y="21240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6" name="Text Box 20"/>
          <p:cNvSpPr txBox="1"/>
          <p:nvPr/>
        </p:nvSpPr>
        <p:spPr>
          <a:xfrm rot="-170103">
            <a:off x="5743575" y="26035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7" name="Text Box 21"/>
          <p:cNvSpPr txBox="1"/>
          <p:nvPr/>
        </p:nvSpPr>
        <p:spPr>
          <a:xfrm rot="-5350865">
            <a:off x="5999163" y="34480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8" name="Text Box 22"/>
          <p:cNvSpPr txBox="1"/>
          <p:nvPr/>
        </p:nvSpPr>
        <p:spPr>
          <a:xfrm rot="1209897">
            <a:off x="1654175" y="29051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19" name="Text Box 23"/>
          <p:cNvSpPr txBox="1"/>
          <p:nvPr/>
        </p:nvSpPr>
        <p:spPr>
          <a:xfrm rot="4149897">
            <a:off x="2297113" y="3468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0" name="Text Box 24"/>
          <p:cNvSpPr txBox="1"/>
          <p:nvPr/>
        </p:nvSpPr>
        <p:spPr>
          <a:xfrm rot="-1380000">
            <a:off x="1758950" y="32416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1" name="Text Box 25"/>
          <p:cNvSpPr txBox="1"/>
          <p:nvPr/>
        </p:nvSpPr>
        <p:spPr>
          <a:xfrm rot="1029897">
            <a:off x="2640013" y="27670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2" name="Text Box 26"/>
          <p:cNvSpPr txBox="1"/>
          <p:nvPr/>
        </p:nvSpPr>
        <p:spPr>
          <a:xfrm rot="-1380000">
            <a:off x="3316288" y="3159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3" name="Text Box 27"/>
          <p:cNvSpPr txBox="1"/>
          <p:nvPr/>
        </p:nvSpPr>
        <p:spPr>
          <a:xfrm rot="-170103">
            <a:off x="941388" y="15430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4" name="Text Box 28"/>
          <p:cNvSpPr txBox="1"/>
          <p:nvPr/>
        </p:nvSpPr>
        <p:spPr>
          <a:xfrm rot="1029897">
            <a:off x="982663" y="3413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5" name="Text Box 29"/>
          <p:cNvSpPr txBox="1"/>
          <p:nvPr/>
        </p:nvSpPr>
        <p:spPr>
          <a:xfrm rot="-170103">
            <a:off x="3163888" y="3849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6" name="Text Box 30"/>
          <p:cNvSpPr txBox="1"/>
          <p:nvPr/>
        </p:nvSpPr>
        <p:spPr>
          <a:xfrm rot="-170103">
            <a:off x="4311650" y="31829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7" name="Text Box 31"/>
          <p:cNvSpPr txBox="1"/>
          <p:nvPr/>
        </p:nvSpPr>
        <p:spPr>
          <a:xfrm rot="-170103">
            <a:off x="4478338" y="3941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8" name="Text Box 32"/>
          <p:cNvSpPr txBox="1"/>
          <p:nvPr/>
        </p:nvSpPr>
        <p:spPr>
          <a:xfrm rot="-5070842">
            <a:off x="474663" y="2054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29" name="Text Box 33"/>
          <p:cNvSpPr txBox="1"/>
          <p:nvPr/>
        </p:nvSpPr>
        <p:spPr>
          <a:xfrm rot="4149897">
            <a:off x="1493838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0" name="Text Box 34"/>
          <p:cNvSpPr txBox="1"/>
          <p:nvPr/>
        </p:nvSpPr>
        <p:spPr>
          <a:xfrm rot="-170103">
            <a:off x="1397000" y="12906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1" name="Text Box 35"/>
          <p:cNvSpPr txBox="1"/>
          <p:nvPr/>
        </p:nvSpPr>
        <p:spPr>
          <a:xfrm rot="1029897">
            <a:off x="1492250" y="16970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2" name="Text Box 36"/>
          <p:cNvSpPr txBox="1"/>
          <p:nvPr/>
        </p:nvSpPr>
        <p:spPr>
          <a:xfrm rot="-1380000">
            <a:off x="2271713" y="11588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3" name="Text Box 37"/>
          <p:cNvSpPr txBox="1"/>
          <p:nvPr/>
        </p:nvSpPr>
        <p:spPr>
          <a:xfrm rot="-1380000">
            <a:off x="2841625" y="13287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4" name="Text Box 38"/>
          <p:cNvSpPr txBox="1"/>
          <p:nvPr/>
        </p:nvSpPr>
        <p:spPr>
          <a:xfrm rot="-180000">
            <a:off x="2570163" y="1892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5" name="Text Box 39"/>
          <p:cNvSpPr txBox="1"/>
          <p:nvPr/>
        </p:nvSpPr>
        <p:spPr>
          <a:xfrm rot="-1380000">
            <a:off x="3430588" y="15509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6" name="Text Box 40"/>
          <p:cNvSpPr txBox="1"/>
          <p:nvPr/>
        </p:nvSpPr>
        <p:spPr>
          <a:xfrm rot="-1380000">
            <a:off x="3003550" y="21320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7" name="Text Box 41"/>
          <p:cNvSpPr txBox="1"/>
          <p:nvPr/>
        </p:nvSpPr>
        <p:spPr>
          <a:xfrm rot="-1380000">
            <a:off x="3638550" y="22685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8" name="Text Box 42"/>
          <p:cNvSpPr txBox="1"/>
          <p:nvPr/>
        </p:nvSpPr>
        <p:spPr>
          <a:xfrm rot="1209897">
            <a:off x="5268913" y="35512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39" name="Text Box 43"/>
          <p:cNvSpPr txBox="1"/>
          <p:nvPr/>
        </p:nvSpPr>
        <p:spPr>
          <a:xfrm rot="-1030865">
            <a:off x="6467475" y="39068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0" name="Text Box 44"/>
          <p:cNvSpPr txBox="1"/>
          <p:nvPr/>
        </p:nvSpPr>
        <p:spPr>
          <a:xfrm rot="368503">
            <a:off x="5927725" y="28717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1" name="Text Box 45"/>
          <p:cNvSpPr txBox="1"/>
          <p:nvPr/>
        </p:nvSpPr>
        <p:spPr>
          <a:xfrm rot="829244">
            <a:off x="5438775" y="39862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2" name="Text Box 46"/>
          <p:cNvSpPr txBox="1"/>
          <p:nvPr/>
        </p:nvSpPr>
        <p:spPr>
          <a:xfrm rot="-4502721">
            <a:off x="6932613" y="25146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3" name="Text Box 47"/>
          <p:cNvSpPr txBox="1"/>
          <p:nvPr/>
        </p:nvSpPr>
        <p:spPr>
          <a:xfrm rot="2702238">
            <a:off x="7720013" y="30765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4" name="Text Box 48"/>
          <p:cNvSpPr txBox="1"/>
          <p:nvPr/>
        </p:nvSpPr>
        <p:spPr>
          <a:xfrm rot="-3456638">
            <a:off x="6897688" y="3417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5" name="Text Box 49"/>
          <p:cNvSpPr txBox="1"/>
          <p:nvPr/>
        </p:nvSpPr>
        <p:spPr>
          <a:xfrm rot="-3180423">
            <a:off x="2116138" y="2336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6" name="Text Box 50"/>
          <p:cNvSpPr txBox="1"/>
          <p:nvPr/>
        </p:nvSpPr>
        <p:spPr>
          <a:xfrm rot="-3640556">
            <a:off x="7392988" y="36052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7" name="Text Box 51"/>
          <p:cNvSpPr txBox="1"/>
          <p:nvPr/>
        </p:nvSpPr>
        <p:spPr>
          <a:xfrm rot="1549510">
            <a:off x="7908925" y="21875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8" name="Text Box 52"/>
          <p:cNvSpPr txBox="1"/>
          <p:nvPr/>
        </p:nvSpPr>
        <p:spPr>
          <a:xfrm rot="4190103">
            <a:off x="4440238" y="2520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49" name="Text Box 53"/>
          <p:cNvSpPr txBox="1"/>
          <p:nvPr/>
        </p:nvSpPr>
        <p:spPr>
          <a:xfrm rot="8340000">
            <a:off x="5076825" y="31511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0" name="Text Box 54"/>
          <p:cNvSpPr txBox="1"/>
          <p:nvPr/>
        </p:nvSpPr>
        <p:spPr>
          <a:xfrm rot="-1160764">
            <a:off x="5927725" y="17637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1" name="Text Box 55"/>
          <p:cNvSpPr txBox="1"/>
          <p:nvPr/>
        </p:nvSpPr>
        <p:spPr>
          <a:xfrm rot="39237">
            <a:off x="5803900" y="2286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2" name="Text Box 56"/>
          <p:cNvSpPr txBox="1"/>
          <p:nvPr/>
        </p:nvSpPr>
        <p:spPr>
          <a:xfrm rot="-1160764">
            <a:off x="6488113" y="17859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3" name="Text Box 57"/>
          <p:cNvSpPr txBox="1"/>
          <p:nvPr/>
        </p:nvSpPr>
        <p:spPr>
          <a:xfrm rot="-1160764">
            <a:off x="6858000" y="20002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4" name="Text Box 58"/>
          <p:cNvSpPr txBox="1"/>
          <p:nvPr/>
        </p:nvSpPr>
        <p:spPr>
          <a:xfrm rot="39237">
            <a:off x="7339013" y="2470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5" name="Text Box 59"/>
          <p:cNvSpPr txBox="1"/>
          <p:nvPr/>
        </p:nvSpPr>
        <p:spPr>
          <a:xfrm rot="-1160764">
            <a:off x="7192963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6" name="Text Box 60"/>
          <p:cNvSpPr txBox="1"/>
          <p:nvPr/>
        </p:nvSpPr>
        <p:spPr>
          <a:xfrm rot="-1160764">
            <a:off x="7642225" y="19462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7" name="Text Box 61"/>
          <p:cNvSpPr txBox="1"/>
          <p:nvPr/>
        </p:nvSpPr>
        <p:spPr>
          <a:xfrm rot="4190103">
            <a:off x="2919413" y="3354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8" name="Text Box 62"/>
          <p:cNvSpPr txBox="1"/>
          <p:nvPr/>
        </p:nvSpPr>
        <p:spPr>
          <a:xfrm rot="8340000">
            <a:off x="4078288" y="2828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59" name="Text Box 63"/>
          <p:cNvSpPr txBox="1"/>
          <p:nvPr/>
        </p:nvSpPr>
        <p:spPr>
          <a:xfrm rot="2810103">
            <a:off x="3967163" y="17494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0" name="Text Box 64"/>
          <p:cNvSpPr txBox="1"/>
          <p:nvPr/>
        </p:nvSpPr>
        <p:spPr>
          <a:xfrm rot="4010103">
            <a:off x="3967163" y="2292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1" name="Text Box 65"/>
          <p:cNvSpPr txBox="1"/>
          <p:nvPr/>
        </p:nvSpPr>
        <p:spPr>
          <a:xfrm rot="2810103">
            <a:off x="4525963" y="17716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2" name="Text Box 66"/>
          <p:cNvSpPr txBox="1"/>
          <p:nvPr/>
        </p:nvSpPr>
        <p:spPr>
          <a:xfrm rot="2810103">
            <a:off x="489743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3" name="Text Box 67"/>
          <p:cNvSpPr txBox="1"/>
          <p:nvPr/>
        </p:nvSpPr>
        <p:spPr>
          <a:xfrm rot="4010103">
            <a:off x="4897438" y="2528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4" name="Text Box 68"/>
          <p:cNvSpPr txBox="1"/>
          <p:nvPr/>
        </p:nvSpPr>
        <p:spPr>
          <a:xfrm rot="-1160764">
            <a:off x="6378575" y="2557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5" name="Text Box 69"/>
          <p:cNvSpPr txBox="1"/>
          <p:nvPr/>
        </p:nvSpPr>
        <p:spPr>
          <a:xfrm rot="4020000">
            <a:off x="5370513" y="26447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6" name="Text Box 70"/>
          <p:cNvSpPr txBox="1"/>
          <p:nvPr/>
        </p:nvSpPr>
        <p:spPr>
          <a:xfrm rot="-1160764">
            <a:off x="5753100" y="32321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7" name="Text Box 71"/>
          <p:cNvSpPr txBox="1"/>
          <p:nvPr/>
        </p:nvSpPr>
        <p:spPr>
          <a:xfrm rot="5400000">
            <a:off x="1293813" y="3241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8" name="Text Box 72"/>
          <p:cNvSpPr txBox="1"/>
          <p:nvPr/>
        </p:nvSpPr>
        <p:spPr>
          <a:xfrm rot="8340000">
            <a:off x="2035175" y="35655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69" name="Text Box 73"/>
          <p:cNvSpPr txBox="1"/>
          <p:nvPr/>
        </p:nvSpPr>
        <p:spPr>
          <a:xfrm rot="2810103">
            <a:off x="2014538" y="27463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0" name="Text Box 74"/>
          <p:cNvSpPr txBox="1"/>
          <p:nvPr/>
        </p:nvSpPr>
        <p:spPr>
          <a:xfrm rot="5220000">
            <a:off x="2449513" y="3028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1" name="Text Box 75"/>
          <p:cNvSpPr txBox="1"/>
          <p:nvPr/>
        </p:nvSpPr>
        <p:spPr>
          <a:xfrm rot="2810103">
            <a:off x="2963863" y="2760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2" name="Text Box 76"/>
          <p:cNvSpPr txBox="1"/>
          <p:nvPr/>
        </p:nvSpPr>
        <p:spPr>
          <a:xfrm rot="4020000">
            <a:off x="852488" y="19780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3" name="Text Box 77"/>
          <p:cNvSpPr txBox="1"/>
          <p:nvPr/>
        </p:nvSpPr>
        <p:spPr>
          <a:xfrm rot="5220000">
            <a:off x="855663" y="2911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4" name="Text Box 78"/>
          <p:cNvSpPr txBox="1"/>
          <p:nvPr/>
        </p:nvSpPr>
        <p:spPr>
          <a:xfrm rot="4020000">
            <a:off x="2617788" y="37544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5" name="Text Box 79"/>
          <p:cNvSpPr txBox="1"/>
          <p:nvPr/>
        </p:nvSpPr>
        <p:spPr>
          <a:xfrm rot="4020000">
            <a:off x="3856038" y="33813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6" name="Text Box 80"/>
          <p:cNvSpPr txBox="1"/>
          <p:nvPr/>
        </p:nvSpPr>
        <p:spPr>
          <a:xfrm rot="4020000">
            <a:off x="4224338" y="35941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7" name="Text Box 81"/>
          <p:cNvSpPr txBox="1"/>
          <p:nvPr/>
        </p:nvSpPr>
        <p:spPr>
          <a:xfrm rot="-880739">
            <a:off x="668338" y="252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8" name="Text Box 82"/>
          <p:cNvSpPr txBox="1"/>
          <p:nvPr/>
        </p:nvSpPr>
        <p:spPr>
          <a:xfrm rot="8340000">
            <a:off x="1408113" y="26050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79" name="Text Box 83"/>
          <p:cNvSpPr txBox="1"/>
          <p:nvPr/>
        </p:nvSpPr>
        <p:spPr>
          <a:xfrm rot="4020000">
            <a:off x="1824038" y="15255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0" name="Text Box 84"/>
          <p:cNvSpPr txBox="1"/>
          <p:nvPr/>
        </p:nvSpPr>
        <p:spPr>
          <a:xfrm rot="5220000">
            <a:off x="1824038" y="20685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1" name="Text Box 85"/>
          <p:cNvSpPr txBox="1"/>
          <p:nvPr/>
        </p:nvSpPr>
        <p:spPr>
          <a:xfrm rot="2810103">
            <a:off x="2382838" y="1546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2" name="Text Box 86"/>
          <p:cNvSpPr txBox="1"/>
          <p:nvPr/>
        </p:nvSpPr>
        <p:spPr>
          <a:xfrm rot="2810103">
            <a:off x="2754313" y="17621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3" name="Text Box 87"/>
          <p:cNvSpPr txBox="1"/>
          <p:nvPr/>
        </p:nvSpPr>
        <p:spPr>
          <a:xfrm rot="4010103">
            <a:off x="2481263" y="23272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4" name="Text Box 88"/>
          <p:cNvSpPr txBox="1"/>
          <p:nvPr/>
        </p:nvSpPr>
        <p:spPr>
          <a:xfrm rot="2810103">
            <a:off x="334168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5" name="Text Box 89"/>
          <p:cNvSpPr txBox="1"/>
          <p:nvPr/>
        </p:nvSpPr>
        <p:spPr>
          <a:xfrm rot="2810103">
            <a:off x="3227388" y="2419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6" name="Text Box 90"/>
          <p:cNvSpPr txBox="1"/>
          <p:nvPr/>
        </p:nvSpPr>
        <p:spPr>
          <a:xfrm rot="2810103">
            <a:off x="3598863" y="26352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7" name="Text Box 91"/>
          <p:cNvSpPr txBox="1"/>
          <p:nvPr/>
        </p:nvSpPr>
        <p:spPr>
          <a:xfrm rot="5400000">
            <a:off x="4903788" y="36957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8" name="Text Box 92"/>
          <p:cNvSpPr txBox="1"/>
          <p:nvPr/>
        </p:nvSpPr>
        <p:spPr>
          <a:xfrm rot="3159237">
            <a:off x="5973763" y="4019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89" name="Text Box 93"/>
          <p:cNvSpPr txBox="1"/>
          <p:nvPr/>
        </p:nvSpPr>
        <p:spPr>
          <a:xfrm rot="-1160764">
            <a:off x="6391275" y="2938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90" name="Text Box 94"/>
          <p:cNvSpPr txBox="1"/>
          <p:nvPr/>
        </p:nvSpPr>
        <p:spPr>
          <a:xfrm rot="39237">
            <a:off x="6391275" y="34813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91" name="Text Box 95"/>
          <p:cNvSpPr txBox="1"/>
          <p:nvPr/>
        </p:nvSpPr>
        <p:spPr>
          <a:xfrm rot="-1160764">
            <a:off x="6951663" y="2960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92" name="Text Box 96"/>
          <p:cNvSpPr txBox="1"/>
          <p:nvPr/>
        </p:nvSpPr>
        <p:spPr>
          <a:xfrm rot="-1160764">
            <a:off x="7321550" y="3175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93" name="Text Box 97"/>
          <p:cNvSpPr txBox="1"/>
          <p:nvPr/>
        </p:nvSpPr>
        <p:spPr>
          <a:xfrm rot="39237">
            <a:off x="7008813" y="37433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94" name="Text Box 98"/>
          <p:cNvSpPr txBox="1"/>
          <p:nvPr/>
        </p:nvSpPr>
        <p:spPr>
          <a:xfrm rot="-1160764">
            <a:off x="7842250" y="34655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95" name="Text Box 99"/>
          <p:cNvSpPr txBox="1"/>
          <p:nvPr/>
        </p:nvSpPr>
        <p:spPr>
          <a:xfrm rot="-1160764">
            <a:off x="7796213" y="38338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96" name="Text Box 100"/>
          <p:cNvSpPr txBox="1"/>
          <p:nvPr/>
        </p:nvSpPr>
        <p:spPr>
          <a:xfrm rot="-1160764">
            <a:off x="6934200" y="11588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797" name="Text Box 101"/>
          <p:cNvSpPr txBox="1"/>
          <p:nvPr/>
        </p:nvSpPr>
        <p:spPr>
          <a:xfrm>
            <a:off x="3995738" y="-657225"/>
            <a:ext cx="118427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98" name="Text Box 102"/>
          <p:cNvSpPr txBox="1"/>
          <p:nvPr/>
        </p:nvSpPr>
        <p:spPr>
          <a:xfrm>
            <a:off x="-931862" y="1995488"/>
            <a:ext cx="40322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799" name="Picture 103" descr="571218828155719218970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8575" y="545147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800" name="Picture 104" descr="34188821115571921897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313" y="191611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801" name="Text Box 105"/>
          <p:cNvSpPr txBox="1"/>
          <p:nvPr/>
        </p:nvSpPr>
        <p:spPr>
          <a:xfrm rot="-1160764">
            <a:off x="1465263" y="-565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802" name="Text Box 106"/>
          <p:cNvSpPr txBox="1"/>
          <p:nvPr/>
        </p:nvSpPr>
        <p:spPr>
          <a:xfrm rot="1480325">
            <a:off x="6069013" y="-5461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803" name="Text Box 107"/>
          <p:cNvSpPr txBox="1"/>
          <p:nvPr/>
        </p:nvSpPr>
        <p:spPr>
          <a:xfrm rot="-170103">
            <a:off x="-771525" y="7239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804" name="Text Box 108"/>
          <p:cNvSpPr txBox="1"/>
          <p:nvPr/>
        </p:nvSpPr>
        <p:spPr>
          <a:xfrm rot="-880739">
            <a:off x="-830262" y="45180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805" name="Text Box 109"/>
          <p:cNvSpPr txBox="1"/>
          <p:nvPr/>
        </p:nvSpPr>
        <p:spPr>
          <a:xfrm rot="-170103">
            <a:off x="935038" y="53800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806" name="Text Box 110"/>
          <p:cNvSpPr txBox="1"/>
          <p:nvPr/>
        </p:nvSpPr>
        <p:spPr>
          <a:xfrm rot="-1380000">
            <a:off x="7726363" y="539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807" name="Text Box 111"/>
          <p:cNvSpPr txBox="1"/>
          <p:nvPr/>
        </p:nvSpPr>
        <p:spPr>
          <a:xfrm rot="-3456638">
            <a:off x="9717088" y="43211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9808" name="Text Box 112"/>
          <p:cNvSpPr txBox="1"/>
          <p:nvPr/>
        </p:nvSpPr>
        <p:spPr>
          <a:xfrm rot="-4502721">
            <a:off x="9659938" y="1225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8545" name="Rectangle 113"/>
          <p:cNvSpPr/>
          <p:nvPr/>
        </p:nvSpPr>
        <p:spPr>
          <a:xfrm>
            <a:off x="777875" y="1279525"/>
            <a:ext cx="5376863" cy="1281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垂柳把溪水当作梳妆的镜子，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山溪像绿玉带一样平静。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810" name="Picture 114" descr="3719751811557192189715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74725" y="165100"/>
            <a:ext cx="1944688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811" name="Rectangle 115"/>
          <p:cNvSpPr/>
          <p:nvPr/>
        </p:nvSpPr>
        <p:spPr>
          <a:xfrm>
            <a:off x="2549525" y="803275"/>
            <a:ext cx="12160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溪 边</a:t>
            </a:r>
            <a:endParaRPr lang="zh-CN" altLang="en-US" sz="32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32775" cy="858838"/>
          </a:xfrm>
        </p:spPr>
        <p:txBody>
          <a:bodyPr vert="horz" wrap="square" lIns="101600" tIns="38100" rIns="76200" bIns="38100" anchor="t"/>
          <a:lstStyle/>
          <a:p>
            <a:pPr marL="0" marR="0" lvl="0" indent="0" algn="ct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endParaRPr kumimoji="0" lang="en-US" altLang="zh-CN" sz="4400" b="0" i="0" u="none" strike="noStrike" kern="1200" cap="none" spc="200" normalizeH="0" baseline="0" noProof="1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微软雅黑" panose="020B0503020204020204" pitchFamily="34" charset="-122"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457200" y="1201738"/>
            <a:ext cx="8232775" cy="3395663"/>
          </a:xfrm>
        </p:spPr>
        <p:txBody>
          <a:bodyPr vert="horz" wrap="square" lIns="101600" tIns="0" rIns="82550" bIns="0" anchor="t"/>
          <a:lstStyle/>
          <a:p>
            <a:pPr marL="342900" marR="0" lvl="0" indent="-342900" algn="l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defRPr/>
            </a:pPr>
            <a:endParaRPr kumimoji="0" lang="en-US" altLang="zh-CN" sz="3200" b="0" i="0" u="none" strike="noStrike" kern="1200" cap="none" spc="150" normalizeH="0" baseline="0" noProof="1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pic>
        <p:nvPicPr>
          <p:cNvPr id="31748" name="Picture 4" descr="30444579215571921897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4450" y="30163"/>
            <a:ext cx="4654550" cy="4984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9" name="Picture 5" descr="43940012615571921897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988" y="-14287"/>
            <a:ext cx="4538662" cy="510063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Text Box 2"/>
          <p:cNvSpPr txBox="1"/>
          <p:nvPr/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795" name="Text Box 3"/>
          <p:cNvSpPr txBox="1"/>
          <p:nvPr/>
        </p:nvSpPr>
        <p:spPr>
          <a:xfrm rot="-280096">
            <a:off x="3587750" y="12414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796" name="Text Box 4"/>
          <p:cNvSpPr txBox="1"/>
          <p:nvPr/>
        </p:nvSpPr>
        <p:spPr>
          <a:xfrm rot="-5350865">
            <a:off x="6015038" y="13303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797" name="Text Box 5"/>
          <p:cNvSpPr txBox="1"/>
          <p:nvPr/>
        </p:nvSpPr>
        <p:spPr>
          <a:xfrm rot="-4150865">
            <a:off x="5484813" y="17383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798" name="Text Box 6"/>
          <p:cNvSpPr txBox="1"/>
          <p:nvPr/>
        </p:nvSpPr>
        <p:spPr>
          <a:xfrm rot="-5350865">
            <a:off x="6573838" y="13525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799" name="Text Box 7"/>
          <p:cNvSpPr txBox="1"/>
          <p:nvPr/>
        </p:nvSpPr>
        <p:spPr>
          <a:xfrm rot="-424911">
            <a:off x="7221538" y="158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0" name="Text Box 8"/>
          <p:cNvSpPr txBox="1"/>
          <p:nvPr/>
        </p:nvSpPr>
        <p:spPr>
          <a:xfrm rot="-4150865">
            <a:off x="7808913" y="2513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1" name="Text Box 9"/>
          <p:cNvSpPr txBox="1"/>
          <p:nvPr/>
        </p:nvSpPr>
        <p:spPr>
          <a:xfrm rot="657351">
            <a:off x="5602288" y="13477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2" name="Text Box 10"/>
          <p:cNvSpPr txBox="1"/>
          <p:nvPr/>
        </p:nvSpPr>
        <p:spPr>
          <a:xfrm rot="1480325">
            <a:off x="7545388" y="125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3" name="Text Box 11"/>
          <p:cNvSpPr txBox="1"/>
          <p:nvPr/>
        </p:nvSpPr>
        <p:spPr>
          <a:xfrm rot="-5350865">
            <a:off x="6132513" y="21907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4" name="Text Box 12"/>
          <p:cNvSpPr txBox="1"/>
          <p:nvPr/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5" name="Text Box 13"/>
          <p:cNvSpPr txBox="1"/>
          <p:nvPr/>
        </p:nvSpPr>
        <p:spPr>
          <a:xfrm rot="4149897">
            <a:off x="4618038" y="3511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6" name="Text Box 14"/>
          <p:cNvSpPr txBox="1"/>
          <p:nvPr/>
        </p:nvSpPr>
        <p:spPr>
          <a:xfrm rot="-1380000">
            <a:off x="4054475" y="13144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7" name="Text Box 15"/>
          <p:cNvSpPr txBox="1"/>
          <p:nvPr/>
        </p:nvSpPr>
        <p:spPr>
          <a:xfrm rot="-180000">
            <a:off x="4284663" y="2066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8" name="Text Box 16"/>
          <p:cNvSpPr txBox="1"/>
          <p:nvPr/>
        </p:nvSpPr>
        <p:spPr>
          <a:xfrm rot="-1380000">
            <a:off x="4614863" y="13366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09" name="Text Box 17"/>
          <p:cNvSpPr txBox="1"/>
          <p:nvPr/>
        </p:nvSpPr>
        <p:spPr>
          <a:xfrm rot="-1380000">
            <a:off x="4984750" y="15509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0" name="Text Box 18"/>
          <p:cNvSpPr txBox="1"/>
          <p:nvPr/>
        </p:nvSpPr>
        <p:spPr>
          <a:xfrm rot="-180000">
            <a:off x="5218113" y="22479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1" name="Text Box 19"/>
          <p:cNvSpPr txBox="1"/>
          <p:nvPr/>
        </p:nvSpPr>
        <p:spPr>
          <a:xfrm rot="-5350865">
            <a:off x="6462713" y="21240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2" name="Text Box 20"/>
          <p:cNvSpPr txBox="1"/>
          <p:nvPr/>
        </p:nvSpPr>
        <p:spPr>
          <a:xfrm rot="-170103">
            <a:off x="5743575" y="26035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3" name="Text Box 21"/>
          <p:cNvSpPr txBox="1"/>
          <p:nvPr/>
        </p:nvSpPr>
        <p:spPr>
          <a:xfrm rot="-5350865">
            <a:off x="5999163" y="34480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4" name="Text Box 22"/>
          <p:cNvSpPr txBox="1"/>
          <p:nvPr/>
        </p:nvSpPr>
        <p:spPr>
          <a:xfrm rot="1209897">
            <a:off x="1654175" y="29051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5" name="Text Box 23"/>
          <p:cNvSpPr txBox="1"/>
          <p:nvPr/>
        </p:nvSpPr>
        <p:spPr>
          <a:xfrm rot="4149897">
            <a:off x="2297113" y="3468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6" name="Text Box 24"/>
          <p:cNvSpPr txBox="1"/>
          <p:nvPr/>
        </p:nvSpPr>
        <p:spPr>
          <a:xfrm rot="-1380000">
            <a:off x="1758950" y="32416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7" name="Text Box 25"/>
          <p:cNvSpPr txBox="1"/>
          <p:nvPr/>
        </p:nvSpPr>
        <p:spPr>
          <a:xfrm rot="1029897">
            <a:off x="2640013" y="27670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8" name="Text Box 26"/>
          <p:cNvSpPr txBox="1"/>
          <p:nvPr/>
        </p:nvSpPr>
        <p:spPr>
          <a:xfrm rot="-1380000">
            <a:off x="3316288" y="3159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19" name="Text Box 27"/>
          <p:cNvSpPr txBox="1"/>
          <p:nvPr/>
        </p:nvSpPr>
        <p:spPr>
          <a:xfrm rot="-170103">
            <a:off x="941388" y="15430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0" name="Text Box 28"/>
          <p:cNvSpPr txBox="1"/>
          <p:nvPr/>
        </p:nvSpPr>
        <p:spPr>
          <a:xfrm rot="1029897">
            <a:off x="982663" y="3413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1" name="Text Box 29"/>
          <p:cNvSpPr txBox="1"/>
          <p:nvPr/>
        </p:nvSpPr>
        <p:spPr>
          <a:xfrm rot="-170103">
            <a:off x="3163888" y="3849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2" name="Text Box 30"/>
          <p:cNvSpPr txBox="1"/>
          <p:nvPr/>
        </p:nvSpPr>
        <p:spPr>
          <a:xfrm rot="-170103">
            <a:off x="4311650" y="31829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3" name="Text Box 31"/>
          <p:cNvSpPr txBox="1"/>
          <p:nvPr/>
        </p:nvSpPr>
        <p:spPr>
          <a:xfrm rot="-170103">
            <a:off x="4478338" y="3941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4" name="Text Box 32"/>
          <p:cNvSpPr txBox="1"/>
          <p:nvPr/>
        </p:nvSpPr>
        <p:spPr>
          <a:xfrm rot="-5070842">
            <a:off x="474663" y="2054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5" name="Text Box 33"/>
          <p:cNvSpPr txBox="1"/>
          <p:nvPr/>
        </p:nvSpPr>
        <p:spPr>
          <a:xfrm rot="4149897">
            <a:off x="1493838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6" name="Text Box 34"/>
          <p:cNvSpPr txBox="1"/>
          <p:nvPr/>
        </p:nvSpPr>
        <p:spPr>
          <a:xfrm rot="-170103">
            <a:off x="1397000" y="12906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7" name="Text Box 35"/>
          <p:cNvSpPr txBox="1"/>
          <p:nvPr/>
        </p:nvSpPr>
        <p:spPr>
          <a:xfrm rot="1029897">
            <a:off x="1492250" y="16970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8" name="Text Box 36"/>
          <p:cNvSpPr txBox="1"/>
          <p:nvPr/>
        </p:nvSpPr>
        <p:spPr>
          <a:xfrm rot="-1380000">
            <a:off x="2271713" y="11588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29" name="Text Box 37"/>
          <p:cNvSpPr txBox="1"/>
          <p:nvPr/>
        </p:nvSpPr>
        <p:spPr>
          <a:xfrm rot="-1380000">
            <a:off x="2841625" y="13287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0" name="Text Box 38"/>
          <p:cNvSpPr txBox="1"/>
          <p:nvPr/>
        </p:nvSpPr>
        <p:spPr>
          <a:xfrm rot="-180000">
            <a:off x="2570163" y="1892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1" name="Text Box 39"/>
          <p:cNvSpPr txBox="1"/>
          <p:nvPr/>
        </p:nvSpPr>
        <p:spPr>
          <a:xfrm rot="-1380000">
            <a:off x="3430588" y="15509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2" name="Text Box 40"/>
          <p:cNvSpPr txBox="1"/>
          <p:nvPr/>
        </p:nvSpPr>
        <p:spPr>
          <a:xfrm rot="-1380000">
            <a:off x="3003550" y="21320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3" name="Text Box 41"/>
          <p:cNvSpPr txBox="1"/>
          <p:nvPr/>
        </p:nvSpPr>
        <p:spPr>
          <a:xfrm rot="-1380000">
            <a:off x="3638550" y="22685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4" name="Text Box 42"/>
          <p:cNvSpPr txBox="1"/>
          <p:nvPr/>
        </p:nvSpPr>
        <p:spPr>
          <a:xfrm rot="1209897">
            <a:off x="5268913" y="35512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5" name="Text Box 43"/>
          <p:cNvSpPr txBox="1"/>
          <p:nvPr/>
        </p:nvSpPr>
        <p:spPr>
          <a:xfrm rot="-1030865">
            <a:off x="6467475" y="39068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6" name="Text Box 44"/>
          <p:cNvSpPr txBox="1"/>
          <p:nvPr/>
        </p:nvSpPr>
        <p:spPr>
          <a:xfrm rot="368503">
            <a:off x="5927725" y="28717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7" name="Text Box 45"/>
          <p:cNvSpPr txBox="1"/>
          <p:nvPr/>
        </p:nvSpPr>
        <p:spPr>
          <a:xfrm rot="829244">
            <a:off x="5438775" y="39862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8" name="Text Box 46"/>
          <p:cNvSpPr txBox="1"/>
          <p:nvPr/>
        </p:nvSpPr>
        <p:spPr>
          <a:xfrm rot="2702238">
            <a:off x="7720013" y="30765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39" name="Text Box 47"/>
          <p:cNvSpPr txBox="1"/>
          <p:nvPr/>
        </p:nvSpPr>
        <p:spPr>
          <a:xfrm rot="-3456638">
            <a:off x="6897688" y="3417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0" name="Text Box 48"/>
          <p:cNvSpPr txBox="1"/>
          <p:nvPr/>
        </p:nvSpPr>
        <p:spPr>
          <a:xfrm rot="-3180423">
            <a:off x="2116138" y="2336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1" name="Text Box 49"/>
          <p:cNvSpPr txBox="1"/>
          <p:nvPr/>
        </p:nvSpPr>
        <p:spPr>
          <a:xfrm rot="-3640556">
            <a:off x="7392988" y="36052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2" name="Text Box 50"/>
          <p:cNvSpPr txBox="1"/>
          <p:nvPr/>
        </p:nvSpPr>
        <p:spPr>
          <a:xfrm rot="1549510">
            <a:off x="7908925" y="21875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3" name="Text Box 51"/>
          <p:cNvSpPr txBox="1"/>
          <p:nvPr/>
        </p:nvSpPr>
        <p:spPr>
          <a:xfrm rot="4190103">
            <a:off x="4440238" y="2520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4" name="Text Box 52"/>
          <p:cNvSpPr txBox="1"/>
          <p:nvPr/>
        </p:nvSpPr>
        <p:spPr>
          <a:xfrm rot="8340000">
            <a:off x="5076825" y="31511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5" name="Text Box 53"/>
          <p:cNvSpPr txBox="1"/>
          <p:nvPr/>
        </p:nvSpPr>
        <p:spPr>
          <a:xfrm rot="-1160764">
            <a:off x="5927725" y="17637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6" name="Text Box 54"/>
          <p:cNvSpPr txBox="1"/>
          <p:nvPr/>
        </p:nvSpPr>
        <p:spPr>
          <a:xfrm rot="39237">
            <a:off x="5803900" y="2286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7" name="Text Box 55"/>
          <p:cNvSpPr txBox="1"/>
          <p:nvPr/>
        </p:nvSpPr>
        <p:spPr>
          <a:xfrm rot="-1160764">
            <a:off x="6488113" y="17859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8" name="Text Box 56"/>
          <p:cNvSpPr txBox="1"/>
          <p:nvPr/>
        </p:nvSpPr>
        <p:spPr>
          <a:xfrm rot="-1160764">
            <a:off x="6858000" y="20002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49" name="Text Box 57"/>
          <p:cNvSpPr txBox="1"/>
          <p:nvPr/>
        </p:nvSpPr>
        <p:spPr>
          <a:xfrm rot="39237">
            <a:off x="7339013" y="2470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0" name="Text Box 58"/>
          <p:cNvSpPr txBox="1"/>
          <p:nvPr/>
        </p:nvSpPr>
        <p:spPr>
          <a:xfrm rot="-1160764">
            <a:off x="7192963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1" name="Text Box 59"/>
          <p:cNvSpPr txBox="1"/>
          <p:nvPr/>
        </p:nvSpPr>
        <p:spPr>
          <a:xfrm rot="-1160764">
            <a:off x="7642225" y="19462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2" name="Text Box 60"/>
          <p:cNvSpPr txBox="1"/>
          <p:nvPr/>
        </p:nvSpPr>
        <p:spPr>
          <a:xfrm rot="-1160764">
            <a:off x="7443788" y="2806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3" name="Text Box 61"/>
          <p:cNvSpPr txBox="1"/>
          <p:nvPr/>
        </p:nvSpPr>
        <p:spPr>
          <a:xfrm rot="4190103">
            <a:off x="2919413" y="3354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4" name="Text Box 62"/>
          <p:cNvSpPr txBox="1"/>
          <p:nvPr/>
        </p:nvSpPr>
        <p:spPr>
          <a:xfrm rot="8340000">
            <a:off x="4078288" y="2828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5" name="Text Box 63"/>
          <p:cNvSpPr txBox="1"/>
          <p:nvPr/>
        </p:nvSpPr>
        <p:spPr>
          <a:xfrm rot="2810103">
            <a:off x="3967163" y="17494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6" name="Text Box 64"/>
          <p:cNvSpPr txBox="1"/>
          <p:nvPr/>
        </p:nvSpPr>
        <p:spPr>
          <a:xfrm rot="4010103">
            <a:off x="3967163" y="2292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7" name="Text Box 65"/>
          <p:cNvSpPr txBox="1"/>
          <p:nvPr/>
        </p:nvSpPr>
        <p:spPr>
          <a:xfrm rot="2810103">
            <a:off x="4525963" y="17716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8" name="Text Box 66"/>
          <p:cNvSpPr txBox="1"/>
          <p:nvPr/>
        </p:nvSpPr>
        <p:spPr>
          <a:xfrm rot="2810103">
            <a:off x="489743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59" name="Text Box 67"/>
          <p:cNvSpPr txBox="1"/>
          <p:nvPr/>
        </p:nvSpPr>
        <p:spPr>
          <a:xfrm rot="4010103">
            <a:off x="4897438" y="2528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0" name="Text Box 68"/>
          <p:cNvSpPr txBox="1"/>
          <p:nvPr/>
        </p:nvSpPr>
        <p:spPr>
          <a:xfrm rot="-1160764">
            <a:off x="6378575" y="2557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1" name="Text Box 69"/>
          <p:cNvSpPr txBox="1"/>
          <p:nvPr/>
        </p:nvSpPr>
        <p:spPr>
          <a:xfrm rot="4020000">
            <a:off x="5370513" y="26447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2" name="Text Box 70"/>
          <p:cNvSpPr txBox="1"/>
          <p:nvPr/>
        </p:nvSpPr>
        <p:spPr>
          <a:xfrm rot="-1160764">
            <a:off x="5753100" y="32321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3" name="Text Box 71"/>
          <p:cNvSpPr txBox="1"/>
          <p:nvPr/>
        </p:nvSpPr>
        <p:spPr>
          <a:xfrm rot="5400000">
            <a:off x="1293813" y="3241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4" name="Text Box 72"/>
          <p:cNvSpPr txBox="1"/>
          <p:nvPr/>
        </p:nvSpPr>
        <p:spPr>
          <a:xfrm rot="8340000">
            <a:off x="2035175" y="35655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5" name="Text Box 73"/>
          <p:cNvSpPr txBox="1"/>
          <p:nvPr/>
        </p:nvSpPr>
        <p:spPr>
          <a:xfrm rot="2810103">
            <a:off x="2014538" y="27463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6" name="Text Box 74"/>
          <p:cNvSpPr txBox="1"/>
          <p:nvPr/>
        </p:nvSpPr>
        <p:spPr>
          <a:xfrm rot="5220000">
            <a:off x="2449513" y="3028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7" name="Text Box 75"/>
          <p:cNvSpPr txBox="1"/>
          <p:nvPr/>
        </p:nvSpPr>
        <p:spPr>
          <a:xfrm rot="2810103">
            <a:off x="2963863" y="2760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8" name="Text Box 76"/>
          <p:cNvSpPr txBox="1"/>
          <p:nvPr/>
        </p:nvSpPr>
        <p:spPr>
          <a:xfrm rot="4020000">
            <a:off x="852488" y="19780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69" name="Text Box 77"/>
          <p:cNvSpPr txBox="1"/>
          <p:nvPr/>
        </p:nvSpPr>
        <p:spPr>
          <a:xfrm rot="5220000">
            <a:off x="855663" y="2911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0" name="Text Box 78"/>
          <p:cNvSpPr txBox="1"/>
          <p:nvPr/>
        </p:nvSpPr>
        <p:spPr>
          <a:xfrm rot="4020000">
            <a:off x="2617788" y="37544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1" name="Text Box 79"/>
          <p:cNvSpPr txBox="1"/>
          <p:nvPr/>
        </p:nvSpPr>
        <p:spPr>
          <a:xfrm rot="4020000">
            <a:off x="3856038" y="33813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2" name="Text Box 80"/>
          <p:cNvSpPr txBox="1"/>
          <p:nvPr/>
        </p:nvSpPr>
        <p:spPr>
          <a:xfrm rot="4020000">
            <a:off x="4224338" y="35941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3" name="Text Box 81"/>
          <p:cNvSpPr txBox="1"/>
          <p:nvPr/>
        </p:nvSpPr>
        <p:spPr>
          <a:xfrm rot="-880739">
            <a:off x="668338" y="252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4" name="Text Box 82"/>
          <p:cNvSpPr txBox="1"/>
          <p:nvPr/>
        </p:nvSpPr>
        <p:spPr>
          <a:xfrm rot="8340000">
            <a:off x="1408113" y="26050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5" name="Text Box 83"/>
          <p:cNvSpPr txBox="1"/>
          <p:nvPr/>
        </p:nvSpPr>
        <p:spPr>
          <a:xfrm rot="4020000">
            <a:off x="1824038" y="15255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6" name="Text Box 84"/>
          <p:cNvSpPr txBox="1"/>
          <p:nvPr/>
        </p:nvSpPr>
        <p:spPr>
          <a:xfrm rot="5220000">
            <a:off x="1824038" y="20685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7" name="Text Box 85"/>
          <p:cNvSpPr txBox="1"/>
          <p:nvPr/>
        </p:nvSpPr>
        <p:spPr>
          <a:xfrm rot="2810103">
            <a:off x="2382838" y="1546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8" name="Text Box 86"/>
          <p:cNvSpPr txBox="1"/>
          <p:nvPr/>
        </p:nvSpPr>
        <p:spPr>
          <a:xfrm rot="2810103">
            <a:off x="2754313" y="17621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79" name="Text Box 87"/>
          <p:cNvSpPr txBox="1"/>
          <p:nvPr/>
        </p:nvSpPr>
        <p:spPr>
          <a:xfrm rot="4010103">
            <a:off x="2481263" y="23272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0" name="Text Box 88"/>
          <p:cNvSpPr txBox="1"/>
          <p:nvPr/>
        </p:nvSpPr>
        <p:spPr>
          <a:xfrm rot="2810103">
            <a:off x="334168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1" name="Text Box 89"/>
          <p:cNvSpPr txBox="1"/>
          <p:nvPr/>
        </p:nvSpPr>
        <p:spPr>
          <a:xfrm rot="2810103">
            <a:off x="3227388" y="2419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2" name="Text Box 90"/>
          <p:cNvSpPr txBox="1"/>
          <p:nvPr/>
        </p:nvSpPr>
        <p:spPr>
          <a:xfrm rot="2810103">
            <a:off x="3598863" y="26352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3" name="Text Box 91"/>
          <p:cNvSpPr txBox="1"/>
          <p:nvPr/>
        </p:nvSpPr>
        <p:spPr>
          <a:xfrm rot="5400000">
            <a:off x="4903788" y="36957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4" name="Text Box 92"/>
          <p:cNvSpPr txBox="1"/>
          <p:nvPr/>
        </p:nvSpPr>
        <p:spPr>
          <a:xfrm rot="3159237">
            <a:off x="5973763" y="4019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5" name="Text Box 93"/>
          <p:cNvSpPr txBox="1"/>
          <p:nvPr/>
        </p:nvSpPr>
        <p:spPr>
          <a:xfrm rot="39237">
            <a:off x="6391275" y="34813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6" name="Text Box 94"/>
          <p:cNvSpPr txBox="1"/>
          <p:nvPr/>
        </p:nvSpPr>
        <p:spPr>
          <a:xfrm rot="-1160764">
            <a:off x="6951663" y="2960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7" name="Text Box 95"/>
          <p:cNvSpPr txBox="1"/>
          <p:nvPr/>
        </p:nvSpPr>
        <p:spPr>
          <a:xfrm rot="-1160764">
            <a:off x="7321550" y="3175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8" name="Text Box 96"/>
          <p:cNvSpPr txBox="1"/>
          <p:nvPr/>
        </p:nvSpPr>
        <p:spPr>
          <a:xfrm rot="39237">
            <a:off x="7008813" y="37433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89" name="Text Box 97"/>
          <p:cNvSpPr txBox="1"/>
          <p:nvPr/>
        </p:nvSpPr>
        <p:spPr>
          <a:xfrm rot="-1160764">
            <a:off x="7842250" y="34655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90" name="Text Box 98"/>
          <p:cNvSpPr txBox="1"/>
          <p:nvPr/>
        </p:nvSpPr>
        <p:spPr>
          <a:xfrm rot="-1160764">
            <a:off x="7796213" y="38338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91" name="Text Box 99"/>
          <p:cNvSpPr txBox="1"/>
          <p:nvPr/>
        </p:nvSpPr>
        <p:spPr>
          <a:xfrm rot="-1160764">
            <a:off x="6934200" y="11588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92" name="Text Box 100"/>
          <p:cNvSpPr txBox="1"/>
          <p:nvPr/>
        </p:nvSpPr>
        <p:spPr>
          <a:xfrm>
            <a:off x="3995738" y="-657225"/>
            <a:ext cx="118427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893" name="Text Box 101"/>
          <p:cNvSpPr txBox="1"/>
          <p:nvPr/>
        </p:nvSpPr>
        <p:spPr>
          <a:xfrm>
            <a:off x="-931862" y="1995488"/>
            <a:ext cx="40322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3894" name="Picture 102" descr="571218828155719218970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8575" y="545147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895" name="Picture 103" descr="34188821115571921897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313" y="191611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96" name="Text Box 104"/>
          <p:cNvSpPr txBox="1"/>
          <p:nvPr/>
        </p:nvSpPr>
        <p:spPr>
          <a:xfrm rot="-1160764">
            <a:off x="1465263" y="-565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97" name="Text Box 105"/>
          <p:cNvSpPr txBox="1"/>
          <p:nvPr/>
        </p:nvSpPr>
        <p:spPr>
          <a:xfrm rot="1480325">
            <a:off x="6069013" y="-5461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98" name="Text Box 106"/>
          <p:cNvSpPr txBox="1"/>
          <p:nvPr/>
        </p:nvSpPr>
        <p:spPr>
          <a:xfrm rot="-170103">
            <a:off x="-771525" y="7239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899" name="Text Box 107"/>
          <p:cNvSpPr txBox="1"/>
          <p:nvPr/>
        </p:nvSpPr>
        <p:spPr>
          <a:xfrm rot="-880739">
            <a:off x="-830262" y="45180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900" name="Text Box 108"/>
          <p:cNvSpPr txBox="1"/>
          <p:nvPr/>
        </p:nvSpPr>
        <p:spPr>
          <a:xfrm rot="-170103">
            <a:off x="935038" y="53800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901" name="Text Box 109"/>
          <p:cNvSpPr txBox="1"/>
          <p:nvPr/>
        </p:nvSpPr>
        <p:spPr>
          <a:xfrm rot="-1380000">
            <a:off x="7726363" y="539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902" name="Text Box 110"/>
          <p:cNvSpPr txBox="1"/>
          <p:nvPr/>
        </p:nvSpPr>
        <p:spPr>
          <a:xfrm rot="-3456638">
            <a:off x="9717088" y="43211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3903" name="Text Box 111"/>
          <p:cNvSpPr txBox="1"/>
          <p:nvPr/>
        </p:nvSpPr>
        <p:spPr>
          <a:xfrm rot="-4502721">
            <a:off x="9659938" y="1225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0592" name="Rectangle 112"/>
          <p:cNvSpPr/>
          <p:nvPr/>
        </p:nvSpPr>
        <p:spPr>
          <a:xfrm>
            <a:off x="777875" y="1279525"/>
            <a:ext cx="5376863" cy="1281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u="sng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人影给溪水染绿了，</a:t>
            </a:r>
            <a:endParaRPr lang="zh-CN" altLang="en-US" sz="3200" b="1" u="sng" dirty="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u="sng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钓竿上立着一只红蜻蜓。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3905" name="Picture 113" descr="3719751811557192189715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74725" y="165100"/>
            <a:ext cx="1944688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906" name="Rectangle 114"/>
          <p:cNvSpPr/>
          <p:nvPr/>
        </p:nvSpPr>
        <p:spPr>
          <a:xfrm>
            <a:off x="2549525" y="803275"/>
            <a:ext cx="12160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溪 边</a:t>
            </a:r>
            <a:endParaRPr lang="zh-CN" altLang="en-US" sz="32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Text Box 2"/>
          <p:cNvSpPr txBox="1"/>
          <p:nvPr/>
        </p:nvSpPr>
        <p:spPr>
          <a:xfrm>
            <a:off x="815975" y="2289175"/>
            <a:ext cx="1584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结构：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5843" name="Text Box 3"/>
          <p:cNvSpPr txBox="1"/>
          <p:nvPr/>
        </p:nvSpPr>
        <p:spPr>
          <a:xfrm>
            <a:off x="815975" y="2970213"/>
            <a:ext cx="158432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部首：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5844" name="Text Box 4"/>
          <p:cNvSpPr txBox="1"/>
          <p:nvPr/>
        </p:nvSpPr>
        <p:spPr>
          <a:xfrm>
            <a:off x="827088" y="3740150"/>
            <a:ext cx="225425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书写指导：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5845" name="Text Box 5"/>
          <p:cNvSpPr txBox="1"/>
          <p:nvPr/>
        </p:nvSpPr>
        <p:spPr>
          <a:xfrm>
            <a:off x="2687638" y="3652838"/>
            <a:ext cx="5757862" cy="11096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1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上下对正。“木”底横稍长以托上。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35846" name="Text Box 6"/>
          <p:cNvSpPr txBox="1"/>
          <p:nvPr/>
        </p:nvSpPr>
        <p:spPr>
          <a:xfrm>
            <a:off x="725488" y="1258888"/>
            <a:ext cx="1171575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rǎn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5847" name="Text Box 7"/>
          <p:cNvSpPr txBox="1"/>
          <p:nvPr/>
        </p:nvSpPr>
        <p:spPr>
          <a:xfrm>
            <a:off x="1954213" y="971550"/>
            <a:ext cx="1181100" cy="1323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</a:rPr>
              <a:t>染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5848" name="Group 8"/>
          <p:cNvGrpSpPr/>
          <p:nvPr/>
        </p:nvGrpSpPr>
        <p:grpSpPr>
          <a:xfrm>
            <a:off x="827088" y="-6350"/>
            <a:ext cx="4603750" cy="1128713"/>
            <a:chOff x="521" y="-4"/>
            <a:chExt cx="2900" cy="711"/>
          </a:xfrm>
        </p:grpSpPr>
        <p:pic>
          <p:nvPicPr>
            <p:cNvPr id="35853" name="Picture 9" descr="5418800731557192189731.pn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733" y="-4"/>
              <a:ext cx="2688" cy="711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854" name="Picture 10" descr="8134159311557192189731.pn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1" y="138"/>
              <a:ext cx="460" cy="40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5849" name="Text Box 11"/>
          <p:cNvSpPr txBox="1"/>
          <p:nvPr/>
        </p:nvSpPr>
        <p:spPr>
          <a:xfrm>
            <a:off x="2065338" y="2284413"/>
            <a:ext cx="1473200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</a:rPr>
              <a:t>上下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35850" name="Text Box 12"/>
          <p:cNvSpPr txBox="1"/>
          <p:nvPr/>
        </p:nvSpPr>
        <p:spPr>
          <a:xfrm>
            <a:off x="2127250" y="2978150"/>
            <a:ext cx="738188" cy="584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</a:rPr>
              <a:t>木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35851" name="Picture 13" descr="854391857155719218973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588" y="1897063"/>
            <a:ext cx="1677987" cy="708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8" name="染.wmv" descr="1904703511557192189731.png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41788" y="982663"/>
            <a:ext cx="2535237" cy="25368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5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1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8"/>
                  </p:tgtEl>
                </p:cond>
              </p:nextCondLst>
            </p:seq>
            <p:video fullScrn="1"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8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Text Box 2"/>
          <p:cNvSpPr txBox="1"/>
          <p:nvPr/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891" name="Text Box 3"/>
          <p:cNvSpPr txBox="1"/>
          <p:nvPr/>
        </p:nvSpPr>
        <p:spPr>
          <a:xfrm rot="-280096">
            <a:off x="3587750" y="12414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892" name="Text Box 4"/>
          <p:cNvSpPr txBox="1"/>
          <p:nvPr/>
        </p:nvSpPr>
        <p:spPr>
          <a:xfrm rot="-5350865">
            <a:off x="6015038" y="13303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893" name="Text Box 5"/>
          <p:cNvSpPr txBox="1"/>
          <p:nvPr/>
        </p:nvSpPr>
        <p:spPr>
          <a:xfrm rot="-4150865">
            <a:off x="5484813" y="17383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894" name="Text Box 6"/>
          <p:cNvSpPr txBox="1"/>
          <p:nvPr/>
        </p:nvSpPr>
        <p:spPr>
          <a:xfrm rot="-5350865">
            <a:off x="6573838" y="13525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895" name="Text Box 7"/>
          <p:cNvSpPr txBox="1"/>
          <p:nvPr/>
        </p:nvSpPr>
        <p:spPr>
          <a:xfrm rot="-424911">
            <a:off x="7221538" y="158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896" name="Text Box 8"/>
          <p:cNvSpPr txBox="1"/>
          <p:nvPr/>
        </p:nvSpPr>
        <p:spPr>
          <a:xfrm rot="-4150865">
            <a:off x="7808913" y="2513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897" name="Text Box 9"/>
          <p:cNvSpPr txBox="1"/>
          <p:nvPr/>
        </p:nvSpPr>
        <p:spPr>
          <a:xfrm rot="657351">
            <a:off x="5602288" y="13477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898" name="Text Box 10"/>
          <p:cNvSpPr txBox="1"/>
          <p:nvPr/>
        </p:nvSpPr>
        <p:spPr>
          <a:xfrm rot="1480325">
            <a:off x="7545388" y="125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899" name="Text Box 11"/>
          <p:cNvSpPr txBox="1"/>
          <p:nvPr/>
        </p:nvSpPr>
        <p:spPr>
          <a:xfrm rot="-5350865">
            <a:off x="6132513" y="21907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0" name="Text Box 12"/>
          <p:cNvSpPr txBox="1"/>
          <p:nvPr/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1" name="Text Box 13"/>
          <p:cNvSpPr txBox="1"/>
          <p:nvPr/>
        </p:nvSpPr>
        <p:spPr>
          <a:xfrm rot="4149897">
            <a:off x="4618038" y="3511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2" name="Text Box 14"/>
          <p:cNvSpPr txBox="1"/>
          <p:nvPr/>
        </p:nvSpPr>
        <p:spPr>
          <a:xfrm rot="-1380000">
            <a:off x="4054475" y="13144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3" name="Text Box 15"/>
          <p:cNvSpPr txBox="1"/>
          <p:nvPr/>
        </p:nvSpPr>
        <p:spPr>
          <a:xfrm rot="-180000">
            <a:off x="4284663" y="2066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4" name="Text Box 16"/>
          <p:cNvSpPr txBox="1"/>
          <p:nvPr/>
        </p:nvSpPr>
        <p:spPr>
          <a:xfrm rot="-1380000">
            <a:off x="4614863" y="13366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5" name="Text Box 17"/>
          <p:cNvSpPr txBox="1"/>
          <p:nvPr/>
        </p:nvSpPr>
        <p:spPr>
          <a:xfrm rot="-1380000">
            <a:off x="4984750" y="15509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6" name="Text Box 18"/>
          <p:cNvSpPr txBox="1"/>
          <p:nvPr/>
        </p:nvSpPr>
        <p:spPr>
          <a:xfrm rot="-180000">
            <a:off x="5218113" y="22479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7" name="Text Box 19"/>
          <p:cNvSpPr txBox="1"/>
          <p:nvPr/>
        </p:nvSpPr>
        <p:spPr>
          <a:xfrm rot="-5350865">
            <a:off x="6462713" y="21240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8" name="Text Box 20"/>
          <p:cNvSpPr txBox="1"/>
          <p:nvPr/>
        </p:nvSpPr>
        <p:spPr>
          <a:xfrm rot="-170103">
            <a:off x="5743575" y="26035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09" name="Text Box 21"/>
          <p:cNvSpPr txBox="1"/>
          <p:nvPr/>
        </p:nvSpPr>
        <p:spPr>
          <a:xfrm rot="-5350865">
            <a:off x="5999163" y="34480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0" name="Text Box 22"/>
          <p:cNvSpPr txBox="1"/>
          <p:nvPr/>
        </p:nvSpPr>
        <p:spPr>
          <a:xfrm rot="1209897">
            <a:off x="1654175" y="29051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1" name="Text Box 23"/>
          <p:cNvSpPr txBox="1"/>
          <p:nvPr/>
        </p:nvSpPr>
        <p:spPr>
          <a:xfrm rot="4149897">
            <a:off x="2297113" y="3468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2" name="Text Box 24"/>
          <p:cNvSpPr txBox="1"/>
          <p:nvPr/>
        </p:nvSpPr>
        <p:spPr>
          <a:xfrm rot="-1380000">
            <a:off x="1758950" y="32416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3" name="Text Box 25"/>
          <p:cNvSpPr txBox="1"/>
          <p:nvPr/>
        </p:nvSpPr>
        <p:spPr>
          <a:xfrm rot="1029897">
            <a:off x="2640013" y="27670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4" name="Text Box 26"/>
          <p:cNvSpPr txBox="1"/>
          <p:nvPr/>
        </p:nvSpPr>
        <p:spPr>
          <a:xfrm rot="-1380000">
            <a:off x="3316288" y="3159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5" name="Text Box 27"/>
          <p:cNvSpPr txBox="1"/>
          <p:nvPr/>
        </p:nvSpPr>
        <p:spPr>
          <a:xfrm rot="-170103">
            <a:off x="941388" y="15430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6" name="Text Box 28"/>
          <p:cNvSpPr txBox="1"/>
          <p:nvPr/>
        </p:nvSpPr>
        <p:spPr>
          <a:xfrm rot="1029897">
            <a:off x="982663" y="3413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7" name="Text Box 29"/>
          <p:cNvSpPr txBox="1"/>
          <p:nvPr/>
        </p:nvSpPr>
        <p:spPr>
          <a:xfrm rot="-170103">
            <a:off x="3163888" y="3849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8" name="Text Box 30"/>
          <p:cNvSpPr txBox="1"/>
          <p:nvPr/>
        </p:nvSpPr>
        <p:spPr>
          <a:xfrm rot="-170103">
            <a:off x="4311650" y="31829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19" name="Text Box 31"/>
          <p:cNvSpPr txBox="1"/>
          <p:nvPr/>
        </p:nvSpPr>
        <p:spPr>
          <a:xfrm rot="-170103">
            <a:off x="4478338" y="3941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0" name="Text Box 32"/>
          <p:cNvSpPr txBox="1"/>
          <p:nvPr/>
        </p:nvSpPr>
        <p:spPr>
          <a:xfrm rot="-5070842">
            <a:off x="474663" y="2054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1" name="Text Box 33"/>
          <p:cNvSpPr txBox="1"/>
          <p:nvPr/>
        </p:nvSpPr>
        <p:spPr>
          <a:xfrm rot="4149897">
            <a:off x="1493838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2" name="Text Box 34"/>
          <p:cNvSpPr txBox="1"/>
          <p:nvPr/>
        </p:nvSpPr>
        <p:spPr>
          <a:xfrm rot="-170103">
            <a:off x="1397000" y="12906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3" name="Text Box 35"/>
          <p:cNvSpPr txBox="1"/>
          <p:nvPr/>
        </p:nvSpPr>
        <p:spPr>
          <a:xfrm rot="1029897">
            <a:off x="1492250" y="16970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4" name="Text Box 36"/>
          <p:cNvSpPr txBox="1"/>
          <p:nvPr/>
        </p:nvSpPr>
        <p:spPr>
          <a:xfrm rot="-1380000">
            <a:off x="2271713" y="11588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5" name="Text Box 37"/>
          <p:cNvSpPr txBox="1"/>
          <p:nvPr/>
        </p:nvSpPr>
        <p:spPr>
          <a:xfrm rot="-1380000">
            <a:off x="2841625" y="13287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6" name="Text Box 38"/>
          <p:cNvSpPr txBox="1"/>
          <p:nvPr/>
        </p:nvSpPr>
        <p:spPr>
          <a:xfrm rot="-180000">
            <a:off x="2570163" y="1892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7" name="Text Box 39"/>
          <p:cNvSpPr txBox="1"/>
          <p:nvPr/>
        </p:nvSpPr>
        <p:spPr>
          <a:xfrm rot="-1380000">
            <a:off x="3430588" y="15509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8" name="Text Box 40"/>
          <p:cNvSpPr txBox="1"/>
          <p:nvPr/>
        </p:nvSpPr>
        <p:spPr>
          <a:xfrm rot="-1380000">
            <a:off x="3003550" y="21320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29" name="Text Box 41"/>
          <p:cNvSpPr txBox="1"/>
          <p:nvPr/>
        </p:nvSpPr>
        <p:spPr>
          <a:xfrm rot="-1380000">
            <a:off x="3638550" y="22685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0" name="Text Box 42"/>
          <p:cNvSpPr txBox="1"/>
          <p:nvPr/>
        </p:nvSpPr>
        <p:spPr>
          <a:xfrm rot="1209897">
            <a:off x="5268913" y="35512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1" name="Text Box 43"/>
          <p:cNvSpPr txBox="1"/>
          <p:nvPr/>
        </p:nvSpPr>
        <p:spPr>
          <a:xfrm rot="-1030865">
            <a:off x="6467475" y="39068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2" name="Text Box 44"/>
          <p:cNvSpPr txBox="1"/>
          <p:nvPr/>
        </p:nvSpPr>
        <p:spPr>
          <a:xfrm rot="368503">
            <a:off x="5927725" y="28717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3" name="Text Box 45"/>
          <p:cNvSpPr txBox="1"/>
          <p:nvPr/>
        </p:nvSpPr>
        <p:spPr>
          <a:xfrm rot="829244">
            <a:off x="5438775" y="39862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4" name="Text Box 46"/>
          <p:cNvSpPr txBox="1"/>
          <p:nvPr/>
        </p:nvSpPr>
        <p:spPr>
          <a:xfrm rot="2702238">
            <a:off x="7720013" y="30765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5" name="Text Box 47"/>
          <p:cNvSpPr txBox="1"/>
          <p:nvPr/>
        </p:nvSpPr>
        <p:spPr>
          <a:xfrm rot="-3456638">
            <a:off x="6897688" y="3417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6" name="Text Box 48"/>
          <p:cNvSpPr txBox="1"/>
          <p:nvPr/>
        </p:nvSpPr>
        <p:spPr>
          <a:xfrm rot="-3180423">
            <a:off x="2116138" y="2336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7" name="Text Box 49"/>
          <p:cNvSpPr txBox="1"/>
          <p:nvPr/>
        </p:nvSpPr>
        <p:spPr>
          <a:xfrm rot="-3640556">
            <a:off x="7392988" y="36052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8" name="Text Box 50"/>
          <p:cNvSpPr txBox="1"/>
          <p:nvPr/>
        </p:nvSpPr>
        <p:spPr>
          <a:xfrm rot="1549510">
            <a:off x="7908925" y="21875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39" name="Text Box 51"/>
          <p:cNvSpPr txBox="1"/>
          <p:nvPr/>
        </p:nvSpPr>
        <p:spPr>
          <a:xfrm rot="4190103">
            <a:off x="4440238" y="2520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0" name="Text Box 52"/>
          <p:cNvSpPr txBox="1"/>
          <p:nvPr/>
        </p:nvSpPr>
        <p:spPr>
          <a:xfrm rot="8340000">
            <a:off x="5076825" y="31511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1" name="Text Box 53"/>
          <p:cNvSpPr txBox="1"/>
          <p:nvPr/>
        </p:nvSpPr>
        <p:spPr>
          <a:xfrm rot="-1160764">
            <a:off x="5927725" y="17637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2" name="Text Box 54"/>
          <p:cNvSpPr txBox="1"/>
          <p:nvPr/>
        </p:nvSpPr>
        <p:spPr>
          <a:xfrm rot="39237">
            <a:off x="5803900" y="2286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3" name="Text Box 55"/>
          <p:cNvSpPr txBox="1"/>
          <p:nvPr/>
        </p:nvSpPr>
        <p:spPr>
          <a:xfrm rot="-1160764">
            <a:off x="6488113" y="17859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4" name="Text Box 56"/>
          <p:cNvSpPr txBox="1"/>
          <p:nvPr/>
        </p:nvSpPr>
        <p:spPr>
          <a:xfrm rot="-1160764">
            <a:off x="6858000" y="20002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5" name="Text Box 57"/>
          <p:cNvSpPr txBox="1"/>
          <p:nvPr/>
        </p:nvSpPr>
        <p:spPr>
          <a:xfrm rot="39237">
            <a:off x="7339013" y="2470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6" name="Text Box 58"/>
          <p:cNvSpPr txBox="1"/>
          <p:nvPr/>
        </p:nvSpPr>
        <p:spPr>
          <a:xfrm rot="-1160764">
            <a:off x="7192963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7" name="Text Box 59"/>
          <p:cNvSpPr txBox="1"/>
          <p:nvPr/>
        </p:nvSpPr>
        <p:spPr>
          <a:xfrm rot="-1160764">
            <a:off x="7642225" y="19462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8" name="Text Box 60"/>
          <p:cNvSpPr txBox="1"/>
          <p:nvPr/>
        </p:nvSpPr>
        <p:spPr>
          <a:xfrm rot="-1160764">
            <a:off x="7443788" y="2806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49" name="Text Box 61"/>
          <p:cNvSpPr txBox="1"/>
          <p:nvPr/>
        </p:nvSpPr>
        <p:spPr>
          <a:xfrm rot="4190103">
            <a:off x="2919413" y="3354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0" name="Text Box 62"/>
          <p:cNvSpPr txBox="1"/>
          <p:nvPr/>
        </p:nvSpPr>
        <p:spPr>
          <a:xfrm rot="8340000">
            <a:off x="4078288" y="2828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1" name="Text Box 63"/>
          <p:cNvSpPr txBox="1"/>
          <p:nvPr/>
        </p:nvSpPr>
        <p:spPr>
          <a:xfrm rot="2810103">
            <a:off x="3967163" y="17494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2" name="Text Box 64"/>
          <p:cNvSpPr txBox="1"/>
          <p:nvPr/>
        </p:nvSpPr>
        <p:spPr>
          <a:xfrm rot="4010103">
            <a:off x="3967163" y="2292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3" name="Text Box 65"/>
          <p:cNvSpPr txBox="1"/>
          <p:nvPr/>
        </p:nvSpPr>
        <p:spPr>
          <a:xfrm rot="2810103">
            <a:off x="4525963" y="17716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4" name="Text Box 66"/>
          <p:cNvSpPr txBox="1"/>
          <p:nvPr/>
        </p:nvSpPr>
        <p:spPr>
          <a:xfrm rot="2810103">
            <a:off x="489743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5" name="Text Box 67"/>
          <p:cNvSpPr txBox="1"/>
          <p:nvPr/>
        </p:nvSpPr>
        <p:spPr>
          <a:xfrm rot="4010103">
            <a:off x="4897438" y="2528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6" name="Text Box 68"/>
          <p:cNvSpPr txBox="1"/>
          <p:nvPr/>
        </p:nvSpPr>
        <p:spPr>
          <a:xfrm rot="-1160764">
            <a:off x="6378575" y="2557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7" name="Text Box 69"/>
          <p:cNvSpPr txBox="1"/>
          <p:nvPr/>
        </p:nvSpPr>
        <p:spPr>
          <a:xfrm rot="4020000">
            <a:off x="5370513" y="26447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8" name="Text Box 70"/>
          <p:cNvSpPr txBox="1"/>
          <p:nvPr/>
        </p:nvSpPr>
        <p:spPr>
          <a:xfrm rot="-1160764">
            <a:off x="5753100" y="32321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59" name="Text Box 71"/>
          <p:cNvSpPr txBox="1"/>
          <p:nvPr/>
        </p:nvSpPr>
        <p:spPr>
          <a:xfrm rot="5400000">
            <a:off x="1293813" y="3241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0" name="Text Box 72"/>
          <p:cNvSpPr txBox="1"/>
          <p:nvPr/>
        </p:nvSpPr>
        <p:spPr>
          <a:xfrm rot="8340000">
            <a:off x="2035175" y="35655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1" name="Text Box 73"/>
          <p:cNvSpPr txBox="1"/>
          <p:nvPr/>
        </p:nvSpPr>
        <p:spPr>
          <a:xfrm rot="2810103">
            <a:off x="2014538" y="27463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2" name="Text Box 74"/>
          <p:cNvSpPr txBox="1"/>
          <p:nvPr/>
        </p:nvSpPr>
        <p:spPr>
          <a:xfrm rot="5220000">
            <a:off x="2449513" y="3028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3" name="Text Box 75"/>
          <p:cNvSpPr txBox="1"/>
          <p:nvPr/>
        </p:nvSpPr>
        <p:spPr>
          <a:xfrm rot="2810103">
            <a:off x="2963863" y="2760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4" name="Text Box 76"/>
          <p:cNvSpPr txBox="1"/>
          <p:nvPr/>
        </p:nvSpPr>
        <p:spPr>
          <a:xfrm rot="4020000">
            <a:off x="852488" y="19780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5" name="Text Box 77"/>
          <p:cNvSpPr txBox="1"/>
          <p:nvPr/>
        </p:nvSpPr>
        <p:spPr>
          <a:xfrm rot="5220000">
            <a:off x="855663" y="2911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6" name="Text Box 78"/>
          <p:cNvSpPr txBox="1"/>
          <p:nvPr/>
        </p:nvSpPr>
        <p:spPr>
          <a:xfrm rot="4020000">
            <a:off x="2617788" y="37544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7" name="Text Box 79"/>
          <p:cNvSpPr txBox="1"/>
          <p:nvPr/>
        </p:nvSpPr>
        <p:spPr>
          <a:xfrm rot="4020000">
            <a:off x="3856038" y="33813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8" name="Text Box 80"/>
          <p:cNvSpPr txBox="1"/>
          <p:nvPr/>
        </p:nvSpPr>
        <p:spPr>
          <a:xfrm rot="4020000">
            <a:off x="4224338" y="35941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69" name="Text Box 81"/>
          <p:cNvSpPr txBox="1"/>
          <p:nvPr/>
        </p:nvSpPr>
        <p:spPr>
          <a:xfrm rot="-880739">
            <a:off x="668338" y="252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0" name="Text Box 82"/>
          <p:cNvSpPr txBox="1"/>
          <p:nvPr/>
        </p:nvSpPr>
        <p:spPr>
          <a:xfrm rot="8340000">
            <a:off x="1408113" y="26050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1" name="Text Box 83"/>
          <p:cNvSpPr txBox="1"/>
          <p:nvPr/>
        </p:nvSpPr>
        <p:spPr>
          <a:xfrm rot="4020000">
            <a:off x="1824038" y="15255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2" name="Text Box 84"/>
          <p:cNvSpPr txBox="1"/>
          <p:nvPr/>
        </p:nvSpPr>
        <p:spPr>
          <a:xfrm rot="5220000">
            <a:off x="1824038" y="20685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3" name="Text Box 85"/>
          <p:cNvSpPr txBox="1"/>
          <p:nvPr/>
        </p:nvSpPr>
        <p:spPr>
          <a:xfrm rot="2810103">
            <a:off x="2382838" y="1546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4" name="Text Box 86"/>
          <p:cNvSpPr txBox="1"/>
          <p:nvPr/>
        </p:nvSpPr>
        <p:spPr>
          <a:xfrm rot="2810103">
            <a:off x="2754313" y="17621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5" name="Text Box 87"/>
          <p:cNvSpPr txBox="1"/>
          <p:nvPr/>
        </p:nvSpPr>
        <p:spPr>
          <a:xfrm rot="4010103">
            <a:off x="2481263" y="23272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6" name="Text Box 88"/>
          <p:cNvSpPr txBox="1"/>
          <p:nvPr/>
        </p:nvSpPr>
        <p:spPr>
          <a:xfrm rot="2810103">
            <a:off x="334168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7" name="Text Box 89"/>
          <p:cNvSpPr txBox="1"/>
          <p:nvPr/>
        </p:nvSpPr>
        <p:spPr>
          <a:xfrm rot="2810103">
            <a:off x="3227388" y="2419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8" name="Text Box 90"/>
          <p:cNvSpPr txBox="1"/>
          <p:nvPr/>
        </p:nvSpPr>
        <p:spPr>
          <a:xfrm rot="2810103">
            <a:off x="3598863" y="26352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79" name="Text Box 91"/>
          <p:cNvSpPr txBox="1"/>
          <p:nvPr/>
        </p:nvSpPr>
        <p:spPr>
          <a:xfrm rot="5400000">
            <a:off x="4903788" y="36957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80" name="Text Box 92"/>
          <p:cNvSpPr txBox="1"/>
          <p:nvPr/>
        </p:nvSpPr>
        <p:spPr>
          <a:xfrm rot="3159237">
            <a:off x="5973763" y="4019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81" name="Text Box 93"/>
          <p:cNvSpPr txBox="1"/>
          <p:nvPr/>
        </p:nvSpPr>
        <p:spPr>
          <a:xfrm rot="39237">
            <a:off x="6391275" y="34813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82" name="Text Box 94"/>
          <p:cNvSpPr txBox="1"/>
          <p:nvPr/>
        </p:nvSpPr>
        <p:spPr>
          <a:xfrm rot="-1160764">
            <a:off x="6951663" y="2960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83" name="Text Box 95"/>
          <p:cNvSpPr txBox="1"/>
          <p:nvPr/>
        </p:nvSpPr>
        <p:spPr>
          <a:xfrm rot="-1160764">
            <a:off x="7321550" y="3175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84" name="Text Box 96"/>
          <p:cNvSpPr txBox="1"/>
          <p:nvPr/>
        </p:nvSpPr>
        <p:spPr>
          <a:xfrm rot="39237">
            <a:off x="7008813" y="37433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85" name="Text Box 97"/>
          <p:cNvSpPr txBox="1"/>
          <p:nvPr/>
        </p:nvSpPr>
        <p:spPr>
          <a:xfrm rot="-1160764">
            <a:off x="7842250" y="34655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86" name="Text Box 98"/>
          <p:cNvSpPr txBox="1"/>
          <p:nvPr/>
        </p:nvSpPr>
        <p:spPr>
          <a:xfrm rot="-1160764">
            <a:off x="7796213" y="38338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87" name="Text Box 99"/>
          <p:cNvSpPr txBox="1"/>
          <p:nvPr/>
        </p:nvSpPr>
        <p:spPr>
          <a:xfrm rot="-1160764">
            <a:off x="6934200" y="11588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88" name="Text Box 100"/>
          <p:cNvSpPr txBox="1"/>
          <p:nvPr/>
        </p:nvSpPr>
        <p:spPr>
          <a:xfrm>
            <a:off x="3995738" y="-657225"/>
            <a:ext cx="118427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989" name="Text Box 101"/>
          <p:cNvSpPr txBox="1"/>
          <p:nvPr/>
        </p:nvSpPr>
        <p:spPr>
          <a:xfrm>
            <a:off x="-931862" y="1995488"/>
            <a:ext cx="40322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7990" name="Picture 102" descr="571218828155719218970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8575" y="545147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991" name="Picture 103" descr="34188821115571921897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313" y="191611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992" name="Text Box 104"/>
          <p:cNvSpPr txBox="1"/>
          <p:nvPr/>
        </p:nvSpPr>
        <p:spPr>
          <a:xfrm rot="-1160764">
            <a:off x="1465263" y="-565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93" name="Text Box 105"/>
          <p:cNvSpPr txBox="1"/>
          <p:nvPr/>
        </p:nvSpPr>
        <p:spPr>
          <a:xfrm rot="1480325">
            <a:off x="6069013" y="-5461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94" name="Text Box 106"/>
          <p:cNvSpPr txBox="1"/>
          <p:nvPr/>
        </p:nvSpPr>
        <p:spPr>
          <a:xfrm rot="-170103">
            <a:off x="-771525" y="7239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95" name="Text Box 107"/>
          <p:cNvSpPr txBox="1"/>
          <p:nvPr/>
        </p:nvSpPr>
        <p:spPr>
          <a:xfrm rot="-880739">
            <a:off x="-830262" y="45180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96" name="Text Box 108"/>
          <p:cNvSpPr txBox="1"/>
          <p:nvPr/>
        </p:nvSpPr>
        <p:spPr>
          <a:xfrm rot="-170103">
            <a:off x="935038" y="53800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97" name="Text Box 109"/>
          <p:cNvSpPr txBox="1"/>
          <p:nvPr/>
        </p:nvSpPr>
        <p:spPr>
          <a:xfrm rot="-1380000">
            <a:off x="7726363" y="539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98" name="Text Box 110"/>
          <p:cNvSpPr txBox="1"/>
          <p:nvPr/>
        </p:nvSpPr>
        <p:spPr>
          <a:xfrm rot="-3456638">
            <a:off x="9717088" y="43211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37999" name="Text Box 111"/>
          <p:cNvSpPr txBox="1"/>
          <p:nvPr/>
        </p:nvSpPr>
        <p:spPr>
          <a:xfrm rot="-4502721">
            <a:off x="9659938" y="1225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2640" name="Rectangle 112"/>
          <p:cNvSpPr/>
          <p:nvPr/>
        </p:nvSpPr>
        <p:spPr>
          <a:xfrm>
            <a:off x="777875" y="1279525"/>
            <a:ext cx="5376863" cy="1281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u="sng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人影给溪水染绿了，</a:t>
            </a:r>
            <a:endParaRPr lang="zh-CN" altLang="en-US" sz="3200" b="1" u="sng" dirty="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u="sng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钓竿上立着一只红蜻蜓。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8001" name="Picture 113" descr="3719751811557192189715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74725" y="165100"/>
            <a:ext cx="1944688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002" name="Rectangle 114"/>
          <p:cNvSpPr/>
          <p:nvPr/>
        </p:nvSpPr>
        <p:spPr>
          <a:xfrm>
            <a:off x="2549525" y="803275"/>
            <a:ext cx="12160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溪 边</a:t>
            </a:r>
            <a:endParaRPr lang="zh-CN" altLang="en-US" sz="32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39938" name="直接连接符 18"/>
          <p:cNvCxnSpPr/>
          <p:nvPr>
            <p:custDataLst>
              <p:tags r:id="rId1"/>
            </p:custDataLst>
          </p:nvPr>
        </p:nvCxnSpPr>
        <p:spPr>
          <a:xfrm>
            <a:off x="4605338" y="695325"/>
            <a:ext cx="263525" cy="0"/>
          </a:xfrm>
          <a:prstGeom prst="line">
            <a:avLst/>
          </a:prstGeom>
          <a:ln w="12700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1" name="圆角矩形 20"/>
          <p:cNvSpPr/>
          <p:nvPr>
            <p:custDataLst>
              <p:tags r:id="rId2"/>
            </p:custDataLst>
          </p:nvPr>
        </p:nvSpPr>
        <p:spPr>
          <a:xfrm>
            <a:off x="1389063" y="1684338"/>
            <a:ext cx="6696075" cy="2957513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endParaRPr kumimoji="0" lang="zh-CN" altLang="en-US" sz="1015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椭圆 21"/>
          <p:cNvSpPr/>
          <p:nvPr>
            <p:custDataLst>
              <p:tags r:id="rId3"/>
            </p:custDataLst>
          </p:nvPr>
        </p:nvSpPr>
        <p:spPr>
          <a:xfrm flipH="1">
            <a:off x="581025" y="2063750"/>
            <a:ext cx="423863" cy="423863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</a:ln>
          <a:effectLst/>
        </p:spPr>
        <p:txBody>
          <a:bodyPr lIns="68562" tIns="34281" rIns="68562" bIns="3428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endParaRPr kumimoji="0" lang="zh-CN" altLang="en-US" sz="1015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椭圆 22"/>
          <p:cNvSpPr/>
          <p:nvPr>
            <p:custDataLst>
              <p:tags r:id="rId4"/>
            </p:custDataLst>
          </p:nvPr>
        </p:nvSpPr>
        <p:spPr>
          <a:xfrm flipH="1">
            <a:off x="569913" y="1533525"/>
            <a:ext cx="206375" cy="207963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</a:ln>
          <a:effectLst/>
        </p:spPr>
        <p:txBody>
          <a:bodyPr lIns="68562" tIns="34281" rIns="68562" bIns="3428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endParaRPr kumimoji="0" lang="zh-CN" altLang="en-US" sz="1015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椭圆 23"/>
          <p:cNvSpPr/>
          <p:nvPr>
            <p:custDataLst>
              <p:tags r:id="rId5"/>
            </p:custDataLst>
          </p:nvPr>
        </p:nvSpPr>
        <p:spPr>
          <a:xfrm flipH="1">
            <a:off x="1955800" y="1227138"/>
            <a:ext cx="207963" cy="206375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</a:ln>
          <a:effectLst/>
        </p:spPr>
        <p:txBody>
          <a:bodyPr lIns="68562" tIns="34281" rIns="68562" bIns="3428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endParaRPr kumimoji="0" lang="zh-CN" altLang="en-US" sz="1015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椭圆 24"/>
          <p:cNvSpPr/>
          <p:nvPr>
            <p:custDataLst>
              <p:tags r:id="rId6"/>
            </p:custDataLst>
          </p:nvPr>
        </p:nvSpPr>
        <p:spPr>
          <a:xfrm flipH="1">
            <a:off x="7319963" y="4697413"/>
            <a:ext cx="206375" cy="206375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</a:ln>
          <a:effectLst/>
        </p:spPr>
        <p:txBody>
          <a:bodyPr lIns="68562" tIns="34281" rIns="68562" bIns="3428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endParaRPr kumimoji="0" lang="zh-CN" altLang="en-US" sz="1015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椭圆 25"/>
          <p:cNvSpPr/>
          <p:nvPr>
            <p:custDataLst>
              <p:tags r:id="rId7"/>
            </p:custDataLst>
          </p:nvPr>
        </p:nvSpPr>
        <p:spPr>
          <a:xfrm flipH="1">
            <a:off x="8228013" y="4171950"/>
            <a:ext cx="158750" cy="158750"/>
          </a:xfrm>
          <a:prstGeom prst="ellipse">
            <a:avLst/>
          </a:prstGeom>
          <a:solidFill>
            <a:schemeClr val="accent1"/>
          </a:solidFill>
          <a:ln w="28575" cap="flat">
            <a:noFill/>
            <a:prstDash val="solid"/>
            <a:miter lim="800000"/>
          </a:ln>
          <a:effectLst/>
        </p:spPr>
        <p:txBody>
          <a:bodyPr lIns="68562" tIns="34281" rIns="68562" bIns="3428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endParaRPr kumimoji="0" lang="zh-CN" altLang="en-US" sz="1015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Freeform 5"/>
          <p:cNvSpPr/>
          <p:nvPr>
            <p:custDataLst>
              <p:tags r:id="rId8"/>
            </p:custDataLst>
          </p:nvPr>
        </p:nvSpPr>
        <p:spPr bwMode="auto">
          <a:xfrm>
            <a:off x="911225" y="1255713"/>
            <a:ext cx="1208088" cy="108902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  <a:effectLst/>
        </p:spPr>
        <p:txBody>
          <a:bodyPr lIns="68562" tIns="34281" rIns="68562" bIns="3428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endParaRPr kumimoji="0" lang="zh-CN" altLang="en-US" sz="1015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Freeform 5"/>
          <p:cNvSpPr/>
          <p:nvPr>
            <p:custDataLst>
              <p:tags r:id="rId9"/>
            </p:custDataLst>
          </p:nvPr>
        </p:nvSpPr>
        <p:spPr bwMode="auto">
          <a:xfrm>
            <a:off x="7594600" y="4233863"/>
            <a:ext cx="706438" cy="63817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  <a:effectLst/>
        </p:spPr>
        <p:txBody>
          <a:bodyPr lIns="68562" tIns="34281" rIns="68562" bIns="3428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Times New Roman" panose="02020603050405020304" pitchFamily="18" charset="0"/>
              <a:buNone/>
              <a:defRPr/>
            </a:pPr>
            <a:endParaRPr kumimoji="0" lang="zh-CN" altLang="en-US" sz="1015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文本框 34"/>
          <p:cNvSpPr txBox="1"/>
          <p:nvPr>
            <p:custDataLst>
              <p:tags r:id="rId10"/>
            </p:custDataLst>
          </p:nvPr>
        </p:nvSpPr>
        <p:spPr>
          <a:xfrm>
            <a:off x="1947863" y="122238"/>
            <a:ext cx="5578475" cy="523875"/>
          </a:xfrm>
          <a:prstGeom prst="rect">
            <a:avLst/>
          </a:prstGeom>
        </p:spPr>
        <p:txBody>
          <a:bodyPr lIns="67500" tIns="35100" rIns="67500" bIns="35100" anchor="b">
            <a:normAutofit fontScale="50000"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>
                <a:solidFill>
                  <a:srgbClr val="00B0F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None/>
              <a:defRPr/>
            </a:pPr>
            <a:r>
              <a:rPr kumimoji="0" lang="zh-CN" altLang="en-US" sz="2700" b="0" i="0" u="none" strike="noStrike" kern="0" cap="none" spc="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单击此处添加标题</a:t>
            </a:r>
            <a:endParaRPr kumimoji="0" lang="zh-CN" altLang="en-US" sz="2700" b="0" i="0" u="none" strike="noStrike" kern="0" cap="none" spc="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None/>
              <a:defRPr/>
            </a:pPr>
            <a:r>
              <a:rPr kumimoji="0" lang="zh-CN" altLang="en-US" sz="2700" b="0" i="0" u="none" strike="noStrike" kern="0" cap="none" spc="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rPr>
              <a:t>理解难懂的句子所用方法</a:t>
            </a:r>
            <a:endParaRPr kumimoji="0" lang="zh-CN" altLang="en-US" sz="2700" b="0" i="0" u="none" strike="noStrike" kern="0" cap="none" spc="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6" name="文本框 35"/>
          <p:cNvSpPr txBox="1"/>
          <p:nvPr>
            <p:custDataLst>
              <p:tags r:id="rId11"/>
            </p:custDataLst>
          </p:nvPr>
        </p:nvSpPr>
        <p:spPr>
          <a:xfrm>
            <a:off x="1947863" y="738188"/>
            <a:ext cx="5578475" cy="360363"/>
          </a:xfrm>
          <a:prstGeom prst="rect">
            <a:avLst/>
          </a:prstGeom>
        </p:spPr>
        <p:txBody>
          <a:bodyPr lIns="67500" tIns="35100" rIns="67500" bIns="35100">
            <a:normAutofit/>
          </a:bodyPr>
          <a:lstStyle>
            <a:defPPr>
              <a:defRPr lang="zh-CN"/>
            </a:defPPr>
            <a:lvl1pPr>
              <a:defRPr kern="100">
                <a:solidFill>
                  <a:schemeClr val="bg1">
                    <a:lumMod val="95000"/>
                  </a:schemeClr>
                </a:solidFill>
                <a:latin typeface="+mn-ea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None/>
              <a:defRPr/>
            </a:pPr>
            <a:r>
              <a:rPr kumimoji="0" lang="zh-CN" altLang="en-US" sz="135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单击此处添加副标题。</a:t>
            </a:r>
            <a:endParaRPr kumimoji="0" lang="da-DK" altLang="zh-CN" sz="1350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文本框 36"/>
          <p:cNvSpPr txBox="1"/>
          <p:nvPr>
            <p:custDataLst>
              <p:tags r:id="rId12"/>
            </p:custDataLst>
          </p:nvPr>
        </p:nvSpPr>
        <p:spPr>
          <a:xfrm>
            <a:off x="2154238" y="2093913"/>
            <a:ext cx="5295900" cy="2136775"/>
          </a:xfrm>
          <a:prstGeom prst="rect">
            <a:avLst/>
          </a:prstGeom>
        </p:spPr>
        <p:txBody>
          <a:bodyPr lIns="67500" tIns="35100" rIns="67500" bIns="35100" anchor="ctr">
            <a:norm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5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单击此处添加文本具体内容，简明扼要的阐述您的观点。根据需要可酌情增减文字，以便观者准确的理解您传达的思想。</a:t>
            </a:r>
            <a:endParaRPr kumimoji="0" lang="zh-CN" altLang="en-US" sz="1350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5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联系上下文</a:t>
            </a:r>
            <a:endParaRPr kumimoji="0" lang="zh-CN" altLang="en-US" sz="1350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5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想象画面</a:t>
            </a:r>
            <a:endParaRPr kumimoji="0" lang="zh-CN" altLang="en-US" sz="1350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5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结合插图</a:t>
            </a:r>
            <a:endParaRPr kumimoji="0" lang="zh-CN" altLang="en-US" sz="1350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50" b="0" i="0" u="none" strike="noStrike" kern="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联系生活体验</a:t>
            </a:r>
            <a:endParaRPr kumimoji="0" lang="zh-CN" altLang="en-US" sz="1350" b="0" i="0" u="none" strike="noStrike" kern="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13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369888" y="669925"/>
            <a:ext cx="7654925" cy="3368675"/>
          </a:xfrm>
          <a:prstGeom prst="rect">
            <a:avLst/>
          </a:prstGeom>
        </p:spPr>
        <p:txBody>
          <a:bodyPr lIns="68580" tIns="34290" rIns="68580" bIns="34290">
            <a:normAutofit lnSpcReduction="20000"/>
          </a:bodyPr>
          <a:lstStyle>
            <a:defPPr>
              <a:defRPr lang="zh-CN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36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华康海报体W12(P)" charset="-122"/>
                <a:ea typeface="华康海报体W12(P)" charset="-122"/>
                <a:cs typeface="+mn-cs"/>
              </a:rPr>
              <a:t>水墨画：是绘画的一种形式，水墨画被视为中国传统绘画，也就是国画的代表。基本的水墨画，仅有水与墨，黑与白色，但进阶的水墨画，也有工笔花鸟色彩缤纷。后者有时也称为彩墨画。　　</a:t>
            </a:r>
            <a:endParaRPr kumimoji="0" lang="zh-CN" altLang="en-US" sz="1350" b="0" i="0" u="none" strike="noStrike" kern="1200" cap="none" spc="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Text Box 2"/>
          <p:cNvSpPr txBox="1"/>
          <p:nvPr/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87" name="Text Box 3"/>
          <p:cNvSpPr txBox="1"/>
          <p:nvPr/>
        </p:nvSpPr>
        <p:spPr>
          <a:xfrm rot="-280096">
            <a:off x="3587750" y="12414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88" name="Text Box 4"/>
          <p:cNvSpPr txBox="1"/>
          <p:nvPr/>
        </p:nvSpPr>
        <p:spPr>
          <a:xfrm rot="-5350865">
            <a:off x="6015038" y="13303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89" name="Text Box 5"/>
          <p:cNvSpPr txBox="1"/>
          <p:nvPr/>
        </p:nvSpPr>
        <p:spPr>
          <a:xfrm rot="-4150865">
            <a:off x="5484813" y="17383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0" name="Text Box 6"/>
          <p:cNvSpPr txBox="1"/>
          <p:nvPr/>
        </p:nvSpPr>
        <p:spPr>
          <a:xfrm rot="-5350865">
            <a:off x="6573838" y="13525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1" name="Text Box 7"/>
          <p:cNvSpPr txBox="1"/>
          <p:nvPr/>
        </p:nvSpPr>
        <p:spPr>
          <a:xfrm rot="-424911">
            <a:off x="7221538" y="158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2" name="Text Box 8"/>
          <p:cNvSpPr txBox="1"/>
          <p:nvPr/>
        </p:nvSpPr>
        <p:spPr>
          <a:xfrm rot="-4150865">
            <a:off x="7808913" y="2513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3" name="Text Box 9"/>
          <p:cNvSpPr txBox="1"/>
          <p:nvPr/>
        </p:nvSpPr>
        <p:spPr>
          <a:xfrm rot="657351">
            <a:off x="5602288" y="13477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4" name="Text Box 10"/>
          <p:cNvSpPr txBox="1"/>
          <p:nvPr/>
        </p:nvSpPr>
        <p:spPr>
          <a:xfrm rot="1480325">
            <a:off x="7545388" y="125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5" name="Text Box 11"/>
          <p:cNvSpPr txBox="1"/>
          <p:nvPr/>
        </p:nvSpPr>
        <p:spPr>
          <a:xfrm rot="-5350865">
            <a:off x="6132513" y="21907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6" name="Text Box 12"/>
          <p:cNvSpPr txBox="1"/>
          <p:nvPr/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7" name="Text Box 13"/>
          <p:cNvSpPr txBox="1"/>
          <p:nvPr/>
        </p:nvSpPr>
        <p:spPr>
          <a:xfrm rot="4149897">
            <a:off x="4618038" y="3511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8" name="Text Box 14"/>
          <p:cNvSpPr txBox="1"/>
          <p:nvPr/>
        </p:nvSpPr>
        <p:spPr>
          <a:xfrm rot="-1380000">
            <a:off x="4054475" y="13144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1999" name="Text Box 15"/>
          <p:cNvSpPr txBox="1"/>
          <p:nvPr/>
        </p:nvSpPr>
        <p:spPr>
          <a:xfrm rot="-180000">
            <a:off x="4284663" y="2066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0" name="Text Box 16"/>
          <p:cNvSpPr txBox="1"/>
          <p:nvPr/>
        </p:nvSpPr>
        <p:spPr>
          <a:xfrm rot="-1380000">
            <a:off x="4614863" y="13366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1" name="Text Box 17"/>
          <p:cNvSpPr txBox="1"/>
          <p:nvPr/>
        </p:nvSpPr>
        <p:spPr>
          <a:xfrm rot="-1380000">
            <a:off x="4984750" y="15509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2" name="Text Box 18"/>
          <p:cNvSpPr txBox="1"/>
          <p:nvPr/>
        </p:nvSpPr>
        <p:spPr>
          <a:xfrm rot="-180000">
            <a:off x="5218113" y="22479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3" name="Text Box 19"/>
          <p:cNvSpPr txBox="1"/>
          <p:nvPr/>
        </p:nvSpPr>
        <p:spPr>
          <a:xfrm rot="-5350865">
            <a:off x="6462713" y="21240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4" name="Text Box 20"/>
          <p:cNvSpPr txBox="1"/>
          <p:nvPr/>
        </p:nvSpPr>
        <p:spPr>
          <a:xfrm rot="-170103">
            <a:off x="5743575" y="26035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5" name="Text Box 21"/>
          <p:cNvSpPr txBox="1"/>
          <p:nvPr/>
        </p:nvSpPr>
        <p:spPr>
          <a:xfrm rot="-5350865">
            <a:off x="5999163" y="34480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6" name="Text Box 22"/>
          <p:cNvSpPr txBox="1"/>
          <p:nvPr/>
        </p:nvSpPr>
        <p:spPr>
          <a:xfrm rot="1209897">
            <a:off x="1654175" y="29051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7" name="Text Box 23"/>
          <p:cNvSpPr txBox="1"/>
          <p:nvPr/>
        </p:nvSpPr>
        <p:spPr>
          <a:xfrm rot="4149897">
            <a:off x="2297113" y="3468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8" name="Text Box 24"/>
          <p:cNvSpPr txBox="1"/>
          <p:nvPr/>
        </p:nvSpPr>
        <p:spPr>
          <a:xfrm rot="-1380000">
            <a:off x="1758950" y="32416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09" name="Text Box 25"/>
          <p:cNvSpPr txBox="1"/>
          <p:nvPr/>
        </p:nvSpPr>
        <p:spPr>
          <a:xfrm rot="1029897">
            <a:off x="2640013" y="27670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0" name="Text Box 26"/>
          <p:cNvSpPr txBox="1"/>
          <p:nvPr/>
        </p:nvSpPr>
        <p:spPr>
          <a:xfrm rot="-1380000">
            <a:off x="3316288" y="3159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1" name="Text Box 27"/>
          <p:cNvSpPr txBox="1"/>
          <p:nvPr/>
        </p:nvSpPr>
        <p:spPr>
          <a:xfrm rot="-170103">
            <a:off x="941388" y="15430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2" name="Text Box 28"/>
          <p:cNvSpPr txBox="1"/>
          <p:nvPr/>
        </p:nvSpPr>
        <p:spPr>
          <a:xfrm rot="1029897">
            <a:off x="982663" y="3413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3" name="Text Box 29"/>
          <p:cNvSpPr txBox="1"/>
          <p:nvPr/>
        </p:nvSpPr>
        <p:spPr>
          <a:xfrm rot="-170103">
            <a:off x="3163888" y="3849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4" name="Text Box 30"/>
          <p:cNvSpPr txBox="1"/>
          <p:nvPr/>
        </p:nvSpPr>
        <p:spPr>
          <a:xfrm rot="-170103">
            <a:off x="4311650" y="31829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5" name="Text Box 31"/>
          <p:cNvSpPr txBox="1"/>
          <p:nvPr/>
        </p:nvSpPr>
        <p:spPr>
          <a:xfrm rot="-170103">
            <a:off x="4478338" y="3941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6" name="Text Box 32"/>
          <p:cNvSpPr txBox="1"/>
          <p:nvPr/>
        </p:nvSpPr>
        <p:spPr>
          <a:xfrm rot="-5070842">
            <a:off x="474663" y="2054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7" name="Text Box 33"/>
          <p:cNvSpPr txBox="1"/>
          <p:nvPr/>
        </p:nvSpPr>
        <p:spPr>
          <a:xfrm rot="4149897">
            <a:off x="1493838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8" name="Text Box 34"/>
          <p:cNvSpPr txBox="1"/>
          <p:nvPr/>
        </p:nvSpPr>
        <p:spPr>
          <a:xfrm rot="-170103">
            <a:off x="1397000" y="12906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19" name="Text Box 35"/>
          <p:cNvSpPr txBox="1"/>
          <p:nvPr/>
        </p:nvSpPr>
        <p:spPr>
          <a:xfrm rot="1029897">
            <a:off x="1492250" y="16970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0" name="Text Box 36"/>
          <p:cNvSpPr txBox="1"/>
          <p:nvPr/>
        </p:nvSpPr>
        <p:spPr>
          <a:xfrm rot="-1380000">
            <a:off x="2271713" y="11588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1" name="Text Box 37"/>
          <p:cNvSpPr txBox="1"/>
          <p:nvPr/>
        </p:nvSpPr>
        <p:spPr>
          <a:xfrm rot="-1380000">
            <a:off x="2841625" y="13287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2" name="Text Box 38"/>
          <p:cNvSpPr txBox="1"/>
          <p:nvPr/>
        </p:nvSpPr>
        <p:spPr>
          <a:xfrm rot="-180000">
            <a:off x="2570163" y="1892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3" name="Text Box 39"/>
          <p:cNvSpPr txBox="1"/>
          <p:nvPr/>
        </p:nvSpPr>
        <p:spPr>
          <a:xfrm rot="-1380000">
            <a:off x="3430588" y="15509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4" name="Text Box 40"/>
          <p:cNvSpPr txBox="1"/>
          <p:nvPr/>
        </p:nvSpPr>
        <p:spPr>
          <a:xfrm rot="-1380000">
            <a:off x="3003550" y="21320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5" name="Text Box 41"/>
          <p:cNvSpPr txBox="1"/>
          <p:nvPr/>
        </p:nvSpPr>
        <p:spPr>
          <a:xfrm rot="-1380000">
            <a:off x="3638550" y="22685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6" name="Text Box 42"/>
          <p:cNvSpPr txBox="1"/>
          <p:nvPr/>
        </p:nvSpPr>
        <p:spPr>
          <a:xfrm rot="1209897">
            <a:off x="5268913" y="35512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7" name="Text Box 43"/>
          <p:cNvSpPr txBox="1"/>
          <p:nvPr/>
        </p:nvSpPr>
        <p:spPr>
          <a:xfrm rot="-1030865">
            <a:off x="6467475" y="39068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8" name="Text Box 44"/>
          <p:cNvSpPr txBox="1"/>
          <p:nvPr/>
        </p:nvSpPr>
        <p:spPr>
          <a:xfrm rot="368503">
            <a:off x="5927725" y="28717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29" name="Text Box 45"/>
          <p:cNvSpPr txBox="1"/>
          <p:nvPr/>
        </p:nvSpPr>
        <p:spPr>
          <a:xfrm rot="829244">
            <a:off x="5438775" y="39862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0" name="Text Box 46"/>
          <p:cNvSpPr txBox="1"/>
          <p:nvPr/>
        </p:nvSpPr>
        <p:spPr>
          <a:xfrm rot="-4502721">
            <a:off x="6932613" y="25146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1" name="Text Box 47"/>
          <p:cNvSpPr txBox="1"/>
          <p:nvPr/>
        </p:nvSpPr>
        <p:spPr>
          <a:xfrm rot="2702238">
            <a:off x="7720013" y="30765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2" name="Text Box 48"/>
          <p:cNvSpPr txBox="1"/>
          <p:nvPr/>
        </p:nvSpPr>
        <p:spPr>
          <a:xfrm rot="-3456638">
            <a:off x="6897688" y="3417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3" name="Text Box 49"/>
          <p:cNvSpPr txBox="1"/>
          <p:nvPr/>
        </p:nvSpPr>
        <p:spPr>
          <a:xfrm rot="-3180423">
            <a:off x="2116138" y="2336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4" name="Text Box 50"/>
          <p:cNvSpPr txBox="1"/>
          <p:nvPr/>
        </p:nvSpPr>
        <p:spPr>
          <a:xfrm rot="-3640556">
            <a:off x="7392988" y="36052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5" name="Text Box 51"/>
          <p:cNvSpPr txBox="1"/>
          <p:nvPr/>
        </p:nvSpPr>
        <p:spPr>
          <a:xfrm rot="1549510">
            <a:off x="7908925" y="21875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6" name="Text Box 52"/>
          <p:cNvSpPr txBox="1"/>
          <p:nvPr/>
        </p:nvSpPr>
        <p:spPr>
          <a:xfrm rot="4190103">
            <a:off x="4440238" y="2520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7" name="Text Box 53"/>
          <p:cNvSpPr txBox="1"/>
          <p:nvPr/>
        </p:nvSpPr>
        <p:spPr>
          <a:xfrm rot="8340000">
            <a:off x="5076825" y="31511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8" name="Text Box 54"/>
          <p:cNvSpPr txBox="1"/>
          <p:nvPr/>
        </p:nvSpPr>
        <p:spPr>
          <a:xfrm rot="-1160764">
            <a:off x="5927725" y="17637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39" name="Text Box 55"/>
          <p:cNvSpPr txBox="1"/>
          <p:nvPr/>
        </p:nvSpPr>
        <p:spPr>
          <a:xfrm rot="39237">
            <a:off x="5803900" y="2286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0" name="Text Box 56"/>
          <p:cNvSpPr txBox="1"/>
          <p:nvPr/>
        </p:nvSpPr>
        <p:spPr>
          <a:xfrm rot="-1160764">
            <a:off x="6488113" y="17859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1" name="Text Box 57"/>
          <p:cNvSpPr txBox="1"/>
          <p:nvPr/>
        </p:nvSpPr>
        <p:spPr>
          <a:xfrm rot="-1160764">
            <a:off x="6858000" y="20002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2" name="Text Box 58"/>
          <p:cNvSpPr txBox="1"/>
          <p:nvPr/>
        </p:nvSpPr>
        <p:spPr>
          <a:xfrm rot="39237">
            <a:off x="7339013" y="2470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3" name="Text Box 59"/>
          <p:cNvSpPr txBox="1"/>
          <p:nvPr/>
        </p:nvSpPr>
        <p:spPr>
          <a:xfrm rot="-1160764">
            <a:off x="7192963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4" name="Text Box 60"/>
          <p:cNvSpPr txBox="1"/>
          <p:nvPr/>
        </p:nvSpPr>
        <p:spPr>
          <a:xfrm rot="-1160764">
            <a:off x="7642225" y="19462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5" name="Text Box 61"/>
          <p:cNvSpPr txBox="1"/>
          <p:nvPr/>
        </p:nvSpPr>
        <p:spPr>
          <a:xfrm rot="-1160764">
            <a:off x="7443788" y="2806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6" name="Text Box 62"/>
          <p:cNvSpPr txBox="1"/>
          <p:nvPr/>
        </p:nvSpPr>
        <p:spPr>
          <a:xfrm rot="4190103">
            <a:off x="2919413" y="3354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7" name="Text Box 63"/>
          <p:cNvSpPr txBox="1"/>
          <p:nvPr/>
        </p:nvSpPr>
        <p:spPr>
          <a:xfrm rot="8340000">
            <a:off x="4078288" y="2828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8" name="Text Box 64"/>
          <p:cNvSpPr txBox="1"/>
          <p:nvPr/>
        </p:nvSpPr>
        <p:spPr>
          <a:xfrm rot="2810103">
            <a:off x="3967163" y="17494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49" name="Text Box 65"/>
          <p:cNvSpPr txBox="1"/>
          <p:nvPr/>
        </p:nvSpPr>
        <p:spPr>
          <a:xfrm rot="4010103">
            <a:off x="3967163" y="2292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0" name="Text Box 66"/>
          <p:cNvSpPr txBox="1"/>
          <p:nvPr/>
        </p:nvSpPr>
        <p:spPr>
          <a:xfrm rot="2810103">
            <a:off x="4525963" y="17716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1" name="Text Box 67"/>
          <p:cNvSpPr txBox="1"/>
          <p:nvPr/>
        </p:nvSpPr>
        <p:spPr>
          <a:xfrm rot="2810103">
            <a:off x="489743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2" name="Text Box 68"/>
          <p:cNvSpPr txBox="1"/>
          <p:nvPr/>
        </p:nvSpPr>
        <p:spPr>
          <a:xfrm rot="4010103">
            <a:off x="4897438" y="2528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3" name="Text Box 69"/>
          <p:cNvSpPr txBox="1"/>
          <p:nvPr/>
        </p:nvSpPr>
        <p:spPr>
          <a:xfrm rot="-1160764">
            <a:off x="6378575" y="2557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4" name="Text Box 70"/>
          <p:cNvSpPr txBox="1"/>
          <p:nvPr/>
        </p:nvSpPr>
        <p:spPr>
          <a:xfrm rot="4020000">
            <a:off x="5370513" y="26447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5" name="Text Box 71"/>
          <p:cNvSpPr txBox="1"/>
          <p:nvPr/>
        </p:nvSpPr>
        <p:spPr>
          <a:xfrm rot="-1160764">
            <a:off x="5753100" y="32321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6" name="Text Box 72"/>
          <p:cNvSpPr txBox="1"/>
          <p:nvPr/>
        </p:nvSpPr>
        <p:spPr>
          <a:xfrm rot="5400000">
            <a:off x="1293813" y="3241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7" name="Text Box 73"/>
          <p:cNvSpPr txBox="1"/>
          <p:nvPr/>
        </p:nvSpPr>
        <p:spPr>
          <a:xfrm rot="8340000">
            <a:off x="2035175" y="35655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8" name="Text Box 74"/>
          <p:cNvSpPr txBox="1"/>
          <p:nvPr/>
        </p:nvSpPr>
        <p:spPr>
          <a:xfrm rot="2810103">
            <a:off x="2014538" y="27463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59" name="Text Box 75"/>
          <p:cNvSpPr txBox="1"/>
          <p:nvPr/>
        </p:nvSpPr>
        <p:spPr>
          <a:xfrm rot="5220000">
            <a:off x="2449513" y="3028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0" name="Text Box 76"/>
          <p:cNvSpPr txBox="1"/>
          <p:nvPr/>
        </p:nvSpPr>
        <p:spPr>
          <a:xfrm rot="2810103">
            <a:off x="2963863" y="2760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1" name="Text Box 77"/>
          <p:cNvSpPr txBox="1"/>
          <p:nvPr/>
        </p:nvSpPr>
        <p:spPr>
          <a:xfrm rot="4020000">
            <a:off x="852488" y="19780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2" name="Text Box 78"/>
          <p:cNvSpPr txBox="1"/>
          <p:nvPr/>
        </p:nvSpPr>
        <p:spPr>
          <a:xfrm rot="5220000">
            <a:off x="855663" y="2911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3" name="Text Box 79"/>
          <p:cNvSpPr txBox="1"/>
          <p:nvPr/>
        </p:nvSpPr>
        <p:spPr>
          <a:xfrm rot="4020000">
            <a:off x="2617788" y="37544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4" name="Text Box 80"/>
          <p:cNvSpPr txBox="1"/>
          <p:nvPr/>
        </p:nvSpPr>
        <p:spPr>
          <a:xfrm rot="4020000">
            <a:off x="3856038" y="33813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5" name="Text Box 81"/>
          <p:cNvSpPr txBox="1"/>
          <p:nvPr/>
        </p:nvSpPr>
        <p:spPr>
          <a:xfrm rot="4020000">
            <a:off x="4224338" y="35941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6" name="Text Box 82"/>
          <p:cNvSpPr txBox="1"/>
          <p:nvPr/>
        </p:nvSpPr>
        <p:spPr>
          <a:xfrm rot="-880739">
            <a:off x="668338" y="252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7" name="Text Box 83"/>
          <p:cNvSpPr txBox="1"/>
          <p:nvPr/>
        </p:nvSpPr>
        <p:spPr>
          <a:xfrm rot="8340000">
            <a:off x="1408113" y="26050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8" name="Text Box 84"/>
          <p:cNvSpPr txBox="1"/>
          <p:nvPr/>
        </p:nvSpPr>
        <p:spPr>
          <a:xfrm rot="4020000">
            <a:off x="1824038" y="15255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69" name="Text Box 85"/>
          <p:cNvSpPr txBox="1"/>
          <p:nvPr/>
        </p:nvSpPr>
        <p:spPr>
          <a:xfrm rot="5220000">
            <a:off x="1824038" y="20685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0" name="Text Box 86"/>
          <p:cNvSpPr txBox="1"/>
          <p:nvPr/>
        </p:nvSpPr>
        <p:spPr>
          <a:xfrm rot="2810103">
            <a:off x="2382838" y="1546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1" name="Text Box 87"/>
          <p:cNvSpPr txBox="1"/>
          <p:nvPr/>
        </p:nvSpPr>
        <p:spPr>
          <a:xfrm rot="2810103">
            <a:off x="2754313" y="17621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2" name="Text Box 88"/>
          <p:cNvSpPr txBox="1"/>
          <p:nvPr/>
        </p:nvSpPr>
        <p:spPr>
          <a:xfrm rot="4010103">
            <a:off x="2481263" y="23272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3" name="Text Box 89"/>
          <p:cNvSpPr txBox="1"/>
          <p:nvPr/>
        </p:nvSpPr>
        <p:spPr>
          <a:xfrm rot="2810103">
            <a:off x="334168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4" name="Text Box 90"/>
          <p:cNvSpPr txBox="1"/>
          <p:nvPr/>
        </p:nvSpPr>
        <p:spPr>
          <a:xfrm rot="2810103">
            <a:off x="3227388" y="2419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5" name="Text Box 91"/>
          <p:cNvSpPr txBox="1"/>
          <p:nvPr/>
        </p:nvSpPr>
        <p:spPr>
          <a:xfrm rot="2810103">
            <a:off x="3598863" y="26352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6" name="Text Box 92"/>
          <p:cNvSpPr txBox="1"/>
          <p:nvPr/>
        </p:nvSpPr>
        <p:spPr>
          <a:xfrm rot="5400000">
            <a:off x="4903788" y="36957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7" name="Text Box 93"/>
          <p:cNvSpPr txBox="1"/>
          <p:nvPr/>
        </p:nvSpPr>
        <p:spPr>
          <a:xfrm rot="3159237">
            <a:off x="5973763" y="4019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8" name="Text Box 94"/>
          <p:cNvSpPr txBox="1"/>
          <p:nvPr/>
        </p:nvSpPr>
        <p:spPr>
          <a:xfrm rot="-1160764">
            <a:off x="6391275" y="2938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79" name="Text Box 95"/>
          <p:cNvSpPr txBox="1"/>
          <p:nvPr/>
        </p:nvSpPr>
        <p:spPr>
          <a:xfrm rot="39237">
            <a:off x="6391275" y="34813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80" name="Text Box 96"/>
          <p:cNvSpPr txBox="1"/>
          <p:nvPr/>
        </p:nvSpPr>
        <p:spPr>
          <a:xfrm rot="-1160764">
            <a:off x="6951663" y="2960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81" name="Text Box 97"/>
          <p:cNvSpPr txBox="1"/>
          <p:nvPr/>
        </p:nvSpPr>
        <p:spPr>
          <a:xfrm rot="-1160764">
            <a:off x="7321550" y="3175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82" name="Text Box 98"/>
          <p:cNvSpPr txBox="1"/>
          <p:nvPr/>
        </p:nvSpPr>
        <p:spPr>
          <a:xfrm rot="39237">
            <a:off x="7008813" y="37433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83" name="Text Box 99"/>
          <p:cNvSpPr txBox="1"/>
          <p:nvPr/>
        </p:nvSpPr>
        <p:spPr>
          <a:xfrm rot="-1160764">
            <a:off x="7842250" y="34655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84" name="Text Box 100"/>
          <p:cNvSpPr txBox="1"/>
          <p:nvPr/>
        </p:nvSpPr>
        <p:spPr>
          <a:xfrm rot="-1160764">
            <a:off x="7796213" y="38338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85" name="Text Box 101"/>
          <p:cNvSpPr txBox="1"/>
          <p:nvPr/>
        </p:nvSpPr>
        <p:spPr>
          <a:xfrm rot="-1160764">
            <a:off x="6934200" y="11588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86" name="Text Box 102"/>
          <p:cNvSpPr txBox="1"/>
          <p:nvPr/>
        </p:nvSpPr>
        <p:spPr>
          <a:xfrm>
            <a:off x="3995738" y="-657225"/>
            <a:ext cx="118427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087" name="Text Box 103"/>
          <p:cNvSpPr txBox="1"/>
          <p:nvPr/>
        </p:nvSpPr>
        <p:spPr>
          <a:xfrm>
            <a:off x="-931862" y="1995488"/>
            <a:ext cx="40322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2088" name="Picture 104" descr="571218828155719218970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8575" y="545147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2089" name="Picture 105" descr="34188821115571921897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313" y="191611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090" name="Text Box 106"/>
          <p:cNvSpPr txBox="1"/>
          <p:nvPr/>
        </p:nvSpPr>
        <p:spPr>
          <a:xfrm rot="-1160764">
            <a:off x="1465263" y="-565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91" name="Text Box 107"/>
          <p:cNvSpPr txBox="1"/>
          <p:nvPr/>
        </p:nvSpPr>
        <p:spPr>
          <a:xfrm rot="1480325">
            <a:off x="6069013" y="-5461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92" name="Text Box 108"/>
          <p:cNvSpPr txBox="1"/>
          <p:nvPr/>
        </p:nvSpPr>
        <p:spPr>
          <a:xfrm rot="-170103">
            <a:off x="-771525" y="7239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93" name="Text Box 109"/>
          <p:cNvSpPr txBox="1"/>
          <p:nvPr/>
        </p:nvSpPr>
        <p:spPr>
          <a:xfrm rot="-880739">
            <a:off x="-830262" y="45180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94" name="Text Box 110"/>
          <p:cNvSpPr txBox="1"/>
          <p:nvPr/>
        </p:nvSpPr>
        <p:spPr>
          <a:xfrm rot="-170103">
            <a:off x="935038" y="53800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95" name="Text Box 111"/>
          <p:cNvSpPr txBox="1"/>
          <p:nvPr/>
        </p:nvSpPr>
        <p:spPr>
          <a:xfrm rot="-1380000">
            <a:off x="7726363" y="539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96" name="Text Box 112"/>
          <p:cNvSpPr txBox="1"/>
          <p:nvPr/>
        </p:nvSpPr>
        <p:spPr>
          <a:xfrm rot="-3456638">
            <a:off x="9717088" y="43211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42097" name="Text Box 113"/>
          <p:cNvSpPr txBox="1"/>
          <p:nvPr/>
        </p:nvSpPr>
        <p:spPr>
          <a:xfrm rot="-4502721">
            <a:off x="9659938" y="1225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24690" name="Rectangle 114"/>
          <p:cNvSpPr/>
          <p:nvPr/>
        </p:nvSpPr>
        <p:spPr>
          <a:xfrm>
            <a:off x="777875" y="1279525"/>
            <a:ext cx="5376863" cy="2617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垂柳把溪水当作梳妆的镜子，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山溪像绿玉带一样平静。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人影给溪水染绿了，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钓竿上立着一只红蜻蜓。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691" name="Line 115"/>
          <p:cNvSpPr/>
          <p:nvPr/>
        </p:nvSpPr>
        <p:spPr>
          <a:xfrm flipV="1">
            <a:off x="803275" y="3175000"/>
            <a:ext cx="925513" cy="127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692" name="Line 116"/>
          <p:cNvSpPr/>
          <p:nvPr/>
        </p:nvSpPr>
        <p:spPr>
          <a:xfrm flipV="1">
            <a:off x="3765550" y="3797300"/>
            <a:ext cx="1195388" cy="11113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693" name="Rectangle 117"/>
          <p:cNvSpPr/>
          <p:nvPr/>
        </p:nvSpPr>
        <p:spPr>
          <a:xfrm>
            <a:off x="3536950" y="3908425"/>
            <a:ext cx="5291138" cy="1016000"/>
          </a:xfrm>
          <a:prstGeom prst="rect">
            <a:avLst/>
          </a:prstGeom>
          <a:gradFill rotWithShape="1">
            <a:gsLst>
              <a:gs pos="0">
                <a:srgbClr val="E4F9FF">
                  <a:alpha val="100000"/>
                </a:srgbClr>
              </a:gs>
              <a:gs pos="64999">
                <a:srgbClr val="BBEFFF">
                  <a:alpha val="100000"/>
                </a:srgbClr>
              </a:gs>
              <a:gs pos="100000">
                <a:srgbClr val="9EEAFF">
                  <a:alpha val="100000"/>
                </a:srgbClr>
              </a:gs>
            </a:gsLst>
            <a:lin ang="5400000" scaled="1"/>
            <a:tileRect/>
          </a:gradFill>
          <a:ln w="9525" cap="flat" cmpd="sng">
            <a:solidFill>
              <a:srgbClr val="46AAC5"/>
            </a:solidFill>
            <a:prstDash val="solid"/>
            <a:miter/>
            <a:headEnd type="none" w="med" len="med"/>
            <a:tailEnd type="none" w="med" len="med"/>
          </a:ln>
          <a:effectLst>
            <a:outerShdw dist="12700" dir="5400000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    烘托了画面“静”的气氛，为下文的描写作了铺垫。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42102" name="Picture 118" descr="3719751811557192189715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974725" y="165100"/>
            <a:ext cx="1944688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2103" name="Rectangle 119"/>
          <p:cNvSpPr/>
          <p:nvPr/>
        </p:nvSpPr>
        <p:spPr>
          <a:xfrm>
            <a:off x="2549525" y="803275"/>
            <a:ext cx="1216025" cy="584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溪 边</a:t>
            </a:r>
            <a:endParaRPr lang="zh-CN" altLang="en-US" sz="32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90" grpId="0" animBg="1"/>
      <p:bldP spid="2469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403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417763" y="1255713"/>
            <a:ext cx="4330700" cy="271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4035" name="文本框 1"/>
          <p:cNvSpPr txBox="1"/>
          <p:nvPr>
            <p:custDataLst>
              <p:tags r:id="rId3"/>
            </p:custDataLst>
          </p:nvPr>
        </p:nvSpPr>
        <p:spPr>
          <a:xfrm>
            <a:off x="730250" y="352425"/>
            <a:ext cx="7531100" cy="76041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p>
            <a:pPr algn="ctr" eaLnBrk="1" hangingPunct="1">
              <a:lnSpc>
                <a:spcPct val="90000"/>
              </a:lnSpc>
            </a:pPr>
            <a:r>
              <a:rPr lang="zh-CN" altLang="en-US" sz="3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en-US" altLang="zh-CN" sz="33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730250" y="4286250"/>
            <a:ext cx="7531100" cy="668338"/>
          </a:xfrm>
          <a:prstGeom prst="rect">
            <a:avLst/>
          </a:prstGeom>
        </p:spPr>
        <p:txBody>
          <a:bodyPr lIns="68580" tIns="34290" rIns="68580" bIns="34290">
            <a:norm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单击此处添加文本具体内容</a:t>
            </a:r>
            <a:endParaRPr kumimoji="0" lang="en-US" altLang="zh-CN" sz="135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5"/>
    </p:custData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Rectangle 2"/>
          <p:cNvSpPr/>
          <p:nvPr/>
        </p:nvSpPr>
        <p:spPr>
          <a:xfrm>
            <a:off x="3089275" y="307975"/>
            <a:ext cx="3246438" cy="146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  池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［宋］ 杨 万 里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7" name="Rectangle 3"/>
          <p:cNvSpPr/>
          <p:nvPr/>
        </p:nvSpPr>
        <p:spPr>
          <a:xfrm>
            <a:off x="2197100" y="1814513"/>
            <a:ext cx="5292725" cy="320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6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泉 眼 无 声 惜 细 流，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 荫 照 水 爱 晴 柔。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 荷 才 露 尖 尖 角，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早 有 蜻  蜓 立 上  头。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8" name="Text Box 4"/>
          <p:cNvSpPr txBox="1"/>
          <p:nvPr/>
        </p:nvSpPr>
        <p:spPr>
          <a:xfrm>
            <a:off x="4400550" y="1835150"/>
            <a:ext cx="192088" cy="815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endParaRPr lang="zh-CN" altLang="zh-CN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29" name="Text Box 5"/>
          <p:cNvSpPr txBox="1"/>
          <p:nvPr/>
        </p:nvSpPr>
        <p:spPr>
          <a:xfrm>
            <a:off x="4400550" y="2605088"/>
            <a:ext cx="192088" cy="815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endParaRPr lang="zh-CN" altLang="zh-CN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30" name="Text Box 6"/>
          <p:cNvSpPr txBox="1"/>
          <p:nvPr/>
        </p:nvSpPr>
        <p:spPr>
          <a:xfrm>
            <a:off x="4400550" y="3409950"/>
            <a:ext cx="192088" cy="815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endParaRPr lang="zh-CN" altLang="zh-CN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31" name="Text Box 7"/>
          <p:cNvSpPr txBox="1"/>
          <p:nvPr/>
        </p:nvSpPr>
        <p:spPr>
          <a:xfrm>
            <a:off x="4618038" y="4191000"/>
            <a:ext cx="192087" cy="8159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1" hangingPunct="1"/>
            <a:endParaRPr lang="zh-CN" altLang="zh-CN" sz="4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  <p:bldP spid="26628" grpId="0" animBg="1"/>
      <p:bldP spid="26629" grpId="0" animBg="1"/>
      <p:bldP spid="26630" grpId="0" animBg="1"/>
      <p:bldP spid="2663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130" name="Text Box 2"/>
          <p:cNvSpPr txBox="1"/>
          <p:nvPr/>
        </p:nvSpPr>
        <p:spPr>
          <a:xfrm>
            <a:off x="695325" y="1184275"/>
            <a:ext cx="5033963" cy="1281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忽然哗啦一声人影碎了，</a:t>
            </a:r>
            <a:endParaRPr lang="zh-CN" altLang="en-US" sz="3200" b="1" dirty="0">
              <a:solidFill>
                <a:srgbClr val="92D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92D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草地上蹦跳着鱼儿和笑声。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1" name="AutoShape 3"/>
          <p:cNvSpPr/>
          <p:nvPr/>
        </p:nvSpPr>
        <p:spPr>
          <a:xfrm>
            <a:off x="695325" y="2625725"/>
            <a:ext cx="7977188" cy="19224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 cap="flat" cmpd="sng">
            <a:solidFill>
              <a:srgbClr val="4BACC6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zh-CN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7652" name="Text Box 4"/>
          <p:cNvSpPr txBox="1"/>
          <p:nvPr/>
        </p:nvSpPr>
        <p:spPr>
          <a:xfrm>
            <a:off x="828675" y="2625725"/>
            <a:ext cx="7673975" cy="1985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</a:rPr>
              <a:t>    动作描写：鱼儿上钩的那一刹那，上文中的“静”立刻被打破了，溪水动了，人影碎了，鱼跃人欢，溪边热闹起来了。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48133" name="Text Box 5"/>
          <p:cNvSpPr txBox="1"/>
          <p:nvPr/>
        </p:nvSpPr>
        <p:spPr>
          <a:xfrm>
            <a:off x="5416550" y="1368425"/>
            <a:ext cx="3125788" cy="138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dirty="0">
                <a:solidFill>
                  <a:srgbClr val="FF80C0"/>
                </a:solidFill>
                <a:latin typeface="Calibri" panose="020F0502020204030204" pitchFamily="34" charset="0"/>
              </a:rPr>
              <a:t>写出了动的画面，与上文“动静结合”</a:t>
            </a:r>
            <a:endParaRPr lang="zh-CN" altLang="en-US" sz="2800" dirty="0">
              <a:solidFill>
                <a:srgbClr val="FF80C0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0178" name="Rectangle 2"/>
          <p:cNvSpPr/>
          <p:nvPr/>
        </p:nvSpPr>
        <p:spPr>
          <a:xfrm>
            <a:off x="876300" y="877888"/>
            <a:ext cx="7889875" cy="1195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用自己的话说说你在溪边分别看到了怎样的画面。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50179" name="Picture 3" descr="E:\陈文丽\人一语大课堂正文\印标.tif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750" y="1003300"/>
            <a:ext cx="463550" cy="471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6" name="Rectangle 4"/>
          <p:cNvSpPr/>
          <p:nvPr/>
        </p:nvSpPr>
        <p:spPr>
          <a:xfrm>
            <a:off x="255588" y="2005013"/>
            <a:ext cx="8431212" cy="1144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>
              <a:lnSpc>
                <a:spcPct val="114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参考答案：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溪边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让我看到了小孩子悠闲地在溪边垂钓以及钓到鱼后欢乐的场景，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2226" name="Rectangle 2"/>
          <p:cNvSpPr/>
          <p:nvPr/>
        </p:nvSpPr>
        <p:spPr>
          <a:xfrm>
            <a:off x="862013" y="1079500"/>
            <a:ext cx="5192712" cy="604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latin typeface="宋体" panose="02010600030101010101" pitchFamily="2" charset="-122"/>
              </a:rPr>
              <a:t>朗读课文。背诵</a:t>
            </a:r>
            <a:r>
              <a:rPr lang="en-US" altLang="zh-CN" sz="3200" b="1" dirty="0">
                <a:latin typeface="宋体" panose="02010600030101010101" pitchFamily="2" charset="-122"/>
              </a:rPr>
              <a:t>《</a:t>
            </a:r>
            <a:r>
              <a:rPr lang="zh-CN" altLang="en-US" sz="3200" b="1" dirty="0">
                <a:latin typeface="宋体" panose="02010600030101010101" pitchFamily="2" charset="-122"/>
              </a:rPr>
              <a:t>溪边</a:t>
            </a:r>
            <a:r>
              <a:rPr lang="en-US" altLang="zh-CN" sz="3200" b="1" dirty="0">
                <a:latin typeface="宋体" panose="02010600030101010101" pitchFamily="2" charset="-122"/>
              </a:rPr>
              <a:t>》</a:t>
            </a:r>
            <a:r>
              <a:rPr lang="zh-CN" altLang="en-US" sz="3200" b="1" dirty="0">
                <a:latin typeface="宋体" panose="02010600030101010101" pitchFamily="2" charset="-122"/>
              </a:rPr>
              <a:t>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52227" name="Picture 3" descr="E:\陈文丽\人一语大课堂正文\印标.tif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63" y="1204913"/>
            <a:ext cx="463550" cy="47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0" name="Rectangle 4"/>
          <p:cNvSpPr/>
          <p:nvPr/>
        </p:nvSpPr>
        <p:spPr>
          <a:xfrm>
            <a:off x="398463" y="1762125"/>
            <a:ext cx="8356600" cy="1839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朗读指导：本课是一组儿童诗，再现了童年生活的快乐，因此朗读课文时，语言基调是活泼、轻快，充满喜悦的。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1" name="Rectangle 5"/>
          <p:cNvSpPr/>
          <p:nvPr/>
        </p:nvSpPr>
        <p:spPr>
          <a:xfrm>
            <a:off x="398463" y="3548063"/>
            <a:ext cx="8356600" cy="1195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latin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背诵指导：在熟读的基础上按照“垂柳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山溪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人影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钓竿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草地”的顺序进行背诵。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4274" name="Picture 2" descr="5191818611557192189747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957263" y="165100"/>
            <a:ext cx="1944687" cy="58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Text Box 3"/>
          <p:cNvSpPr txBox="1"/>
          <p:nvPr/>
        </p:nvSpPr>
        <p:spPr>
          <a:xfrm>
            <a:off x="396875" y="946150"/>
            <a:ext cx="8364538" cy="1454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你的童年有哪些值得回忆的呢？回忆童年往事，写成小诗。拿起笔试试吧。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30724" name="Picture 4" descr="430618473155719218974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550" y="2560638"/>
            <a:ext cx="2884488" cy="2401887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322" name="Rectangle 2"/>
          <p:cNvSpPr/>
          <p:nvPr/>
        </p:nvSpPr>
        <p:spPr>
          <a:xfrm>
            <a:off x="971550" y="1563688"/>
            <a:ext cx="7545388" cy="1349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514350" indent="-514350">
              <a:lnSpc>
                <a:spcPct val="120000"/>
              </a:lnSpc>
              <a:spcBef>
                <a:spcPts val="1200"/>
              </a:spcBef>
              <a:buSzPct val="100000"/>
              <a:buFontTx/>
              <a:buAutoNum type="arabicPeriod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背诵诗歌。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14350" indent="-514350">
              <a:lnSpc>
                <a:spcPct val="120000"/>
              </a:lnSpc>
              <a:spcBef>
                <a:spcPts val="1200"/>
              </a:spcBef>
              <a:buSzPct val="100000"/>
              <a:buFontTx/>
              <a:buAutoNum type="arabicPeriod"/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继续阅读儿童诗。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6323" name="Picture 3" descr="1788913041557192189762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969963" y="195263"/>
            <a:ext cx="1944687" cy="5857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4" name="Picture 4" descr="647387265155719218976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4463" y="1493838"/>
            <a:ext cx="2405062" cy="319246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https://timgsa.baidu.com/timg?image&amp;quality=80&amp;size=b9999_10000&amp;sec=1539076165865&amp;di=4ae54bde753573c17cc5cfc4560d833c&amp;imgtype=0&amp;src=http%3A%2F%2Fpic28.photophoto.cn%2F20130722%2F0020033005628618_b.jpg"/>
          <p:cNvPicPr>
            <a:picLocks noChangeAspect="1"/>
          </p:cNvPicPr>
          <p:nvPr/>
        </p:nvPicPr>
        <p:blipFill>
          <a:blip r:embed="rId1"/>
          <a:srcRect l="10262" t="17815" b="4597"/>
          <a:stretch>
            <a:fillRect/>
          </a:stretch>
        </p:blipFill>
        <p:spPr>
          <a:xfrm>
            <a:off x="0" y="0"/>
            <a:ext cx="9144000" cy="5148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Rectangle 3"/>
          <p:cNvSpPr/>
          <p:nvPr/>
        </p:nvSpPr>
        <p:spPr>
          <a:xfrm>
            <a:off x="4364038" y="2387600"/>
            <a:ext cx="417512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zh-CN" dirty="0">
              <a:latin typeface="Calibri" panose="020F050202020403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https://timgsa.baidu.com/timg?image&amp;quality=80&amp;size=b9999_10000&amp;sec=1539141435324&amp;di=66cf034f0dc7b0847ec8532ae190c875&amp;imgtype=0&amp;src=http%3A%2F%2Fimg1.3lian.com%2Fimg013%2Fv3%2F15%2Fd%2F23.jpg"/>
          <p:cNvPicPr>
            <a:picLocks noChangeAspect="1"/>
          </p:cNvPicPr>
          <p:nvPr/>
        </p:nvPicPr>
        <p:blipFill>
          <a:blip r:embed="rId1"/>
          <a:srcRect t="11534"/>
          <a:stretch>
            <a:fillRect/>
          </a:stretch>
        </p:blipFill>
        <p:spPr>
          <a:xfrm>
            <a:off x="0" y="-3175"/>
            <a:ext cx="9144000" cy="5146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2"/>
          <p:cNvSpPr txBox="1"/>
          <p:nvPr/>
        </p:nvSpPr>
        <p:spPr>
          <a:xfrm>
            <a:off x="4475163" y="2925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Text Box 3"/>
          <p:cNvSpPr txBox="1"/>
          <p:nvPr/>
        </p:nvSpPr>
        <p:spPr>
          <a:xfrm rot="-280096">
            <a:off x="3587750" y="12414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4"/>
          <p:cNvSpPr txBox="1"/>
          <p:nvPr/>
        </p:nvSpPr>
        <p:spPr>
          <a:xfrm rot="-5350865">
            <a:off x="6015038" y="13303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69" name="Text Box 5"/>
          <p:cNvSpPr txBox="1"/>
          <p:nvPr/>
        </p:nvSpPr>
        <p:spPr>
          <a:xfrm rot="-4150865">
            <a:off x="5484813" y="17383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0" name="Text Box 6"/>
          <p:cNvSpPr txBox="1"/>
          <p:nvPr/>
        </p:nvSpPr>
        <p:spPr>
          <a:xfrm rot="-5350865">
            <a:off x="6573838" y="13525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1" name="Text Box 7"/>
          <p:cNvSpPr txBox="1"/>
          <p:nvPr/>
        </p:nvSpPr>
        <p:spPr>
          <a:xfrm rot="-424911">
            <a:off x="7221538" y="158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2" name="Text Box 8"/>
          <p:cNvSpPr txBox="1"/>
          <p:nvPr/>
        </p:nvSpPr>
        <p:spPr>
          <a:xfrm rot="-4150865">
            <a:off x="7808913" y="25130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3" name="Text Box 9"/>
          <p:cNvSpPr txBox="1"/>
          <p:nvPr/>
        </p:nvSpPr>
        <p:spPr>
          <a:xfrm rot="657351">
            <a:off x="5602288" y="13477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4" name="Text Box 10"/>
          <p:cNvSpPr txBox="1"/>
          <p:nvPr/>
        </p:nvSpPr>
        <p:spPr>
          <a:xfrm rot="1480325">
            <a:off x="7545388" y="125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5" name="Text Box 11"/>
          <p:cNvSpPr txBox="1"/>
          <p:nvPr/>
        </p:nvSpPr>
        <p:spPr>
          <a:xfrm rot="-5350865">
            <a:off x="6132513" y="21907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6" name="Text Box 12"/>
          <p:cNvSpPr txBox="1"/>
          <p:nvPr/>
        </p:nvSpPr>
        <p:spPr>
          <a:xfrm>
            <a:off x="3262313" y="3560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7" name="Text Box 13"/>
          <p:cNvSpPr txBox="1"/>
          <p:nvPr/>
        </p:nvSpPr>
        <p:spPr>
          <a:xfrm rot="4149897">
            <a:off x="4618038" y="3511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8" name="Text Box 14"/>
          <p:cNvSpPr txBox="1"/>
          <p:nvPr/>
        </p:nvSpPr>
        <p:spPr>
          <a:xfrm rot="-1380000">
            <a:off x="4054475" y="13144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79" name="Text Box 15"/>
          <p:cNvSpPr txBox="1"/>
          <p:nvPr/>
        </p:nvSpPr>
        <p:spPr>
          <a:xfrm rot="-180000">
            <a:off x="4284663" y="2066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0" name="Text Box 16"/>
          <p:cNvSpPr txBox="1"/>
          <p:nvPr/>
        </p:nvSpPr>
        <p:spPr>
          <a:xfrm rot="-1380000">
            <a:off x="4614863" y="13366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1" name="Text Box 17"/>
          <p:cNvSpPr txBox="1"/>
          <p:nvPr/>
        </p:nvSpPr>
        <p:spPr>
          <a:xfrm rot="-1380000">
            <a:off x="4984750" y="15509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2" name="Text Box 18"/>
          <p:cNvSpPr txBox="1"/>
          <p:nvPr/>
        </p:nvSpPr>
        <p:spPr>
          <a:xfrm rot="-180000">
            <a:off x="5218113" y="22479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3" name="Text Box 19"/>
          <p:cNvSpPr txBox="1"/>
          <p:nvPr/>
        </p:nvSpPr>
        <p:spPr>
          <a:xfrm rot="-5350865">
            <a:off x="6462713" y="21240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4" name="Text Box 20"/>
          <p:cNvSpPr txBox="1"/>
          <p:nvPr/>
        </p:nvSpPr>
        <p:spPr>
          <a:xfrm rot="-170103">
            <a:off x="5743575" y="26035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5" name="Text Box 21"/>
          <p:cNvSpPr txBox="1"/>
          <p:nvPr/>
        </p:nvSpPr>
        <p:spPr>
          <a:xfrm rot="-5350865">
            <a:off x="5999163" y="34480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6" name="Text Box 22"/>
          <p:cNvSpPr txBox="1"/>
          <p:nvPr/>
        </p:nvSpPr>
        <p:spPr>
          <a:xfrm rot="1209897">
            <a:off x="1654175" y="29051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7" name="Text Box 23"/>
          <p:cNvSpPr txBox="1"/>
          <p:nvPr/>
        </p:nvSpPr>
        <p:spPr>
          <a:xfrm rot="4149897">
            <a:off x="2297113" y="3468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8" name="Text Box 24"/>
          <p:cNvSpPr txBox="1"/>
          <p:nvPr/>
        </p:nvSpPr>
        <p:spPr>
          <a:xfrm rot="-1380000">
            <a:off x="1758950" y="32416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89" name="Text Box 25"/>
          <p:cNvSpPr txBox="1"/>
          <p:nvPr/>
        </p:nvSpPr>
        <p:spPr>
          <a:xfrm rot="1029897">
            <a:off x="2640013" y="27670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0" name="Text Box 26"/>
          <p:cNvSpPr txBox="1"/>
          <p:nvPr/>
        </p:nvSpPr>
        <p:spPr>
          <a:xfrm rot="-1380000">
            <a:off x="3316288" y="3159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1" name="Text Box 27"/>
          <p:cNvSpPr txBox="1"/>
          <p:nvPr/>
        </p:nvSpPr>
        <p:spPr>
          <a:xfrm rot="-170103">
            <a:off x="941388" y="15430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2" name="Text Box 28"/>
          <p:cNvSpPr txBox="1"/>
          <p:nvPr/>
        </p:nvSpPr>
        <p:spPr>
          <a:xfrm rot="1029897">
            <a:off x="982663" y="34131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3" name="Text Box 29"/>
          <p:cNvSpPr txBox="1"/>
          <p:nvPr/>
        </p:nvSpPr>
        <p:spPr>
          <a:xfrm rot="-170103">
            <a:off x="3163888" y="3849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4" name="Text Box 30"/>
          <p:cNvSpPr txBox="1"/>
          <p:nvPr/>
        </p:nvSpPr>
        <p:spPr>
          <a:xfrm rot="-170103">
            <a:off x="4311650" y="31829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5" name="Text Box 31"/>
          <p:cNvSpPr txBox="1"/>
          <p:nvPr/>
        </p:nvSpPr>
        <p:spPr>
          <a:xfrm rot="-170103">
            <a:off x="4478338" y="394176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6" name="Text Box 32"/>
          <p:cNvSpPr txBox="1"/>
          <p:nvPr/>
        </p:nvSpPr>
        <p:spPr>
          <a:xfrm rot="-5070842">
            <a:off x="474663" y="2054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7" name="Text Box 33"/>
          <p:cNvSpPr txBox="1"/>
          <p:nvPr/>
        </p:nvSpPr>
        <p:spPr>
          <a:xfrm rot="4149897">
            <a:off x="1493838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8" name="Text Box 34"/>
          <p:cNvSpPr txBox="1"/>
          <p:nvPr/>
        </p:nvSpPr>
        <p:spPr>
          <a:xfrm rot="-170103">
            <a:off x="1397000" y="12906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299" name="Text Box 35"/>
          <p:cNvSpPr txBox="1"/>
          <p:nvPr/>
        </p:nvSpPr>
        <p:spPr>
          <a:xfrm rot="1029897">
            <a:off x="1492250" y="16970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0" name="Text Box 36"/>
          <p:cNvSpPr txBox="1"/>
          <p:nvPr/>
        </p:nvSpPr>
        <p:spPr>
          <a:xfrm rot="-1380000">
            <a:off x="2271713" y="115887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1" name="Text Box 37"/>
          <p:cNvSpPr txBox="1"/>
          <p:nvPr/>
        </p:nvSpPr>
        <p:spPr>
          <a:xfrm rot="-1380000">
            <a:off x="2841625" y="13287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2" name="Text Box 38"/>
          <p:cNvSpPr txBox="1"/>
          <p:nvPr/>
        </p:nvSpPr>
        <p:spPr>
          <a:xfrm rot="-180000">
            <a:off x="2570163" y="1892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3" name="Text Box 39"/>
          <p:cNvSpPr txBox="1"/>
          <p:nvPr/>
        </p:nvSpPr>
        <p:spPr>
          <a:xfrm rot="-1380000">
            <a:off x="3430588" y="15509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4" name="Text Box 40"/>
          <p:cNvSpPr txBox="1"/>
          <p:nvPr/>
        </p:nvSpPr>
        <p:spPr>
          <a:xfrm rot="-1380000">
            <a:off x="3003550" y="21320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5" name="Text Box 41"/>
          <p:cNvSpPr txBox="1"/>
          <p:nvPr/>
        </p:nvSpPr>
        <p:spPr>
          <a:xfrm rot="-1380000">
            <a:off x="3638550" y="22685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6" name="Text Box 42"/>
          <p:cNvSpPr txBox="1"/>
          <p:nvPr/>
        </p:nvSpPr>
        <p:spPr>
          <a:xfrm rot="1209897">
            <a:off x="5268913" y="35512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7" name="Text Box 43"/>
          <p:cNvSpPr txBox="1"/>
          <p:nvPr/>
        </p:nvSpPr>
        <p:spPr>
          <a:xfrm rot="-1030865">
            <a:off x="6467475" y="390683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8" name="Text Box 44"/>
          <p:cNvSpPr txBox="1"/>
          <p:nvPr/>
        </p:nvSpPr>
        <p:spPr>
          <a:xfrm rot="368503">
            <a:off x="5927725" y="28717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09" name="Text Box 45"/>
          <p:cNvSpPr txBox="1"/>
          <p:nvPr/>
        </p:nvSpPr>
        <p:spPr>
          <a:xfrm rot="829244">
            <a:off x="5438775" y="39862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0" name="Text Box 46"/>
          <p:cNvSpPr txBox="1"/>
          <p:nvPr/>
        </p:nvSpPr>
        <p:spPr>
          <a:xfrm rot="-4502721">
            <a:off x="6932613" y="25146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1" name="Text Box 47"/>
          <p:cNvSpPr txBox="1"/>
          <p:nvPr/>
        </p:nvSpPr>
        <p:spPr>
          <a:xfrm rot="2702238">
            <a:off x="7720013" y="30765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2" name="Text Box 48"/>
          <p:cNvSpPr txBox="1"/>
          <p:nvPr/>
        </p:nvSpPr>
        <p:spPr>
          <a:xfrm rot="-3456638">
            <a:off x="6897688" y="3417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3" name="Text Box 49"/>
          <p:cNvSpPr txBox="1"/>
          <p:nvPr/>
        </p:nvSpPr>
        <p:spPr>
          <a:xfrm rot="-3180423">
            <a:off x="2116138" y="23368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4" name="Text Box 50"/>
          <p:cNvSpPr txBox="1"/>
          <p:nvPr/>
        </p:nvSpPr>
        <p:spPr>
          <a:xfrm rot="-3640556">
            <a:off x="7392988" y="36052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5" name="Text Box 51"/>
          <p:cNvSpPr txBox="1"/>
          <p:nvPr/>
        </p:nvSpPr>
        <p:spPr>
          <a:xfrm rot="1549510">
            <a:off x="7908925" y="21875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6" name="Text Box 52"/>
          <p:cNvSpPr txBox="1"/>
          <p:nvPr/>
        </p:nvSpPr>
        <p:spPr>
          <a:xfrm rot="4190103">
            <a:off x="4440238" y="2520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7" name="Text Box 53"/>
          <p:cNvSpPr txBox="1"/>
          <p:nvPr/>
        </p:nvSpPr>
        <p:spPr>
          <a:xfrm rot="8340000">
            <a:off x="5076825" y="31511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8" name="Text Box 54"/>
          <p:cNvSpPr txBox="1"/>
          <p:nvPr/>
        </p:nvSpPr>
        <p:spPr>
          <a:xfrm rot="-1160764">
            <a:off x="5927725" y="17637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19" name="Text Box 55"/>
          <p:cNvSpPr txBox="1"/>
          <p:nvPr/>
        </p:nvSpPr>
        <p:spPr>
          <a:xfrm rot="39237">
            <a:off x="5803900" y="2286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0" name="Text Box 56"/>
          <p:cNvSpPr txBox="1"/>
          <p:nvPr/>
        </p:nvSpPr>
        <p:spPr>
          <a:xfrm rot="-1160764">
            <a:off x="6488113" y="17859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1" name="Text Box 57"/>
          <p:cNvSpPr txBox="1"/>
          <p:nvPr/>
        </p:nvSpPr>
        <p:spPr>
          <a:xfrm rot="-1160764">
            <a:off x="6858000" y="20002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2" name="Text Box 58"/>
          <p:cNvSpPr txBox="1"/>
          <p:nvPr/>
        </p:nvSpPr>
        <p:spPr>
          <a:xfrm rot="39237">
            <a:off x="7339013" y="2470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3" name="Text Box 59"/>
          <p:cNvSpPr txBox="1"/>
          <p:nvPr/>
        </p:nvSpPr>
        <p:spPr>
          <a:xfrm rot="-1160764">
            <a:off x="7192963" y="2171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4" name="Text Box 60"/>
          <p:cNvSpPr txBox="1"/>
          <p:nvPr/>
        </p:nvSpPr>
        <p:spPr>
          <a:xfrm rot="-1160764">
            <a:off x="7642225" y="19462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5" name="Text Box 61"/>
          <p:cNvSpPr txBox="1"/>
          <p:nvPr/>
        </p:nvSpPr>
        <p:spPr>
          <a:xfrm rot="-1160764">
            <a:off x="7443788" y="28067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6" name="Text Box 62"/>
          <p:cNvSpPr txBox="1"/>
          <p:nvPr/>
        </p:nvSpPr>
        <p:spPr>
          <a:xfrm rot="4190103">
            <a:off x="2919413" y="33543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7" name="Text Box 63"/>
          <p:cNvSpPr txBox="1"/>
          <p:nvPr/>
        </p:nvSpPr>
        <p:spPr>
          <a:xfrm rot="8340000">
            <a:off x="4078288" y="28289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8" name="Text Box 64"/>
          <p:cNvSpPr txBox="1"/>
          <p:nvPr/>
        </p:nvSpPr>
        <p:spPr>
          <a:xfrm rot="2810103">
            <a:off x="3967163" y="17494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29" name="Text Box 65"/>
          <p:cNvSpPr txBox="1"/>
          <p:nvPr/>
        </p:nvSpPr>
        <p:spPr>
          <a:xfrm rot="4010103">
            <a:off x="3967163" y="2292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0" name="Text Box 66"/>
          <p:cNvSpPr txBox="1"/>
          <p:nvPr/>
        </p:nvSpPr>
        <p:spPr>
          <a:xfrm rot="2810103">
            <a:off x="4525963" y="17716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1" name="Text Box 67"/>
          <p:cNvSpPr txBox="1"/>
          <p:nvPr/>
        </p:nvSpPr>
        <p:spPr>
          <a:xfrm rot="2810103">
            <a:off x="489743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2" name="Text Box 68"/>
          <p:cNvSpPr txBox="1"/>
          <p:nvPr/>
        </p:nvSpPr>
        <p:spPr>
          <a:xfrm rot="4010103">
            <a:off x="4897438" y="25288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3" name="Text Box 69"/>
          <p:cNvSpPr txBox="1"/>
          <p:nvPr/>
        </p:nvSpPr>
        <p:spPr>
          <a:xfrm rot="-1160764">
            <a:off x="6378575" y="2557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4" name="Text Box 70"/>
          <p:cNvSpPr txBox="1"/>
          <p:nvPr/>
        </p:nvSpPr>
        <p:spPr>
          <a:xfrm rot="4020000">
            <a:off x="5370513" y="26447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5" name="Text Box 71"/>
          <p:cNvSpPr txBox="1"/>
          <p:nvPr/>
        </p:nvSpPr>
        <p:spPr>
          <a:xfrm rot="-1160764">
            <a:off x="5753100" y="323215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6" name="Text Box 72"/>
          <p:cNvSpPr txBox="1"/>
          <p:nvPr/>
        </p:nvSpPr>
        <p:spPr>
          <a:xfrm rot="5400000">
            <a:off x="1293813" y="32416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7" name="Text Box 73"/>
          <p:cNvSpPr txBox="1"/>
          <p:nvPr/>
        </p:nvSpPr>
        <p:spPr>
          <a:xfrm rot="8340000">
            <a:off x="2035175" y="356552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8" name="Text Box 74"/>
          <p:cNvSpPr txBox="1"/>
          <p:nvPr/>
        </p:nvSpPr>
        <p:spPr>
          <a:xfrm rot="2810103">
            <a:off x="2014538" y="27463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39" name="Text Box 75"/>
          <p:cNvSpPr txBox="1"/>
          <p:nvPr/>
        </p:nvSpPr>
        <p:spPr>
          <a:xfrm rot="5220000">
            <a:off x="2449513" y="3028950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0" name="Text Box 76"/>
          <p:cNvSpPr txBox="1"/>
          <p:nvPr/>
        </p:nvSpPr>
        <p:spPr>
          <a:xfrm rot="2810103">
            <a:off x="2963863" y="27606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1" name="Text Box 77"/>
          <p:cNvSpPr txBox="1"/>
          <p:nvPr/>
        </p:nvSpPr>
        <p:spPr>
          <a:xfrm rot="4020000">
            <a:off x="852488" y="197802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2" name="Text Box 78"/>
          <p:cNvSpPr txBox="1"/>
          <p:nvPr/>
        </p:nvSpPr>
        <p:spPr>
          <a:xfrm rot="5220000">
            <a:off x="855663" y="29114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3" name="Text Box 79"/>
          <p:cNvSpPr txBox="1"/>
          <p:nvPr/>
        </p:nvSpPr>
        <p:spPr>
          <a:xfrm rot="4020000">
            <a:off x="2617788" y="375443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4" name="Text Box 80"/>
          <p:cNvSpPr txBox="1"/>
          <p:nvPr/>
        </p:nvSpPr>
        <p:spPr>
          <a:xfrm rot="4020000">
            <a:off x="3856038" y="338137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5" name="Text Box 81"/>
          <p:cNvSpPr txBox="1"/>
          <p:nvPr/>
        </p:nvSpPr>
        <p:spPr>
          <a:xfrm rot="4020000">
            <a:off x="4224338" y="35941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6" name="Text Box 82"/>
          <p:cNvSpPr txBox="1"/>
          <p:nvPr/>
        </p:nvSpPr>
        <p:spPr>
          <a:xfrm rot="-880739">
            <a:off x="668338" y="25273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7" name="Text Box 83"/>
          <p:cNvSpPr txBox="1"/>
          <p:nvPr/>
        </p:nvSpPr>
        <p:spPr>
          <a:xfrm rot="8340000">
            <a:off x="1408113" y="26050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8" name="Text Box 84"/>
          <p:cNvSpPr txBox="1"/>
          <p:nvPr/>
        </p:nvSpPr>
        <p:spPr>
          <a:xfrm rot="4020000">
            <a:off x="1824038" y="1525588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49" name="Text Box 85"/>
          <p:cNvSpPr txBox="1"/>
          <p:nvPr/>
        </p:nvSpPr>
        <p:spPr>
          <a:xfrm rot="5220000">
            <a:off x="1824038" y="206851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0" name="Text Box 86"/>
          <p:cNvSpPr txBox="1"/>
          <p:nvPr/>
        </p:nvSpPr>
        <p:spPr>
          <a:xfrm rot="2810103">
            <a:off x="2382838" y="15462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1" name="Text Box 87"/>
          <p:cNvSpPr txBox="1"/>
          <p:nvPr/>
        </p:nvSpPr>
        <p:spPr>
          <a:xfrm rot="2810103">
            <a:off x="2754313" y="1762125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2" name="Text Box 88"/>
          <p:cNvSpPr txBox="1"/>
          <p:nvPr/>
        </p:nvSpPr>
        <p:spPr>
          <a:xfrm rot="4010103">
            <a:off x="2481263" y="23272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3" name="Text Box 89"/>
          <p:cNvSpPr txBox="1"/>
          <p:nvPr/>
        </p:nvSpPr>
        <p:spPr>
          <a:xfrm rot="2810103">
            <a:off x="3341688" y="1985963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4" name="Text Box 90"/>
          <p:cNvSpPr txBox="1"/>
          <p:nvPr/>
        </p:nvSpPr>
        <p:spPr>
          <a:xfrm rot="2810103">
            <a:off x="3227388" y="24193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5" name="Text Box 91"/>
          <p:cNvSpPr txBox="1"/>
          <p:nvPr/>
        </p:nvSpPr>
        <p:spPr>
          <a:xfrm rot="2810103">
            <a:off x="3598863" y="26352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6" name="Text Box 92"/>
          <p:cNvSpPr txBox="1"/>
          <p:nvPr/>
        </p:nvSpPr>
        <p:spPr>
          <a:xfrm rot="5400000">
            <a:off x="4903788" y="369570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7" name="Text Box 93"/>
          <p:cNvSpPr txBox="1"/>
          <p:nvPr/>
        </p:nvSpPr>
        <p:spPr>
          <a:xfrm rot="3159237">
            <a:off x="5973763" y="40195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8" name="Text Box 94"/>
          <p:cNvSpPr txBox="1"/>
          <p:nvPr/>
        </p:nvSpPr>
        <p:spPr>
          <a:xfrm rot="-1160764">
            <a:off x="6391275" y="293846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59" name="Text Box 95"/>
          <p:cNvSpPr txBox="1"/>
          <p:nvPr/>
        </p:nvSpPr>
        <p:spPr>
          <a:xfrm rot="39237">
            <a:off x="6391275" y="3481388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60" name="Text Box 96"/>
          <p:cNvSpPr txBox="1"/>
          <p:nvPr/>
        </p:nvSpPr>
        <p:spPr>
          <a:xfrm rot="-1160764">
            <a:off x="6951663" y="296068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61" name="Text Box 97"/>
          <p:cNvSpPr txBox="1"/>
          <p:nvPr/>
        </p:nvSpPr>
        <p:spPr>
          <a:xfrm rot="-1160764">
            <a:off x="7321550" y="31750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62" name="Text Box 98"/>
          <p:cNvSpPr txBox="1"/>
          <p:nvPr/>
        </p:nvSpPr>
        <p:spPr>
          <a:xfrm rot="39237">
            <a:off x="7008813" y="37433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63" name="Text Box 99"/>
          <p:cNvSpPr txBox="1"/>
          <p:nvPr/>
        </p:nvSpPr>
        <p:spPr>
          <a:xfrm rot="-1160764">
            <a:off x="7842250" y="3465513"/>
            <a:ext cx="201613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64" name="Text Box 100"/>
          <p:cNvSpPr txBox="1"/>
          <p:nvPr/>
        </p:nvSpPr>
        <p:spPr>
          <a:xfrm rot="-1160764">
            <a:off x="7796213" y="3833813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65" name="Text Box 101"/>
          <p:cNvSpPr txBox="1"/>
          <p:nvPr/>
        </p:nvSpPr>
        <p:spPr>
          <a:xfrm rot="-1160764">
            <a:off x="6934200" y="1158875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66" name="Text Box 102"/>
          <p:cNvSpPr txBox="1"/>
          <p:nvPr/>
        </p:nvSpPr>
        <p:spPr>
          <a:xfrm>
            <a:off x="3995738" y="-657225"/>
            <a:ext cx="118427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367" name="Text Box 103"/>
          <p:cNvSpPr txBox="1"/>
          <p:nvPr/>
        </p:nvSpPr>
        <p:spPr>
          <a:xfrm>
            <a:off x="-931862" y="1995488"/>
            <a:ext cx="403225" cy="307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1400" b="1" dirty="0">
                <a:solidFill>
                  <a:srgbClr val="E3EFD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1400" b="1" dirty="0">
              <a:solidFill>
                <a:srgbClr val="E3EFD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368" name="Picture 104" descr="571218828155719218970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38575" y="5451475"/>
            <a:ext cx="11842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369" name="Picture 105" descr="34188821115571921897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2313" y="1916113"/>
            <a:ext cx="401637" cy="1231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370" name="Text Box 106"/>
          <p:cNvSpPr txBox="1"/>
          <p:nvPr/>
        </p:nvSpPr>
        <p:spPr>
          <a:xfrm rot="-1160764">
            <a:off x="1465263" y="-56515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71" name="Text Box 107"/>
          <p:cNvSpPr txBox="1"/>
          <p:nvPr/>
        </p:nvSpPr>
        <p:spPr>
          <a:xfrm rot="1480325">
            <a:off x="6069013" y="-546100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72" name="Text Box 108"/>
          <p:cNvSpPr txBox="1"/>
          <p:nvPr/>
        </p:nvSpPr>
        <p:spPr>
          <a:xfrm rot="-170103">
            <a:off x="-771525" y="723900"/>
            <a:ext cx="201613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73" name="Text Box 109"/>
          <p:cNvSpPr txBox="1"/>
          <p:nvPr/>
        </p:nvSpPr>
        <p:spPr>
          <a:xfrm rot="-880739">
            <a:off x="-830262" y="4518025"/>
            <a:ext cx="201612" cy="1698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74" name="Text Box 110"/>
          <p:cNvSpPr txBox="1"/>
          <p:nvPr/>
        </p:nvSpPr>
        <p:spPr>
          <a:xfrm rot="-170103">
            <a:off x="935038" y="53800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75" name="Text Box 111"/>
          <p:cNvSpPr txBox="1"/>
          <p:nvPr/>
        </p:nvSpPr>
        <p:spPr>
          <a:xfrm rot="-1380000">
            <a:off x="7726363" y="5392738"/>
            <a:ext cx="201612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76" name="Text Box 112"/>
          <p:cNvSpPr txBox="1"/>
          <p:nvPr/>
        </p:nvSpPr>
        <p:spPr>
          <a:xfrm rot="-3456638">
            <a:off x="9717088" y="4321175"/>
            <a:ext cx="203200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11377" name="Text Box 113"/>
          <p:cNvSpPr txBox="1"/>
          <p:nvPr/>
        </p:nvSpPr>
        <p:spPr>
          <a:xfrm rot="-4502721">
            <a:off x="9659938" y="1225550"/>
            <a:ext cx="201612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500" dirty="0">
                <a:solidFill>
                  <a:srgbClr val="E3EFD9"/>
                </a:solidFill>
                <a:latin typeface="Arial" panose="020B0604020202020204" pitchFamily="34" charset="0"/>
              </a:rPr>
              <a:t> </a:t>
            </a:r>
            <a:endParaRPr lang="zh-CN" altLang="en-US" sz="500" dirty="0">
              <a:solidFill>
                <a:srgbClr val="E3EFD9"/>
              </a:solidFill>
              <a:latin typeface="Arial" panose="020B0604020202020204" pitchFamily="34" charset="0"/>
            </a:endParaRPr>
          </a:p>
        </p:txBody>
      </p:sp>
      <p:sp>
        <p:nvSpPr>
          <p:cNvPr id="9330" name="Rectangle 114"/>
          <p:cNvSpPr/>
          <p:nvPr/>
        </p:nvSpPr>
        <p:spPr>
          <a:xfrm>
            <a:off x="660400" y="1030288"/>
            <a:ext cx="6135688" cy="3582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张继楼，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1926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年生，江苏宜兴人。中国作家协会会员。</a:t>
            </a:r>
            <a:endParaRPr lang="zh-CN" altLang="en-US" sz="3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</a:pP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主要作品：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营帐边有一条小河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在城市的大街上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在农村的田野上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夏天到来虫虫飞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种子坐飞机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彩色的童年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等。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379" name="Picture 115" descr="5705152301557192189700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000125" y="85725"/>
            <a:ext cx="1938338" cy="584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380" name="Picture 116" descr="60776679815571921897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4675" y="1450975"/>
            <a:ext cx="1804988" cy="263366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330">
                                            <p:txEl>
                                              <p:charRg st="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0">
                                            <p:txEl>
                                              <p:charRg st="31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330">
                                            <p:txEl>
                                              <p:charRg st="31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2"/>
          <p:cNvSpPr txBox="1"/>
          <p:nvPr/>
        </p:nvSpPr>
        <p:spPr>
          <a:xfrm>
            <a:off x="974725" y="1449388"/>
            <a:ext cx="7372350" cy="22780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读课文，标出不会读的字词。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思考这篇课文三首小诗，主要写的是哪些场景？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315" name="Picture 3" descr="8300718081557192189700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974725" y="165100"/>
            <a:ext cx="1944688" cy="5842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2"/>
          <p:cNvSpPr txBox="1"/>
          <p:nvPr/>
        </p:nvSpPr>
        <p:spPr>
          <a:xfrm>
            <a:off x="958850" y="119063"/>
            <a:ext cx="182086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/>
            <a:r>
              <a:rPr lang="zh-CN" altLang="en-US" sz="36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我会读</a:t>
            </a:r>
            <a:endParaRPr lang="zh-CN" altLang="en-US" sz="3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363" name="Text Box 3"/>
          <p:cNvSpPr txBox="1"/>
          <p:nvPr/>
        </p:nvSpPr>
        <p:spPr>
          <a:xfrm>
            <a:off x="917575" y="1344613"/>
            <a:ext cx="7593013" cy="2971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水墨画    传染    细碎    波浪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溅起    凉爽    鱼竿    葫芦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拨打    蘑菇    奔腾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1412875" y="1039813"/>
            <a:ext cx="6508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mò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69" name="Text Box 5"/>
          <p:cNvSpPr txBox="1"/>
          <p:nvPr/>
        </p:nvSpPr>
        <p:spPr>
          <a:xfrm>
            <a:off x="3609975" y="1062038"/>
            <a:ext cx="9271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rǎn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7151688" y="1062038"/>
            <a:ext cx="10033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lànɡ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71" name="Text Box 7"/>
          <p:cNvSpPr txBox="1"/>
          <p:nvPr/>
        </p:nvSpPr>
        <p:spPr>
          <a:xfrm>
            <a:off x="674688" y="1990725"/>
            <a:ext cx="10271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jiàn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72" name="Text Box 8"/>
          <p:cNvSpPr txBox="1"/>
          <p:nvPr/>
        </p:nvSpPr>
        <p:spPr>
          <a:xfrm>
            <a:off x="2871788" y="1944688"/>
            <a:ext cx="14763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shuǎnɡ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73" name="Text Box 9"/>
          <p:cNvSpPr txBox="1"/>
          <p:nvPr/>
        </p:nvSpPr>
        <p:spPr>
          <a:xfrm>
            <a:off x="5473700" y="1039813"/>
            <a:ext cx="8731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suì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74" name="Text Box 10"/>
          <p:cNvSpPr txBox="1"/>
          <p:nvPr/>
        </p:nvSpPr>
        <p:spPr>
          <a:xfrm>
            <a:off x="917575" y="1344613"/>
            <a:ext cx="7593013" cy="2971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水墨画    传染    细碎    波浪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溅起    凉爽    鱼竿    葫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拨打    蘑菇    奔腾</a:t>
            </a:r>
            <a:endParaRPr lang="zh-CN" altLang="en-US" sz="36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75" name="Text Box 11"/>
          <p:cNvSpPr txBox="1"/>
          <p:nvPr/>
        </p:nvSpPr>
        <p:spPr>
          <a:xfrm>
            <a:off x="4930775" y="1944688"/>
            <a:ext cx="8763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ɡān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76" name="Text Box 12"/>
          <p:cNvSpPr txBox="1"/>
          <p:nvPr/>
        </p:nvSpPr>
        <p:spPr>
          <a:xfrm>
            <a:off x="6624638" y="1887538"/>
            <a:ext cx="6683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hú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77" name="Text Box 13"/>
          <p:cNvSpPr txBox="1"/>
          <p:nvPr/>
        </p:nvSpPr>
        <p:spPr>
          <a:xfrm>
            <a:off x="977900" y="2906713"/>
            <a:ext cx="6683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bō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78" name="Text Box 14"/>
          <p:cNvSpPr txBox="1"/>
          <p:nvPr/>
        </p:nvSpPr>
        <p:spPr>
          <a:xfrm>
            <a:off x="2738438" y="2860675"/>
            <a:ext cx="13239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mó ɡū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1279" name="Text Box 15"/>
          <p:cNvSpPr txBox="1"/>
          <p:nvPr/>
        </p:nvSpPr>
        <p:spPr>
          <a:xfrm>
            <a:off x="4919663" y="2906713"/>
            <a:ext cx="11080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ténɡ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8" grpId="1" animBg="1"/>
      <p:bldP spid="11269" grpId="0" animBg="1"/>
      <p:bldP spid="11269" grpId="1" animBg="1"/>
      <p:bldP spid="11270" grpId="0" animBg="1"/>
      <p:bldP spid="11270" grpId="1" animBg="1"/>
      <p:bldP spid="11271" grpId="0" animBg="1"/>
      <p:bldP spid="11271" grpId="1" animBg="1"/>
      <p:bldP spid="11272" grpId="0" animBg="1"/>
      <p:bldP spid="11272" grpId="1" animBg="1"/>
      <p:bldP spid="11273" grpId="0" animBg="1"/>
      <p:bldP spid="11273" grpId="1" animBg="1"/>
      <p:bldP spid="11274" grpId="0" animBg="1"/>
      <p:bldP spid="11275" grpId="0" animBg="1"/>
      <p:bldP spid="11275" grpId="1" animBg="1"/>
      <p:bldP spid="11276" grpId="0" animBg="1"/>
      <p:bldP spid="11276" grpId="1" animBg="1"/>
      <p:bldP spid="11277" grpId="0" animBg="1"/>
      <p:bldP spid="11277" grpId="1" animBg="1"/>
      <p:bldP spid="11278" grpId="0" animBg="1"/>
      <p:bldP spid="11278" grpId="1" animBg="1"/>
      <p:bldP spid="11279" grpId="0" animBg="1"/>
      <p:bldP spid="1127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7410" name="Group 2"/>
          <p:cNvGrpSpPr/>
          <p:nvPr/>
        </p:nvGrpSpPr>
        <p:grpSpPr>
          <a:xfrm>
            <a:off x="976313" y="1314450"/>
            <a:ext cx="836612" cy="895350"/>
            <a:chOff x="615" y="828"/>
            <a:chExt cx="527" cy="564"/>
          </a:xfrm>
        </p:grpSpPr>
        <p:grpSp>
          <p:nvGrpSpPr>
            <p:cNvPr id="17472" name="Group 3"/>
            <p:cNvGrpSpPr/>
            <p:nvPr/>
          </p:nvGrpSpPr>
          <p:grpSpPr>
            <a:xfrm>
              <a:off x="615" y="856"/>
              <a:ext cx="527" cy="536"/>
              <a:chOff x="615" y="856"/>
              <a:chExt cx="527" cy="536"/>
            </a:xfrm>
          </p:grpSpPr>
          <p:sp>
            <p:nvSpPr>
              <p:cNvPr id="17474" name="Rectangle 4"/>
              <p:cNvSpPr/>
              <p:nvPr/>
            </p:nvSpPr>
            <p:spPr>
              <a:xfrm>
                <a:off x="615" y="856"/>
                <a:ext cx="527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75" name="Line 5"/>
              <p:cNvSpPr/>
              <p:nvPr/>
            </p:nvSpPr>
            <p:spPr>
              <a:xfrm>
                <a:off x="615" y="1116"/>
                <a:ext cx="527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76" name="Line 6"/>
              <p:cNvSpPr/>
              <p:nvPr/>
            </p:nvSpPr>
            <p:spPr>
              <a:xfrm>
                <a:off x="879" y="864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73" name="Text Box 7"/>
            <p:cNvSpPr txBox="1"/>
            <p:nvPr/>
          </p:nvSpPr>
          <p:spPr>
            <a:xfrm>
              <a:off x="627" y="828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墨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411" name="Group 8"/>
          <p:cNvGrpSpPr/>
          <p:nvPr/>
        </p:nvGrpSpPr>
        <p:grpSpPr>
          <a:xfrm>
            <a:off x="2225675" y="1339850"/>
            <a:ext cx="836613" cy="895350"/>
            <a:chOff x="1402" y="844"/>
            <a:chExt cx="527" cy="564"/>
          </a:xfrm>
        </p:grpSpPr>
        <p:grpSp>
          <p:nvGrpSpPr>
            <p:cNvPr id="17467" name="Group 9"/>
            <p:cNvGrpSpPr/>
            <p:nvPr/>
          </p:nvGrpSpPr>
          <p:grpSpPr>
            <a:xfrm>
              <a:off x="1402" y="872"/>
              <a:ext cx="527" cy="536"/>
              <a:chOff x="1402" y="872"/>
              <a:chExt cx="527" cy="536"/>
            </a:xfrm>
          </p:grpSpPr>
          <p:sp>
            <p:nvSpPr>
              <p:cNvPr id="17469" name="Rectangle 10"/>
              <p:cNvSpPr/>
              <p:nvPr/>
            </p:nvSpPr>
            <p:spPr>
              <a:xfrm>
                <a:off x="1402" y="872"/>
                <a:ext cx="527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70" name="Line 11"/>
              <p:cNvSpPr/>
              <p:nvPr/>
            </p:nvSpPr>
            <p:spPr>
              <a:xfrm>
                <a:off x="1402" y="1132"/>
                <a:ext cx="527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71" name="Line 12"/>
              <p:cNvSpPr/>
              <p:nvPr/>
            </p:nvSpPr>
            <p:spPr>
              <a:xfrm>
                <a:off x="1666" y="880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68" name="Text Box 13"/>
            <p:cNvSpPr txBox="1"/>
            <p:nvPr/>
          </p:nvSpPr>
          <p:spPr>
            <a:xfrm>
              <a:off x="1413" y="844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染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412" name="Group 14"/>
          <p:cNvGrpSpPr/>
          <p:nvPr/>
        </p:nvGrpSpPr>
        <p:grpSpPr>
          <a:xfrm>
            <a:off x="3533775" y="1349375"/>
            <a:ext cx="836613" cy="895350"/>
            <a:chOff x="2226" y="850"/>
            <a:chExt cx="527" cy="564"/>
          </a:xfrm>
        </p:grpSpPr>
        <p:grpSp>
          <p:nvGrpSpPr>
            <p:cNvPr id="17462" name="Group 15"/>
            <p:cNvGrpSpPr/>
            <p:nvPr/>
          </p:nvGrpSpPr>
          <p:grpSpPr>
            <a:xfrm>
              <a:off x="2226" y="878"/>
              <a:ext cx="527" cy="536"/>
              <a:chOff x="2226" y="878"/>
              <a:chExt cx="527" cy="536"/>
            </a:xfrm>
          </p:grpSpPr>
          <p:sp>
            <p:nvSpPr>
              <p:cNvPr id="17464" name="Rectangle 16"/>
              <p:cNvSpPr/>
              <p:nvPr/>
            </p:nvSpPr>
            <p:spPr>
              <a:xfrm>
                <a:off x="2226" y="878"/>
                <a:ext cx="527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65" name="Line 17"/>
              <p:cNvSpPr/>
              <p:nvPr/>
            </p:nvSpPr>
            <p:spPr>
              <a:xfrm>
                <a:off x="2226" y="1138"/>
                <a:ext cx="527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66" name="Line 18"/>
              <p:cNvSpPr/>
              <p:nvPr/>
            </p:nvSpPr>
            <p:spPr>
              <a:xfrm>
                <a:off x="2490" y="886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63" name="Text Box 19"/>
            <p:cNvSpPr txBox="1"/>
            <p:nvPr/>
          </p:nvSpPr>
          <p:spPr>
            <a:xfrm>
              <a:off x="2233" y="850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竿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413" name="Group 20"/>
          <p:cNvGrpSpPr/>
          <p:nvPr/>
        </p:nvGrpSpPr>
        <p:grpSpPr>
          <a:xfrm>
            <a:off x="4797425" y="1349375"/>
            <a:ext cx="836613" cy="895350"/>
            <a:chOff x="3022" y="850"/>
            <a:chExt cx="527" cy="564"/>
          </a:xfrm>
        </p:grpSpPr>
        <p:grpSp>
          <p:nvGrpSpPr>
            <p:cNvPr id="17457" name="Group 21"/>
            <p:cNvGrpSpPr/>
            <p:nvPr/>
          </p:nvGrpSpPr>
          <p:grpSpPr>
            <a:xfrm>
              <a:off x="3022" y="878"/>
              <a:ext cx="527" cy="536"/>
              <a:chOff x="3022" y="878"/>
              <a:chExt cx="527" cy="536"/>
            </a:xfrm>
          </p:grpSpPr>
          <p:sp>
            <p:nvSpPr>
              <p:cNvPr id="17459" name="Rectangle 22"/>
              <p:cNvSpPr/>
              <p:nvPr/>
            </p:nvSpPr>
            <p:spPr>
              <a:xfrm>
                <a:off x="3022" y="878"/>
                <a:ext cx="527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60" name="Line 23"/>
              <p:cNvSpPr/>
              <p:nvPr/>
            </p:nvSpPr>
            <p:spPr>
              <a:xfrm>
                <a:off x="3022" y="1138"/>
                <a:ext cx="527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61" name="Line 24"/>
              <p:cNvSpPr/>
              <p:nvPr/>
            </p:nvSpPr>
            <p:spPr>
              <a:xfrm>
                <a:off x="3286" y="886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58" name="Text Box 25"/>
            <p:cNvSpPr txBox="1"/>
            <p:nvPr/>
          </p:nvSpPr>
          <p:spPr>
            <a:xfrm>
              <a:off x="3033" y="850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腾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414" name="Group 26"/>
          <p:cNvGrpSpPr/>
          <p:nvPr/>
        </p:nvGrpSpPr>
        <p:grpSpPr>
          <a:xfrm>
            <a:off x="1212850" y="2708275"/>
            <a:ext cx="836613" cy="893763"/>
            <a:chOff x="764" y="1706"/>
            <a:chExt cx="527" cy="563"/>
          </a:xfrm>
        </p:grpSpPr>
        <p:grpSp>
          <p:nvGrpSpPr>
            <p:cNvPr id="17452" name="Group 27"/>
            <p:cNvGrpSpPr/>
            <p:nvPr/>
          </p:nvGrpSpPr>
          <p:grpSpPr>
            <a:xfrm>
              <a:off x="764" y="1733"/>
              <a:ext cx="527" cy="536"/>
              <a:chOff x="764" y="1733"/>
              <a:chExt cx="527" cy="536"/>
            </a:xfrm>
          </p:grpSpPr>
          <p:sp>
            <p:nvSpPr>
              <p:cNvPr id="17454" name="Rectangle 28"/>
              <p:cNvSpPr/>
              <p:nvPr/>
            </p:nvSpPr>
            <p:spPr>
              <a:xfrm>
                <a:off x="764" y="1733"/>
                <a:ext cx="527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55" name="Line 29"/>
              <p:cNvSpPr/>
              <p:nvPr/>
            </p:nvSpPr>
            <p:spPr>
              <a:xfrm>
                <a:off x="764" y="1993"/>
                <a:ext cx="527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56" name="Line 30"/>
              <p:cNvSpPr/>
              <p:nvPr/>
            </p:nvSpPr>
            <p:spPr>
              <a:xfrm>
                <a:off x="1028" y="1741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53" name="Text Box 31"/>
            <p:cNvSpPr txBox="1"/>
            <p:nvPr/>
          </p:nvSpPr>
          <p:spPr>
            <a:xfrm>
              <a:off x="775" y="1706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浪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415" name="Group 32"/>
          <p:cNvGrpSpPr/>
          <p:nvPr/>
        </p:nvGrpSpPr>
        <p:grpSpPr>
          <a:xfrm>
            <a:off x="2670175" y="2717800"/>
            <a:ext cx="836613" cy="893763"/>
            <a:chOff x="1682" y="1712"/>
            <a:chExt cx="527" cy="563"/>
          </a:xfrm>
        </p:grpSpPr>
        <p:grpSp>
          <p:nvGrpSpPr>
            <p:cNvPr id="17447" name="Group 33"/>
            <p:cNvGrpSpPr/>
            <p:nvPr/>
          </p:nvGrpSpPr>
          <p:grpSpPr>
            <a:xfrm>
              <a:off x="1682" y="1739"/>
              <a:ext cx="527" cy="536"/>
              <a:chOff x="1682" y="1739"/>
              <a:chExt cx="527" cy="536"/>
            </a:xfrm>
          </p:grpSpPr>
          <p:sp>
            <p:nvSpPr>
              <p:cNvPr id="17449" name="Rectangle 34"/>
              <p:cNvSpPr/>
              <p:nvPr/>
            </p:nvSpPr>
            <p:spPr>
              <a:xfrm>
                <a:off x="1682" y="1739"/>
                <a:ext cx="527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50" name="Line 35"/>
              <p:cNvSpPr/>
              <p:nvPr/>
            </p:nvSpPr>
            <p:spPr>
              <a:xfrm>
                <a:off x="1682" y="1999"/>
                <a:ext cx="527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51" name="Line 36"/>
              <p:cNvSpPr/>
              <p:nvPr/>
            </p:nvSpPr>
            <p:spPr>
              <a:xfrm>
                <a:off x="1946" y="1747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48" name="Text Box 37"/>
            <p:cNvSpPr txBox="1"/>
            <p:nvPr/>
          </p:nvSpPr>
          <p:spPr>
            <a:xfrm>
              <a:off x="1688" y="1712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葫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416" name="Group 38"/>
          <p:cNvGrpSpPr/>
          <p:nvPr/>
        </p:nvGrpSpPr>
        <p:grpSpPr>
          <a:xfrm>
            <a:off x="4086225" y="2727325"/>
            <a:ext cx="836613" cy="893763"/>
            <a:chOff x="2574" y="1718"/>
            <a:chExt cx="527" cy="563"/>
          </a:xfrm>
        </p:grpSpPr>
        <p:grpSp>
          <p:nvGrpSpPr>
            <p:cNvPr id="17442" name="Group 39"/>
            <p:cNvGrpSpPr/>
            <p:nvPr/>
          </p:nvGrpSpPr>
          <p:grpSpPr>
            <a:xfrm>
              <a:off x="2574" y="1745"/>
              <a:ext cx="527" cy="536"/>
              <a:chOff x="2574" y="1745"/>
              <a:chExt cx="527" cy="536"/>
            </a:xfrm>
          </p:grpSpPr>
          <p:sp>
            <p:nvSpPr>
              <p:cNvPr id="17444" name="Rectangle 40"/>
              <p:cNvSpPr/>
              <p:nvPr/>
            </p:nvSpPr>
            <p:spPr>
              <a:xfrm>
                <a:off x="2574" y="1745"/>
                <a:ext cx="527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45" name="Line 41"/>
              <p:cNvSpPr/>
              <p:nvPr/>
            </p:nvSpPr>
            <p:spPr>
              <a:xfrm>
                <a:off x="2574" y="2005"/>
                <a:ext cx="527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46" name="Line 42"/>
              <p:cNvSpPr/>
              <p:nvPr/>
            </p:nvSpPr>
            <p:spPr>
              <a:xfrm>
                <a:off x="2838" y="1753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43" name="Text Box 43"/>
            <p:cNvSpPr txBox="1"/>
            <p:nvPr/>
          </p:nvSpPr>
          <p:spPr>
            <a:xfrm>
              <a:off x="2585" y="1718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爽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417" name="Group 44"/>
          <p:cNvGrpSpPr/>
          <p:nvPr/>
        </p:nvGrpSpPr>
        <p:grpSpPr>
          <a:xfrm>
            <a:off x="5508625" y="2727325"/>
            <a:ext cx="836613" cy="893763"/>
            <a:chOff x="3470" y="1718"/>
            <a:chExt cx="527" cy="563"/>
          </a:xfrm>
        </p:grpSpPr>
        <p:grpSp>
          <p:nvGrpSpPr>
            <p:cNvPr id="17437" name="Group 45"/>
            <p:cNvGrpSpPr/>
            <p:nvPr/>
          </p:nvGrpSpPr>
          <p:grpSpPr>
            <a:xfrm>
              <a:off x="3470" y="1745"/>
              <a:ext cx="527" cy="536"/>
              <a:chOff x="3470" y="1745"/>
              <a:chExt cx="527" cy="536"/>
            </a:xfrm>
          </p:grpSpPr>
          <p:sp>
            <p:nvSpPr>
              <p:cNvPr id="17439" name="Rectangle 46"/>
              <p:cNvSpPr/>
              <p:nvPr/>
            </p:nvSpPr>
            <p:spPr>
              <a:xfrm>
                <a:off x="3470" y="1745"/>
                <a:ext cx="527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40" name="Line 47"/>
              <p:cNvSpPr/>
              <p:nvPr/>
            </p:nvSpPr>
            <p:spPr>
              <a:xfrm>
                <a:off x="3470" y="2005"/>
                <a:ext cx="527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41" name="Line 48"/>
              <p:cNvSpPr/>
              <p:nvPr/>
            </p:nvSpPr>
            <p:spPr>
              <a:xfrm>
                <a:off x="3734" y="1753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38" name="Text Box 49"/>
            <p:cNvSpPr txBox="1"/>
            <p:nvPr/>
          </p:nvSpPr>
          <p:spPr>
            <a:xfrm>
              <a:off x="3476" y="1718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蘑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418" name="Rectangle 50"/>
          <p:cNvSpPr/>
          <p:nvPr/>
        </p:nvSpPr>
        <p:spPr>
          <a:xfrm>
            <a:off x="939800" y="101600"/>
            <a:ext cx="1574800" cy="646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 eaLnBrk="1" hangingPunct="1"/>
            <a:r>
              <a:rPr lang="zh-CN" altLang="en-US" sz="36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我会写</a:t>
            </a:r>
            <a:endParaRPr lang="zh-CN" altLang="en-US" sz="36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419" name="Group 51"/>
          <p:cNvGrpSpPr/>
          <p:nvPr/>
        </p:nvGrpSpPr>
        <p:grpSpPr>
          <a:xfrm>
            <a:off x="6034088" y="1374775"/>
            <a:ext cx="838200" cy="895350"/>
            <a:chOff x="3801" y="866"/>
            <a:chExt cx="528" cy="564"/>
          </a:xfrm>
        </p:grpSpPr>
        <p:grpSp>
          <p:nvGrpSpPr>
            <p:cNvPr id="17432" name="Group 52"/>
            <p:cNvGrpSpPr/>
            <p:nvPr/>
          </p:nvGrpSpPr>
          <p:grpSpPr>
            <a:xfrm>
              <a:off x="3801" y="894"/>
              <a:ext cx="528" cy="536"/>
              <a:chOff x="3801" y="894"/>
              <a:chExt cx="528" cy="536"/>
            </a:xfrm>
          </p:grpSpPr>
          <p:sp>
            <p:nvSpPr>
              <p:cNvPr id="17434" name="Rectangle 53"/>
              <p:cNvSpPr/>
              <p:nvPr/>
            </p:nvSpPr>
            <p:spPr>
              <a:xfrm>
                <a:off x="3801" y="894"/>
                <a:ext cx="528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35" name="Line 54"/>
              <p:cNvSpPr/>
              <p:nvPr/>
            </p:nvSpPr>
            <p:spPr>
              <a:xfrm>
                <a:off x="3801" y="1154"/>
                <a:ext cx="528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36" name="Line 55"/>
              <p:cNvSpPr/>
              <p:nvPr/>
            </p:nvSpPr>
            <p:spPr>
              <a:xfrm>
                <a:off x="4065" y="902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33" name="Text Box 56"/>
            <p:cNvSpPr txBox="1"/>
            <p:nvPr/>
          </p:nvSpPr>
          <p:spPr>
            <a:xfrm>
              <a:off x="3808" y="866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碎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420" name="Group 57"/>
          <p:cNvGrpSpPr/>
          <p:nvPr/>
        </p:nvGrpSpPr>
        <p:grpSpPr>
          <a:xfrm>
            <a:off x="6829425" y="2752725"/>
            <a:ext cx="838200" cy="893763"/>
            <a:chOff x="4302" y="1734"/>
            <a:chExt cx="528" cy="563"/>
          </a:xfrm>
        </p:grpSpPr>
        <p:grpSp>
          <p:nvGrpSpPr>
            <p:cNvPr id="17427" name="Group 58"/>
            <p:cNvGrpSpPr/>
            <p:nvPr/>
          </p:nvGrpSpPr>
          <p:grpSpPr>
            <a:xfrm>
              <a:off x="4302" y="1761"/>
              <a:ext cx="528" cy="536"/>
              <a:chOff x="4302" y="1761"/>
              <a:chExt cx="528" cy="536"/>
            </a:xfrm>
          </p:grpSpPr>
          <p:sp>
            <p:nvSpPr>
              <p:cNvPr id="17429" name="Rectangle 59"/>
              <p:cNvSpPr/>
              <p:nvPr/>
            </p:nvSpPr>
            <p:spPr>
              <a:xfrm>
                <a:off x="4302" y="1761"/>
                <a:ext cx="528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30" name="Line 60"/>
              <p:cNvSpPr/>
              <p:nvPr/>
            </p:nvSpPr>
            <p:spPr>
              <a:xfrm>
                <a:off x="4302" y="2021"/>
                <a:ext cx="528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31" name="Line 61"/>
              <p:cNvSpPr/>
              <p:nvPr/>
            </p:nvSpPr>
            <p:spPr>
              <a:xfrm>
                <a:off x="4566" y="1769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28" name="Text Box 62"/>
            <p:cNvSpPr txBox="1"/>
            <p:nvPr/>
          </p:nvSpPr>
          <p:spPr>
            <a:xfrm>
              <a:off x="4313" y="1734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菇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421" name="Group 63"/>
          <p:cNvGrpSpPr/>
          <p:nvPr/>
        </p:nvGrpSpPr>
        <p:grpSpPr>
          <a:xfrm>
            <a:off x="7334250" y="1363663"/>
            <a:ext cx="838200" cy="893762"/>
            <a:chOff x="4620" y="859"/>
            <a:chExt cx="528" cy="563"/>
          </a:xfrm>
        </p:grpSpPr>
        <p:grpSp>
          <p:nvGrpSpPr>
            <p:cNvPr id="17422" name="Group 64"/>
            <p:cNvGrpSpPr/>
            <p:nvPr/>
          </p:nvGrpSpPr>
          <p:grpSpPr>
            <a:xfrm>
              <a:off x="4620" y="886"/>
              <a:ext cx="528" cy="536"/>
              <a:chOff x="4620" y="886"/>
              <a:chExt cx="528" cy="536"/>
            </a:xfrm>
          </p:grpSpPr>
          <p:sp>
            <p:nvSpPr>
              <p:cNvPr id="17424" name="Rectangle 65"/>
              <p:cNvSpPr/>
              <p:nvPr/>
            </p:nvSpPr>
            <p:spPr>
              <a:xfrm>
                <a:off x="4620" y="886"/>
                <a:ext cx="528" cy="528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/>
              <a:p>
                <a:pPr eaLnBrk="1" hangingPunct="1"/>
                <a:endParaRPr lang="zh-CN" altLang="zh-CN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17425" name="Line 66"/>
              <p:cNvSpPr/>
              <p:nvPr/>
            </p:nvSpPr>
            <p:spPr>
              <a:xfrm>
                <a:off x="4620" y="1146"/>
                <a:ext cx="528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  <p:sp>
            <p:nvSpPr>
              <p:cNvPr id="17426" name="Line 67"/>
              <p:cNvSpPr/>
              <p:nvPr/>
            </p:nvSpPr>
            <p:spPr>
              <a:xfrm>
                <a:off x="4884" y="894"/>
                <a:ext cx="0" cy="528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sp>
        </p:grpSp>
        <p:sp>
          <p:nvSpPr>
            <p:cNvPr id="17423" name="Text Box 68"/>
            <p:cNvSpPr txBox="1"/>
            <p:nvPr/>
          </p:nvSpPr>
          <p:spPr>
            <a:xfrm>
              <a:off x="4631" y="859"/>
              <a:ext cx="511" cy="52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1" hangingPunct="1"/>
              <a:r>
                <a:rPr lang="zh-CN" altLang="en-US" sz="48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拨</a:t>
              </a:r>
              <a:endPara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 Box 2"/>
          <p:cNvSpPr txBox="1"/>
          <p:nvPr/>
        </p:nvSpPr>
        <p:spPr>
          <a:xfrm>
            <a:off x="974725" y="1449388"/>
            <a:ext cx="7372350" cy="1454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思考这篇课文三首小诗，主要写的是哪些场景？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459" name="Picture 3" descr="8300718081557192189700.png"/>
          <p:cNvPicPr/>
          <p:nvPr/>
        </p:nvPicPr>
        <p:blipFill>
          <a:blip r:embed="rId1"/>
          <a:stretch>
            <a:fillRect/>
          </a:stretch>
        </p:blipFill>
        <p:spPr>
          <a:xfrm>
            <a:off x="974725" y="165100"/>
            <a:ext cx="1944688" cy="5842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TEMPLATE_CATEGORY" val="custom"/>
  <p:tag name="KSO_WM_TEMPLATE_INDEX" val="20177407"/>
</p:tagLst>
</file>

<file path=ppt/tags/tag10.xml><?xml version="1.0" encoding="utf-8"?>
<p:tagLst xmlns:p="http://schemas.openxmlformats.org/presentationml/2006/main">
  <p:tag name="KSO_WM_TEMPLATE_CATEGORY" val="custom"/>
  <p:tag name="KSO_WM_TEMPLATE_INDEX" val="20177407"/>
</p:tagLst>
</file>

<file path=ppt/tags/tag11.xml><?xml version="1.0" encoding="utf-8"?>
<p:tagLst xmlns:p="http://schemas.openxmlformats.org/presentationml/2006/main">
  <p:tag name="KSO_WM_UNIT_PRESET_TEXT_INDEX" val="4"/>
  <p:tag name="KSO_WM_UNIT_PRESET_TEXT_LEN" val="12"/>
  <p:tag name="KSO_WM_UNIT_NOCLEAR" val="0"/>
  <p:tag name="KSO_WM_UNIT_VALUE" val="14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177407_15*f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COMBINE_RELATE_SLIDE_ID" val="background20176891_7"/>
  <p:tag name="KSO_WM_SLIDE_ID" val="custom20177407_15"/>
  <p:tag name="KSO_WM_TEMPLATE_SUBCATEGORY" val="0"/>
  <p:tag name="KSO_WM_TEMPLATE_MASTER_TYPE" val="1"/>
  <p:tag name="KSO_WM_TEMPLATE_COLOR_TYPE" val="1"/>
  <p:tag name="KSO_WM_SLIDE_TYPE" val="text"/>
  <p:tag name="KSO_WM_SLIDE_SUBTYPE" val="pureTxt"/>
  <p:tag name="KSO_WM_SLIDE_ITEM_CNT" val="0"/>
  <p:tag name="KSO_WM_SLIDE_INDEX" val="15"/>
  <p:tag name="KSO_WM_SLIDE_SIZE" val="891*237"/>
  <p:tag name="KSO_WM_SLIDE_POSITION" val="38*116"/>
  <p:tag name="KSO_WM_TAG_VERSION" val="1.0"/>
  <p:tag name="KSO_WM_BEAUTIFY_FLAG" val="#wm#"/>
  <p:tag name="KSO_WM_TEMPLATE_CATEGORY" val="custom"/>
  <p:tag name="KSO_WM_TEMPLATE_INDEX" val="20177407"/>
  <p:tag name="KSO_WM_SLIDE_LAYOUT" val="a_f"/>
  <p:tag name="KSO_WM_SLIDE_LAYOUT_CNT" val="1_1"/>
</p:tagLst>
</file>

<file path=ppt/tags/tag13.xml><?xml version="1.0" encoding="utf-8"?>
<p:tagLst xmlns:p="http://schemas.openxmlformats.org/presentationml/2006/main">
  <p:tag name="KSO_WM_TEMPLATE_CATEGORY" val="custom"/>
  <p:tag name="KSO_WM_TEMPLATE_INDEX" val="20177407"/>
</p:tagLst>
</file>

<file path=ppt/tags/tag14.xml><?xml version="1.0" encoding="utf-8"?>
<p:tagLst xmlns:p="http://schemas.openxmlformats.org/presentationml/2006/main">
  <p:tag name="KSO_WM_TEMPLATE_CATEGORY" val="custom"/>
  <p:tag name="KSO_WM_TEMPLATE_INDEX" val="20177407"/>
</p:tagLst>
</file>

<file path=ppt/tags/tag15.xml><?xml version="1.0" encoding="utf-8"?>
<p:tagLst xmlns:p="http://schemas.openxmlformats.org/presentationml/2006/main">
  <p:tag name="KSO_WM_UNIT_ISCONTENTSTITLE" val="0"/>
  <p:tag name="KSO_WM_UNIT_PRESET_TEXT_INDEX" val="0"/>
  <p:tag name="KSO_WM_UNIT_PRESET_TEXT_LEN" val="8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7407_4*a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VALUE" val="1496*1466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20177407_4*d*1"/>
  <p:tag name="KSO_WM_TEMPLATE_CATEGORY" val="custom"/>
  <p:tag name="KSO_WM_TEMPLATE_INDEX" val="20177407"/>
  <p:tag name="KSO_WM_UNIT_SUPPORT_UNIT_TYPE" val="[&quot;all&quot;]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PRESET_TEXT_INDEX" val="6"/>
  <p:tag name="KSO_WM_UNIT_PRESET_TEXT_LEN" val="53"/>
  <p:tag name="KSO_WM_UNIT_NOCLEAR" val="0"/>
  <p:tag name="KSO_WM_UNIT_VALUE" val="23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177407_4*f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COMBINE_RELATE_SLIDE_ID" val="background20176891_4"/>
  <p:tag name="KSO_WM_SLIDE_ID" val="custom20177407_4"/>
  <p:tag name="KSO_WM_TEMPLATE_SUBCATEGORY" val="0"/>
  <p:tag name="KSO_WM_TEMPLATE_MASTER_TYPE" val="1"/>
  <p:tag name="KSO_WM_TEMPLATE_COLOR_TYPE" val="1"/>
  <p:tag name="KSO_WM_SLIDE_TYPE" val="text"/>
  <p:tag name="KSO_WM_SLIDE_SUBTYPE" val="picTxt"/>
  <p:tag name="KSO_WM_SLIDE_ITEM_CNT" val="0"/>
  <p:tag name="KSO_WM_SLIDE_INDEX" val="4"/>
  <p:tag name="KSO_WM_SLIDE_SIZE" val="855*465"/>
  <p:tag name="KSO_WM_SLIDE_POSITION" val="52*34"/>
  <p:tag name="KSO_WM_TAG_VERSION" val="1.0"/>
  <p:tag name="KSO_WM_BEAUTIFY_FLAG" val="#wm#"/>
  <p:tag name="KSO_WM_TEMPLATE_CATEGORY" val="custom"/>
  <p:tag name="KSO_WM_TEMPLATE_INDEX" val="20177407"/>
  <p:tag name="KSO_WM_SLIDE_LAYOUT" val="a_d_f"/>
  <p:tag name="KSO_WM_SLIDE_LAYOUT_CNT" val="1_1_1"/>
</p:tagLst>
</file>

<file path=ppt/tags/tag19.xml><?xml version="1.0" encoding="utf-8"?>
<p:tagLst xmlns:p="http://schemas.openxmlformats.org/presentationml/2006/main">
  <p:tag name="KSO_WM_TEMPLATE_CATEGORY" val="custom"/>
  <p:tag name="KSO_WM_TEMPLATE_INDEX" val="20177407"/>
</p:tagLst>
</file>

<file path=ppt/tags/tag2.xml><?xml version="1.0" encoding="utf-8"?>
<p:tagLst xmlns:p="http://schemas.openxmlformats.org/presentationml/2006/main">
  <p:tag name="KSO_WM_UNIT_PRESET_TEXT_INDEX" val="4"/>
  <p:tag name="KSO_WM_UNIT_PRESET_TEXT_LEN" val="12"/>
  <p:tag name="KSO_WM_UNIT_NOCLEAR" val="0"/>
  <p:tag name="KSO_WM_UNIT_VALUE" val="14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177407_15*f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TEMPLATE_CATEGORY" val="custom"/>
  <p:tag name="KSO_WM_TEMPLATE_INDEX" val="20177407"/>
</p:tagLst>
</file>

<file path=ppt/tags/tag21.xml><?xml version="1.0" encoding="utf-8"?>
<p:tagLst xmlns:p="http://schemas.openxmlformats.org/presentationml/2006/main">
  <p:tag name="KSO_WM_TEMPLATE_CATEGORY" val="custom"/>
  <p:tag name="KSO_WM_TEMPLATE_INDEX" val="20177407"/>
</p:tagLst>
</file>

<file path=ppt/tags/tag22.xml><?xml version="1.0" encoding="utf-8"?>
<p:tagLst xmlns:p="http://schemas.openxmlformats.org/presentationml/2006/main">
  <p:tag name="KSO_WM_TEMPLATE_CATEGORY" val="custom"/>
  <p:tag name="KSO_WM_TEMPLATE_INDEX" val="20177407"/>
</p:tagLst>
</file>

<file path=ppt/tags/tag23.xml><?xml version="1.0" encoding="utf-8"?>
<p:tagLst xmlns:p="http://schemas.openxmlformats.org/presentationml/2006/main">
  <p:tag name="KSO_WM_TEMPLATE_CATEGORY" val="custom"/>
  <p:tag name="KSO_WM_TEMPLATE_INDEX" val="20177407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0"/>
  <p:tag name="KSO_WM_UNIT_ID" val="custom20177407_26*i*0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177407_26*i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177407_26*i*2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177407_26*i*3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177407_26*i*4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177407_26*i*5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COMBINE_RELATE_SLIDE_ID" val="background20176891_7"/>
  <p:tag name="KSO_WM_SLIDE_ID" val="custom20177407_15"/>
  <p:tag name="KSO_WM_TEMPLATE_SUBCATEGORY" val="0"/>
  <p:tag name="KSO_WM_TEMPLATE_MASTER_TYPE" val="1"/>
  <p:tag name="KSO_WM_TEMPLATE_COLOR_TYPE" val="1"/>
  <p:tag name="KSO_WM_SLIDE_TYPE" val="text"/>
  <p:tag name="KSO_WM_SLIDE_SUBTYPE" val="pureTxt"/>
  <p:tag name="KSO_WM_SLIDE_ITEM_CNT" val="0"/>
  <p:tag name="KSO_WM_SLIDE_INDEX" val="15"/>
  <p:tag name="KSO_WM_SLIDE_SIZE" val="891*237"/>
  <p:tag name="KSO_WM_SLIDE_POSITION" val="38*116"/>
  <p:tag name="KSO_WM_TAG_VERSION" val="1.0"/>
  <p:tag name="KSO_WM_BEAUTIFY_FLAG" val="#wm#"/>
  <p:tag name="KSO_WM_TEMPLATE_CATEGORY" val="custom"/>
  <p:tag name="KSO_WM_TEMPLATE_INDEX" val="20177407"/>
  <p:tag name="KSO_WM_SLIDE_LAYOUT" val="a_f"/>
  <p:tag name="KSO_WM_SLIDE_LAYOUT_CNT" val="1_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177407_26*i*6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custom20177407_26*i*7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custom20177407_26*i*8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ISCONTENTSTITLE" val="0"/>
  <p:tag name="KSO_WM_UNIT_PRESET_TEXT_INDEX" val="0"/>
  <p:tag name="KSO_WM_UNIT_PRESET_TEXT_LEN" val="8"/>
  <p:tag name="KSO_WM_UNIT_NOCLEAR" val="0"/>
  <p:tag name="KSO_WM_UNIT_VALUE" val="1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7407_26*a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ISCONTENTSTITLE" val="0"/>
  <p:tag name="KSO_WM_UNIT_PRESET_TEXT_INDEX" val="2"/>
  <p:tag name="KSO_WM_UNIT_PRESET_TEXT_LEN" val="1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77407_26*b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PRESET_TEXT_INDEX" val="6"/>
  <p:tag name="KSO_WM_UNIT_PRESET_TEXT_LEN" val="53"/>
  <p:tag name="KSO_WM_UNIT_NOCLEAR" val="0"/>
  <p:tag name="KSO_WM_UNIT_VALUE" val="24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177407_26*f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COMBINE_RELATE_SLIDE_ID" val="background20176891_11"/>
  <p:tag name="KSO_WM_SLIDE_ID" val="custom20177407_26"/>
  <p:tag name="KSO_WM_TEMPLATE_SUBCATEGORY" val="0"/>
  <p:tag name="KSO_WM_TEMPLATE_MASTER_TYPE" val="1"/>
  <p:tag name="KSO_WM_TEMPLATE_COLOR_TYPE" val="1"/>
  <p:tag name="KSO_WM_SLIDE_TYPE" val="text"/>
  <p:tag name="KSO_WM_SLIDE_SUBTYPE" val="pureTxt"/>
  <p:tag name="KSO_WM_SLIDE_ITEM_CNT" val="0"/>
  <p:tag name="KSO_WM_SLIDE_INDEX" val="26"/>
  <p:tag name="KSO_WM_SLIDE_SIZE" val="820*502"/>
  <p:tag name="KSO_WM_SLIDE_POSITION" val="59*12"/>
  <p:tag name="KSO_WM_TAG_VERSION" val="1.0"/>
  <p:tag name="KSO_WM_BEAUTIFY_FLAG" val="#wm#"/>
  <p:tag name="KSO_WM_TEMPLATE_CATEGORY" val="custom"/>
  <p:tag name="KSO_WM_TEMPLATE_INDEX" val="20177407"/>
  <p:tag name="KSO_WM_SLIDE_LAYOUT" val="a_b_f"/>
  <p:tag name="KSO_WM_SLIDE_LAYOUT_CNT" val="1_1_1"/>
</p:tagLst>
</file>

<file path=ppt/tags/tag37.xml><?xml version="1.0" encoding="utf-8"?>
<p:tagLst xmlns:p="http://schemas.openxmlformats.org/presentationml/2006/main">
  <p:tag name="KSO_WM_TEMPLATE_CATEGORY" val="custom"/>
  <p:tag name="KSO_WM_TEMPLATE_INDEX" val="20177407"/>
</p:tagLst>
</file>

<file path=ppt/tags/tag38.xml><?xml version="1.0" encoding="utf-8"?>
<p:tagLst xmlns:p="http://schemas.openxmlformats.org/presentationml/2006/main">
  <p:tag name="KSO_WM_UNIT_VALUE" val="1003*2722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20177407_5*d*1"/>
  <p:tag name="KSO_WM_TEMPLATE_CATEGORY" val="custom"/>
  <p:tag name="KSO_WM_TEMPLATE_INDEX" val="20177407"/>
  <p:tag name="KSO_WM_UNIT_SUPPORT_UNIT_TYPE" val="[&quot;all&quot;]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ISCONTENTSTITLE" val="0"/>
  <p:tag name="KSO_WM_UNIT_PRESET_TEXT_INDEX" val="0"/>
  <p:tag name="KSO_WM_UNIT_PRESET_TEXT_LEN" val="8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77407_5*a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TEMPLATE_CATEGORY" val="custom"/>
  <p:tag name="KSO_WM_TEMPLATE_INDEX" val="20177407"/>
</p:tagLst>
</file>

<file path=ppt/tags/tag40.xml><?xml version="1.0" encoding="utf-8"?>
<p:tagLst xmlns:p="http://schemas.openxmlformats.org/presentationml/2006/main">
  <p:tag name="KSO_WM_UNIT_PRESET_TEXT_INDEX" val="4"/>
  <p:tag name="KSO_WM_UNIT_PRESET_TEXT_LEN" val="12"/>
  <p:tag name="KSO_WM_UNIT_NOCLEAR" val="0"/>
  <p:tag name="KSO_WM_UNIT_VALUE" val="8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177407_5*f*1"/>
  <p:tag name="KSO_WM_TEMPLATE_CATEGORY" val="custom"/>
  <p:tag name="KSO_WM_TEMPLATE_INDEX" val="20177407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COMBINE_RELATE_SLIDE_ID" val="background20176891_5"/>
  <p:tag name="KSO_WM_SLIDE_ID" val="custom20177407_5"/>
  <p:tag name="KSO_WM_TEMPLATE_SUBCATEGORY" val="0"/>
  <p:tag name="KSO_WM_TEMPLATE_MASTER_TYPE" val="1"/>
  <p:tag name="KSO_WM_TEMPLATE_COLOR_TYPE" val="1"/>
  <p:tag name="KSO_WM_SLIDE_TYPE" val="text"/>
  <p:tag name="KSO_WM_SLIDE_SUBTYPE" val="picTxt"/>
  <p:tag name="KSO_WM_SLIDE_ITEM_CNT" val="0"/>
  <p:tag name="KSO_WM_SLIDE_INDEX" val="5"/>
  <p:tag name="KSO_WM_SLIDE_SIZE" val="790*484"/>
  <p:tag name="KSO_WM_SLIDE_POSITION" val="76*36"/>
  <p:tag name="KSO_WM_TAG_VERSION" val="1.0"/>
  <p:tag name="KSO_WM_BEAUTIFY_FLAG" val="#wm#"/>
  <p:tag name="KSO_WM_TEMPLATE_CATEGORY" val="custom"/>
  <p:tag name="KSO_WM_TEMPLATE_INDEX" val="20177407"/>
  <p:tag name="KSO_WM_SLIDE_LAYOUT" val="a_d_f"/>
  <p:tag name="KSO_WM_SLIDE_LAYOUT_CNT" val="1_1_1"/>
</p:tagLst>
</file>

<file path=ppt/tags/tag42.xml><?xml version="1.0" encoding="utf-8"?>
<p:tagLst xmlns:p="http://schemas.openxmlformats.org/presentationml/2006/main">
  <p:tag name="KSO_WM_TEMPLATE_CATEGORY" val="custom"/>
  <p:tag name="KSO_WM_TEMPLATE_INDEX" val="20177407"/>
</p:tagLst>
</file>

<file path=ppt/tags/tag43.xml><?xml version="1.0" encoding="utf-8"?>
<p:tagLst xmlns:p="http://schemas.openxmlformats.org/presentationml/2006/main">
  <p:tag name="KSO_WM_TEMPLATE_CATEGORY" val="custom"/>
  <p:tag name="KSO_WM_TEMPLATE_INDEX" val="20177407"/>
</p:tagLst>
</file>

<file path=ppt/tags/tag44.xml><?xml version="1.0" encoding="utf-8"?>
<p:tagLst xmlns:p="http://schemas.openxmlformats.org/presentationml/2006/main">
  <p:tag name="KSO_WM_TEMPLATE_CATEGORY" val="custom"/>
  <p:tag name="KSO_WM_TEMPLATE_INDEX" val="20177407"/>
</p:tagLst>
</file>

<file path=ppt/tags/tag45.xml><?xml version="1.0" encoding="utf-8"?>
<p:tagLst xmlns:p="http://schemas.openxmlformats.org/presentationml/2006/main">
  <p:tag name="KSO_WM_TEMPLATE_CATEGORY" val="custom"/>
  <p:tag name="KSO_WM_TEMPLATE_INDEX" val="20177407"/>
</p:tagLst>
</file>

<file path=ppt/tags/tag46.xml><?xml version="1.0" encoding="utf-8"?>
<p:tagLst xmlns:p="http://schemas.openxmlformats.org/presentationml/2006/main">
  <p:tag name="KSO_WM_TEMPLATE_CATEGORY" val="custom"/>
  <p:tag name="KSO_WM_TEMPLATE_INDEX" val="20177407"/>
</p:tagLst>
</file>

<file path=ppt/tags/tag47.xml><?xml version="1.0" encoding="utf-8"?>
<p:tagLst xmlns:p="http://schemas.openxmlformats.org/presentationml/2006/main">
  <p:tag name="KSO_WM_TEMPLATE_CATEGORY" val="custom"/>
  <p:tag name="KSO_WM_TEMPLATE_INDEX" val="20177407"/>
</p:tagLst>
</file>

<file path=ppt/tags/tag5.xml><?xml version="1.0" encoding="utf-8"?>
<p:tagLst xmlns:p="http://schemas.openxmlformats.org/presentationml/2006/main">
  <p:tag name="KSO_WM_TEMPLATE_CATEGORY" val="custom"/>
  <p:tag name="KSO_WM_TEMPLATE_INDEX" val="20177407"/>
</p:tagLst>
</file>

<file path=ppt/tags/tag6.xml><?xml version="1.0" encoding="utf-8"?>
<p:tagLst xmlns:p="http://schemas.openxmlformats.org/presentationml/2006/main">
  <p:tag name="KSO_WM_TEMPLATE_CATEGORY" val="custom"/>
  <p:tag name="KSO_WM_TEMPLATE_INDEX" val="20177407"/>
</p:tagLst>
</file>

<file path=ppt/tags/tag7.xml><?xml version="1.0" encoding="utf-8"?>
<p:tagLst xmlns:p="http://schemas.openxmlformats.org/presentationml/2006/main">
  <p:tag name="KSO_WM_TEMPLATE_CATEGORY" val="custom"/>
  <p:tag name="KSO_WM_TEMPLATE_INDEX" val="20177407"/>
</p:tagLst>
</file>

<file path=ppt/tags/tag8.xml><?xml version="1.0" encoding="utf-8"?>
<p:tagLst xmlns:p="http://schemas.openxmlformats.org/presentationml/2006/main">
  <p:tag name="KSO_WM_TEMPLATE_CATEGORY" val="custom"/>
  <p:tag name="KSO_WM_TEMPLATE_INDEX" val="20177407"/>
</p:tagLst>
</file>

<file path=ppt/tags/tag9.xml><?xml version="1.0" encoding="utf-8"?>
<p:tagLst xmlns:p="http://schemas.openxmlformats.org/presentationml/2006/main">
  <p:tag name="KSO_WM_TEMPLATE_CATEGORY" val="custom"/>
  <p:tag name="KSO_WM_TEMPLATE_INDEX" val="20177407"/>
</p:tagLst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FFFFFF"/>
      </a:accent3>
      <a:accent4>
        <a:srgbClr val="000000"/>
      </a:accent4>
      <a:accent5>
        <a:srgbClr val="B0BCDE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1927</Words>
  <Application>WPS 演示</Application>
  <PresentationFormat/>
  <Paragraphs>1487</Paragraphs>
  <Slides>27</Slides>
  <Notes>27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1" baseType="lpstr">
      <vt:lpstr>Arial</vt:lpstr>
      <vt:lpstr>宋体</vt:lpstr>
      <vt:lpstr>Wingdings</vt:lpstr>
      <vt:lpstr>Calibri</vt:lpstr>
      <vt:lpstr>Times New Roman</vt:lpstr>
      <vt:lpstr>楷体</vt:lpstr>
      <vt:lpstr>华康海报体W12(P)</vt:lpstr>
      <vt:lpstr>微软雅黑</vt:lpstr>
      <vt:lpstr>黑体</vt:lpstr>
      <vt:lpstr>+mn-ea</vt:lpstr>
      <vt:lpstr>Segoe Print</vt:lpstr>
      <vt:lpstr>Arial Unicode MS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1891</cp:revision>
  <dcterms:created xsi:type="dcterms:W3CDTF">2016-10-29T08:56:49Z</dcterms:created>
  <dcterms:modified xsi:type="dcterms:W3CDTF">2021-09-11T05:24:29Z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