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495" r:id="rId3"/>
    <p:sldId id="362" r:id="rId5"/>
    <p:sldId id="513" r:id="rId6"/>
    <p:sldId id="498" r:id="rId7"/>
    <p:sldId id="507" r:id="rId8"/>
    <p:sldId id="500" r:id="rId9"/>
    <p:sldId id="514" r:id="rId10"/>
    <p:sldId id="446" r:id="rId11"/>
    <p:sldId id="447" r:id="rId12"/>
    <p:sldId id="451" r:id="rId13"/>
    <p:sldId id="452" r:id="rId14"/>
    <p:sldId id="453" r:id="rId15"/>
    <p:sldId id="512" r:id="rId16"/>
    <p:sldId id="393" r:id="rId17"/>
  </p:sldIdLst>
  <p:sldSz cx="9144000" cy="51435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FF00FF"/>
    <a:srgbClr val="FFA3C8"/>
    <a:srgbClr val="66FFFF"/>
    <a:srgbClr val="FFFFFF"/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75"/>
    <p:restoredTop sz="94660"/>
  </p:normalViewPr>
  <p:slideViewPr>
    <p:cSldViewPr showGuides="1">
      <p:cViewPr varScale="1">
        <p:scale>
          <a:sx n="95" d="100"/>
          <a:sy n="95" d="100"/>
        </p:scale>
        <p:origin x="780" y="84"/>
      </p:cViewPr>
      <p:guideLst>
        <p:guide orient="horz" pos="1617"/>
        <p:guide pos="2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79C0C4F-572A-402E-BE3C-7481DB5FFB5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87C368-B067-4831-9551-8E28CE279E5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10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14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6148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 </a:t>
            </a:r>
            <a:endParaRPr lang="zh-CN" altLang="en-US" sz="1200" dirty="0"/>
          </a:p>
        </p:txBody>
      </p:sp>
      <p:sp>
        <p:nvSpPr>
          <p:cNvPr id="6149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 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0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4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6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7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8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9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6" Type="http://schemas.microsoft.com/office/2007/relationships/media" Target="file:///C:\Users\lenovo\Desktop\&#24494;&#35838;\Robert%20Haigh-Clear%20Water.mp3" TargetMode="External"/><Relationship Id="rId5" Type="http://schemas.openxmlformats.org/officeDocument/2006/relationships/audio" Target="file:///C:\Users\lenovo\Desktop\&#24494;&#35838;\Robert%20Haigh-Clear%20Water.mp3" TargetMode="Externa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1"/>
          <p:cNvPicPr>
            <a:picLocks noChangeAspect="1"/>
          </p:cNvPicPr>
          <p:nvPr/>
        </p:nvPicPr>
        <p:blipFill>
          <a:blip r:embed="rId1"/>
          <a:srcRect l="-169" b="5656"/>
          <a:stretch>
            <a:fillRect/>
          </a:stretch>
        </p:blipFill>
        <p:spPr>
          <a:xfrm>
            <a:off x="0" y="0"/>
            <a:ext cx="92456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l="8" b="5199"/>
          <a:stretch>
            <a:fillRect/>
          </a:stretch>
        </p:blipFill>
        <p:spPr>
          <a:xfrm>
            <a:off x="0" y="0"/>
            <a:ext cx="92456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20637" y="-9525"/>
            <a:ext cx="92456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268538" y="2284413"/>
            <a:ext cx="4967288" cy="5222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这真是一个（    ）的世界。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Robert Haigh-Clear Water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42313" y="4443413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328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1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55650" y="496888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夏天：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975" y="496888"/>
            <a:ext cx="5400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大树、绿荫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 rotWithShape="1">
          <a:blip r:embed="rId1"/>
          <a:srcRect b="3897"/>
          <a:stretch>
            <a:fillRect/>
          </a:stretch>
        </p:blipFill>
        <p:spPr bwMode="auto">
          <a:xfrm>
            <a:off x="2153764" y="1300399"/>
            <a:ext cx="4921195" cy="3376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图片 15"/>
          <p:cNvPicPr>
            <a:picLocks noChangeAspect="1"/>
          </p:cNvPicPr>
          <p:nvPr/>
        </p:nvPicPr>
        <p:blipFill>
          <a:blip r:embed="rId2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3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文本框 34"/>
          <p:cNvSpPr txBox="1"/>
          <p:nvPr/>
        </p:nvSpPr>
        <p:spPr>
          <a:xfrm rot="-280097">
            <a:off x="3582988" y="12287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文本框 36"/>
          <p:cNvSpPr txBox="1"/>
          <p:nvPr/>
        </p:nvSpPr>
        <p:spPr>
          <a:xfrm rot="-5350866">
            <a:off x="6011863" y="13144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文本框 37"/>
          <p:cNvSpPr txBox="1"/>
          <p:nvPr/>
        </p:nvSpPr>
        <p:spPr>
          <a:xfrm rot="-4150866">
            <a:off x="5481638" y="17224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文本框 45"/>
          <p:cNvSpPr txBox="1"/>
          <p:nvPr/>
        </p:nvSpPr>
        <p:spPr>
          <a:xfrm rot="-5350866">
            <a:off x="6572250" y="13382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9" name="文本框 46"/>
          <p:cNvSpPr txBox="1"/>
          <p:nvPr/>
        </p:nvSpPr>
        <p:spPr>
          <a:xfrm rot="-424911">
            <a:off x="7219950" y="1570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0" name="文本框 47"/>
          <p:cNvSpPr txBox="1"/>
          <p:nvPr/>
        </p:nvSpPr>
        <p:spPr>
          <a:xfrm rot="-4150866">
            <a:off x="7805738" y="24971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文本框 49"/>
          <p:cNvSpPr txBox="1"/>
          <p:nvPr/>
        </p:nvSpPr>
        <p:spPr>
          <a:xfrm rot="657351">
            <a:off x="5600700" y="1335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2" name="文本框 50"/>
          <p:cNvSpPr txBox="1"/>
          <p:nvPr/>
        </p:nvSpPr>
        <p:spPr>
          <a:xfrm rot="1480325">
            <a:off x="7543800" y="124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3" name="文本框 51"/>
          <p:cNvSpPr txBox="1"/>
          <p:nvPr/>
        </p:nvSpPr>
        <p:spPr>
          <a:xfrm rot="-5350866">
            <a:off x="6130925" y="21764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4" name="文本框 3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5" name="文本框 34"/>
          <p:cNvSpPr txBox="1"/>
          <p:nvPr/>
        </p:nvSpPr>
        <p:spPr>
          <a:xfrm rot="4149897">
            <a:off x="4613275" y="3498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6" name="文本框 36"/>
          <p:cNvSpPr txBox="1"/>
          <p:nvPr/>
        </p:nvSpPr>
        <p:spPr>
          <a:xfrm rot="-1380000">
            <a:off x="4052888" y="13017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7" name="文本框 37"/>
          <p:cNvSpPr txBox="1"/>
          <p:nvPr/>
        </p:nvSpPr>
        <p:spPr>
          <a:xfrm rot="-180000">
            <a:off x="4283075" y="20542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8" name="文本框 45"/>
          <p:cNvSpPr txBox="1"/>
          <p:nvPr/>
        </p:nvSpPr>
        <p:spPr>
          <a:xfrm rot="-1380000">
            <a:off x="4613275" y="13239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9" name="文本框 46"/>
          <p:cNvSpPr txBox="1"/>
          <p:nvPr/>
        </p:nvSpPr>
        <p:spPr>
          <a:xfrm rot="-1380000">
            <a:off x="4983163" y="15382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0" name="文本框 47"/>
          <p:cNvSpPr txBox="1"/>
          <p:nvPr/>
        </p:nvSpPr>
        <p:spPr>
          <a:xfrm rot="-180000">
            <a:off x="5216525" y="22352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1" name="文本框 49"/>
          <p:cNvSpPr txBox="1"/>
          <p:nvPr/>
        </p:nvSpPr>
        <p:spPr>
          <a:xfrm rot="-5350866">
            <a:off x="6461125" y="2109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2" name="文本框 50"/>
          <p:cNvSpPr txBox="1"/>
          <p:nvPr/>
        </p:nvSpPr>
        <p:spPr>
          <a:xfrm rot="-170103">
            <a:off x="5741988" y="2590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3" name="文本框 51"/>
          <p:cNvSpPr txBox="1"/>
          <p:nvPr/>
        </p:nvSpPr>
        <p:spPr>
          <a:xfrm rot="-5350866">
            <a:off x="5995988" y="34321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4" name="文本框 26"/>
          <p:cNvSpPr txBox="1"/>
          <p:nvPr/>
        </p:nvSpPr>
        <p:spPr>
          <a:xfrm rot="1209897">
            <a:off x="1652588" y="2892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5" name="文本框 34"/>
          <p:cNvSpPr txBox="1"/>
          <p:nvPr/>
        </p:nvSpPr>
        <p:spPr>
          <a:xfrm rot="4149897">
            <a:off x="2292350" y="3455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6" name="文本框 36"/>
          <p:cNvSpPr txBox="1"/>
          <p:nvPr/>
        </p:nvSpPr>
        <p:spPr>
          <a:xfrm rot="-1380000">
            <a:off x="1757363" y="32289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7" name="文本框 37"/>
          <p:cNvSpPr txBox="1"/>
          <p:nvPr/>
        </p:nvSpPr>
        <p:spPr>
          <a:xfrm rot="1029897">
            <a:off x="2638425" y="27543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8" name="文本框 45"/>
          <p:cNvSpPr txBox="1"/>
          <p:nvPr/>
        </p:nvSpPr>
        <p:spPr>
          <a:xfrm rot="-1380000">
            <a:off x="3314700" y="3146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9" name="文本框 46"/>
          <p:cNvSpPr txBox="1"/>
          <p:nvPr/>
        </p:nvSpPr>
        <p:spPr>
          <a:xfrm rot="-170103">
            <a:off x="939800" y="15303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0" name="文本框 47"/>
          <p:cNvSpPr txBox="1"/>
          <p:nvPr/>
        </p:nvSpPr>
        <p:spPr>
          <a:xfrm rot="1029897">
            <a:off x="981075" y="3400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1" name="文本框 49"/>
          <p:cNvSpPr txBox="1"/>
          <p:nvPr/>
        </p:nvSpPr>
        <p:spPr>
          <a:xfrm rot="-170103">
            <a:off x="3162300" y="383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2" name="文本框 50"/>
          <p:cNvSpPr txBox="1"/>
          <p:nvPr/>
        </p:nvSpPr>
        <p:spPr>
          <a:xfrm rot="-170103">
            <a:off x="4310063" y="31702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3" name="文本框 51"/>
          <p:cNvSpPr txBox="1"/>
          <p:nvPr/>
        </p:nvSpPr>
        <p:spPr>
          <a:xfrm rot="-170103">
            <a:off x="4476750" y="39290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4" name="文本框 32"/>
          <p:cNvSpPr txBox="1"/>
          <p:nvPr/>
        </p:nvSpPr>
        <p:spPr>
          <a:xfrm rot="-5070842">
            <a:off x="473075" y="20399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5" name="文本框 34"/>
          <p:cNvSpPr txBox="1"/>
          <p:nvPr/>
        </p:nvSpPr>
        <p:spPr>
          <a:xfrm rot="4149897">
            <a:off x="1489075" y="215900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6" name="文本框 36"/>
          <p:cNvSpPr txBox="1"/>
          <p:nvPr/>
        </p:nvSpPr>
        <p:spPr>
          <a:xfrm rot="-170103">
            <a:off x="1395413" y="12779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7" name="文本框 37"/>
          <p:cNvSpPr txBox="1"/>
          <p:nvPr/>
        </p:nvSpPr>
        <p:spPr>
          <a:xfrm rot="1029897">
            <a:off x="1490663" y="16843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8" name="文本框 45"/>
          <p:cNvSpPr txBox="1"/>
          <p:nvPr/>
        </p:nvSpPr>
        <p:spPr>
          <a:xfrm rot="-1380000">
            <a:off x="2270125" y="11461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9" name="文本框 46"/>
          <p:cNvSpPr txBox="1"/>
          <p:nvPr/>
        </p:nvSpPr>
        <p:spPr>
          <a:xfrm rot="-1380000">
            <a:off x="2840038" y="13160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0" name="文本框 47"/>
          <p:cNvSpPr txBox="1"/>
          <p:nvPr/>
        </p:nvSpPr>
        <p:spPr>
          <a:xfrm rot="-180000">
            <a:off x="2568575" y="1879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1" name="文本框 43"/>
          <p:cNvSpPr txBox="1"/>
          <p:nvPr/>
        </p:nvSpPr>
        <p:spPr>
          <a:xfrm rot="-1380000">
            <a:off x="3429000" y="15382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2" name="文本框 44"/>
          <p:cNvSpPr txBox="1"/>
          <p:nvPr/>
        </p:nvSpPr>
        <p:spPr>
          <a:xfrm rot="-1380000">
            <a:off x="3001963" y="21193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3" name="文本框 45"/>
          <p:cNvSpPr txBox="1"/>
          <p:nvPr/>
        </p:nvSpPr>
        <p:spPr>
          <a:xfrm rot="-1380000">
            <a:off x="3636963" y="22558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4" name="文本框 32"/>
          <p:cNvSpPr txBox="1"/>
          <p:nvPr/>
        </p:nvSpPr>
        <p:spPr>
          <a:xfrm rot="1209897">
            <a:off x="5267325" y="35385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5" name="文本框 34"/>
          <p:cNvSpPr txBox="1"/>
          <p:nvPr/>
        </p:nvSpPr>
        <p:spPr>
          <a:xfrm rot="-1030866">
            <a:off x="6462713" y="3894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6" name="文本框 36"/>
          <p:cNvSpPr txBox="1"/>
          <p:nvPr/>
        </p:nvSpPr>
        <p:spPr>
          <a:xfrm rot="368503">
            <a:off x="5926138" y="28590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7" name="文本框 37"/>
          <p:cNvSpPr txBox="1"/>
          <p:nvPr/>
        </p:nvSpPr>
        <p:spPr>
          <a:xfrm rot="829244">
            <a:off x="5437188" y="39735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8" name="文本框 45"/>
          <p:cNvSpPr txBox="1"/>
          <p:nvPr/>
        </p:nvSpPr>
        <p:spPr>
          <a:xfrm rot="-4502722">
            <a:off x="6929438" y="24987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9" name="文本框 46"/>
          <p:cNvSpPr txBox="1"/>
          <p:nvPr/>
        </p:nvSpPr>
        <p:spPr>
          <a:xfrm rot="2702238">
            <a:off x="7718425" y="30622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0" name="文本框 47"/>
          <p:cNvSpPr txBox="1"/>
          <p:nvPr/>
        </p:nvSpPr>
        <p:spPr>
          <a:xfrm rot="-3456638">
            <a:off x="6894513" y="34020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1" name="文本框 49"/>
          <p:cNvSpPr txBox="1"/>
          <p:nvPr/>
        </p:nvSpPr>
        <p:spPr>
          <a:xfrm rot="-3180423">
            <a:off x="2114550" y="23225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2" name="文本框 50"/>
          <p:cNvSpPr txBox="1"/>
          <p:nvPr/>
        </p:nvSpPr>
        <p:spPr>
          <a:xfrm rot="-3640556">
            <a:off x="7389813" y="35893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3" name="文本框 51"/>
          <p:cNvSpPr txBox="1"/>
          <p:nvPr/>
        </p:nvSpPr>
        <p:spPr>
          <a:xfrm rot="1549510">
            <a:off x="7907338" y="21748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4" name="文本框 32"/>
          <p:cNvSpPr txBox="1"/>
          <p:nvPr/>
        </p:nvSpPr>
        <p:spPr>
          <a:xfrm rot="4190103">
            <a:off x="4438650" y="2506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5" name="文本框 34"/>
          <p:cNvSpPr txBox="1"/>
          <p:nvPr/>
        </p:nvSpPr>
        <p:spPr>
          <a:xfrm rot="8340000">
            <a:off x="5072063" y="3138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6" name="文本框 36"/>
          <p:cNvSpPr txBox="1"/>
          <p:nvPr/>
        </p:nvSpPr>
        <p:spPr>
          <a:xfrm rot="-1160763">
            <a:off x="5926138" y="17510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7" name="文本框 37"/>
          <p:cNvSpPr txBox="1"/>
          <p:nvPr/>
        </p:nvSpPr>
        <p:spPr>
          <a:xfrm rot="39237">
            <a:off x="5802313" y="2273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8" name="文本框 45"/>
          <p:cNvSpPr txBox="1"/>
          <p:nvPr/>
        </p:nvSpPr>
        <p:spPr>
          <a:xfrm rot="-1160763">
            <a:off x="6486525" y="17732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9" name="文本框 46"/>
          <p:cNvSpPr txBox="1"/>
          <p:nvPr/>
        </p:nvSpPr>
        <p:spPr>
          <a:xfrm rot="-1160763">
            <a:off x="6856413" y="1987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0" name="文本框 47"/>
          <p:cNvSpPr txBox="1"/>
          <p:nvPr/>
        </p:nvSpPr>
        <p:spPr>
          <a:xfrm rot="39237">
            <a:off x="7337425" y="24574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1" name="文本框 49"/>
          <p:cNvSpPr txBox="1"/>
          <p:nvPr/>
        </p:nvSpPr>
        <p:spPr>
          <a:xfrm rot="-1160763">
            <a:off x="7191375" y="21590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2" name="文本框 50"/>
          <p:cNvSpPr txBox="1"/>
          <p:nvPr/>
        </p:nvSpPr>
        <p:spPr>
          <a:xfrm rot="-1160763">
            <a:off x="7640638" y="19335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3" name="文本框 51"/>
          <p:cNvSpPr txBox="1"/>
          <p:nvPr/>
        </p:nvSpPr>
        <p:spPr>
          <a:xfrm rot="-1160763">
            <a:off x="7442200" y="27940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4" name="文本框 32"/>
          <p:cNvSpPr txBox="1"/>
          <p:nvPr/>
        </p:nvSpPr>
        <p:spPr>
          <a:xfrm rot="4190103">
            <a:off x="2916238" y="33385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5" name="文本框 34"/>
          <p:cNvSpPr txBox="1"/>
          <p:nvPr/>
        </p:nvSpPr>
        <p:spPr>
          <a:xfrm rot="8340000">
            <a:off x="4073525" y="28162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6" name="文本框 36"/>
          <p:cNvSpPr txBox="1"/>
          <p:nvPr/>
        </p:nvSpPr>
        <p:spPr>
          <a:xfrm rot="2810103">
            <a:off x="3963988" y="1733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7" name="文本框 37"/>
          <p:cNvSpPr txBox="1"/>
          <p:nvPr/>
        </p:nvSpPr>
        <p:spPr>
          <a:xfrm rot="4010103">
            <a:off x="3963988" y="2276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8" name="文本框 45"/>
          <p:cNvSpPr txBox="1"/>
          <p:nvPr/>
        </p:nvSpPr>
        <p:spPr>
          <a:xfrm rot="2810103">
            <a:off x="4524375" y="17573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9" name="文本框 46"/>
          <p:cNvSpPr txBox="1"/>
          <p:nvPr/>
        </p:nvSpPr>
        <p:spPr>
          <a:xfrm rot="2810103">
            <a:off x="4894263" y="19700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0" name="文本框 47"/>
          <p:cNvSpPr txBox="1"/>
          <p:nvPr/>
        </p:nvSpPr>
        <p:spPr>
          <a:xfrm rot="4010103">
            <a:off x="4894263" y="25130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1" name="文本框 49"/>
          <p:cNvSpPr txBox="1"/>
          <p:nvPr/>
        </p:nvSpPr>
        <p:spPr>
          <a:xfrm rot="-1160763">
            <a:off x="6376988" y="2544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2" name="文本框 50"/>
          <p:cNvSpPr txBox="1"/>
          <p:nvPr/>
        </p:nvSpPr>
        <p:spPr>
          <a:xfrm rot="4020000">
            <a:off x="5368925" y="2630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3" name="文本框 51"/>
          <p:cNvSpPr txBox="1"/>
          <p:nvPr/>
        </p:nvSpPr>
        <p:spPr>
          <a:xfrm rot="-1160763">
            <a:off x="5751513" y="32194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4" name="文本框 32"/>
          <p:cNvSpPr txBox="1"/>
          <p:nvPr/>
        </p:nvSpPr>
        <p:spPr>
          <a:xfrm rot="5400000">
            <a:off x="1292225" y="32273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5" name="文本框 34"/>
          <p:cNvSpPr txBox="1"/>
          <p:nvPr/>
        </p:nvSpPr>
        <p:spPr>
          <a:xfrm rot="8340000">
            <a:off x="2030413" y="35528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6" name="文本框 36"/>
          <p:cNvSpPr txBox="1"/>
          <p:nvPr/>
        </p:nvSpPr>
        <p:spPr>
          <a:xfrm rot="2810103">
            <a:off x="2012950" y="2732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7" name="文本框 37"/>
          <p:cNvSpPr txBox="1"/>
          <p:nvPr/>
        </p:nvSpPr>
        <p:spPr>
          <a:xfrm rot="5220000">
            <a:off x="2447925" y="3014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8" name="文本框 45"/>
          <p:cNvSpPr txBox="1"/>
          <p:nvPr/>
        </p:nvSpPr>
        <p:spPr>
          <a:xfrm rot="2810103">
            <a:off x="2960688" y="27447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9" name="文本框 46"/>
          <p:cNvSpPr txBox="1"/>
          <p:nvPr/>
        </p:nvSpPr>
        <p:spPr>
          <a:xfrm rot="4020000">
            <a:off x="850900" y="19637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0" name="文本框 47"/>
          <p:cNvSpPr txBox="1"/>
          <p:nvPr/>
        </p:nvSpPr>
        <p:spPr>
          <a:xfrm rot="5220000">
            <a:off x="852488" y="2895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1" name="文本框 49"/>
          <p:cNvSpPr txBox="1"/>
          <p:nvPr/>
        </p:nvSpPr>
        <p:spPr>
          <a:xfrm rot="4020000">
            <a:off x="2614613" y="37385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2" name="文本框 50"/>
          <p:cNvSpPr txBox="1"/>
          <p:nvPr/>
        </p:nvSpPr>
        <p:spPr>
          <a:xfrm rot="4020000">
            <a:off x="3852863" y="33655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3" name="文本框 51"/>
          <p:cNvSpPr txBox="1"/>
          <p:nvPr/>
        </p:nvSpPr>
        <p:spPr>
          <a:xfrm rot="4020000">
            <a:off x="4222750" y="35798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4" name="文本框 32"/>
          <p:cNvSpPr txBox="1"/>
          <p:nvPr/>
        </p:nvSpPr>
        <p:spPr>
          <a:xfrm rot="-880739">
            <a:off x="666750" y="251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5" name="文本框 34"/>
          <p:cNvSpPr txBox="1"/>
          <p:nvPr/>
        </p:nvSpPr>
        <p:spPr>
          <a:xfrm rot="8340000">
            <a:off x="1403350" y="2592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6" name="文本框 36"/>
          <p:cNvSpPr txBox="1"/>
          <p:nvPr/>
        </p:nvSpPr>
        <p:spPr>
          <a:xfrm rot="4020000">
            <a:off x="1820863" y="15097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7" name="文本框 37"/>
          <p:cNvSpPr txBox="1"/>
          <p:nvPr/>
        </p:nvSpPr>
        <p:spPr>
          <a:xfrm rot="5220000">
            <a:off x="1820863" y="20526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8" name="文本框 45"/>
          <p:cNvSpPr txBox="1"/>
          <p:nvPr/>
        </p:nvSpPr>
        <p:spPr>
          <a:xfrm rot="2810103">
            <a:off x="2381250" y="15319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9" name="文本框 46"/>
          <p:cNvSpPr txBox="1"/>
          <p:nvPr/>
        </p:nvSpPr>
        <p:spPr>
          <a:xfrm rot="2810103">
            <a:off x="2751138" y="1746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0" name="文本框 47"/>
          <p:cNvSpPr txBox="1"/>
          <p:nvPr/>
        </p:nvSpPr>
        <p:spPr>
          <a:xfrm rot="4010103">
            <a:off x="2479675" y="2312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1" name="文本框 49"/>
          <p:cNvSpPr txBox="1"/>
          <p:nvPr/>
        </p:nvSpPr>
        <p:spPr>
          <a:xfrm rot="2810103">
            <a:off x="3338513" y="19700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2" name="文本框 50"/>
          <p:cNvSpPr txBox="1"/>
          <p:nvPr/>
        </p:nvSpPr>
        <p:spPr>
          <a:xfrm rot="2810103">
            <a:off x="3225800" y="24050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3" name="文本框 51"/>
          <p:cNvSpPr txBox="1"/>
          <p:nvPr/>
        </p:nvSpPr>
        <p:spPr>
          <a:xfrm rot="2810103">
            <a:off x="3595688" y="2619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4" name="文本框 32"/>
          <p:cNvSpPr txBox="1"/>
          <p:nvPr/>
        </p:nvSpPr>
        <p:spPr>
          <a:xfrm rot="5400000">
            <a:off x="4902200" y="36814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5" name="文本框 34"/>
          <p:cNvSpPr txBox="1"/>
          <p:nvPr/>
        </p:nvSpPr>
        <p:spPr>
          <a:xfrm rot="3159237">
            <a:off x="5969000" y="4006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6" name="文本框 36"/>
          <p:cNvSpPr txBox="1"/>
          <p:nvPr/>
        </p:nvSpPr>
        <p:spPr>
          <a:xfrm rot="-1160763">
            <a:off x="6389688" y="2925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7" name="文本框 37"/>
          <p:cNvSpPr txBox="1"/>
          <p:nvPr/>
        </p:nvSpPr>
        <p:spPr>
          <a:xfrm rot="39237">
            <a:off x="6389688" y="3468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8" name="文本框 45"/>
          <p:cNvSpPr txBox="1"/>
          <p:nvPr/>
        </p:nvSpPr>
        <p:spPr>
          <a:xfrm rot="-1160763">
            <a:off x="6950075" y="2947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9" name="文本框 46"/>
          <p:cNvSpPr txBox="1"/>
          <p:nvPr/>
        </p:nvSpPr>
        <p:spPr>
          <a:xfrm rot="-1160763">
            <a:off x="7319963" y="3162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0" name="文本框 47"/>
          <p:cNvSpPr txBox="1"/>
          <p:nvPr/>
        </p:nvSpPr>
        <p:spPr>
          <a:xfrm rot="39237">
            <a:off x="7007225" y="37306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1" name="文本框 49"/>
          <p:cNvSpPr txBox="1"/>
          <p:nvPr/>
        </p:nvSpPr>
        <p:spPr>
          <a:xfrm rot="-1160763">
            <a:off x="7840663" y="34528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2" name="文本框 50"/>
          <p:cNvSpPr txBox="1"/>
          <p:nvPr/>
        </p:nvSpPr>
        <p:spPr>
          <a:xfrm rot="-1160763">
            <a:off x="7794625" y="38211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3" name="文本框 51"/>
          <p:cNvSpPr txBox="1"/>
          <p:nvPr/>
        </p:nvSpPr>
        <p:spPr>
          <a:xfrm rot="-1160763">
            <a:off x="6932613" y="11461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4" name="文本框 106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655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656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657" name="文本框 51"/>
          <p:cNvSpPr txBox="1"/>
          <p:nvPr/>
        </p:nvSpPr>
        <p:spPr>
          <a:xfrm rot="-1160763">
            <a:off x="1463675" y="-5778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8" name="文本框 50"/>
          <p:cNvSpPr txBox="1"/>
          <p:nvPr/>
        </p:nvSpPr>
        <p:spPr>
          <a:xfrm rot="1480325">
            <a:off x="6067425" y="-5588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9" name="文本框 46"/>
          <p:cNvSpPr txBox="1"/>
          <p:nvPr/>
        </p:nvSpPr>
        <p:spPr>
          <a:xfrm rot="-170103">
            <a:off x="-773112" y="7112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60" name="文本框 32"/>
          <p:cNvSpPr txBox="1"/>
          <p:nvPr/>
        </p:nvSpPr>
        <p:spPr>
          <a:xfrm rot="-880739">
            <a:off x="-831850" y="45053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61" name="文本框 49"/>
          <p:cNvSpPr txBox="1"/>
          <p:nvPr/>
        </p:nvSpPr>
        <p:spPr>
          <a:xfrm rot="-170103">
            <a:off x="933450" y="53673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62" name="文本框 45"/>
          <p:cNvSpPr txBox="1"/>
          <p:nvPr/>
        </p:nvSpPr>
        <p:spPr>
          <a:xfrm rot="-1380000">
            <a:off x="7724775" y="5380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63" name="文本框 47"/>
          <p:cNvSpPr txBox="1"/>
          <p:nvPr/>
        </p:nvSpPr>
        <p:spPr>
          <a:xfrm rot="-3456638">
            <a:off x="9715500" y="4306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64" name="文本框 45"/>
          <p:cNvSpPr txBox="1"/>
          <p:nvPr/>
        </p:nvSpPr>
        <p:spPr>
          <a:xfrm rot="-4502722">
            <a:off x="9656763" y="1209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0888" y="700088"/>
            <a:ext cx="1511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秋天：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3625" y="700088"/>
            <a:ext cx="5400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蝴蝶、鸟儿、秋风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27955" r="21297"/>
          <a:stretch>
            <a:fillRect/>
          </a:stretch>
        </p:blipFill>
        <p:spPr bwMode="auto">
          <a:xfrm>
            <a:off x="714940" y="1779661"/>
            <a:ext cx="2609665" cy="2232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 rotWithShape="1">
          <a:blip r:embed="rId4"/>
          <a:srcRect l="9802" t="19020" r="27547"/>
          <a:stretch>
            <a:fillRect/>
          </a:stretch>
        </p:blipFill>
        <p:spPr bwMode="auto">
          <a:xfrm>
            <a:off x="3402901" y="1779662"/>
            <a:ext cx="2503814" cy="2232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 rotWithShape="1">
          <a:blip r:embed="rId5"/>
          <a:srcRect l="21276"/>
          <a:stretch>
            <a:fillRect/>
          </a:stretch>
        </p:blipFill>
        <p:spPr bwMode="auto">
          <a:xfrm>
            <a:off x="5985012" y="1779661"/>
            <a:ext cx="2737666" cy="2232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670" name="图片 15"/>
          <p:cNvPicPr>
            <a:picLocks noChangeAspect="1"/>
          </p:cNvPicPr>
          <p:nvPr/>
        </p:nvPicPr>
        <p:blipFill>
          <a:blip r:embed="rId6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50888" y="484188"/>
            <a:ext cx="1511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冬天：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3625" y="484188"/>
            <a:ext cx="5400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冰雪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262403" y="1275606"/>
            <a:ext cx="4516511" cy="3382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图片 15"/>
          <p:cNvPicPr>
            <a:picLocks noChangeAspect="1"/>
          </p:cNvPicPr>
          <p:nvPr/>
        </p:nvPicPr>
        <p:blipFill>
          <a:blip r:embed="rId2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611188" y="1549400"/>
            <a:ext cx="7677150" cy="1204913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这是一个奇妙的世界，一切看上去都是有生命的。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7651" name="文本框 36"/>
          <p:cNvSpPr txBox="1"/>
          <p:nvPr/>
        </p:nvSpPr>
        <p:spPr>
          <a:xfrm rot="-1380000">
            <a:off x="5854700" y="29606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文本框 32"/>
          <p:cNvSpPr txBox="1"/>
          <p:nvPr/>
        </p:nvSpPr>
        <p:spPr>
          <a:xfrm rot="4190103">
            <a:off x="7010400" y="30686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27653" name="图片 4"/>
          <p:cNvPicPr>
            <a:picLocks noChangeAspect="1"/>
          </p:cNvPicPr>
          <p:nvPr/>
        </p:nvPicPr>
        <p:blipFill>
          <a:blip r:embed="rId1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755577" y="195486"/>
            <a:ext cx="203773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课堂小结</a:t>
            </a:r>
            <a:endParaRPr kumimoji="0" lang="zh-CN" altLang="en-US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9699" name="图片 3"/>
          <p:cNvPicPr>
            <a:picLocks noChangeAspect="1"/>
          </p:cNvPicPr>
          <p:nvPr/>
        </p:nvPicPr>
        <p:blipFill>
          <a:blip r:embed="rId1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标题 1"/>
          <p:cNvSpPr txBox="1">
            <a:spLocks noChangeArrowheads="1"/>
          </p:cNvSpPr>
          <p:nvPr/>
        </p:nvSpPr>
        <p:spPr bwMode="auto">
          <a:xfrm>
            <a:off x="227013" y="1924050"/>
            <a:ext cx="3095625" cy="7778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奇妙的世界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44913" y="841375"/>
            <a:ext cx="1316038" cy="7699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天空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68713" y="3146425"/>
            <a:ext cx="1316038" cy="7683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大地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425825" y="1227138"/>
            <a:ext cx="215900" cy="230346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67325" y="687388"/>
            <a:ext cx="3573463" cy="10779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太阳、云彩、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雨点、落日、群星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10188" y="2932113"/>
            <a:ext cx="2147888" cy="1076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春夏秋冬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四季美景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椭圆 1"/>
          <p:cNvSpPr/>
          <p:nvPr/>
        </p:nvSpPr>
        <p:spPr>
          <a:xfrm>
            <a:off x="1979613" y="1822450"/>
            <a:ext cx="739775" cy="73977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3" name="标题 1"/>
          <p:cNvSpPr txBox="1"/>
          <p:nvPr/>
        </p:nvSpPr>
        <p:spPr>
          <a:xfrm>
            <a:off x="1763713" y="1779588"/>
            <a:ext cx="5400675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algn="ctr" eaLnBrk="1" hangingPunct="1">
              <a:buFont typeface="Arial" panose="020B0604020202020204" pitchFamily="34" charset="0"/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22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我们奇妙的世界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4" name="Picture 2" descr="C:\Users\Administrator\Desktop\图片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34925"/>
            <a:ext cx="3767137" cy="682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5"/>
          <p:cNvPicPr>
            <a:picLocks noChangeAspect="1"/>
          </p:cNvPicPr>
          <p:nvPr/>
        </p:nvPicPr>
        <p:blipFill>
          <a:blip r:embed="rId1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3"/>
          <p:cNvPicPr>
            <a:picLocks noChangeAspect="1"/>
          </p:cNvPicPr>
          <p:nvPr/>
        </p:nvPicPr>
        <p:blipFill>
          <a:blip r:embed="rId2"/>
          <a:srcRect r="511" b="7040"/>
          <a:stretch>
            <a:fillRect/>
          </a:stretch>
        </p:blipFill>
        <p:spPr>
          <a:xfrm>
            <a:off x="468313" y="25400"/>
            <a:ext cx="3743325" cy="4922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5"/>
          <p:cNvPicPr>
            <a:picLocks noChangeAspect="1"/>
          </p:cNvPicPr>
          <p:nvPr/>
        </p:nvPicPr>
        <p:blipFill>
          <a:blip r:embed="rId3"/>
          <a:srcRect b="2647"/>
          <a:stretch>
            <a:fillRect/>
          </a:stretch>
        </p:blipFill>
        <p:spPr>
          <a:xfrm>
            <a:off x="4284663" y="25400"/>
            <a:ext cx="3959225" cy="4922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4"/>
          <p:cNvSpPr txBox="1">
            <a:spLocks noChangeArrowheads="1"/>
          </p:cNvSpPr>
          <p:nvPr/>
        </p:nvSpPr>
        <p:spPr bwMode="auto">
          <a:xfrm>
            <a:off x="1223963" y="555625"/>
            <a:ext cx="6696075" cy="6413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说一说：作者眼中的世界是怎样的？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684213" y="2066925"/>
            <a:ext cx="7677150" cy="1204913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这是一个奇妙的世界，一切看上去都是有生命的。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220" name="文本框 36"/>
          <p:cNvSpPr txBox="1"/>
          <p:nvPr/>
        </p:nvSpPr>
        <p:spPr>
          <a:xfrm rot="-1380000">
            <a:off x="5854700" y="29606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1" name="文本框 32"/>
          <p:cNvSpPr txBox="1"/>
          <p:nvPr/>
        </p:nvSpPr>
        <p:spPr>
          <a:xfrm rot="4190103">
            <a:off x="7010400" y="30686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9222" name="图片 5"/>
          <p:cNvPicPr>
            <a:picLocks noChangeAspect="1"/>
          </p:cNvPicPr>
          <p:nvPr/>
        </p:nvPicPr>
        <p:blipFill>
          <a:blip r:embed="rId1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3"/>
          <p:cNvPicPr>
            <a:picLocks noChangeAspect="1"/>
          </p:cNvPicPr>
          <p:nvPr/>
        </p:nvPicPr>
        <p:blipFill>
          <a:blip r:embed="rId1"/>
          <a:srcRect l="-400" b="3799"/>
          <a:stretch>
            <a:fillRect/>
          </a:stretch>
        </p:blipFill>
        <p:spPr>
          <a:xfrm>
            <a:off x="-36512" y="-1587"/>
            <a:ext cx="9180512" cy="5145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 2"/>
          <p:cNvSpPr/>
          <p:nvPr/>
        </p:nvSpPr>
        <p:spPr>
          <a:xfrm>
            <a:off x="1385888" y="1419225"/>
            <a:ext cx="6335713" cy="12049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你看天空的珍藏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"/>
          <p:cNvPicPr>
            <a:picLocks noChangeAspect="1"/>
          </p:cNvPicPr>
          <p:nvPr/>
        </p:nvPicPr>
        <p:blipFill>
          <a:blip r:embed="rId1"/>
          <a:srcRect t="24260"/>
          <a:stretch>
            <a:fillRect/>
          </a:stretch>
        </p:blipFill>
        <p:spPr>
          <a:xfrm>
            <a:off x="900113" y="3175"/>
            <a:ext cx="6696075" cy="504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2"/>
          <p:cNvSpPr txBox="1"/>
          <p:nvPr/>
        </p:nvSpPr>
        <p:spPr>
          <a:xfrm>
            <a:off x="1763713" y="-61912"/>
            <a:ext cx="215900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文本框 3"/>
          <p:cNvSpPr txBox="1"/>
          <p:nvPr/>
        </p:nvSpPr>
        <p:spPr>
          <a:xfrm>
            <a:off x="1763713" y="225425"/>
            <a:ext cx="215900" cy="401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7" name="文本框 4"/>
          <p:cNvSpPr txBox="1"/>
          <p:nvPr/>
        </p:nvSpPr>
        <p:spPr>
          <a:xfrm>
            <a:off x="1763713" y="1131888"/>
            <a:ext cx="215900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文本框 5"/>
          <p:cNvSpPr txBox="1"/>
          <p:nvPr/>
        </p:nvSpPr>
        <p:spPr>
          <a:xfrm>
            <a:off x="1763713" y="2025650"/>
            <a:ext cx="215900" cy="401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文本框 6"/>
          <p:cNvSpPr txBox="1"/>
          <p:nvPr/>
        </p:nvSpPr>
        <p:spPr>
          <a:xfrm>
            <a:off x="1692275" y="2665413"/>
            <a:ext cx="215900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0" name="文本框 7"/>
          <p:cNvSpPr txBox="1"/>
          <p:nvPr/>
        </p:nvSpPr>
        <p:spPr>
          <a:xfrm>
            <a:off x="1692275" y="3309938"/>
            <a:ext cx="215900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1" name="文本框 8"/>
          <p:cNvSpPr txBox="1"/>
          <p:nvPr/>
        </p:nvSpPr>
        <p:spPr>
          <a:xfrm>
            <a:off x="1655763" y="3957638"/>
            <a:ext cx="215900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700338" y="298450"/>
            <a:ext cx="503238" cy="328613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700338" y="1209675"/>
            <a:ext cx="503238" cy="328613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43438" y="2098675"/>
            <a:ext cx="504825" cy="328613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419475" y="3363913"/>
            <a:ext cx="504825" cy="328613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64163" y="4011613"/>
            <a:ext cx="503238" cy="3302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27" name="图片 15"/>
          <p:cNvPicPr>
            <a:picLocks noChangeAspect="1"/>
          </p:cNvPicPr>
          <p:nvPr/>
        </p:nvPicPr>
        <p:blipFill>
          <a:blip r:embed="rId2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1"/>
          <p:cNvPicPr>
            <a:picLocks noChangeAspect="1"/>
          </p:cNvPicPr>
          <p:nvPr/>
        </p:nvPicPr>
        <p:blipFill>
          <a:blip r:embed="rId1"/>
          <a:srcRect b="33606"/>
          <a:stretch>
            <a:fillRect/>
          </a:stretch>
        </p:blipFill>
        <p:spPr>
          <a:xfrm>
            <a:off x="1763713" y="195263"/>
            <a:ext cx="5472112" cy="4370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15"/>
          <p:cNvPicPr>
            <a:picLocks noChangeAspect="1"/>
          </p:cNvPicPr>
          <p:nvPr/>
        </p:nvPicPr>
        <p:blipFill>
          <a:blip r:embed="rId2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文本框 8"/>
          <p:cNvSpPr txBox="1"/>
          <p:nvPr/>
        </p:nvSpPr>
        <p:spPr>
          <a:xfrm>
            <a:off x="2503488" y="473075"/>
            <a:ext cx="268287" cy="436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5" name="文本框 8"/>
          <p:cNvSpPr txBox="1"/>
          <p:nvPr/>
        </p:nvSpPr>
        <p:spPr>
          <a:xfrm>
            <a:off x="2441575" y="793750"/>
            <a:ext cx="538163" cy="436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6" name="文本框 8"/>
          <p:cNvSpPr txBox="1"/>
          <p:nvPr/>
        </p:nvSpPr>
        <p:spPr>
          <a:xfrm>
            <a:off x="2441575" y="1290638"/>
            <a:ext cx="538163" cy="43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7" name="文本框 8"/>
          <p:cNvSpPr txBox="1"/>
          <p:nvPr/>
        </p:nvSpPr>
        <p:spPr>
          <a:xfrm>
            <a:off x="2441575" y="1852613"/>
            <a:ext cx="538163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8" name="文本框 8"/>
          <p:cNvSpPr txBox="1"/>
          <p:nvPr/>
        </p:nvSpPr>
        <p:spPr>
          <a:xfrm>
            <a:off x="2441575" y="2400300"/>
            <a:ext cx="538163" cy="436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9" name="文本框 8"/>
          <p:cNvSpPr txBox="1"/>
          <p:nvPr/>
        </p:nvSpPr>
        <p:spPr>
          <a:xfrm>
            <a:off x="2441575" y="3127375"/>
            <a:ext cx="538163" cy="436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0" name="文本框 8"/>
          <p:cNvSpPr txBox="1"/>
          <p:nvPr/>
        </p:nvSpPr>
        <p:spPr>
          <a:xfrm>
            <a:off x="2441575" y="3414713"/>
            <a:ext cx="538163" cy="43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1" name="文本框 8"/>
          <p:cNvSpPr txBox="1"/>
          <p:nvPr/>
        </p:nvSpPr>
        <p:spPr>
          <a:xfrm>
            <a:off x="2441575" y="3683000"/>
            <a:ext cx="538163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4"/>
          <p:cNvSpPr txBox="1"/>
          <p:nvPr/>
        </p:nvSpPr>
        <p:spPr>
          <a:xfrm>
            <a:off x="684213" y="627063"/>
            <a:ext cx="7920037" cy="1281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读课文第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自然段，说说作者是按什么顺序写大地的奇妙的。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313" y="2000250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春天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313" y="2646363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夏天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313" y="3287713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秋天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313" y="3929063"/>
            <a:ext cx="15128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冬天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4284663" y="2139950"/>
            <a:ext cx="287338" cy="2430463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363" y="2965450"/>
            <a:ext cx="22320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时间顺序</a:t>
            </a:r>
            <a:endParaRPr lang="zh-CN" altLang="en-US" sz="32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7" name="图片 15"/>
          <p:cNvPicPr>
            <a:picLocks noChangeAspect="1"/>
          </p:cNvPicPr>
          <p:nvPr/>
        </p:nvPicPr>
        <p:blipFill>
          <a:blip r:embed="rId1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00113" y="1419225"/>
            <a:ext cx="14398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春天：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684213" y="627063"/>
            <a:ext cx="79200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作者分别写了哪些景色？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975" y="1419225"/>
            <a:ext cx="5400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植物生长的奇迹、各种水果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99592" y="2368743"/>
            <a:ext cx="3270384" cy="2181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12262" b="7222"/>
          <a:stretch>
            <a:fillRect/>
          </a:stretch>
        </p:blipFill>
        <p:spPr bwMode="auto">
          <a:xfrm>
            <a:off x="4716016" y="2389219"/>
            <a:ext cx="3170265" cy="2226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3" name="图片 15"/>
          <p:cNvPicPr>
            <a:picLocks noChangeAspect="1"/>
          </p:cNvPicPr>
          <p:nvPr/>
        </p:nvPicPr>
        <p:blipFill>
          <a:blip r:embed="rId3"/>
          <a:srcRect l="1131" t="24802" r="8281" b="22000"/>
          <a:stretch>
            <a:fillRect/>
          </a:stretch>
        </p:blipFill>
        <p:spPr>
          <a:xfrm>
            <a:off x="8027988" y="12700"/>
            <a:ext cx="1116012" cy="68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REFSHAPE" val="413866292"/>
  <p:tag name="KSO_WM_UNIT_PLACING_PICTURE_USER_VIEWPORT" val="{&quot;height&quot;:6555,&quot;width&quot;:6600}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WPS 演示</Application>
  <PresentationFormat/>
  <Paragraphs>312</Paragraphs>
  <Slides>14</Slides>
  <Notes>14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楷体</vt:lpstr>
      <vt:lpstr>Times New Roman</vt:lpstr>
      <vt:lpstr>黑体</vt:lpstr>
      <vt:lpstr>微软雅黑</vt:lpstr>
      <vt:lpstr>Arial Unicode MS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状元成才路</dc:title>
  <dc:creator>Administrator</dc:creator>
  <cp:keywords>状元成才路</cp:keywords>
  <dc:description>声  明
 本文件仅用于个人学习、研究或欣赏，以及其他非商业性或非盈利性用途，但同时应遵守著作权法及其他相关法律的规定，不得侵犯本司及相关权利人的合法权利。
 除此以外，将本文件任何内容用于其他用途时，应获得授权，如发现未经授权用于商业或盈利用途将追加侵权者的法律责任。
武汉天成贵龙文化传播有限公司</dc:description>
  <dc:subject>状元成才路</dc:subject>
  <cp:lastModifiedBy>qwe</cp:lastModifiedBy>
  <cp:revision>833</cp:revision>
  <dcterms:created xsi:type="dcterms:W3CDTF">2016-10-29T08:56:49Z</dcterms:created>
  <dcterms:modified xsi:type="dcterms:W3CDTF">2021-09-11T05:48:20Z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