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421" r:id="rId7"/>
    <p:sldId id="382" r:id="rId8"/>
    <p:sldId id="422" r:id="rId9"/>
    <p:sldId id="424" r:id="rId10"/>
    <p:sldId id="430" r:id="rId11"/>
    <p:sldId id="428" r:id="rId12"/>
    <p:sldId id="437" r:id="rId13"/>
    <p:sldId id="447" r:id="rId14"/>
    <p:sldId id="450" r:id="rId15"/>
    <p:sldId id="451" r:id="rId16"/>
    <p:sldId id="383" r:id="rId17"/>
    <p:sldId id="410" r:id="rId18"/>
    <p:sldId id="412" r:id="rId19"/>
    <p:sldId id="414" r:id="rId20"/>
    <p:sldId id="431" r:id="rId21"/>
    <p:sldId id="432" r:id="rId22"/>
    <p:sldId id="433" r:id="rId23"/>
    <p:sldId id="438" r:id="rId24"/>
    <p:sldId id="407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B65"/>
    <a:srgbClr val="AEAEAE"/>
    <a:srgbClr val="FF00FF"/>
    <a:srgbClr val="6699FF"/>
    <a:srgbClr val="9900FF"/>
    <a:srgbClr val="CC99FF"/>
    <a:srgbClr val="FB3703"/>
    <a:srgbClr val="F666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81B84E-2C74-465A-AAF2-89BB35548F4A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81AD532-A0D6-4214-A99A-75E24D9DAB6B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6E04D0-6406-40F8-824D-DACE4A0DA474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72B95E-B88A-4B0C-938D-EB5DB0C42CF0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90614C-140A-464E-B111-8F2F9112DCF0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81AD532-A0D6-4214-A99A-75E24D9DAB6B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81B84E-2C74-465A-AAF2-89BB35548F4A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6E04D0-6406-40F8-824D-DACE4A0DA474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72B95E-B88A-4B0C-938D-EB5DB0C42CF0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90614C-140A-464E-B111-8F2F9112DCF0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7.jpeg"/><Relationship Id="rId2" Type="http://schemas.openxmlformats.org/officeDocument/2006/relationships/hyperlink" Target="http://www.cheaa.com/cpnews/RW/ShiJian/2010-3/176411.html" TargetMode="Externa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microsoft.com/office/2007/relationships/media" Target="file:///H:\&#23567;&#23567;&#21149;&#35828;&#23478;\Bandari-&#31461;&#24180;.mp3" TargetMode="External"/><Relationship Id="rId1" Type="http://schemas.openxmlformats.org/officeDocument/2006/relationships/audio" Target="file:///H:\&#23567;&#23567;&#21149;&#35828;&#23478;\Bandari-&#31461;&#24180;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E:\&#31461;&#24180;&#25512;&#33616;&#35838;&#20214;201804\Bandari-&#31461;&#24180;.mp3" TargetMode="External"/><Relationship Id="rId2" Type="http://schemas.openxmlformats.org/officeDocument/2006/relationships/audio" Target="file:///E:\&#31461;&#24180;&#25512;&#33616;&#35838;&#20214;201804\Bandari-&#31461;&#24180;.mp3" TargetMode="Externa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microsoft.com/office/2007/relationships/media" Target="file:///H:\&#23567;&#23567;&#21149;&#35828;&#23478;\&#32431;&#38899;&#20048;-&#22307;&#31085;&#65288;&#32972;&#26223;&#38899;&#20048;&#65289;.mp3" TargetMode="External"/><Relationship Id="rId2" Type="http://schemas.openxmlformats.org/officeDocument/2006/relationships/audio" Target="file:///H:\&#23567;&#23567;&#21149;&#35828;&#23478;\&#32431;&#38899;&#20048;-&#22307;&#31085;&#65288;&#32972;&#26223;&#38899;&#20048;&#65289;.mp3" TargetMode="Externa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4287" y="490538"/>
            <a:ext cx="9120187" cy="5846762"/>
          </a:xfrm>
          <a:ln/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66563" name="内容占位符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66564" name="图片 5" descr="辣条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484188"/>
            <a:ext cx="9104313" cy="584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3175" y="3759200"/>
            <a:ext cx="4541838" cy="2552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kern="1200" cap="none" spc="0" normalizeH="0" baseline="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饭后，聪聪的爸爸坐在椅子上，又抽出一根烟点着了。他还美滋滋地说：</a:t>
            </a:r>
            <a:r>
              <a:rPr kumimoji="0" lang="en-US" altLang="zh-CN" sz="3200" kern="1200" cap="none" spc="0" normalizeH="0" baseline="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3200" kern="1200" cap="none" spc="0" normalizeH="0" baseline="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饭后一支烟，胜过活神仙！</a:t>
            </a:r>
            <a:r>
              <a:rPr kumimoji="0" lang="en-US" altLang="zh-CN" sz="3200" kern="1200" cap="none" spc="0" normalizeH="0" baseline="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3200" kern="1200" cap="none" spc="0" normalizeH="0" baseline="0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kern="1200" cap="none" spc="0" normalizeH="0" baseline="0" noProof="1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8" name="文本框 4"/>
          <p:cNvSpPr txBox="1"/>
          <p:nvPr/>
        </p:nvSpPr>
        <p:spPr>
          <a:xfrm>
            <a:off x="4535488" y="3759200"/>
            <a:ext cx="4570412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dirty="0">
                <a:latin typeface="Arial" panose="020B0604020202020204" pitchFamily="34" charset="0"/>
              </a:rPr>
              <a:t>            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放学后，网吧里坐满了人。看，这个戴着红色耳机的，就是李响的哥哥。他最喜欢坐在这里尽情地玩游戏了！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6758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5488" y="503238"/>
            <a:ext cx="4625975" cy="325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图片 2" descr="爸爸抽烟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503238"/>
            <a:ext cx="4597400" cy="3255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7475" y="5341938"/>
            <a:ext cx="89090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4800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爱抽烟的爸爸</a:t>
            </a:r>
            <a:endParaRPr kumimoji="0" lang="zh-CN" altLang="en-US" sz="4800" kern="1200" cap="none" spc="0" normalizeH="0" baseline="0" noProof="1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8611" name="内容占位符 2" descr="爸爸抽烟图片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525" y="533400"/>
            <a:ext cx="9124950" cy="4808538"/>
          </a:xfrm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7475" y="5532438"/>
            <a:ext cx="89090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4800" kern="1200" cap="none" spc="0" normalizeH="0" baseline="0" noProof="1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沉迷于游戏的哥哥</a:t>
            </a:r>
            <a:endParaRPr kumimoji="0" lang="zh-CN" altLang="en-US" sz="4800" kern="1200" cap="none" spc="0" normalizeH="0" baseline="0" noProof="1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9635" name="内容占位符 6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88" y="490538"/>
            <a:ext cx="9115425" cy="4922837"/>
          </a:xfrm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22529" descr="878c55274258fc3e8a82a1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68413"/>
            <a:ext cx="9144000" cy="5265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标题 22530"/>
          <p:cNvSpPr>
            <a:spLocks noGrp="1" noRot="1"/>
          </p:cNvSpPr>
          <p:nvPr>
            <p:ph type="title"/>
          </p:nvPr>
        </p:nvSpPr>
        <p:spPr>
          <a:xfrm>
            <a:off x="0" y="260350"/>
            <a:ext cx="854075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FF"/>
                </a:solidFill>
              </a:rPr>
              <a:t>故事：李尚书进贡公鸡蛋</a:t>
            </a:r>
            <a:endParaRPr lang="zh-CN" altLang="en-US" b="1" dirty="0">
              <a:solidFill>
                <a:srgbClr val="FF00FF"/>
              </a:solidFill>
            </a:endParaRPr>
          </a:p>
        </p:txBody>
      </p:sp>
      <p:pic>
        <p:nvPicPr>
          <p:cNvPr id="70660" name="图片 22532" descr="1485700032049661450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0688"/>
            <a:ext cx="2857500" cy="2303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内容占位符 2"/>
          <p:cNvSpPr>
            <a:spLocks noGrp="1" noRot="1"/>
          </p:cNvSpPr>
          <p:nvPr>
            <p:ph idx="1"/>
          </p:nvPr>
        </p:nvSpPr>
        <p:spPr>
          <a:xfrm>
            <a:off x="301625" y="661988"/>
            <a:ext cx="8540750" cy="574992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相传明朝初年，告老还乡的李尚书接到朱元璋的圣旨，要他上贡公鸡蛋。原来李尚书得罪不少人，他们在朱元璋面前搬弄是非，说李家的公鸡会下蛋。李尚书非常着急，他的门生解缙说：“恩师莫急，我能劝说皇上收回成命。”李尚书无法，只能让他前往。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解缙：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朱元璋：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解缙：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朱元璋：</a:t>
            </a:r>
            <a:endParaRPr lang="en-US" altLang="zh-CN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解缙：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朱元璋一时语塞，继而一笑了之。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内容占位符 2"/>
          <p:cNvSpPr>
            <a:spLocks noGrp="1" noRot="1"/>
          </p:cNvSpPr>
          <p:nvPr>
            <p:ph idx="1"/>
          </p:nvPr>
        </p:nvSpPr>
        <p:spPr>
          <a:xfrm>
            <a:off x="9525" y="457200"/>
            <a:ext cx="9164638" cy="585787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相传明朝初年，告老还乡的李尚书接到朱元璋的圣旨，要他上贡公鸡蛋。原来李尚书得罪不少人，他们在朱元璋面前搬弄是非，说李家的公鸡会下蛋。李尚书非常着急，他的门生解缙说：“恩师莫急，我能劝说皇上收回成命。”李尚书无法，只能让他前往。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解缙：</a:t>
            </a:r>
            <a:r>
              <a:rPr lang="zh-CN" altLang="en-US" sz="2800" b="1" dirty="0">
                <a:solidFill>
                  <a:schemeClr val="hlink"/>
                </a:solidFill>
              </a:rPr>
              <a:t>臣代李尚书献公鸡蛋。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朱元璋：</a:t>
            </a:r>
            <a:r>
              <a:rPr lang="zh-CN" altLang="en-US" sz="2800" b="1" dirty="0">
                <a:solidFill>
                  <a:schemeClr val="hlink"/>
                </a:solidFill>
              </a:rPr>
              <a:t>李尚书为何不亲自来觐见。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解缙：</a:t>
            </a:r>
            <a:r>
              <a:rPr lang="zh-CN" altLang="en-US" sz="2800" b="1" dirty="0">
                <a:solidFill>
                  <a:schemeClr val="hlink"/>
                </a:solidFill>
              </a:rPr>
              <a:t>李尚书在家坐月子</a:t>
            </a:r>
            <a:r>
              <a:rPr lang="zh-CN" altLang="en-US" sz="2800" b="1" dirty="0">
                <a:solidFill>
                  <a:schemeClr val="hlink"/>
                </a:solidFill>
                <a:sym typeface="宋体" panose="02010600030101010101" pitchFamily="2" charset="-122"/>
              </a:rPr>
              <a:t>。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朱元璋：</a:t>
            </a:r>
            <a:r>
              <a:rPr lang="zh-CN" altLang="en-US" sz="2800" b="1" dirty="0">
                <a:solidFill>
                  <a:schemeClr val="hlink"/>
                </a:solidFill>
              </a:rPr>
              <a:t>胡说</a:t>
            </a:r>
            <a:r>
              <a:rPr lang="en-US" altLang="zh-CN" sz="2800" b="1" dirty="0">
                <a:solidFill>
                  <a:schemeClr val="hlink"/>
                </a:solidFill>
              </a:rPr>
              <a:t>!</a:t>
            </a:r>
            <a:r>
              <a:rPr lang="zh-CN" altLang="en-US" sz="2800" b="1" dirty="0">
                <a:solidFill>
                  <a:schemeClr val="hlink"/>
                </a:solidFill>
              </a:rPr>
              <a:t>男人怎么会生孩子</a:t>
            </a:r>
            <a:r>
              <a:rPr lang="en-US" altLang="zh-CN" sz="2800" b="1" dirty="0">
                <a:solidFill>
                  <a:schemeClr val="hlink"/>
                </a:solidFill>
              </a:rPr>
              <a:t>!</a:t>
            </a:r>
            <a:endParaRPr lang="en-US" altLang="zh-CN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解缙：</a:t>
            </a:r>
            <a:r>
              <a:rPr lang="zh-CN" altLang="en-US" sz="2800" b="1" dirty="0">
                <a:solidFill>
                  <a:schemeClr val="hlink"/>
                </a:solidFill>
              </a:rPr>
              <a:t>既然男人不会生孩子，那么公鸡又怎么能下蛋呢？</a:t>
            </a:r>
            <a:endParaRPr lang="zh-CN" altLang="en-US" sz="28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          朱元璋一时语塞，继而一笑了之。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/>
              <a:t>关于劝说的名言：</a:t>
            </a:r>
            <a:endParaRPr lang="zh-CN" altLang="en-US" b="1" dirty="0"/>
          </a:p>
        </p:txBody>
      </p:sp>
      <p:sp>
        <p:nvSpPr>
          <p:cNvPr id="73731" name="内容占位符 2"/>
          <p:cNvSpPr>
            <a:spLocks noGrp="1" noRot="1"/>
          </p:cNvSpPr>
          <p:nvPr>
            <p:ph idx="1"/>
          </p:nvPr>
        </p:nvSpPr>
        <p:spPr>
          <a:xfrm>
            <a:off x="301625" y="1752600"/>
            <a:ext cx="8540750" cy="4540250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en-US" altLang="zh-CN" sz="3600" dirty="0"/>
              <a:t>    </a:t>
            </a:r>
            <a:r>
              <a:rPr lang="zh-CN" altLang="en-US" sz="3600" dirty="0"/>
              <a:t>天生我材必有用。</a:t>
            </a:r>
            <a:endParaRPr lang="en-US" altLang="zh-CN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 穷且益坚，不坠青云之志。</a:t>
            </a:r>
            <a:endParaRPr lang="zh-CN" altLang="en-US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 羊有跪乳之恩，鸦有反哺之义。</a:t>
            </a:r>
            <a:endParaRPr lang="zh-CN" altLang="en-US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 黑发不知勤学早，白首方悔读书迟。</a:t>
            </a:r>
            <a:endParaRPr lang="zh-CN" altLang="en-US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 良药苦口利于病，忠言逆耳利于行。</a:t>
            </a:r>
            <a:endParaRPr lang="zh-CN" altLang="en-US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 勿以恶小而为之，勿以善小而不为。</a:t>
            </a:r>
            <a:endParaRPr lang="zh-CN" altLang="en-US" sz="3600" dirty="0"/>
          </a:p>
          <a:p>
            <a:pPr marL="0" indent="0" eaLnBrk="1" hangingPunct="1">
              <a:buNone/>
            </a:pPr>
            <a:r>
              <a:rPr lang="zh-CN" altLang="en-US" sz="3600" dirty="0"/>
              <a:t>   业精于勤，荒于嬉；行成于思，毁于随。</a:t>
            </a:r>
            <a:endParaRPr lang="zh-CN" altLang="en-US" sz="3600" dirty="0"/>
          </a:p>
          <a:p>
            <a:pPr marL="0" indent="0" eaLnBrk="1" hangingPunct="1">
              <a:buNone/>
            </a:pPr>
            <a:endParaRPr lang="zh-CN" altLang="en-US" dirty="0"/>
          </a:p>
          <a:p>
            <a:pPr marL="0" indent="0" eaLnBrk="1" hangingPunct="1">
              <a:buNone/>
            </a:pPr>
            <a:endParaRPr lang="zh-CN" altLang="en-US" dirty="0"/>
          </a:p>
        </p:txBody>
      </p:sp>
      <p:pic>
        <p:nvPicPr>
          <p:cNvPr id="2" name="Bandari-童年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59788" y="62484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1" descr="u=1590534199,4121027010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3" y="22225"/>
            <a:ext cx="9151937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8150" y="523875"/>
            <a:ext cx="8267700" cy="1784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endParaRPr kumimoji="0" lang="zh-CN" altLang="en-US" sz="6000" kern="1200" cap="none" spc="0" normalizeH="0" baseline="0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spcBef>
                <a:spcPts val="1200"/>
              </a:spcBef>
              <a:spcAft>
                <a:spcPts val="1200"/>
              </a:spcAft>
              <a:buClrTx/>
              <a:buSzTx/>
              <a:defRPr/>
            </a:pPr>
            <a:endParaRPr kumimoji="0" lang="zh-CN" altLang="en-US" sz="4000" b="1" kern="1200" cap="none" spc="0" normalizeH="0" baseline="0" noProof="1">
              <a:solidFill>
                <a:srgbClr val="FB370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26628" descr="d151596ffaa32f906dc8a9562c7c32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6538" y="5927725"/>
            <a:ext cx="88455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44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谢谢大家！</a:t>
            </a:r>
            <a:endParaRPr kumimoji="0" lang="zh-CN" altLang="en-US" sz="44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58371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 l="46413" t="44733" r="4993" b="5821"/>
          <a:stretch>
            <a:fillRect/>
          </a:stretch>
        </p:blipFill>
        <p:spPr>
          <a:xfrm>
            <a:off x="31750" y="488950"/>
            <a:ext cx="9102725" cy="5881688"/>
          </a:xfrm>
          <a:ln/>
        </p:spPr>
      </p:pic>
    </p:spTree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图片 1" descr="u=1590534199,4121027010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3" y="22225"/>
            <a:ext cx="9151937" cy="683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8150" y="523875"/>
            <a:ext cx="8267700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endParaRPr kumimoji="0" lang="zh-CN" altLang="en-US" sz="6000" kern="1200" cap="none" spc="0" normalizeH="0" baseline="0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spcBef>
                <a:spcPts val="1200"/>
              </a:spcBef>
              <a:spcAft>
                <a:spcPts val="1200"/>
              </a:spcAft>
              <a:buClrTx/>
              <a:buSzTx/>
              <a:defRPr/>
            </a:pPr>
            <a:r>
              <a:rPr kumimoji="0" lang="zh-CN" altLang="en-US" sz="96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小小劝说家</a:t>
            </a:r>
            <a:r>
              <a:rPr kumimoji="0" lang="zh-CN" altLang="en-US" sz="9600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6000" kern="1200" cap="none" spc="0" normalizeH="0" baseline="0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6000" kern="1200" cap="none" spc="0" normalizeH="0" baseline="0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spcBef>
                <a:spcPts val="1200"/>
              </a:spcBef>
              <a:spcAft>
                <a:spcPts val="1200"/>
              </a:spcAft>
              <a:buClrTx/>
              <a:buSzTx/>
              <a:defRPr/>
            </a:pPr>
            <a:endParaRPr kumimoji="0" lang="zh-CN" altLang="en-US" sz="4400" b="1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FF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sz="4000" b="1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FF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9155" name="Bandari-童年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4988" y="5810250"/>
            <a:ext cx="412750" cy="41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55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31750" y="-20637"/>
            <a:ext cx="9209088" cy="6897687"/>
          </a:xfrm>
          <a:ln/>
        </p:spPr>
      </p:pic>
      <p:sp>
        <p:nvSpPr>
          <p:cNvPr id="60419" name="文本框 4"/>
          <p:cNvSpPr txBox="1"/>
          <p:nvPr/>
        </p:nvSpPr>
        <p:spPr>
          <a:xfrm>
            <a:off x="828675" y="576263"/>
            <a:ext cx="69119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《一碗馄饨》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纯音乐-圣祭（背景音乐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550" y="5589588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33337" y="-19050"/>
            <a:ext cx="9209087" cy="6897688"/>
          </a:xfrm>
          <a:ln/>
        </p:spPr>
      </p:pic>
      <p:sp>
        <p:nvSpPr>
          <p:cNvPr id="61443" name="文本框 4"/>
          <p:cNvSpPr txBox="1"/>
          <p:nvPr/>
        </p:nvSpPr>
        <p:spPr>
          <a:xfrm>
            <a:off x="828675" y="576263"/>
            <a:ext cx="69119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《一碗馄饨》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4" name="文本框 5"/>
          <p:cNvSpPr txBox="1"/>
          <p:nvPr/>
        </p:nvSpPr>
        <p:spPr>
          <a:xfrm>
            <a:off x="1336675" y="1730375"/>
            <a:ext cx="6897688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老婆婆听了，平静地说道：“孩子，你怎么会这么想呢?你想想看，我只不过煮了一碗馄饨给你吃，你就这么感激我，那你妈妈煮了十多年的饭给你吃，你怎么会不感激她呢?你怎么还要跟她吵架?”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33337" y="-20637"/>
            <a:ext cx="9209087" cy="6897687"/>
          </a:xfrm>
          <a:ln/>
        </p:spPr>
      </p:pic>
      <p:sp>
        <p:nvSpPr>
          <p:cNvPr id="62467" name="文本框 4"/>
          <p:cNvSpPr txBox="1"/>
          <p:nvPr/>
        </p:nvSpPr>
        <p:spPr>
          <a:xfrm>
            <a:off x="828675" y="576263"/>
            <a:ext cx="69119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《一碗馄饨》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8" name="文本框 5"/>
          <p:cNvSpPr txBox="1"/>
          <p:nvPr/>
        </p:nvSpPr>
        <p:spPr>
          <a:xfrm>
            <a:off x="1336675" y="1730375"/>
            <a:ext cx="6897688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老婆婆听了，平静地说道：“孩子，你怎么会这么想呢?你想想看，我只不过煮了一碗馄饨给你吃，你就这么感激我，那你妈妈煮了十多年的饭给你吃，你怎么会不感激她呢?你怎么还要跟她吵架?”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69" name="文本框 2"/>
          <p:cNvSpPr txBox="1"/>
          <p:nvPr/>
        </p:nvSpPr>
        <p:spPr>
          <a:xfrm>
            <a:off x="1449388" y="3976688"/>
            <a:ext cx="6672262" cy="809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女孩愣住了。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ts val="28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女孩匆匆吃完了馄饨，开始往家走去。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63491" name="内容占位符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 l="46413" t="44733" r="4993" b="5823"/>
          <a:stretch>
            <a:fillRect/>
          </a:stretch>
        </p:blipFill>
        <p:spPr>
          <a:xfrm>
            <a:off x="139700" y="488950"/>
            <a:ext cx="8837613" cy="5881688"/>
          </a:xfrm>
          <a:ln/>
        </p:spPr>
      </p:pic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图片 3" descr="辣条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7938"/>
            <a:ext cx="4446588" cy="337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5" name="图片 4" descr="辣条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3" y="6350"/>
            <a:ext cx="4699000" cy="338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6" name="图片 5" descr="辣条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" y="3387725"/>
            <a:ext cx="4446588" cy="347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7" name="文本框 6"/>
          <p:cNvSpPr txBox="1"/>
          <p:nvPr/>
        </p:nvSpPr>
        <p:spPr>
          <a:xfrm>
            <a:off x="4481513" y="3449638"/>
            <a:ext cx="4637087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央视曝光了几家辣条厂商生产的全过程：记者在一片田野中，找到了包名叫“虾扯蛋”辣条的生产公司。没有经过任何消毒措施，就进入了生产车间。刚进入，浓重的辣条味就扑面而来。地面上，满地粉尘和油污搅在一起，搅拌桶上满是油污。地面上堆满了各种辣条……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3" descr="辣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037" y="509588"/>
            <a:ext cx="9164637" cy="583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3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全屏显示(4:3)</PresentationFormat>
  <Paragraphs>65</Paragraphs>
  <Slides>19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楷体</vt:lpstr>
      <vt:lpstr>黑体</vt:lpstr>
      <vt:lpstr>楷体_GB2312</vt:lpstr>
      <vt:lpstr>新宋体</vt:lpstr>
      <vt:lpstr>+mn-ea</vt:lpstr>
      <vt:lpstr>Segoe Print</vt:lpstr>
      <vt:lpstr>微软雅黑</vt:lpstr>
      <vt:lpstr>Arial Unicode MS</vt:lpstr>
      <vt:lpstr>诗情画意</vt:lpstr>
      <vt:lpstr>1_诗情画意</vt:lpstr>
      <vt:lpstr>2_诗情画意</vt:lpstr>
      <vt:lpstr>3_诗情画意</vt:lpstr>
      <vt:lpstr>4_诗情画意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梁山县徐集镇碱柳小学  郭延海</dc:title>
  <dc:creator>Administrator</dc:creator>
  <cp:lastModifiedBy>qwe</cp:lastModifiedBy>
  <cp:revision>60</cp:revision>
  <dcterms:created xsi:type="dcterms:W3CDTF">2015-04-07T11:02:32Z</dcterms:created>
  <dcterms:modified xsi:type="dcterms:W3CDTF">2021-09-11T06:01:33Z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