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339" r:id="rId5"/>
    <p:sldId id="287" r:id="rId6"/>
    <p:sldId id="312" r:id="rId7"/>
    <p:sldId id="297" r:id="rId8"/>
    <p:sldId id="341" r:id="rId9"/>
    <p:sldId id="329" r:id="rId10"/>
    <p:sldId id="330" r:id="rId11"/>
    <p:sldId id="299" r:id="rId12"/>
    <p:sldId id="332" r:id="rId13"/>
    <p:sldId id="334" r:id="rId14"/>
    <p:sldId id="335" r:id="rId15"/>
    <p:sldId id="336" r:id="rId16"/>
    <p:sldId id="337" r:id="rId17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9A98"/>
    <a:srgbClr val="1B9391"/>
    <a:srgbClr val="52C9C0"/>
    <a:srgbClr val="1C9997"/>
    <a:srgbClr val="51C8BF"/>
    <a:srgbClr val="91AB88"/>
    <a:srgbClr val="B1CB63"/>
    <a:srgbClr val="6AAD86"/>
    <a:srgbClr val="F0BB24"/>
    <a:srgbClr val="D3A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63" autoAdjust="0"/>
    <p:restoredTop sz="86460" autoAdjust="0"/>
  </p:normalViewPr>
  <p:slideViewPr>
    <p:cSldViewPr snapToGrid="0">
      <p:cViewPr varScale="1">
        <p:scale>
          <a:sx n="99" d="100"/>
          <a:sy n="99" d="100"/>
        </p:scale>
        <p:origin x="1182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12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#2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590A4-9632-4481-B10E-4DC4F3CF4B7D}" type="doc">
      <dgm:prSet loTypeId="urn:microsoft.com/office/officeart/2005/8/layout/process1" loCatId="process" qsTypeId="urn:microsoft.com/office/officeart/2005/8/quickstyle/simple1#2" qsCatId="simple" csTypeId="urn:microsoft.com/office/officeart/2005/8/colors/colorful5#2" csCatId="colorful" phldr="1"/>
      <dgm:spPr/>
    </dgm:pt>
    <dgm:pt modelId="{7D8D6538-FFA5-4057-BF95-1F41051BDCCD}">
      <dgm:prSet phldrT="[文本]"/>
      <dgm:spPr/>
      <dgm:t>
        <a:bodyPr/>
        <a:lstStyle/>
        <a:p>
          <a:r>
            <a:rPr lang="zh-CN" altLang="en-US" dirty="0"/>
            <a:t>导入</a:t>
          </a:r>
        </a:p>
      </dgm:t>
    </dgm:pt>
    <dgm:pt modelId="{D7C32C2E-85A1-4858-8DCE-D2C44EA44818}" cxnId="{3A92847C-BDE1-4A56-AD36-6C9A535729A8}" type="parTrans">
      <dgm:prSet/>
      <dgm:spPr/>
      <dgm:t>
        <a:bodyPr/>
        <a:lstStyle/>
        <a:p>
          <a:endParaRPr lang="zh-CN" altLang="en-US"/>
        </a:p>
      </dgm:t>
    </dgm:pt>
    <dgm:pt modelId="{A3CED38E-EB10-4769-9108-B2573FA8FBE4}" cxnId="{3A92847C-BDE1-4A56-AD36-6C9A535729A8}" type="sibTrans">
      <dgm:prSet/>
      <dgm:spPr/>
      <dgm:t>
        <a:bodyPr/>
        <a:lstStyle/>
        <a:p>
          <a:endParaRPr lang="zh-CN" altLang="en-US"/>
        </a:p>
      </dgm:t>
    </dgm:pt>
    <dgm:pt modelId="{5CBB7CE5-C92F-46EB-BF11-93A21D2FF561}">
      <dgm:prSet phldrT="[文本]"/>
      <dgm:spPr/>
      <dgm:t>
        <a:bodyPr/>
        <a:lstStyle/>
        <a:p>
          <a:r>
            <a:rPr lang="zh-CN" altLang="en-US" dirty="0"/>
            <a:t>指导学法随文得法</a:t>
          </a:r>
        </a:p>
      </dgm:t>
    </dgm:pt>
    <dgm:pt modelId="{BB6E305E-F4E3-4867-AAD6-977FB8C4455F}" cxnId="{59E881AB-C980-48D6-8C6F-F7338CBD6838}" type="parTrans">
      <dgm:prSet/>
      <dgm:spPr/>
      <dgm:t>
        <a:bodyPr/>
        <a:lstStyle/>
        <a:p>
          <a:endParaRPr lang="zh-CN" altLang="en-US"/>
        </a:p>
      </dgm:t>
    </dgm:pt>
    <dgm:pt modelId="{F01835B3-05F2-46DA-BD7C-EE7438DAD7CE}" cxnId="{59E881AB-C980-48D6-8C6F-F7338CBD6838}" type="sibTrans">
      <dgm:prSet/>
      <dgm:spPr/>
      <dgm:t>
        <a:bodyPr/>
        <a:lstStyle/>
        <a:p>
          <a:endParaRPr lang="zh-CN" altLang="en-US"/>
        </a:p>
      </dgm:t>
    </dgm:pt>
    <dgm:pt modelId="{B8B470CB-DF17-4CB3-90CB-F1BF4FDB0D59}">
      <dgm:prSet phldrT="[文本]"/>
      <dgm:spPr/>
      <dgm:t>
        <a:bodyPr/>
        <a:lstStyle/>
        <a:p>
          <a:r>
            <a:rPr lang="zh-CN" altLang="en-US" dirty="0"/>
            <a:t>整合阅读</a:t>
          </a:r>
        </a:p>
      </dgm:t>
    </dgm:pt>
    <dgm:pt modelId="{6CCC2A86-F85B-44CC-98A3-C46FF64B3170}" cxnId="{8829B035-B4FA-4EE2-874B-8CE70CF04572}" type="parTrans">
      <dgm:prSet/>
      <dgm:spPr/>
      <dgm:t>
        <a:bodyPr/>
        <a:lstStyle/>
        <a:p>
          <a:endParaRPr lang="zh-CN" altLang="en-US"/>
        </a:p>
      </dgm:t>
    </dgm:pt>
    <dgm:pt modelId="{715DB15F-B18C-408D-AF4D-0B689BA0E58F}" cxnId="{8829B035-B4FA-4EE2-874B-8CE70CF04572}" type="sibTrans">
      <dgm:prSet/>
      <dgm:spPr/>
      <dgm:t>
        <a:bodyPr/>
        <a:lstStyle/>
        <a:p>
          <a:endParaRPr lang="zh-CN" altLang="en-US"/>
        </a:p>
      </dgm:t>
    </dgm:pt>
    <dgm:pt modelId="{A71BEDD8-220D-4CBD-929B-E387BF7E5B89}">
      <dgm:prSet phldrT="[文本]"/>
      <dgm:spPr/>
      <dgm:t>
        <a:bodyPr/>
        <a:lstStyle/>
        <a:p>
          <a:r>
            <a:rPr lang="zh-CN" altLang="en-US" dirty="0"/>
            <a:t>小结</a:t>
          </a:r>
        </a:p>
      </dgm:t>
    </dgm:pt>
    <dgm:pt modelId="{B4C59B78-86C3-4A2A-B0F6-61CC32DC173C}" cxnId="{FBDAC2E3-0204-49D7-AE0A-A1529D901268}" type="parTrans">
      <dgm:prSet/>
      <dgm:spPr/>
      <dgm:t>
        <a:bodyPr/>
        <a:lstStyle/>
        <a:p>
          <a:endParaRPr lang="zh-CN" altLang="en-US"/>
        </a:p>
      </dgm:t>
    </dgm:pt>
    <dgm:pt modelId="{EF0640CF-9B5B-4A2A-8EA1-B1435C113D4F}" cxnId="{FBDAC2E3-0204-49D7-AE0A-A1529D901268}" type="sibTrans">
      <dgm:prSet/>
      <dgm:spPr/>
      <dgm:t>
        <a:bodyPr/>
        <a:lstStyle/>
        <a:p>
          <a:endParaRPr lang="zh-CN" altLang="en-US"/>
        </a:p>
      </dgm:t>
    </dgm:pt>
    <dgm:pt modelId="{946525A1-11BE-4473-BD1E-5A02F57FAFE1}" type="pres">
      <dgm:prSet presAssocID="{5E6590A4-9632-4481-B10E-4DC4F3CF4B7D}" presName="Name0" presStyleCnt="0">
        <dgm:presLayoutVars>
          <dgm:dir/>
          <dgm:resizeHandles val="exact"/>
        </dgm:presLayoutVars>
      </dgm:prSet>
      <dgm:spPr/>
    </dgm:pt>
    <dgm:pt modelId="{6BE8C442-C27B-4EE9-A58B-9E5BDD49A0C6}" type="pres">
      <dgm:prSet presAssocID="{7D8D6538-FFA5-4057-BF95-1F41051BDCCD}" presName="node" presStyleLbl="node1" presStyleIdx="0" presStyleCnt="4">
        <dgm:presLayoutVars>
          <dgm:bulletEnabled val="1"/>
        </dgm:presLayoutVars>
      </dgm:prSet>
      <dgm:spPr/>
    </dgm:pt>
    <dgm:pt modelId="{15B0F1CA-E9C1-436F-A000-48C2317E1AEE}" type="pres">
      <dgm:prSet presAssocID="{A3CED38E-EB10-4769-9108-B2573FA8FBE4}" presName="sibTrans" presStyleLbl="sibTrans2D1" presStyleIdx="0" presStyleCnt="3"/>
      <dgm:spPr/>
    </dgm:pt>
    <dgm:pt modelId="{655E6FA8-D806-4120-92B4-695524B5F569}" type="pres">
      <dgm:prSet presAssocID="{A3CED38E-EB10-4769-9108-B2573FA8FBE4}" presName="connectorText" presStyleLbl="sibTrans2D1" presStyleIdx="0" presStyleCnt="3"/>
      <dgm:spPr/>
    </dgm:pt>
    <dgm:pt modelId="{FAE70EB4-13DE-4207-8EEE-64892F90D980}" type="pres">
      <dgm:prSet presAssocID="{5CBB7CE5-C92F-46EB-BF11-93A21D2FF561}" presName="node" presStyleLbl="node1" presStyleIdx="1" presStyleCnt="4">
        <dgm:presLayoutVars>
          <dgm:bulletEnabled val="1"/>
        </dgm:presLayoutVars>
      </dgm:prSet>
      <dgm:spPr/>
    </dgm:pt>
    <dgm:pt modelId="{41B76FD1-4D28-4EF4-BF3A-265F6D2C909C}" type="pres">
      <dgm:prSet presAssocID="{F01835B3-05F2-46DA-BD7C-EE7438DAD7CE}" presName="sibTrans" presStyleLbl="sibTrans2D1" presStyleIdx="1" presStyleCnt="3"/>
      <dgm:spPr/>
    </dgm:pt>
    <dgm:pt modelId="{D789DD17-C468-41E2-88AD-4B7F7990EB39}" type="pres">
      <dgm:prSet presAssocID="{F01835B3-05F2-46DA-BD7C-EE7438DAD7CE}" presName="connectorText" presStyleLbl="sibTrans2D1" presStyleIdx="1" presStyleCnt="3"/>
      <dgm:spPr/>
    </dgm:pt>
    <dgm:pt modelId="{2D20D324-F089-495B-A6AB-B3CA71D2E04A}" type="pres">
      <dgm:prSet presAssocID="{B8B470CB-DF17-4CB3-90CB-F1BF4FDB0D59}" presName="node" presStyleLbl="node1" presStyleIdx="2" presStyleCnt="4">
        <dgm:presLayoutVars>
          <dgm:bulletEnabled val="1"/>
        </dgm:presLayoutVars>
      </dgm:prSet>
      <dgm:spPr/>
    </dgm:pt>
    <dgm:pt modelId="{A363207B-3AD6-472F-AB35-5DE074AB6BC2}" type="pres">
      <dgm:prSet presAssocID="{715DB15F-B18C-408D-AF4D-0B689BA0E58F}" presName="sibTrans" presStyleLbl="sibTrans2D1" presStyleIdx="2" presStyleCnt="3"/>
      <dgm:spPr/>
    </dgm:pt>
    <dgm:pt modelId="{9F1752A6-F0C6-4116-8969-5F3A3113DEB4}" type="pres">
      <dgm:prSet presAssocID="{715DB15F-B18C-408D-AF4D-0B689BA0E58F}" presName="connectorText" presStyleLbl="sibTrans2D1" presStyleIdx="2" presStyleCnt="3"/>
      <dgm:spPr/>
    </dgm:pt>
    <dgm:pt modelId="{C31FA319-1B76-4D24-8E64-6A83C1E0D876}" type="pres">
      <dgm:prSet presAssocID="{A71BEDD8-220D-4CBD-929B-E387BF7E5B89}" presName="node" presStyleLbl="node1" presStyleIdx="3" presStyleCnt="4">
        <dgm:presLayoutVars>
          <dgm:bulletEnabled val="1"/>
        </dgm:presLayoutVars>
      </dgm:prSet>
      <dgm:spPr/>
    </dgm:pt>
  </dgm:ptLst>
  <dgm:cxnLst>
    <dgm:cxn modelId="{AC35370E-F245-40AC-B716-30E7717C9EB8}" type="presOf" srcId="{F01835B3-05F2-46DA-BD7C-EE7438DAD7CE}" destId="{D789DD17-C468-41E2-88AD-4B7F7990EB39}" srcOrd="1" destOrd="0" presId="urn:microsoft.com/office/officeart/2005/8/layout/process1"/>
    <dgm:cxn modelId="{3783CB10-74B6-4B53-ADF9-AC031F067358}" type="presOf" srcId="{715DB15F-B18C-408D-AF4D-0B689BA0E58F}" destId="{9F1752A6-F0C6-4116-8969-5F3A3113DEB4}" srcOrd="1" destOrd="0" presId="urn:microsoft.com/office/officeart/2005/8/layout/process1"/>
    <dgm:cxn modelId="{B9081621-D60B-44D2-97AD-64459CA3B2B2}" type="presOf" srcId="{5E6590A4-9632-4481-B10E-4DC4F3CF4B7D}" destId="{946525A1-11BE-4473-BD1E-5A02F57FAFE1}" srcOrd="0" destOrd="0" presId="urn:microsoft.com/office/officeart/2005/8/layout/process1"/>
    <dgm:cxn modelId="{8829B035-B4FA-4EE2-874B-8CE70CF04572}" srcId="{5E6590A4-9632-4481-B10E-4DC4F3CF4B7D}" destId="{B8B470CB-DF17-4CB3-90CB-F1BF4FDB0D59}" srcOrd="2" destOrd="0" parTransId="{6CCC2A86-F85B-44CC-98A3-C46FF64B3170}" sibTransId="{715DB15F-B18C-408D-AF4D-0B689BA0E58F}"/>
    <dgm:cxn modelId="{FE0C556A-5B8C-41DD-BB37-E26008A1789E}" type="presOf" srcId="{A71BEDD8-220D-4CBD-929B-E387BF7E5B89}" destId="{C31FA319-1B76-4D24-8E64-6A83C1E0D876}" srcOrd="0" destOrd="0" presId="urn:microsoft.com/office/officeart/2005/8/layout/process1"/>
    <dgm:cxn modelId="{91306B4C-CD11-44F9-B21B-B38B183379A6}" type="presOf" srcId="{5CBB7CE5-C92F-46EB-BF11-93A21D2FF561}" destId="{FAE70EB4-13DE-4207-8EEE-64892F90D980}" srcOrd="0" destOrd="0" presId="urn:microsoft.com/office/officeart/2005/8/layout/process1"/>
    <dgm:cxn modelId="{02091457-E0A3-4FC5-A0B0-0BC7F53A2B32}" type="presOf" srcId="{A3CED38E-EB10-4769-9108-B2573FA8FBE4}" destId="{655E6FA8-D806-4120-92B4-695524B5F569}" srcOrd="1" destOrd="0" presId="urn:microsoft.com/office/officeart/2005/8/layout/process1"/>
    <dgm:cxn modelId="{3A92847C-BDE1-4A56-AD36-6C9A535729A8}" srcId="{5E6590A4-9632-4481-B10E-4DC4F3CF4B7D}" destId="{7D8D6538-FFA5-4057-BF95-1F41051BDCCD}" srcOrd="0" destOrd="0" parTransId="{D7C32C2E-85A1-4858-8DCE-D2C44EA44818}" sibTransId="{A3CED38E-EB10-4769-9108-B2573FA8FBE4}"/>
    <dgm:cxn modelId="{B5A31B89-AD87-407B-B9BB-F9F6E30B42D9}" type="presOf" srcId="{F01835B3-05F2-46DA-BD7C-EE7438DAD7CE}" destId="{41B76FD1-4D28-4EF4-BF3A-265F6D2C909C}" srcOrd="0" destOrd="0" presId="urn:microsoft.com/office/officeart/2005/8/layout/process1"/>
    <dgm:cxn modelId="{59E881AB-C980-48D6-8C6F-F7338CBD6838}" srcId="{5E6590A4-9632-4481-B10E-4DC4F3CF4B7D}" destId="{5CBB7CE5-C92F-46EB-BF11-93A21D2FF561}" srcOrd="1" destOrd="0" parTransId="{BB6E305E-F4E3-4867-AAD6-977FB8C4455F}" sibTransId="{F01835B3-05F2-46DA-BD7C-EE7438DAD7CE}"/>
    <dgm:cxn modelId="{5352D3D7-9D0A-4A01-B07D-D95937DE0A20}" type="presOf" srcId="{7D8D6538-FFA5-4057-BF95-1F41051BDCCD}" destId="{6BE8C442-C27B-4EE9-A58B-9E5BDD49A0C6}" srcOrd="0" destOrd="0" presId="urn:microsoft.com/office/officeart/2005/8/layout/process1"/>
    <dgm:cxn modelId="{FBDAC2E3-0204-49D7-AE0A-A1529D901268}" srcId="{5E6590A4-9632-4481-B10E-4DC4F3CF4B7D}" destId="{A71BEDD8-220D-4CBD-929B-E387BF7E5B89}" srcOrd="3" destOrd="0" parTransId="{B4C59B78-86C3-4A2A-B0F6-61CC32DC173C}" sibTransId="{EF0640CF-9B5B-4A2A-8EA1-B1435C113D4F}"/>
    <dgm:cxn modelId="{1DB905E6-58D7-4760-AE5C-7BD971ED2DBA}" type="presOf" srcId="{B8B470CB-DF17-4CB3-90CB-F1BF4FDB0D59}" destId="{2D20D324-F089-495B-A6AB-B3CA71D2E04A}" srcOrd="0" destOrd="0" presId="urn:microsoft.com/office/officeart/2005/8/layout/process1"/>
    <dgm:cxn modelId="{6E459AE9-7264-4AD2-B5E9-03FBC00C5A66}" type="presOf" srcId="{A3CED38E-EB10-4769-9108-B2573FA8FBE4}" destId="{15B0F1CA-E9C1-436F-A000-48C2317E1AEE}" srcOrd="0" destOrd="0" presId="urn:microsoft.com/office/officeart/2005/8/layout/process1"/>
    <dgm:cxn modelId="{318F62FA-6657-4AF1-B501-109EFB4182DD}" type="presOf" srcId="{715DB15F-B18C-408D-AF4D-0B689BA0E58F}" destId="{A363207B-3AD6-472F-AB35-5DE074AB6BC2}" srcOrd="0" destOrd="0" presId="urn:microsoft.com/office/officeart/2005/8/layout/process1"/>
    <dgm:cxn modelId="{6B6E3B15-76B5-4C13-8D23-3601D7BA95E8}" type="presParOf" srcId="{946525A1-11BE-4473-BD1E-5A02F57FAFE1}" destId="{6BE8C442-C27B-4EE9-A58B-9E5BDD49A0C6}" srcOrd="0" destOrd="0" presId="urn:microsoft.com/office/officeart/2005/8/layout/process1"/>
    <dgm:cxn modelId="{D5891AA3-1590-4673-AE7E-5DE6F861E124}" type="presParOf" srcId="{946525A1-11BE-4473-BD1E-5A02F57FAFE1}" destId="{15B0F1CA-E9C1-436F-A000-48C2317E1AEE}" srcOrd="1" destOrd="0" presId="urn:microsoft.com/office/officeart/2005/8/layout/process1"/>
    <dgm:cxn modelId="{68D3D7C1-C174-4C10-B57E-DCC411B3AA1B}" type="presParOf" srcId="{15B0F1CA-E9C1-436F-A000-48C2317E1AEE}" destId="{655E6FA8-D806-4120-92B4-695524B5F569}" srcOrd="0" destOrd="0" presId="urn:microsoft.com/office/officeart/2005/8/layout/process1"/>
    <dgm:cxn modelId="{CC1E8FD1-2E94-4680-80C3-FDC6C6E4C3CC}" type="presParOf" srcId="{946525A1-11BE-4473-BD1E-5A02F57FAFE1}" destId="{FAE70EB4-13DE-4207-8EEE-64892F90D980}" srcOrd="2" destOrd="0" presId="urn:microsoft.com/office/officeart/2005/8/layout/process1"/>
    <dgm:cxn modelId="{5B7CBCEA-A0A6-4F2C-BD17-95F8026963B6}" type="presParOf" srcId="{946525A1-11BE-4473-BD1E-5A02F57FAFE1}" destId="{41B76FD1-4D28-4EF4-BF3A-265F6D2C909C}" srcOrd="3" destOrd="0" presId="urn:microsoft.com/office/officeart/2005/8/layout/process1"/>
    <dgm:cxn modelId="{A452810B-2CE0-4B14-903F-2F546F558B00}" type="presParOf" srcId="{41B76FD1-4D28-4EF4-BF3A-265F6D2C909C}" destId="{D789DD17-C468-41E2-88AD-4B7F7990EB39}" srcOrd="0" destOrd="0" presId="urn:microsoft.com/office/officeart/2005/8/layout/process1"/>
    <dgm:cxn modelId="{25E6DD38-7EA0-47CF-BDAF-CD85382EE98E}" type="presParOf" srcId="{946525A1-11BE-4473-BD1E-5A02F57FAFE1}" destId="{2D20D324-F089-495B-A6AB-B3CA71D2E04A}" srcOrd="4" destOrd="0" presId="urn:microsoft.com/office/officeart/2005/8/layout/process1"/>
    <dgm:cxn modelId="{5A4D74BB-0FCB-4550-8356-265B083A98C3}" type="presParOf" srcId="{946525A1-11BE-4473-BD1E-5A02F57FAFE1}" destId="{A363207B-3AD6-472F-AB35-5DE074AB6BC2}" srcOrd="5" destOrd="0" presId="urn:microsoft.com/office/officeart/2005/8/layout/process1"/>
    <dgm:cxn modelId="{1643F3EA-915A-4C43-93FC-A9A635BEEEA3}" type="presParOf" srcId="{A363207B-3AD6-472F-AB35-5DE074AB6BC2}" destId="{9F1752A6-F0C6-4116-8969-5F3A3113DEB4}" srcOrd="0" destOrd="0" presId="urn:microsoft.com/office/officeart/2005/8/layout/process1"/>
    <dgm:cxn modelId="{D45C5DE7-F018-4930-BD84-42E9207383B2}" type="presParOf" srcId="{946525A1-11BE-4473-BD1E-5A02F57FAFE1}" destId="{C31FA319-1B76-4D24-8E64-6A83C1E0D87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65D7F0-165B-4AAF-B36F-6915573DA8B1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7C1AE02-0E90-4B6C-AA82-E0BB538002ED}">
      <dgm:prSet phldrT="[文本]"/>
      <dgm:spPr/>
      <dgm:t>
        <a:bodyPr/>
        <a:lstStyle/>
        <a:p>
          <a:r>
            <a:rPr lang="zh-CN" altLang="en-US" dirty="0"/>
            <a:t>提问</a:t>
          </a:r>
        </a:p>
      </dgm:t>
    </dgm:pt>
    <dgm:pt modelId="{9DB24FB1-3617-4364-94B3-C26632C01F7D}" cxnId="{40BA12CE-342B-4AAD-BFED-D47190DF05F7}" type="parTrans">
      <dgm:prSet/>
      <dgm:spPr/>
      <dgm:t>
        <a:bodyPr/>
        <a:lstStyle/>
        <a:p>
          <a:endParaRPr lang="zh-CN" altLang="en-US"/>
        </a:p>
      </dgm:t>
    </dgm:pt>
    <dgm:pt modelId="{FAFA2EC5-76CA-4A12-A200-DCD3E7D927DB}" cxnId="{40BA12CE-342B-4AAD-BFED-D47190DF05F7}" type="sibTrans">
      <dgm:prSet/>
      <dgm:spPr/>
      <dgm:t>
        <a:bodyPr/>
        <a:lstStyle/>
        <a:p>
          <a:endParaRPr lang="zh-CN" altLang="en-US"/>
        </a:p>
      </dgm:t>
    </dgm:pt>
    <dgm:pt modelId="{510EC914-4900-4CDD-B99A-F52180D2BF60}">
      <dgm:prSet phldrT="[文本]"/>
      <dgm:spPr/>
      <dgm:t>
        <a:bodyPr/>
        <a:lstStyle/>
        <a:p>
          <a:r>
            <a:rPr lang="zh-CN" altLang="en-US" dirty="0"/>
            <a:t>针对全文提问</a:t>
          </a:r>
        </a:p>
      </dgm:t>
    </dgm:pt>
    <dgm:pt modelId="{CD323A1B-F6C0-4242-809A-147D971A8944}" cxnId="{12D36BB4-20C5-4DCE-9B3F-66E20F4E2C15}" type="parTrans">
      <dgm:prSet/>
      <dgm:spPr/>
      <dgm:t>
        <a:bodyPr/>
        <a:lstStyle/>
        <a:p>
          <a:endParaRPr lang="zh-CN" altLang="en-US"/>
        </a:p>
      </dgm:t>
    </dgm:pt>
    <dgm:pt modelId="{53BDE3A7-A2B2-4ED0-B960-DAED6468B592}" cxnId="{12D36BB4-20C5-4DCE-9B3F-66E20F4E2C15}" type="sibTrans">
      <dgm:prSet/>
      <dgm:spPr/>
      <dgm:t>
        <a:bodyPr/>
        <a:lstStyle/>
        <a:p>
          <a:endParaRPr lang="zh-CN" altLang="en-US"/>
        </a:p>
      </dgm:t>
    </dgm:pt>
    <dgm:pt modelId="{DB6928C5-F716-4429-A5FD-F42711570AB9}">
      <dgm:prSet phldrT="[文本]"/>
      <dgm:spPr/>
      <dgm:t>
        <a:bodyPr/>
        <a:lstStyle/>
        <a:p>
          <a:r>
            <a:rPr lang="zh-CN" altLang="en-US" dirty="0"/>
            <a:t>针对局部提问</a:t>
          </a:r>
        </a:p>
      </dgm:t>
    </dgm:pt>
    <dgm:pt modelId="{A0364475-21A3-468F-A73A-6C46F06C85CF}" cxnId="{FBA1A0EF-9291-419C-9B34-79E519D26438}" type="parTrans">
      <dgm:prSet/>
      <dgm:spPr/>
      <dgm:t>
        <a:bodyPr/>
        <a:lstStyle/>
        <a:p>
          <a:endParaRPr lang="zh-CN" altLang="en-US"/>
        </a:p>
      </dgm:t>
    </dgm:pt>
    <dgm:pt modelId="{15B663F5-67C7-4ABB-BA9D-647C4AAC84F8}" cxnId="{FBA1A0EF-9291-419C-9B34-79E519D26438}" type="sibTrans">
      <dgm:prSet/>
      <dgm:spPr/>
      <dgm:t>
        <a:bodyPr/>
        <a:lstStyle/>
        <a:p>
          <a:endParaRPr lang="zh-CN" altLang="en-US"/>
        </a:p>
      </dgm:t>
    </dgm:pt>
    <dgm:pt modelId="{5C45CDFE-106E-4633-BF62-271BA3529BF7}">
      <dgm:prSet phldrT="[文本]"/>
      <dgm:spPr/>
      <dgm:t>
        <a:bodyPr/>
        <a:lstStyle/>
        <a:p>
          <a:r>
            <a:rPr lang="zh-CN" altLang="en-US" dirty="0"/>
            <a:t>情节</a:t>
          </a:r>
        </a:p>
      </dgm:t>
    </dgm:pt>
    <dgm:pt modelId="{B9793DBB-7788-4465-B861-A1A4B8B9AF47}" cxnId="{74006C63-626F-4F4F-BE09-1854715E9DC0}" type="sibTrans">
      <dgm:prSet/>
      <dgm:spPr/>
      <dgm:t>
        <a:bodyPr/>
        <a:lstStyle/>
        <a:p>
          <a:endParaRPr lang="zh-CN" altLang="en-US"/>
        </a:p>
      </dgm:t>
    </dgm:pt>
    <dgm:pt modelId="{E6AA1163-ECB0-4DB7-A77C-E682EDC25284}" cxnId="{74006C63-626F-4F4F-BE09-1854715E9DC0}" type="parTrans">
      <dgm:prSet/>
      <dgm:spPr/>
      <dgm:t>
        <a:bodyPr/>
        <a:lstStyle/>
        <a:p>
          <a:endParaRPr lang="zh-CN" altLang="en-US"/>
        </a:p>
      </dgm:t>
    </dgm:pt>
    <dgm:pt modelId="{E91C478A-F575-46DC-8071-45FF42EB95C7}">
      <dgm:prSet phldrT="[文本]"/>
      <dgm:spPr/>
      <dgm:t>
        <a:bodyPr/>
        <a:lstStyle/>
        <a:p>
          <a:r>
            <a:rPr lang="en-US" altLang="zh-CN" dirty="0"/>
            <a:t>······</a:t>
          </a:r>
          <a:endParaRPr lang="zh-CN" altLang="en-US" dirty="0"/>
        </a:p>
      </dgm:t>
    </dgm:pt>
    <dgm:pt modelId="{440E98C6-E53D-48DD-A0FB-1B17362C3E26}" cxnId="{BE09EFEE-1A1D-435D-BD32-8394EF23115B}" type="sibTrans">
      <dgm:prSet/>
      <dgm:spPr/>
      <dgm:t>
        <a:bodyPr/>
        <a:lstStyle/>
        <a:p>
          <a:endParaRPr lang="zh-CN" altLang="en-US"/>
        </a:p>
      </dgm:t>
    </dgm:pt>
    <dgm:pt modelId="{9FCF29FA-2C9E-4AC2-9DF3-429547B6D97B}" cxnId="{BE09EFEE-1A1D-435D-BD32-8394EF23115B}" type="parTrans">
      <dgm:prSet/>
      <dgm:spPr/>
      <dgm:t>
        <a:bodyPr/>
        <a:lstStyle/>
        <a:p>
          <a:endParaRPr lang="zh-CN" altLang="en-US"/>
        </a:p>
      </dgm:t>
    </dgm:pt>
    <dgm:pt modelId="{106D863F-51C2-4E8B-82C1-BC9F85D67E29}">
      <dgm:prSet phldrT="[文本]"/>
      <dgm:spPr/>
      <dgm:t>
        <a:bodyPr/>
        <a:lstStyle/>
        <a:p>
          <a:r>
            <a:rPr lang="zh-CN" altLang="en-US" dirty="0"/>
            <a:t>关键词</a:t>
          </a:r>
        </a:p>
      </dgm:t>
    </dgm:pt>
    <dgm:pt modelId="{EDDFABB0-9391-4DDA-8ADE-DA87D00A5CE9}" cxnId="{BC8C45B7-1B25-40B1-8D89-E2C29232923D}" type="sibTrans">
      <dgm:prSet/>
      <dgm:spPr/>
      <dgm:t>
        <a:bodyPr/>
        <a:lstStyle/>
        <a:p>
          <a:endParaRPr lang="zh-CN" altLang="en-US"/>
        </a:p>
      </dgm:t>
    </dgm:pt>
    <dgm:pt modelId="{7200A6FA-8D68-4CF8-B8C4-8B65AC0C3498}" cxnId="{BC8C45B7-1B25-40B1-8D89-E2C29232923D}" type="parTrans">
      <dgm:prSet/>
      <dgm:spPr/>
      <dgm:t>
        <a:bodyPr/>
        <a:lstStyle/>
        <a:p>
          <a:endParaRPr lang="zh-CN" altLang="en-US"/>
        </a:p>
      </dgm:t>
    </dgm:pt>
    <dgm:pt modelId="{A46BF6A1-4B01-478C-9A3E-D7C4C7DDDC19}">
      <dgm:prSet phldrT="[文本]"/>
      <dgm:spPr/>
      <dgm:t>
        <a:bodyPr/>
        <a:lstStyle/>
        <a:p>
          <a:r>
            <a:rPr lang="zh-CN" altLang="en-US" dirty="0"/>
            <a:t>结尾</a:t>
          </a:r>
        </a:p>
      </dgm:t>
    </dgm:pt>
    <dgm:pt modelId="{3A1DB9C8-47F1-48A9-AFEF-E16238EFFD89}" cxnId="{C00E157A-3CF5-4464-9905-1DF2D185079E}" type="parTrans">
      <dgm:prSet/>
      <dgm:spPr/>
      <dgm:t>
        <a:bodyPr/>
        <a:lstStyle/>
        <a:p>
          <a:endParaRPr lang="zh-CN" altLang="en-US"/>
        </a:p>
      </dgm:t>
    </dgm:pt>
    <dgm:pt modelId="{3E35B58E-8159-4020-B37F-5215AB4A625A}" cxnId="{C00E157A-3CF5-4464-9905-1DF2D185079E}" type="sibTrans">
      <dgm:prSet/>
      <dgm:spPr/>
      <dgm:t>
        <a:bodyPr/>
        <a:lstStyle/>
        <a:p>
          <a:endParaRPr lang="zh-CN" altLang="en-US"/>
        </a:p>
      </dgm:t>
    </dgm:pt>
    <dgm:pt modelId="{A143DDF2-CDCF-45B3-B03D-33CFD9F4B422}">
      <dgm:prSet phldrT="[文本]"/>
      <dgm:spPr/>
      <dgm:t>
        <a:bodyPr/>
        <a:lstStyle/>
        <a:p>
          <a:r>
            <a:rPr lang="zh-CN" altLang="en-US" dirty="0"/>
            <a:t>关键句</a:t>
          </a:r>
        </a:p>
      </dgm:t>
    </dgm:pt>
    <dgm:pt modelId="{9EC8F95C-3CD3-45AB-A171-B1D2AE720026}" cxnId="{330753B1-6F42-4C74-9AAE-D9482292BE37}" type="parTrans">
      <dgm:prSet/>
      <dgm:spPr/>
      <dgm:t>
        <a:bodyPr/>
        <a:lstStyle/>
        <a:p>
          <a:endParaRPr lang="zh-CN" altLang="en-US"/>
        </a:p>
      </dgm:t>
    </dgm:pt>
    <dgm:pt modelId="{06EDAFC9-01EB-4D19-98FA-1EBE4D3C178E}" cxnId="{330753B1-6F42-4C74-9AAE-D9482292BE37}" type="sibTrans">
      <dgm:prSet/>
      <dgm:spPr/>
      <dgm:t>
        <a:bodyPr/>
        <a:lstStyle/>
        <a:p>
          <a:endParaRPr lang="zh-CN" altLang="en-US"/>
        </a:p>
      </dgm:t>
    </dgm:pt>
    <dgm:pt modelId="{79AFD63F-8C2B-47E9-8382-2C98B35E9AF5}">
      <dgm:prSet phldrT="[文本]"/>
      <dgm:spPr/>
      <dgm:t>
        <a:bodyPr/>
        <a:lstStyle/>
        <a:p>
          <a:r>
            <a:rPr lang="zh-CN" altLang="en-US" dirty="0"/>
            <a:t>关键段</a:t>
          </a:r>
        </a:p>
      </dgm:t>
    </dgm:pt>
    <dgm:pt modelId="{7C229C13-D578-4A80-B8AE-764AD6D3893F}" cxnId="{ED0B2B44-0320-491E-A91F-2FC63561F4BA}" type="parTrans">
      <dgm:prSet/>
      <dgm:spPr/>
      <dgm:t>
        <a:bodyPr/>
        <a:lstStyle/>
        <a:p>
          <a:endParaRPr lang="zh-CN" altLang="en-US"/>
        </a:p>
      </dgm:t>
    </dgm:pt>
    <dgm:pt modelId="{988C70B8-0ABF-4C06-ACEF-729FA1B9C512}" cxnId="{ED0B2B44-0320-491E-A91F-2FC63561F4BA}" type="sibTrans">
      <dgm:prSet/>
      <dgm:spPr/>
      <dgm:t>
        <a:bodyPr/>
        <a:lstStyle/>
        <a:p>
          <a:endParaRPr lang="zh-CN" altLang="en-US"/>
        </a:p>
      </dgm:t>
    </dgm:pt>
    <dgm:pt modelId="{68A0C6AE-BED3-4B1F-A0E5-12D069B4B381}" type="pres">
      <dgm:prSet presAssocID="{4465D7F0-165B-4AAF-B36F-6915573DA8B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4A380068-9096-4795-95D3-C618B000654D}" type="pres">
      <dgm:prSet presAssocID="{C7C1AE02-0E90-4B6C-AA82-E0BB538002ED}" presName="root1" presStyleCnt="0"/>
      <dgm:spPr/>
    </dgm:pt>
    <dgm:pt modelId="{E9A1BD8A-042F-4A92-B0E4-E5F51A989B9D}" type="pres">
      <dgm:prSet presAssocID="{C7C1AE02-0E90-4B6C-AA82-E0BB538002ED}" presName="LevelOneTextNode" presStyleLbl="node0" presStyleIdx="0" presStyleCnt="1">
        <dgm:presLayoutVars>
          <dgm:chPref val="3"/>
        </dgm:presLayoutVars>
      </dgm:prSet>
      <dgm:spPr/>
    </dgm:pt>
    <dgm:pt modelId="{BF2CCF4C-BF8A-4783-8043-9D56350F43AA}" type="pres">
      <dgm:prSet presAssocID="{C7C1AE02-0E90-4B6C-AA82-E0BB538002ED}" presName="level2hierChild" presStyleCnt="0"/>
      <dgm:spPr/>
    </dgm:pt>
    <dgm:pt modelId="{C397317F-0618-4FCB-BECB-9A16EC163841}" type="pres">
      <dgm:prSet presAssocID="{CD323A1B-F6C0-4242-809A-147D971A8944}" presName="conn2-1" presStyleLbl="parChTrans1D2" presStyleIdx="0" presStyleCnt="2"/>
      <dgm:spPr/>
    </dgm:pt>
    <dgm:pt modelId="{2FF980BF-C438-490E-9347-2EE42AB4DDE7}" type="pres">
      <dgm:prSet presAssocID="{CD323A1B-F6C0-4242-809A-147D971A8944}" presName="connTx" presStyleLbl="parChTrans1D2" presStyleIdx="0" presStyleCnt="2"/>
      <dgm:spPr/>
    </dgm:pt>
    <dgm:pt modelId="{5EFC31B4-DD93-4210-A3AD-BD1CE303516D}" type="pres">
      <dgm:prSet presAssocID="{510EC914-4900-4CDD-B99A-F52180D2BF60}" presName="root2" presStyleCnt="0"/>
      <dgm:spPr/>
    </dgm:pt>
    <dgm:pt modelId="{5B7EB83B-9F0E-47A7-960B-DCAFB363EE51}" type="pres">
      <dgm:prSet presAssocID="{510EC914-4900-4CDD-B99A-F52180D2BF60}" presName="LevelTwoTextNode" presStyleLbl="node2" presStyleIdx="0" presStyleCnt="2">
        <dgm:presLayoutVars>
          <dgm:chPref val="3"/>
        </dgm:presLayoutVars>
      </dgm:prSet>
      <dgm:spPr/>
    </dgm:pt>
    <dgm:pt modelId="{67B24547-2940-4E1C-B75A-87C9065E97AE}" type="pres">
      <dgm:prSet presAssocID="{510EC914-4900-4CDD-B99A-F52180D2BF60}" presName="level3hierChild" presStyleCnt="0"/>
      <dgm:spPr/>
    </dgm:pt>
    <dgm:pt modelId="{B513482B-3098-4784-BDD9-0DED9AD699A8}" type="pres">
      <dgm:prSet presAssocID="{E6AA1163-ECB0-4DB7-A77C-E682EDC25284}" presName="conn2-1" presStyleLbl="parChTrans1D3" presStyleIdx="0" presStyleCnt="6"/>
      <dgm:spPr/>
    </dgm:pt>
    <dgm:pt modelId="{9C7FB9A9-C0AB-4AA8-AA46-DD63E4BB9B40}" type="pres">
      <dgm:prSet presAssocID="{E6AA1163-ECB0-4DB7-A77C-E682EDC25284}" presName="connTx" presStyleLbl="parChTrans1D3" presStyleIdx="0" presStyleCnt="6"/>
      <dgm:spPr/>
    </dgm:pt>
    <dgm:pt modelId="{9A932BAE-5D0F-4558-A4CA-777FA64BDE10}" type="pres">
      <dgm:prSet presAssocID="{5C45CDFE-106E-4633-BF62-271BA3529BF7}" presName="root2" presStyleCnt="0"/>
      <dgm:spPr/>
    </dgm:pt>
    <dgm:pt modelId="{EBEED8C8-AF4A-4B23-B861-4F3E7DBF95DB}" type="pres">
      <dgm:prSet presAssocID="{5C45CDFE-106E-4633-BF62-271BA3529BF7}" presName="LevelTwoTextNode" presStyleLbl="node3" presStyleIdx="0" presStyleCnt="6">
        <dgm:presLayoutVars>
          <dgm:chPref val="3"/>
        </dgm:presLayoutVars>
      </dgm:prSet>
      <dgm:spPr/>
    </dgm:pt>
    <dgm:pt modelId="{AA9ECC5C-4270-4B15-9A8A-5C39C15A1302}" type="pres">
      <dgm:prSet presAssocID="{5C45CDFE-106E-4633-BF62-271BA3529BF7}" presName="level3hierChild" presStyleCnt="0"/>
      <dgm:spPr/>
    </dgm:pt>
    <dgm:pt modelId="{590F2C3F-FC54-48C5-B124-C4A4736C603E}" type="pres">
      <dgm:prSet presAssocID="{3A1DB9C8-47F1-48A9-AFEF-E16238EFFD89}" presName="conn2-1" presStyleLbl="parChTrans1D3" presStyleIdx="1" presStyleCnt="6"/>
      <dgm:spPr/>
    </dgm:pt>
    <dgm:pt modelId="{C45FEB8C-6FD8-47EA-8FDB-D456585DF669}" type="pres">
      <dgm:prSet presAssocID="{3A1DB9C8-47F1-48A9-AFEF-E16238EFFD89}" presName="connTx" presStyleLbl="parChTrans1D3" presStyleIdx="1" presStyleCnt="6"/>
      <dgm:spPr/>
    </dgm:pt>
    <dgm:pt modelId="{F133A898-4080-42B8-A2C9-651EA30629A0}" type="pres">
      <dgm:prSet presAssocID="{A46BF6A1-4B01-478C-9A3E-D7C4C7DDDC19}" presName="root2" presStyleCnt="0"/>
      <dgm:spPr/>
    </dgm:pt>
    <dgm:pt modelId="{53911519-D669-4F31-8B55-DC20B972E044}" type="pres">
      <dgm:prSet presAssocID="{A46BF6A1-4B01-478C-9A3E-D7C4C7DDDC19}" presName="LevelTwoTextNode" presStyleLbl="node3" presStyleIdx="1" presStyleCnt="6">
        <dgm:presLayoutVars>
          <dgm:chPref val="3"/>
        </dgm:presLayoutVars>
      </dgm:prSet>
      <dgm:spPr/>
    </dgm:pt>
    <dgm:pt modelId="{F60CE38D-B589-4CDA-8B40-43317B6DB4B3}" type="pres">
      <dgm:prSet presAssocID="{A46BF6A1-4B01-478C-9A3E-D7C4C7DDDC19}" presName="level3hierChild" presStyleCnt="0"/>
      <dgm:spPr/>
    </dgm:pt>
    <dgm:pt modelId="{7922C217-0301-42F0-B9B8-46A028AED413}" type="pres">
      <dgm:prSet presAssocID="{9FCF29FA-2C9E-4AC2-9DF3-429547B6D97B}" presName="conn2-1" presStyleLbl="parChTrans1D3" presStyleIdx="2" presStyleCnt="6"/>
      <dgm:spPr/>
    </dgm:pt>
    <dgm:pt modelId="{B809D4B6-EAAB-41B5-8A3F-AEB57E9E0619}" type="pres">
      <dgm:prSet presAssocID="{9FCF29FA-2C9E-4AC2-9DF3-429547B6D97B}" presName="connTx" presStyleLbl="parChTrans1D3" presStyleIdx="2" presStyleCnt="6"/>
      <dgm:spPr/>
    </dgm:pt>
    <dgm:pt modelId="{612E64E3-2300-4592-8EFE-D7ABC415BD73}" type="pres">
      <dgm:prSet presAssocID="{E91C478A-F575-46DC-8071-45FF42EB95C7}" presName="root2" presStyleCnt="0"/>
      <dgm:spPr/>
    </dgm:pt>
    <dgm:pt modelId="{FBAD7EE8-9FE6-4B83-A1FB-39240283BA83}" type="pres">
      <dgm:prSet presAssocID="{E91C478A-F575-46DC-8071-45FF42EB95C7}" presName="LevelTwoTextNode" presStyleLbl="node3" presStyleIdx="2" presStyleCnt="6">
        <dgm:presLayoutVars>
          <dgm:chPref val="3"/>
        </dgm:presLayoutVars>
      </dgm:prSet>
      <dgm:spPr/>
    </dgm:pt>
    <dgm:pt modelId="{98915B39-3090-4EE6-8D4A-C94EE65FDA15}" type="pres">
      <dgm:prSet presAssocID="{E91C478A-F575-46DC-8071-45FF42EB95C7}" presName="level3hierChild" presStyleCnt="0"/>
      <dgm:spPr/>
    </dgm:pt>
    <dgm:pt modelId="{8760C59E-9624-4891-987E-6860CC64B952}" type="pres">
      <dgm:prSet presAssocID="{A0364475-21A3-468F-A73A-6C46F06C85CF}" presName="conn2-1" presStyleLbl="parChTrans1D2" presStyleIdx="1" presStyleCnt="2"/>
      <dgm:spPr/>
    </dgm:pt>
    <dgm:pt modelId="{6D7C84DF-48CD-4735-822B-8615CE141A3C}" type="pres">
      <dgm:prSet presAssocID="{A0364475-21A3-468F-A73A-6C46F06C85CF}" presName="connTx" presStyleLbl="parChTrans1D2" presStyleIdx="1" presStyleCnt="2"/>
      <dgm:spPr/>
    </dgm:pt>
    <dgm:pt modelId="{1269C1ED-FD77-439E-8AA8-F4D08EC586C3}" type="pres">
      <dgm:prSet presAssocID="{DB6928C5-F716-4429-A5FD-F42711570AB9}" presName="root2" presStyleCnt="0"/>
      <dgm:spPr/>
    </dgm:pt>
    <dgm:pt modelId="{2E347262-99F2-47D9-8FC3-710643B8EF82}" type="pres">
      <dgm:prSet presAssocID="{DB6928C5-F716-4429-A5FD-F42711570AB9}" presName="LevelTwoTextNode" presStyleLbl="node2" presStyleIdx="1" presStyleCnt="2">
        <dgm:presLayoutVars>
          <dgm:chPref val="3"/>
        </dgm:presLayoutVars>
      </dgm:prSet>
      <dgm:spPr/>
    </dgm:pt>
    <dgm:pt modelId="{39896F7F-D064-49A6-9D7C-F1A36495AD29}" type="pres">
      <dgm:prSet presAssocID="{DB6928C5-F716-4429-A5FD-F42711570AB9}" presName="level3hierChild" presStyleCnt="0"/>
      <dgm:spPr/>
    </dgm:pt>
    <dgm:pt modelId="{5C9C7009-5AD0-4736-9750-9746E7704C2D}" type="pres">
      <dgm:prSet presAssocID="{7200A6FA-8D68-4CF8-B8C4-8B65AC0C3498}" presName="conn2-1" presStyleLbl="parChTrans1D3" presStyleIdx="3" presStyleCnt="6"/>
      <dgm:spPr/>
    </dgm:pt>
    <dgm:pt modelId="{33FBC0F5-64F7-4F61-92AE-53FCA555D1FC}" type="pres">
      <dgm:prSet presAssocID="{7200A6FA-8D68-4CF8-B8C4-8B65AC0C3498}" presName="connTx" presStyleLbl="parChTrans1D3" presStyleIdx="3" presStyleCnt="6"/>
      <dgm:spPr/>
    </dgm:pt>
    <dgm:pt modelId="{E6417D40-D21A-4FE3-A8B2-9A06E4DA0109}" type="pres">
      <dgm:prSet presAssocID="{106D863F-51C2-4E8B-82C1-BC9F85D67E29}" presName="root2" presStyleCnt="0"/>
      <dgm:spPr/>
    </dgm:pt>
    <dgm:pt modelId="{6C4D294E-E01D-4165-BB84-50099A587660}" type="pres">
      <dgm:prSet presAssocID="{106D863F-51C2-4E8B-82C1-BC9F85D67E29}" presName="LevelTwoTextNode" presStyleLbl="node3" presStyleIdx="3" presStyleCnt="6">
        <dgm:presLayoutVars>
          <dgm:chPref val="3"/>
        </dgm:presLayoutVars>
      </dgm:prSet>
      <dgm:spPr/>
    </dgm:pt>
    <dgm:pt modelId="{9FD3C1C5-1611-4962-9185-F07C2B9AB729}" type="pres">
      <dgm:prSet presAssocID="{106D863F-51C2-4E8B-82C1-BC9F85D67E29}" presName="level3hierChild" presStyleCnt="0"/>
      <dgm:spPr/>
    </dgm:pt>
    <dgm:pt modelId="{A0CFDC4F-ECC1-4899-8FC4-F212A7F8B136}" type="pres">
      <dgm:prSet presAssocID="{9EC8F95C-3CD3-45AB-A171-B1D2AE720026}" presName="conn2-1" presStyleLbl="parChTrans1D3" presStyleIdx="4" presStyleCnt="6"/>
      <dgm:spPr/>
    </dgm:pt>
    <dgm:pt modelId="{93442EE8-1C3D-41EC-A7C1-FBF6147C77F1}" type="pres">
      <dgm:prSet presAssocID="{9EC8F95C-3CD3-45AB-A171-B1D2AE720026}" presName="connTx" presStyleLbl="parChTrans1D3" presStyleIdx="4" presStyleCnt="6"/>
      <dgm:spPr/>
    </dgm:pt>
    <dgm:pt modelId="{C6021A12-5DDF-42CD-88FD-BE168D8588A3}" type="pres">
      <dgm:prSet presAssocID="{A143DDF2-CDCF-45B3-B03D-33CFD9F4B422}" presName="root2" presStyleCnt="0"/>
      <dgm:spPr/>
    </dgm:pt>
    <dgm:pt modelId="{F961A583-FF2A-4728-8D62-33881F4C8924}" type="pres">
      <dgm:prSet presAssocID="{A143DDF2-CDCF-45B3-B03D-33CFD9F4B422}" presName="LevelTwoTextNode" presStyleLbl="node3" presStyleIdx="4" presStyleCnt="6">
        <dgm:presLayoutVars>
          <dgm:chPref val="3"/>
        </dgm:presLayoutVars>
      </dgm:prSet>
      <dgm:spPr/>
    </dgm:pt>
    <dgm:pt modelId="{564ACA36-F3AB-4A9A-BD8D-958C0A47AFE7}" type="pres">
      <dgm:prSet presAssocID="{A143DDF2-CDCF-45B3-B03D-33CFD9F4B422}" presName="level3hierChild" presStyleCnt="0"/>
      <dgm:spPr/>
    </dgm:pt>
    <dgm:pt modelId="{230CC345-0CD6-42E8-9B84-1715A70BC999}" type="pres">
      <dgm:prSet presAssocID="{7C229C13-D578-4A80-B8AE-764AD6D3893F}" presName="conn2-1" presStyleLbl="parChTrans1D3" presStyleIdx="5" presStyleCnt="6"/>
      <dgm:spPr/>
    </dgm:pt>
    <dgm:pt modelId="{B6C11D75-83E5-4108-BF31-3D7FF2EF2361}" type="pres">
      <dgm:prSet presAssocID="{7C229C13-D578-4A80-B8AE-764AD6D3893F}" presName="connTx" presStyleLbl="parChTrans1D3" presStyleIdx="5" presStyleCnt="6"/>
      <dgm:spPr/>
    </dgm:pt>
    <dgm:pt modelId="{AB77B003-BEFA-4EAD-8318-A6753E6647BB}" type="pres">
      <dgm:prSet presAssocID="{79AFD63F-8C2B-47E9-8382-2C98B35E9AF5}" presName="root2" presStyleCnt="0"/>
      <dgm:spPr/>
    </dgm:pt>
    <dgm:pt modelId="{7C1ABFA0-CEDE-4D66-9293-9C9250A920B5}" type="pres">
      <dgm:prSet presAssocID="{79AFD63F-8C2B-47E9-8382-2C98B35E9AF5}" presName="LevelTwoTextNode" presStyleLbl="node3" presStyleIdx="5" presStyleCnt="6">
        <dgm:presLayoutVars>
          <dgm:chPref val="3"/>
        </dgm:presLayoutVars>
      </dgm:prSet>
      <dgm:spPr/>
    </dgm:pt>
    <dgm:pt modelId="{5DFB712F-0FF3-42AE-87FC-B968ED32B5C1}" type="pres">
      <dgm:prSet presAssocID="{79AFD63F-8C2B-47E9-8382-2C98B35E9AF5}" presName="level3hierChild" presStyleCnt="0"/>
      <dgm:spPr/>
    </dgm:pt>
  </dgm:ptLst>
  <dgm:cxnLst>
    <dgm:cxn modelId="{C93C0B02-1FA9-46C1-96AD-5622704AB1A4}" type="presOf" srcId="{3A1DB9C8-47F1-48A9-AFEF-E16238EFFD89}" destId="{C45FEB8C-6FD8-47EA-8FDB-D456585DF669}" srcOrd="1" destOrd="0" presId="urn:microsoft.com/office/officeart/2005/8/layout/hierarchy2"/>
    <dgm:cxn modelId="{F480740A-FDF5-4E05-926A-EAF0B47DB528}" type="presOf" srcId="{7C229C13-D578-4A80-B8AE-764AD6D3893F}" destId="{230CC345-0CD6-42E8-9B84-1715A70BC999}" srcOrd="0" destOrd="0" presId="urn:microsoft.com/office/officeart/2005/8/layout/hierarchy2"/>
    <dgm:cxn modelId="{51250910-B2AF-42D5-B677-26E943582005}" type="presOf" srcId="{510EC914-4900-4CDD-B99A-F52180D2BF60}" destId="{5B7EB83B-9F0E-47A7-960B-DCAFB363EE51}" srcOrd="0" destOrd="0" presId="urn:microsoft.com/office/officeart/2005/8/layout/hierarchy2"/>
    <dgm:cxn modelId="{6EFFF128-CA81-41B1-B068-2CD162A5BF58}" type="presOf" srcId="{E6AA1163-ECB0-4DB7-A77C-E682EDC25284}" destId="{B513482B-3098-4784-BDD9-0DED9AD699A8}" srcOrd="0" destOrd="0" presId="urn:microsoft.com/office/officeart/2005/8/layout/hierarchy2"/>
    <dgm:cxn modelId="{C6321B29-C185-4C00-8AAB-FFED4C3F6A2F}" type="presOf" srcId="{A46BF6A1-4B01-478C-9A3E-D7C4C7DDDC19}" destId="{53911519-D669-4F31-8B55-DC20B972E044}" srcOrd="0" destOrd="0" presId="urn:microsoft.com/office/officeart/2005/8/layout/hierarchy2"/>
    <dgm:cxn modelId="{F14C9530-D1F1-4A79-A366-EA1EFBAC4ACF}" type="presOf" srcId="{A0364475-21A3-468F-A73A-6C46F06C85CF}" destId="{8760C59E-9624-4891-987E-6860CC64B952}" srcOrd="0" destOrd="0" presId="urn:microsoft.com/office/officeart/2005/8/layout/hierarchy2"/>
    <dgm:cxn modelId="{435AE75F-B700-4F8E-B2F0-697702FA35AF}" type="presOf" srcId="{9EC8F95C-3CD3-45AB-A171-B1D2AE720026}" destId="{A0CFDC4F-ECC1-4899-8FC4-F212A7F8B136}" srcOrd="0" destOrd="0" presId="urn:microsoft.com/office/officeart/2005/8/layout/hierarchy2"/>
    <dgm:cxn modelId="{EE730142-751C-4672-B79A-2D3DE8F98444}" type="presOf" srcId="{4465D7F0-165B-4AAF-B36F-6915573DA8B1}" destId="{68A0C6AE-BED3-4B1F-A0E5-12D069B4B381}" srcOrd="0" destOrd="0" presId="urn:microsoft.com/office/officeart/2005/8/layout/hierarchy2"/>
    <dgm:cxn modelId="{74006C63-626F-4F4F-BE09-1854715E9DC0}" srcId="{510EC914-4900-4CDD-B99A-F52180D2BF60}" destId="{5C45CDFE-106E-4633-BF62-271BA3529BF7}" srcOrd="0" destOrd="0" parTransId="{E6AA1163-ECB0-4DB7-A77C-E682EDC25284}" sibTransId="{B9793DBB-7788-4465-B861-A1A4B8B9AF47}"/>
    <dgm:cxn modelId="{ED0B2B44-0320-491E-A91F-2FC63561F4BA}" srcId="{DB6928C5-F716-4429-A5FD-F42711570AB9}" destId="{79AFD63F-8C2B-47E9-8382-2C98B35E9AF5}" srcOrd="2" destOrd="0" parTransId="{7C229C13-D578-4A80-B8AE-764AD6D3893F}" sibTransId="{988C70B8-0ABF-4C06-ACEF-729FA1B9C512}"/>
    <dgm:cxn modelId="{9FE84C66-B11D-4BD5-B62C-EA5A75D2C87F}" type="presOf" srcId="{7200A6FA-8D68-4CF8-B8C4-8B65AC0C3498}" destId="{5C9C7009-5AD0-4736-9750-9746E7704C2D}" srcOrd="0" destOrd="0" presId="urn:microsoft.com/office/officeart/2005/8/layout/hierarchy2"/>
    <dgm:cxn modelId="{7A845B78-A146-435E-8515-AE9A0B881D80}" type="presOf" srcId="{A143DDF2-CDCF-45B3-B03D-33CFD9F4B422}" destId="{F961A583-FF2A-4728-8D62-33881F4C8924}" srcOrd="0" destOrd="0" presId="urn:microsoft.com/office/officeart/2005/8/layout/hierarchy2"/>
    <dgm:cxn modelId="{C81E6978-8CCE-40A1-81AC-8BCED77A7711}" type="presOf" srcId="{CD323A1B-F6C0-4242-809A-147D971A8944}" destId="{2FF980BF-C438-490E-9347-2EE42AB4DDE7}" srcOrd="1" destOrd="0" presId="urn:microsoft.com/office/officeart/2005/8/layout/hierarchy2"/>
    <dgm:cxn modelId="{23733D59-3CC8-4E7D-948E-E268EFCEEEAE}" type="presOf" srcId="{DB6928C5-F716-4429-A5FD-F42711570AB9}" destId="{2E347262-99F2-47D9-8FC3-710643B8EF82}" srcOrd="0" destOrd="0" presId="urn:microsoft.com/office/officeart/2005/8/layout/hierarchy2"/>
    <dgm:cxn modelId="{C00E157A-3CF5-4464-9905-1DF2D185079E}" srcId="{510EC914-4900-4CDD-B99A-F52180D2BF60}" destId="{A46BF6A1-4B01-478C-9A3E-D7C4C7DDDC19}" srcOrd="1" destOrd="0" parTransId="{3A1DB9C8-47F1-48A9-AFEF-E16238EFFD89}" sibTransId="{3E35B58E-8159-4020-B37F-5215AB4A625A}"/>
    <dgm:cxn modelId="{E18A7081-AB8D-40F1-B3B4-7B5A1A8FF7A8}" type="presOf" srcId="{C7C1AE02-0E90-4B6C-AA82-E0BB538002ED}" destId="{E9A1BD8A-042F-4A92-B0E4-E5F51A989B9D}" srcOrd="0" destOrd="0" presId="urn:microsoft.com/office/officeart/2005/8/layout/hierarchy2"/>
    <dgm:cxn modelId="{059031A0-C3F3-4AC1-8140-53FC153261A2}" type="presOf" srcId="{3A1DB9C8-47F1-48A9-AFEF-E16238EFFD89}" destId="{590F2C3F-FC54-48C5-B124-C4A4736C603E}" srcOrd="0" destOrd="0" presId="urn:microsoft.com/office/officeart/2005/8/layout/hierarchy2"/>
    <dgm:cxn modelId="{3CC7C0A0-E8A2-4D27-B621-561EAB432AEA}" type="presOf" srcId="{A0364475-21A3-468F-A73A-6C46F06C85CF}" destId="{6D7C84DF-48CD-4735-822B-8615CE141A3C}" srcOrd="1" destOrd="0" presId="urn:microsoft.com/office/officeart/2005/8/layout/hierarchy2"/>
    <dgm:cxn modelId="{1D4602A1-B6DD-4162-8780-11F2EA4DF558}" type="presOf" srcId="{E6AA1163-ECB0-4DB7-A77C-E682EDC25284}" destId="{9C7FB9A9-C0AB-4AA8-AA46-DD63E4BB9B40}" srcOrd="1" destOrd="0" presId="urn:microsoft.com/office/officeart/2005/8/layout/hierarchy2"/>
    <dgm:cxn modelId="{330753B1-6F42-4C74-9AAE-D9482292BE37}" srcId="{DB6928C5-F716-4429-A5FD-F42711570AB9}" destId="{A143DDF2-CDCF-45B3-B03D-33CFD9F4B422}" srcOrd="1" destOrd="0" parTransId="{9EC8F95C-3CD3-45AB-A171-B1D2AE720026}" sibTransId="{06EDAFC9-01EB-4D19-98FA-1EBE4D3C178E}"/>
    <dgm:cxn modelId="{12D36BB4-20C5-4DCE-9B3F-66E20F4E2C15}" srcId="{C7C1AE02-0E90-4B6C-AA82-E0BB538002ED}" destId="{510EC914-4900-4CDD-B99A-F52180D2BF60}" srcOrd="0" destOrd="0" parTransId="{CD323A1B-F6C0-4242-809A-147D971A8944}" sibTransId="{53BDE3A7-A2B2-4ED0-B960-DAED6468B592}"/>
    <dgm:cxn modelId="{BC8C45B7-1B25-40B1-8D89-E2C29232923D}" srcId="{DB6928C5-F716-4429-A5FD-F42711570AB9}" destId="{106D863F-51C2-4E8B-82C1-BC9F85D67E29}" srcOrd="0" destOrd="0" parTransId="{7200A6FA-8D68-4CF8-B8C4-8B65AC0C3498}" sibTransId="{EDDFABB0-9391-4DDA-8ADE-DA87D00A5CE9}"/>
    <dgm:cxn modelId="{5278EEB7-8088-4385-B140-1A2DD36247BA}" type="presOf" srcId="{CD323A1B-F6C0-4242-809A-147D971A8944}" destId="{C397317F-0618-4FCB-BECB-9A16EC163841}" srcOrd="0" destOrd="0" presId="urn:microsoft.com/office/officeart/2005/8/layout/hierarchy2"/>
    <dgm:cxn modelId="{F7A00DC0-1EF9-49A7-B765-5E14EBDA7805}" type="presOf" srcId="{106D863F-51C2-4E8B-82C1-BC9F85D67E29}" destId="{6C4D294E-E01D-4165-BB84-50099A587660}" srcOrd="0" destOrd="0" presId="urn:microsoft.com/office/officeart/2005/8/layout/hierarchy2"/>
    <dgm:cxn modelId="{35FEFEC4-CBCD-4FD5-9099-5679D282DDBE}" type="presOf" srcId="{9EC8F95C-3CD3-45AB-A171-B1D2AE720026}" destId="{93442EE8-1C3D-41EC-A7C1-FBF6147C77F1}" srcOrd="1" destOrd="0" presId="urn:microsoft.com/office/officeart/2005/8/layout/hierarchy2"/>
    <dgm:cxn modelId="{6613D9C8-BB43-4900-A076-CEB4ECB4F2A2}" type="presOf" srcId="{E91C478A-F575-46DC-8071-45FF42EB95C7}" destId="{FBAD7EE8-9FE6-4B83-A1FB-39240283BA83}" srcOrd="0" destOrd="0" presId="urn:microsoft.com/office/officeart/2005/8/layout/hierarchy2"/>
    <dgm:cxn modelId="{0359BBC9-CBEC-49EC-A625-ED99D33F5DA2}" type="presOf" srcId="{7C229C13-D578-4A80-B8AE-764AD6D3893F}" destId="{B6C11D75-83E5-4108-BF31-3D7FF2EF2361}" srcOrd="1" destOrd="0" presId="urn:microsoft.com/office/officeart/2005/8/layout/hierarchy2"/>
    <dgm:cxn modelId="{CC16BCCC-D5A0-44EF-9E91-E843A07A5A32}" type="presOf" srcId="{5C45CDFE-106E-4633-BF62-271BA3529BF7}" destId="{EBEED8C8-AF4A-4B23-B861-4F3E7DBF95DB}" srcOrd="0" destOrd="0" presId="urn:microsoft.com/office/officeart/2005/8/layout/hierarchy2"/>
    <dgm:cxn modelId="{40BA12CE-342B-4AAD-BFED-D47190DF05F7}" srcId="{4465D7F0-165B-4AAF-B36F-6915573DA8B1}" destId="{C7C1AE02-0E90-4B6C-AA82-E0BB538002ED}" srcOrd="0" destOrd="0" parTransId="{9DB24FB1-3617-4364-94B3-C26632C01F7D}" sibTransId="{FAFA2EC5-76CA-4A12-A200-DCD3E7D927DB}"/>
    <dgm:cxn modelId="{0E4D61D4-EE09-4A06-B636-45B7FB1A0974}" type="presOf" srcId="{7200A6FA-8D68-4CF8-B8C4-8B65AC0C3498}" destId="{33FBC0F5-64F7-4F61-92AE-53FCA555D1FC}" srcOrd="1" destOrd="0" presId="urn:microsoft.com/office/officeart/2005/8/layout/hierarchy2"/>
    <dgm:cxn modelId="{E12D8EE8-F7B3-4BF0-A013-4413AC12C984}" type="presOf" srcId="{79AFD63F-8C2B-47E9-8382-2C98B35E9AF5}" destId="{7C1ABFA0-CEDE-4D66-9293-9C9250A920B5}" srcOrd="0" destOrd="0" presId="urn:microsoft.com/office/officeart/2005/8/layout/hierarchy2"/>
    <dgm:cxn modelId="{2DEF7DEE-6606-4833-97CC-FA15726A9DE1}" type="presOf" srcId="{9FCF29FA-2C9E-4AC2-9DF3-429547B6D97B}" destId="{7922C217-0301-42F0-B9B8-46A028AED413}" srcOrd="0" destOrd="0" presId="urn:microsoft.com/office/officeart/2005/8/layout/hierarchy2"/>
    <dgm:cxn modelId="{BE09EFEE-1A1D-435D-BD32-8394EF23115B}" srcId="{510EC914-4900-4CDD-B99A-F52180D2BF60}" destId="{E91C478A-F575-46DC-8071-45FF42EB95C7}" srcOrd="2" destOrd="0" parTransId="{9FCF29FA-2C9E-4AC2-9DF3-429547B6D97B}" sibTransId="{440E98C6-E53D-48DD-A0FB-1B17362C3E26}"/>
    <dgm:cxn modelId="{246103EF-1485-40BC-9B2F-2926548D8733}" type="presOf" srcId="{9FCF29FA-2C9E-4AC2-9DF3-429547B6D97B}" destId="{B809D4B6-EAAB-41B5-8A3F-AEB57E9E0619}" srcOrd="1" destOrd="0" presId="urn:microsoft.com/office/officeart/2005/8/layout/hierarchy2"/>
    <dgm:cxn modelId="{FBA1A0EF-9291-419C-9B34-79E519D26438}" srcId="{C7C1AE02-0E90-4B6C-AA82-E0BB538002ED}" destId="{DB6928C5-F716-4429-A5FD-F42711570AB9}" srcOrd="1" destOrd="0" parTransId="{A0364475-21A3-468F-A73A-6C46F06C85CF}" sibTransId="{15B663F5-67C7-4ABB-BA9D-647C4AAC84F8}"/>
    <dgm:cxn modelId="{45DAA73D-3EBA-43E2-92D2-D1B05E339152}" type="presParOf" srcId="{68A0C6AE-BED3-4B1F-A0E5-12D069B4B381}" destId="{4A380068-9096-4795-95D3-C618B000654D}" srcOrd="0" destOrd="0" presId="urn:microsoft.com/office/officeart/2005/8/layout/hierarchy2"/>
    <dgm:cxn modelId="{FC229A9C-9D71-4AC7-97A0-80EB3316982A}" type="presParOf" srcId="{4A380068-9096-4795-95D3-C618B000654D}" destId="{E9A1BD8A-042F-4A92-B0E4-E5F51A989B9D}" srcOrd="0" destOrd="0" presId="urn:microsoft.com/office/officeart/2005/8/layout/hierarchy2"/>
    <dgm:cxn modelId="{10550400-92B9-496B-8D75-D8322078A8C1}" type="presParOf" srcId="{4A380068-9096-4795-95D3-C618B000654D}" destId="{BF2CCF4C-BF8A-4783-8043-9D56350F43AA}" srcOrd="1" destOrd="0" presId="urn:microsoft.com/office/officeart/2005/8/layout/hierarchy2"/>
    <dgm:cxn modelId="{C0F4C354-56F8-4AA1-86E2-FC461B7FE006}" type="presParOf" srcId="{BF2CCF4C-BF8A-4783-8043-9D56350F43AA}" destId="{C397317F-0618-4FCB-BECB-9A16EC163841}" srcOrd="0" destOrd="0" presId="urn:microsoft.com/office/officeart/2005/8/layout/hierarchy2"/>
    <dgm:cxn modelId="{6A07B5CA-2226-4E18-B87E-FCAD0A7FE076}" type="presParOf" srcId="{C397317F-0618-4FCB-BECB-9A16EC163841}" destId="{2FF980BF-C438-490E-9347-2EE42AB4DDE7}" srcOrd="0" destOrd="0" presId="urn:microsoft.com/office/officeart/2005/8/layout/hierarchy2"/>
    <dgm:cxn modelId="{FB2DF6CB-2E30-4183-9296-07A9922C5EEC}" type="presParOf" srcId="{BF2CCF4C-BF8A-4783-8043-9D56350F43AA}" destId="{5EFC31B4-DD93-4210-A3AD-BD1CE303516D}" srcOrd="1" destOrd="0" presId="urn:microsoft.com/office/officeart/2005/8/layout/hierarchy2"/>
    <dgm:cxn modelId="{799C274D-6C8C-44AD-8C4C-B8B3AF043C3C}" type="presParOf" srcId="{5EFC31B4-DD93-4210-A3AD-BD1CE303516D}" destId="{5B7EB83B-9F0E-47A7-960B-DCAFB363EE51}" srcOrd="0" destOrd="0" presId="urn:microsoft.com/office/officeart/2005/8/layout/hierarchy2"/>
    <dgm:cxn modelId="{24F582BB-E603-43F3-B9C2-5E26A90CF9A9}" type="presParOf" srcId="{5EFC31B4-DD93-4210-A3AD-BD1CE303516D}" destId="{67B24547-2940-4E1C-B75A-87C9065E97AE}" srcOrd="1" destOrd="0" presId="urn:microsoft.com/office/officeart/2005/8/layout/hierarchy2"/>
    <dgm:cxn modelId="{97EB985C-0E2D-48F8-9D2E-6573A7B82123}" type="presParOf" srcId="{67B24547-2940-4E1C-B75A-87C9065E97AE}" destId="{B513482B-3098-4784-BDD9-0DED9AD699A8}" srcOrd="0" destOrd="0" presId="urn:microsoft.com/office/officeart/2005/8/layout/hierarchy2"/>
    <dgm:cxn modelId="{ABD4BCE5-C8C2-437F-BAB2-642FD50A5038}" type="presParOf" srcId="{B513482B-3098-4784-BDD9-0DED9AD699A8}" destId="{9C7FB9A9-C0AB-4AA8-AA46-DD63E4BB9B40}" srcOrd="0" destOrd="0" presId="urn:microsoft.com/office/officeart/2005/8/layout/hierarchy2"/>
    <dgm:cxn modelId="{C6C57895-39B9-488A-9CAB-E5FED911D2B4}" type="presParOf" srcId="{67B24547-2940-4E1C-B75A-87C9065E97AE}" destId="{9A932BAE-5D0F-4558-A4CA-777FA64BDE10}" srcOrd="1" destOrd="0" presId="urn:microsoft.com/office/officeart/2005/8/layout/hierarchy2"/>
    <dgm:cxn modelId="{32A836B0-2F1D-4AE9-AACD-8174C904787E}" type="presParOf" srcId="{9A932BAE-5D0F-4558-A4CA-777FA64BDE10}" destId="{EBEED8C8-AF4A-4B23-B861-4F3E7DBF95DB}" srcOrd="0" destOrd="0" presId="urn:microsoft.com/office/officeart/2005/8/layout/hierarchy2"/>
    <dgm:cxn modelId="{D9B25FE9-7B8C-404D-AAD0-B93B6EF08130}" type="presParOf" srcId="{9A932BAE-5D0F-4558-A4CA-777FA64BDE10}" destId="{AA9ECC5C-4270-4B15-9A8A-5C39C15A1302}" srcOrd="1" destOrd="0" presId="urn:microsoft.com/office/officeart/2005/8/layout/hierarchy2"/>
    <dgm:cxn modelId="{F3A9D876-57F9-4ACE-A2ED-99EB170360FE}" type="presParOf" srcId="{67B24547-2940-4E1C-B75A-87C9065E97AE}" destId="{590F2C3F-FC54-48C5-B124-C4A4736C603E}" srcOrd="2" destOrd="0" presId="urn:microsoft.com/office/officeart/2005/8/layout/hierarchy2"/>
    <dgm:cxn modelId="{98C28583-BB57-4E8F-8761-A964D6986578}" type="presParOf" srcId="{590F2C3F-FC54-48C5-B124-C4A4736C603E}" destId="{C45FEB8C-6FD8-47EA-8FDB-D456585DF669}" srcOrd="0" destOrd="0" presId="urn:microsoft.com/office/officeart/2005/8/layout/hierarchy2"/>
    <dgm:cxn modelId="{AD876FFB-7C63-4A10-A13E-52C59FE53000}" type="presParOf" srcId="{67B24547-2940-4E1C-B75A-87C9065E97AE}" destId="{F133A898-4080-42B8-A2C9-651EA30629A0}" srcOrd="3" destOrd="0" presId="urn:microsoft.com/office/officeart/2005/8/layout/hierarchy2"/>
    <dgm:cxn modelId="{67E91A13-5A84-44F6-92EA-F9926454840D}" type="presParOf" srcId="{F133A898-4080-42B8-A2C9-651EA30629A0}" destId="{53911519-D669-4F31-8B55-DC20B972E044}" srcOrd="0" destOrd="0" presId="urn:microsoft.com/office/officeart/2005/8/layout/hierarchy2"/>
    <dgm:cxn modelId="{961D3592-7C35-4E53-824D-D30462D09D57}" type="presParOf" srcId="{F133A898-4080-42B8-A2C9-651EA30629A0}" destId="{F60CE38D-B589-4CDA-8B40-43317B6DB4B3}" srcOrd="1" destOrd="0" presId="urn:microsoft.com/office/officeart/2005/8/layout/hierarchy2"/>
    <dgm:cxn modelId="{127EEA1E-EA98-4114-A545-3F4239E98F28}" type="presParOf" srcId="{67B24547-2940-4E1C-B75A-87C9065E97AE}" destId="{7922C217-0301-42F0-B9B8-46A028AED413}" srcOrd="4" destOrd="0" presId="urn:microsoft.com/office/officeart/2005/8/layout/hierarchy2"/>
    <dgm:cxn modelId="{FEC664BD-EBC9-4AC4-8A78-D8DEEF778AA0}" type="presParOf" srcId="{7922C217-0301-42F0-B9B8-46A028AED413}" destId="{B809D4B6-EAAB-41B5-8A3F-AEB57E9E0619}" srcOrd="0" destOrd="0" presId="urn:microsoft.com/office/officeart/2005/8/layout/hierarchy2"/>
    <dgm:cxn modelId="{42F59808-D17F-488C-820C-E4C44FBB9EBF}" type="presParOf" srcId="{67B24547-2940-4E1C-B75A-87C9065E97AE}" destId="{612E64E3-2300-4592-8EFE-D7ABC415BD73}" srcOrd="5" destOrd="0" presId="urn:microsoft.com/office/officeart/2005/8/layout/hierarchy2"/>
    <dgm:cxn modelId="{54CC1884-DAD6-4A04-ADD8-39969EED270E}" type="presParOf" srcId="{612E64E3-2300-4592-8EFE-D7ABC415BD73}" destId="{FBAD7EE8-9FE6-4B83-A1FB-39240283BA83}" srcOrd="0" destOrd="0" presId="urn:microsoft.com/office/officeart/2005/8/layout/hierarchy2"/>
    <dgm:cxn modelId="{9E47BDC9-2E52-4154-A320-0BB50AAED5A7}" type="presParOf" srcId="{612E64E3-2300-4592-8EFE-D7ABC415BD73}" destId="{98915B39-3090-4EE6-8D4A-C94EE65FDA15}" srcOrd="1" destOrd="0" presId="urn:microsoft.com/office/officeart/2005/8/layout/hierarchy2"/>
    <dgm:cxn modelId="{43ADA112-7350-4DDC-82BE-44DC5E842511}" type="presParOf" srcId="{BF2CCF4C-BF8A-4783-8043-9D56350F43AA}" destId="{8760C59E-9624-4891-987E-6860CC64B952}" srcOrd="2" destOrd="0" presId="urn:microsoft.com/office/officeart/2005/8/layout/hierarchy2"/>
    <dgm:cxn modelId="{C88771EF-AA74-45A1-86D5-2677E904511D}" type="presParOf" srcId="{8760C59E-9624-4891-987E-6860CC64B952}" destId="{6D7C84DF-48CD-4735-822B-8615CE141A3C}" srcOrd="0" destOrd="0" presId="urn:microsoft.com/office/officeart/2005/8/layout/hierarchy2"/>
    <dgm:cxn modelId="{CB280278-8A6D-4A2C-B52F-F11EEA85465B}" type="presParOf" srcId="{BF2CCF4C-BF8A-4783-8043-9D56350F43AA}" destId="{1269C1ED-FD77-439E-8AA8-F4D08EC586C3}" srcOrd="3" destOrd="0" presId="urn:microsoft.com/office/officeart/2005/8/layout/hierarchy2"/>
    <dgm:cxn modelId="{1B82A71B-A6F7-474A-A7E2-976EBC0BB990}" type="presParOf" srcId="{1269C1ED-FD77-439E-8AA8-F4D08EC586C3}" destId="{2E347262-99F2-47D9-8FC3-710643B8EF82}" srcOrd="0" destOrd="0" presId="urn:microsoft.com/office/officeart/2005/8/layout/hierarchy2"/>
    <dgm:cxn modelId="{D5A26BA7-11E0-4AC1-9B3F-5A8CABFB9CC5}" type="presParOf" srcId="{1269C1ED-FD77-439E-8AA8-F4D08EC586C3}" destId="{39896F7F-D064-49A6-9D7C-F1A36495AD29}" srcOrd="1" destOrd="0" presId="urn:microsoft.com/office/officeart/2005/8/layout/hierarchy2"/>
    <dgm:cxn modelId="{3441CE35-F0AB-4BBC-8DA7-0A50E544F3C7}" type="presParOf" srcId="{39896F7F-D064-49A6-9D7C-F1A36495AD29}" destId="{5C9C7009-5AD0-4736-9750-9746E7704C2D}" srcOrd="0" destOrd="0" presId="urn:microsoft.com/office/officeart/2005/8/layout/hierarchy2"/>
    <dgm:cxn modelId="{D5050033-CD5D-4B37-9CBD-37F5F84E3A51}" type="presParOf" srcId="{5C9C7009-5AD0-4736-9750-9746E7704C2D}" destId="{33FBC0F5-64F7-4F61-92AE-53FCA555D1FC}" srcOrd="0" destOrd="0" presId="urn:microsoft.com/office/officeart/2005/8/layout/hierarchy2"/>
    <dgm:cxn modelId="{31862B13-E7E1-47C8-8239-D121BACA3792}" type="presParOf" srcId="{39896F7F-D064-49A6-9D7C-F1A36495AD29}" destId="{E6417D40-D21A-4FE3-A8B2-9A06E4DA0109}" srcOrd="1" destOrd="0" presId="urn:microsoft.com/office/officeart/2005/8/layout/hierarchy2"/>
    <dgm:cxn modelId="{2033664E-973B-4913-854A-77E969FCA263}" type="presParOf" srcId="{E6417D40-D21A-4FE3-A8B2-9A06E4DA0109}" destId="{6C4D294E-E01D-4165-BB84-50099A587660}" srcOrd="0" destOrd="0" presId="urn:microsoft.com/office/officeart/2005/8/layout/hierarchy2"/>
    <dgm:cxn modelId="{ABC0AE43-441D-4307-97BB-B2705F06B15E}" type="presParOf" srcId="{E6417D40-D21A-4FE3-A8B2-9A06E4DA0109}" destId="{9FD3C1C5-1611-4962-9185-F07C2B9AB729}" srcOrd="1" destOrd="0" presId="urn:microsoft.com/office/officeart/2005/8/layout/hierarchy2"/>
    <dgm:cxn modelId="{91AF671B-F2AF-4894-A570-94A2667FCB45}" type="presParOf" srcId="{39896F7F-D064-49A6-9D7C-F1A36495AD29}" destId="{A0CFDC4F-ECC1-4899-8FC4-F212A7F8B136}" srcOrd="2" destOrd="0" presId="urn:microsoft.com/office/officeart/2005/8/layout/hierarchy2"/>
    <dgm:cxn modelId="{C8B83E36-E513-443C-9512-036AD2E182B9}" type="presParOf" srcId="{A0CFDC4F-ECC1-4899-8FC4-F212A7F8B136}" destId="{93442EE8-1C3D-41EC-A7C1-FBF6147C77F1}" srcOrd="0" destOrd="0" presId="urn:microsoft.com/office/officeart/2005/8/layout/hierarchy2"/>
    <dgm:cxn modelId="{070CF12F-01A3-48EB-8E31-EE029FDA1AA2}" type="presParOf" srcId="{39896F7F-D064-49A6-9D7C-F1A36495AD29}" destId="{C6021A12-5DDF-42CD-88FD-BE168D8588A3}" srcOrd="3" destOrd="0" presId="urn:microsoft.com/office/officeart/2005/8/layout/hierarchy2"/>
    <dgm:cxn modelId="{C335863A-A27A-49F3-A500-3D6270E0534E}" type="presParOf" srcId="{C6021A12-5DDF-42CD-88FD-BE168D8588A3}" destId="{F961A583-FF2A-4728-8D62-33881F4C8924}" srcOrd="0" destOrd="0" presId="urn:microsoft.com/office/officeart/2005/8/layout/hierarchy2"/>
    <dgm:cxn modelId="{66C0CB39-BB22-4041-93F9-3EC7646CBA60}" type="presParOf" srcId="{C6021A12-5DDF-42CD-88FD-BE168D8588A3}" destId="{564ACA36-F3AB-4A9A-BD8D-958C0A47AFE7}" srcOrd="1" destOrd="0" presId="urn:microsoft.com/office/officeart/2005/8/layout/hierarchy2"/>
    <dgm:cxn modelId="{C35438FD-F56C-4013-849A-357E2675EEC8}" type="presParOf" srcId="{39896F7F-D064-49A6-9D7C-F1A36495AD29}" destId="{230CC345-0CD6-42E8-9B84-1715A70BC999}" srcOrd="4" destOrd="0" presId="urn:microsoft.com/office/officeart/2005/8/layout/hierarchy2"/>
    <dgm:cxn modelId="{FE4323D2-C277-465A-ABAD-B5C5084F9D96}" type="presParOf" srcId="{230CC345-0CD6-42E8-9B84-1715A70BC999}" destId="{B6C11D75-83E5-4108-BF31-3D7FF2EF2361}" srcOrd="0" destOrd="0" presId="urn:microsoft.com/office/officeart/2005/8/layout/hierarchy2"/>
    <dgm:cxn modelId="{94C84877-32A2-416A-B783-0CEB73970EDE}" type="presParOf" srcId="{39896F7F-D064-49A6-9D7C-F1A36495AD29}" destId="{AB77B003-BEFA-4EAD-8318-A6753E6647BB}" srcOrd="5" destOrd="0" presId="urn:microsoft.com/office/officeart/2005/8/layout/hierarchy2"/>
    <dgm:cxn modelId="{C1CE6B99-C11D-4398-B584-C4D85985A4F1}" type="presParOf" srcId="{AB77B003-BEFA-4EAD-8318-A6753E6647BB}" destId="{7C1ABFA0-CEDE-4D66-9293-9C9250A920B5}" srcOrd="0" destOrd="0" presId="urn:microsoft.com/office/officeart/2005/8/layout/hierarchy2"/>
    <dgm:cxn modelId="{203FAF20-CA74-4463-A7A7-2EAD7DD2D97D}" type="presParOf" srcId="{AB77B003-BEFA-4EAD-8318-A6753E6647BB}" destId="{5DFB712F-0FF3-42AE-87FC-B968ED32B5C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E8C442-C27B-4EE9-A58B-9E5BDD49A0C6}">
      <dsp:nvSpPr>
        <dsp:cNvPr id="0" name=""/>
        <dsp:cNvSpPr/>
      </dsp:nvSpPr>
      <dsp:spPr>
        <a:xfrm>
          <a:off x="3571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导入</a:t>
          </a:r>
        </a:p>
      </dsp:txBody>
      <dsp:txXfrm>
        <a:off x="31015" y="553015"/>
        <a:ext cx="1506815" cy="882133"/>
      </dsp:txXfrm>
    </dsp:sp>
    <dsp:sp modelId="{15B0F1CA-E9C1-436F-A000-48C2317E1AEE}">
      <dsp:nvSpPr>
        <dsp:cNvPr id="0" name=""/>
        <dsp:cNvSpPr/>
      </dsp:nvSpPr>
      <dsp:spPr>
        <a:xfrm>
          <a:off x="1721445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>
        <a:off x="1721445" y="877891"/>
        <a:ext cx="231757" cy="232382"/>
      </dsp:txXfrm>
    </dsp:sp>
    <dsp:sp modelId="{FAE70EB4-13DE-4207-8EEE-64892F90D980}">
      <dsp:nvSpPr>
        <dsp:cNvPr id="0" name=""/>
        <dsp:cNvSpPr/>
      </dsp:nvSpPr>
      <dsp:spPr>
        <a:xfrm>
          <a:off x="2189956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指导学法随文得法</a:t>
          </a:r>
        </a:p>
      </dsp:txBody>
      <dsp:txXfrm>
        <a:off x="2217400" y="553015"/>
        <a:ext cx="1506815" cy="882133"/>
      </dsp:txXfrm>
    </dsp:sp>
    <dsp:sp modelId="{41B76FD1-4D28-4EF4-BF3A-265F6D2C909C}">
      <dsp:nvSpPr>
        <dsp:cNvPr id="0" name=""/>
        <dsp:cNvSpPr/>
      </dsp:nvSpPr>
      <dsp:spPr>
        <a:xfrm>
          <a:off x="3907829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>
        <a:off x="3907829" y="877891"/>
        <a:ext cx="231757" cy="232382"/>
      </dsp:txXfrm>
    </dsp:sp>
    <dsp:sp modelId="{2D20D324-F089-495B-A6AB-B3CA71D2E04A}">
      <dsp:nvSpPr>
        <dsp:cNvPr id="0" name=""/>
        <dsp:cNvSpPr/>
      </dsp:nvSpPr>
      <dsp:spPr>
        <a:xfrm>
          <a:off x="4376340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整合阅读</a:t>
          </a:r>
        </a:p>
      </dsp:txBody>
      <dsp:txXfrm>
        <a:off x="4403784" y="553015"/>
        <a:ext cx="1506815" cy="882133"/>
      </dsp:txXfrm>
    </dsp:sp>
    <dsp:sp modelId="{A363207B-3AD6-472F-AB35-5DE074AB6BC2}">
      <dsp:nvSpPr>
        <dsp:cNvPr id="0" name=""/>
        <dsp:cNvSpPr/>
      </dsp:nvSpPr>
      <dsp:spPr>
        <a:xfrm>
          <a:off x="6094214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>
        <a:off x="6094214" y="877891"/>
        <a:ext cx="231757" cy="232382"/>
      </dsp:txXfrm>
    </dsp:sp>
    <dsp:sp modelId="{C31FA319-1B76-4D24-8E64-6A83C1E0D876}">
      <dsp:nvSpPr>
        <dsp:cNvPr id="0" name=""/>
        <dsp:cNvSpPr/>
      </dsp:nvSpPr>
      <dsp:spPr>
        <a:xfrm>
          <a:off x="6562724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小结</a:t>
          </a:r>
        </a:p>
      </dsp:txBody>
      <dsp:txXfrm>
        <a:off x="6590168" y="553015"/>
        <a:ext cx="1506815" cy="8821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A1BD8A-042F-4A92-B0E4-E5F51A989B9D}">
      <dsp:nvSpPr>
        <dsp:cNvPr id="0" name=""/>
        <dsp:cNvSpPr/>
      </dsp:nvSpPr>
      <dsp:spPr>
        <a:xfrm>
          <a:off x="1017587" y="2308489"/>
          <a:ext cx="1603375" cy="801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 dirty="0"/>
            <a:t>提问</a:t>
          </a:r>
        </a:p>
      </dsp:txBody>
      <dsp:txXfrm>
        <a:off x="1041068" y="2331970"/>
        <a:ext cx="1556413" cy="754725"/>
      </dsp:txXfrm>
    </dsp:sp>
    <dsp:sp modelId="{C397317F-0618-4FCB-BECB-9A16EC163841}">
      <dsp:nvSpPr>
        <dsp:cNvPr id="0" name=""/>
        <dsp:cNvSpPr/>
      </dsp:nvSpPr>
      <dsp:spPr>
        <a:xfrm rot="17692822">
          <a:off x="2179441" y="2004562"/>
          <a:ext cx="1524392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524392" y="1331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500" kern="1200"/>
        </a:p>
      </dsp:txBody>
      <dsp:txXfrm>
        <a:off x="2903527" y="1979768"/>
        <a:ext cx="76219" cy="76219"/>
      </dsp:txXfrm>
    </dsp:sp>
    <dsp:sp modelId="{5B7EB83B-9F0E-47A7-960B-DCAFB363EE51}">
      <dsp:nvSpPr>
        <dsp:cNvPr id="0" name=""/>
        <dsp:cNvSpPr/>
      </dsp:nvSpPr>
      <dsp:spPr>
        <a:xfrm>
          <a:off x="3262312" y="925578"/>
          <a:ext cx="1603375" cy="801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 dirty="0"/>
            <a:t>针对全文提问</a:t>
          </a:r>
        </a:p>
      </dsp:txBody>
      <dsp:txXfrm>
        <a:off x="3285793" y="949059"/>
        <a:ext cx="1556413" cy="754725"/>
      </dsp:txXfrm>
    </dsp:sp>
    <dsp:sp modelId="{B513482B-3098-4784-BDD9-0DED9AD699A8}">
      <dsp:nvSpPr>
        <dsp:cNvPr id="0" name=""/>
        <dsp:cNvSpPr/>
      </dsp:nvSpPr>
      <dsp:spPr>
        <a:xfrm rot="18289469">
          <a:off x="4624823" y="852136"/>
          <a:ext cx="1123078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123078" y="133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500" kern="1200"/>
        </a:p>
      </dsp:txBody>
      <dsp:txXfrm>
        <a:off x="5158285" y="837375"/>
        <a:ext cx="56153" cy="56153"/>
      </dsp:txXfrm>
    </dsp:sp>
    <dsp:sp modelId="{EBEED8C8-AF4A-4B23-B861-4F3E7DBF95DB}">
      <dsp:nvSpPr>
        <dsp:cNvPr id="0" name=""/>
        <dsp:cNvSpPr/>
      </dsp:nvSpPr>
      <dsp:spPr>
        <a:xfrm>
          <a:off x="5507037" y="3638"/>
          <a:ext cx="1603375" cy="801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 dirty="0"/>
            <a:t>情节</a:t>
          </a:r>
        </a:p>
      </dsp:txBody>
      <dsp:txXfrm>
        <a:off x="5530518" y="27119"/>
        <a:ext cx="1556413" cy="754725"/>
      </dsp:txXfrm>
    </dsp:sp>
    <dsp:sp modelId="{590F2C3F-FC54-48C5-B124-C4A4736C603E}">
      <dsp:nvSpPr>
        <dsp:cNvPr id="0" name=""/>
        <dsp:cNvSpPr/>
      </dsp:nvSpPr>
      <dsp:spPr>
        <a:xfrm>
          <a:off x="4865687" y="1313107"/>
          <a:ext cx="641350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641350" y="133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500" kern="1200"/>
        </a:p>
      </dsp:txBody>
      <dsp:txXfrm>
        <a:off x="5170328" y="1310388"/>
        <a:ext cx="32067" cy="32067"/>
      </dsp:txXfrm>
    </dsp:sp>
    <dsp:sp modelId="{53911519-D669-4F31-8B55-DC20B972E044}">
      <dsp:nvSpPr>
        <dsp:cNvPr id="0" name=""/>
        <dsp:cNvSpPr/>
      </dsp:nvSpPr>
      <dsp:spPr>
        <a:xfrm>
          <a:off x="5507037" y="925578"/>
          <a:ext cx="1603375" cy="801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 dirty="0"/>
            <a:t>结尾</a:t>
          </a:r>
        </a:p>
      </dsp:txBody>
      <dsp:txXfrm>
        <a:off x="5530518" y="949059"/>
        <a:ext cx="1556413" cy="754725"/>
      </dsp:txXfrm>
    </dsp:sp>
    <dsp:sp modelId="{7922C217-0301-42F0-B9B8-46A028AED413}">
      <dsp:nvSpPr>
        <dsp:cNvPr id="0" name=""/>
        <dsp:cNvSpPr/>
      </dsp:nvSpPr>
      <dsp:spPr>
        <a:xfrm rot="3310531">
          <a:off x="4624823" y="1774077"/>
          <a:ext cx="1123078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123078" y="133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500" kern="1200"/>
        </a:p>
      </dsp:txBody>
      <dsp:txXfrm>
        <a:off x="5158285" y="1759315"/>
        <a:ext cx="56153" cy="56153"/>
      </dsp:txXfrm>
    </dsp:sp>
    <dsp:sp modelId="{FBAD7EE8-9FE6-4B83-A1FB-39240283BA83}">
      <dsp:nvSpPr>
        <dsp:cNvPr id="0" name=""/>
        <dsp:cNvSpPr/>
      </dsp:nvSpPr>
      <dsp:spPr>
        <a:xfrm>
          <a:off x="5507037" y="1847519"/>
          <a:ext cx="1603375" cy="801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000" kern="1200" dirty="0"/>
            <a:t>······</a:t>
          </a:r>
          <a:endParaRPr lang="zh-CN" altLang="en-US" sz="2000" kern="1200" dirty="0"/>
        </a:p>
      </dsp:txBody>
      <dsp:txXfrm>
        <a:off x="5530518" y="1871000"/>
        <a:ext cx="1556413" cy="754725"/>
      </dsp:txXfrm>
    </dsp:sp>
    <dsp:sp modelId="{8760C59E-9624-4891-987E-6860CC64B952}">
      <dsp:nvSpPr>
        <dsp:cNvPr id="0" name=""/>
        <dsp:cNvSpPr/>
      </dsp:nvSpPr>
      <dsp:spPr>
        <a:xfrm rot="3907178">
          <a:off x="2179441" y="3387473"/>
          <a:ext cx="1524392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524392" y="1331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500" kern="1200"/>
        </a:p>
      </dsp:txBody>
      <dsp:txXfrm>
        <a:off x="2903527" y="3362679"/>
        <a:ext cx="76219" cy="76219"/>
      </dsp:txXfrm>
    </dsp:sp>
    <dsp:sp modelId="{2E347262-99F2-47D9-8FC3-710643B8EF82}">
      <dsp:nvSpPr>
        <dsp:cNvPr id="0" name=""/>
        <dsp:cNvSpPr/>
      </dsp:nvSpPr>
      <dsp:spPr>
        <a:xfrm>
          <a:off x="3262312" y="3691400"/>
          <a:ext cx="1603375" cy="801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 dirty="0"/>
            <a:t>针对局部提问</a:t>
          </a:r>
        </a:p>
      </dsp:txBody>
      <dsp:txXfrm>
        <a:off x="3285793" y="3714881"/>
        <a:ext cx="1556413" cy="754725"/>
      </dsp:txXfrm>
    </dsp:sp>
    <dsp:sp modelId="{5C9C7009-5AD0-4736-9750-9746E7704C2D}">
      <dsp:nvSpPr>
        <dsp:cNvPr id="0" name=""/>
        <dsp:cNvSpPr/>
      </dsp:nvSpPr>
      <dsp:spPr>
        <a:xfrm rot="18289469">
          <a:off x="4624823" y="3617958"/>
          <a:ext cx="1123078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123078" y="133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500" kern="1200"/>
        </a:p>
      </dsp:txBody>
      <dsp:txXfrm>
        <a:off x="5158285" y="3603197"/>
        <a:ext cx="56153" cy="56153"/>
      </dsp:txXfrm>
    </dsp:sp>
    <dsp:sp modelId="{6C4D294E-E01D-4165-BB84-50099A587660}">
      <dsp:nvSpPr>
        <dsp:cNvPr id="0" name=""/>
        <dsp:cNvSpPr/>
      </dsp:nvSpPr>
      <dsp:spPr>
        <a:xfrm>
          <a:off x="5507037" y="2769460"/>
          <a:ext cx="1603375" cy="801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 dirty="0"/>
            <a:t>关键词</a:t>
          </a:r>
        </a:p>
      </dsp:txBody>
      <dsp:txXfrm>
        <a:off x="5530518" y="2792941"/>
        <a:ext cx="1556413" cy="754725"/>
      </dsp:txXfrm>
    </dsp:sp>
    <dsp:sp modelId="{A0CFDC4F-ECC1-4899-8FC4-F212A7F8B136}">
      <dsp:nvSpPr>
        <dsp:cNvPr id="0" name=""/>
        <dsp:cNvSpPr/>
      </dsp:nvSpPr>
      <dsp:spPr>
        <a:xfrm>
          <a:off x="4865687" y="4078929"/>
          <a:ext cx="641350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641350" y="133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500" kern="1200"/>
        </a:p>
      </dsp:txBody>
      <dsp:txXfrm>
        <a:off x="5170328" y="4076210"/>
        <a:ext cx="32067" cy="32067"/>
      </dsp:txXfrm>
    </dsp:sp>
    <dsp:sp modelId="{F961A583-FF2A-4728-8D62-33881F4C8924}">
      <dsp:nvSpPr>
        <dsp:cNvPr id="0" name=""/>
        <dsp:cNvSpPr/>
      </dsp:nvSpPr>
      <dsp:spPr>
        <a:xfrm>
          <a:off x="5507037" y="3691400"/>
          <a:ext cx="1603375" cy="801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 dirty="0"/>
            <a:t>关键句</a:t>
          </a:r>
        </a:p>
      </dsp:txBody>
      <dsp:txXfrm>
        <a:off x="5530518" y="3714881"/>
        <a:ext cx="1556413" cy="754725"/>
      </dsp:txXfrm>
    </dsp:sp>
    <dsp:sp modelId="{230CC345-0CD6-42E8-9B84-1715A70BC999}">
      <dsp:nvSpPr>
        <dsp:cNvPr id="0" name=""/>
        <dsp:cNvSpPr/>
      </dsp:nvSpPr>
      <dsp:spPr>
        <a:xfrm rot="3310531">
          <a:off x="4624823" y="4539899"/>
          <a:ext cx="1123078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123078" y="133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500" kern="1200"/>
        </a:p>
      </dsp:txBody>
      <dsp:txXfrm>
        <a:off x="5158285" y="4525137"/>
        <a:ext cx="56153" cy="56153"/>
      </dsp:txXfrm>
    </dsp:sp>
    <dsp:sp modelId="{7C1ABFA0-CEDE-4D66-9293-9C9250A920B5}">
      <dsp:nvSpPr>
        <dsp:cNvPr id="0" name=""/>
        <dsp:cNvSpPr/>
      </dsp:nvSpPr>
      <dsp:spPr>
        <a:xfrm>
          <a:off x="5507037" y="4613341"/>
          <a:ext cx="1603375" cy="801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 dirty="0"/>
            <a:t>关键段</a:t>
          </a:r>
        </a:p>
      </dsp:txBody>
      <dsp:txXfrm>
        <a:off x="5530518" y="4636822"/>
        <a:ext cx="1556413" cy="7547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endSty" val="noArr"/>
                        <dgm:param type="begPts" val="midR"/>
                        <dgm:param type="endPts" val="midL"/>
                      </dgm:alg>
                    </dgm:if>
                    <dgm:else name="Name14">
                      <dgm:alg type="conn">
                        <dgm:param type="dim" val="1D"/>
                        <dgm:param type="endSty" val="noArr"/>
                        <dgm:param type="begPts" val="midL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5CC1D4-B042-4B99-A617-290D30B6AC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109CE8-D8C6-4D0D-866A-8671FF9CD5A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pic>
        <p:nvPicPr>
          <p:cNvPr id="1026" name="Picture 2" descr="http://img.hb.aicdn.com/6a03f7ee06395d2b9039f54a47833f9553961195d1a7-L2BdiF" hidden="1"/>
          <p:cNvPicPr>
            <a:picLocks noChangeAspect="1" noChangeArrowheads="1"/>
          </p:cNvPicPr>
          <p:nvPr userDrawn="1"/>
        </p:nvPicPr>
        <p:blipFill rotWithShape="1">
          <a:blip r:embed="rId2" cstate="print"/>
          <a:srcRect/>
          <a:stretch>
            <a:fillRect/>
          </a:stretch>
        </p:blipFill>
        <p:spPr bwMode="auto">
          <a:xfrm>
            <a:off x="143436" y="-62754"/>
            <a:ext cx="11654118" cy="7492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任意多边形: 形状 18"/>
          <p:cNvSpPr/>
          <p:nvPr userDrawn="1"/>
        </p:nvSpPr>
        <p:spPr>
          <a:xfrm>
            <a:off x="11175970" y="3849968"/>
            <a:ext cx="886480" cy="334357"/>
          </a:xfrm>
          <a:custGeom>
            <a:avLst/>
            <a:gdLst>
              <a:gd name="connsiteX0" fmla="*/ 0 w 798653"/>
              <a:gd name="connsiteY0" fmla="*/ 11575 h 312516"/>
              <a:gd name="connsiteX1" fmla="*/ 787078 w 798653"/>
              <a:gd name="connsiteY1" fmla="*/ 69448 h 312516"/>
              <a:gd name="connsiteX2" fmla="*/ 798653 w 798653"/>
              <a:gd name="connsiteY2" fmla="*/ 219919 h 312516"/>
              <a:gd name="connsiteX3" fmla="*/ 717630 w 798653"/>
              <a:gd name="connsiteY3" fmla="*/ 312516 h 312516"/>
              <a:gd name="connsiteX4" fmla="*/ 335665 w 798653"/>
              <a:gd name="connsiteY4" fmla="*/ 289367 h 312516"/>
              <a:gd name="connsiteX5" fmla="*/ 138896 w 798653"/>
              <a:gd name="connsiteY5" fmla="*/ 243068 h 312516"/>
              <a:gd name="connsiteX6" fmla="*/ 92597 w 798653"/>
              <a:gd name="connsiteY6" fmla="*/ 23149 h 312516"/>
              <a:gd name="connsiteX7" fmla="*/ 231493 w 798653"/>
              <a:gd name="connsiteY7" fmla="*/ 0 h 312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98653" h="312516">
                <a:moveTo>
                  <a:pt x="0" y="11575"/>
                </a:moveTo>
                <a:lnTo>
                  <a:pt x="787078" y="69448"/>
                </a:lnTo>
                <a:lnTo>
                  <a:pt x="798653" y="219919"/>
                </a:lnTo>
                <a:lnTo>
                  <a:pt x="717630" y="312516"/>
                </a:lnTo>
                <a:lnTo>
                  <a:pt x="335665" y="289367"/>
                </a:lnTo>
                <a:lnTo>
                  <a:pt x="138896" y="243068"/>
                </a:lnTo>
                <a:lnTo>
                  <a:pt x="92597" y="23149"/>
                </a:lnTo>
                <a:lnTo>
                  <a:pt x="231493" y="0"/>
                </a:lnTo>
              </a:path>
            </a:pathLst>
          </a:custGeom>
          <a:noFill/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9" name="任意多边形: 形状 1028"/>
          <p:cNvSpPr/>
          <p:nvPr userDrawn="1"/>
        </p:nvSpPr>
        <p:spPr>
          <a:xfrm>
            <a:off x="11457" y="2190565"/>
            <a:ext cx="603834" cy="334358"/>
          </a:xfrm>
          <a:custGeom>
            <a:avLst/>
            <a:gdLst>
              <a:gd name="connsiteX0" fmla="*/ 0 w 544010"/>
              <a:gd name="connsiteY0" fmla="*/ 104172 h 312517"/>
              <a:gd name="connsiteX1" fmla="*/ 544010 w 544010"/>
              <a:gd name="connsiteY1" fmla="*/ 0 h 312517"/>
              <a:gd name="connsiteX2" fmla="*/ 544010 w 544010"/>
              <a:gd name="connsiteY2" fmla="*/ 312517 h 312517"/>
              <a:gd name="connsiteX3" fmla="*/ 46298 w 544010"/>
              <a:gd name="connsiteY3" fmla="*/ 300942 h 312517"/>
              <a:gd name="connsiteX4" fmla="*/ 57873 w 544010"/>
              <a:gd name="connsiteY4" fmla="*/ 104172 h 312517"/>
              <a:gd name="connsiteX5" fmla="*/ 57873 w 544010"/>
              <a:gd name="connsiteY5" fmla="*/ 81023 h 312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4010" h="312517">
                <a:moveTo>
                  <a:pt x="0" y="104172"/>
                </a:moveTo>
                <a:lnTo>
                  <a:pt x="544010" y="0"/>
                </a:lnTo>
                <a:lnTo>
                  <a:pt x="544010" y="312517"/>
                </a:lnTo>
                <a:lnTo>
                  <a:pt x="46298" y="300942"/>
                </a:lnTo>
                <a:lnTo>
                  <a:pt x="57873" y="104172"/>
                </a:lnTo>
                <a:lnTo>
                  <a:pt x="57873" y="81023"/>
                </a:lnTo>
              </a:path>
            </a:pathLst>
          </a:custGeom>
          <a:noFill/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0">
              <a:srgbClr val="BFD3A2"/>
            </a:gs>
            <a:gs pos="1000">
              <a:srgbClr val="DDEBCF"/>
            </a:gs>
            <a:gs pos="100000">
              <a:srgbClr val="9CB86E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8.xml"/><Relationship Id="rId2" Type="http://schemas.openxmlformats.org/officeDocument/2006/relationships/image" Target="../media/image5.png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9.xml"/><Relationship Id="rId2" Type="http://schemas.openxmlformats.org/officeDocument/2006/relationships/image" Target="../media/image5.png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0.xml"/><Relationship Id="rId2" Type="http://schemas.openxmlformats.org/officeDocument/2006/relationships/image" Target="../media/image5.png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1.xml"/><Relationship Id="rId2" Type="http://schemas.openxmlformats.org/officeDocument/2006/relationships/image" Target="../media/image5.png"/><Relationship Id="rId1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microsoft.com/office/2007/relationships/diagramDrawing" Target="../diagrams/drawing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3" Type="http://schemas.openxmlformats.org/officeDocument/2006/relationships/diagramData" Target="../diagrams/data2.xml"/><Relationship Id="rId2" Type="http://schemas.openxmlformats.org/officeDocument/2006/relationships/tags" Target="../tags/tag4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5.xml"/><Relationship Id="rId2" Type="http://schemas.openxmlformats.org/officeDocument/2006/relationships/image" Target="../media/image5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6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.xml"/><Relationship Id="rId2" Type="http://schemas.openxmlformats.org/officeDocument/2006/relationships/image" Target="../media/image5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-709590" y="2341880"/>
            <a:ext cx="13483525" cy="104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en-US" altLang="zh-CN" sz="5400" dirty="0">
                <a:latin typeface="Century Gothic" panose="020B0502020202020204" pitchFamily="34" charset="0"/>
                <a:ea typeface="冬青黑体简体中文 W3" panose="020B0300000000000000" pitchFamily="34" charset="-122"/>
                <a:sym typeface="+mn-lt"/>
              </a:rPr>
              <a:t>《</a:t>
            </a:r>
            <a:r>
              <a:rPr lang="zh-CN" altLang="en-US" sz="5400" dirty="0">
                <a:latin typeface="Century Gothic" panose="020B0502020202020204" pitchFamily="34" charset="0"/>
                <a:ea typeface="冬青黑体简体中文 W3" panose="020B0300000000000000" pitchFamily="34" charset="-122"/>
                <a:sym typeface="+mn-lt"/>
              </a:rPr>
              <a:t>一个豆荚里的五粒豆</a:t>
            </a:r>
            <a:r>
              <a:rPr lang="en-US" altLang="zh-CN" sz="5400" dirty="0">
                <a:latin typeface="Century Gothic" panose="020B0502020202020204" pitchFamily="34" charset="0"/>
                <a:ea typeface="冬青黑体简体中文 W3" panose="020B0300000000000000" pitchFamily="34" charset="-122"/>
                <a:sym typeface="+mn-lt"/>
              </a:rPr>
              <a:t>》</a:t>
            </a:r>
            <a:endParaRPr lang="zh-CN" altLang="en-US" sz="5400" dirty="0">
              <a:latin typeface="Century Gothic" panose="020B0502020202020204" pitchFamily="34" charset="0"/>
              <a:ea typeface="冬青黑体简体中文 W3" panose="020B0300000000000000" pitchFamily="34" charset="-122"/>
              <a:sym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6487" y="108180"/>
            <a:ext cx="2262158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b="1" dirty="0"/>
              <a:t>四年级上册第二单元</a:t>
            </a:r>
            <a:endParaRPr lang="zh-CN" altLang="en-US" b="1" dirty="0"/>
          </a:p>
        </p:txBody>
      </p:sp>
      <p:sp>
        <p:nvSpPr>
          <p:cNvPr id="6" name="矩形 5"/>
          <p:cNvSpPr/>
          <p:nvPr/>
        </p:nvSpPr>
        <p:spPr>
          <a:xfrm>
            <a:off x="902972" y="3478372"/>
            <a:ext cx="9994855" cy="73250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200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难点名称：读课文，针对课文的局部和整体提出问题。</a:t>
            </a:r>
            <a:endParaRPr lang="zh-CN" altLang="en-US" sz="3200" dirty="0">
              <a:solidFill>
                <a:schemeClr val="tx1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6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1553" y="1424198"/>
            <a:ext cx="805691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/>
              <a:t>    “我胖得够美了！”这粒豌豆说，“我胖得要爆裂开来了。我想任何豌豆从来不曾、也永远不会达到这种地步的。我是五粒豌豆中最了不起的一粒。”</a:t>
            </a:r>
            <a:endParaRPr lang="zh-CN" altLang="en-US" sz="3600" dirty="0"/>
          </a:p>
        </p:txBody>
      </p:sp>
      <p:sp>
        <p:nvSpPr>
          <p:cNvPr id="3" name="圆角矩形 2"/>
          <p:cNvSpPr/>
          <p:nvPr/>
        </p:nvSpPr>
        <p:spPr>
          <a:xfrm>
            <a:off x="1381553" y="4053008"/>
            <a:ext cx="6817049" cy="759417"/>
          </a:xfrm>
          <a:prstGeom prst="roundRect">
            <a:avLst/>
          </a:prstGeom>
          <a:noFill/>
          <a:ln w="25400">
            <a:solidFill>
              <a:schemeClr val="accent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标注 3"/>
          <p:cNvSpPr/>
          <p:nvPr/>
        </p:nvSpPr>
        <p:spPr>
          <a:xfrm>
            <a:off x="4548750" y="5105634"/>
            <a:ext cx="3990817" cy="1079068"/>
          </a:xfrm>
          <a:prstGeom prst="wedgeRoundRectCallout">
            <a:avLst>
              <a:gd name="adj1" fmla="val -33612"/>
              <a:gd name="adj2" fmla="val -86780"/>
              <a:gd name="adj3" fmla="val 16667"/>
            </a:avLst>
          </a:pr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dirty="0"/>
              <a:t>你也是这样认为的吗？</a:t>
            </a:r>
            <a:endParaRPr lang="zh-CN" altLang="zh-CN" sz="32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print"/>
          <a:srcRect t="9960" b="8955"/>
          <a:stretch>
            <a:fillRect/>
          </a:stretch>
        </p:blipFill>
        <p:spPr>
          <a:xfrm>
            <a:off x="9738856" y="3698668"/>
            <a:ext cx="2453144" cy="281393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/>
          <a:srcRect b="8063"/>
          <a:stretch>
            <a:fillRect/>
          </a:stretch>
        </p:blipFill>
        <p:spPr>
          <a:xfrm rot="20693907">
            <a:off x="-93587" y="469751"/>
            <a:ext cx="1003875" cy="1199262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0" y="294161"/>
            <a:ext cx="4227122" cy="523220"/>
            <a:chOff x="0" y="294161"/>
            <a:chExt cx="4227122" cy="523220"/>
          </a:xfrm>
        </p:grpSpPr>
        <p:sp>
          <p:nvSpPr>
            <p:cNvPr id="12" name="TextBox 11"/>
            <p:cNvSpPr txBox="1"/>
            <p:nvPr/>
          </p:nvSpPr>
          <p:spPr>
            <a:xfrm>
              <a:off x="810802" y="294161"/>
              <a:ext cx="341632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/>
                <a:t>指导学法，随文得法</a:t>
              </a:r>
              <a:endParaRPr lang="zh-CN" altLang="en-US" sz="2800" dirty="0"/>
            </a:p>
          </p:txBody>
        </p:sp>
        <p:sp>
          <p:nvSpPr>
            <p:cNvPr id="13" name="PA_圆角矩形 9"/>
            <p:cNvSpPr/>
            <p:nvPr>
              <p:custDataLst>
                <p:tags r:id="rId3"/>
              </p:custDataLst>
            </p:nvPr>
          </p:nvSpPr>
          <p:spPr>
            <a:xfrm>
              <a:off x="0" y="303235"/>
              <a:ext cx="487837" cy="500380"/>
            </a:xfrm>
            <a:prstGeom prst="roundRect">
              <a:avLst>
                <a:gd name="adj" fmla="val 0"/>
              </a:avLst>
            </a:prstGeom>
            <a:solidFill>
              <a:srgbClr val="36E0F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26571" y="1301856"/>
            <a:ext cx="8357302" cy="245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/>
              <a:t>默读</a:t>
            </a:r>
            <a:r>
              <a:rPr lang="zh-CN" altLang="zh-CN" sz="3600" dirty="0"/>
              <a:t>《最有意义的生活》</a:t>
            </a:r>
            <a:r>
              <a:rPr lang="zh-CN" altLang="en-US" sz="3600" dirty="0"/>
              <a:t>（主题丛书</a:t>
            </a:r>
            <a:r>
              <a:rPr lang="en-US" altLang="zh-CN" sz="3600" dirty="0"/>
              <a:t>P67</a:t>
            </a:r>
            <a:r>
              <a:rPr lang="zh-CN" altLang="en-US" sz="3600" dirty="0"/>
              <a:t>）</a:t>
            </a:r>
            <a:endParaRPr lang="en-US" altLang="zh-CN" sz="3600" dirty="0"/>
          </a:p>
          <a:p>
            <a:pPr>
              <a:lnSpc>
                <a:spcPct val="150000"/>
              </a:lnSpc>
            </a:pPr>
            <a:endParaRPr lang="en-US" altLang="zh-CN" sz="3600" dirty="0"/>
          </a:p>
          <a:p>
            <a:pPr>
              <a:lnSpc>
                <a:spcPct val="150000"/>
              </a:lnSpc>
            </a:pPr>
            <a:r>
              <a:rPr lang="zh-CN" altLang="en-US" sz="3600" dirty="0"/>
              <a:t>试着提出自己的问题。</a:t>
            </a:r>
            <a:endParaRPr lang="zh-CN" altLang="en-US" sz="36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print"/>
          <a:srcRect t="9960" b="8955"/>
          <a:stretch>
            <a:fillRect/>
          </a:stretch>
        </p:blipFill>
        <p:spPr>
          <a:xfrm>
            <a:off x="9738856" y="3698668"/>
            <a:ext cx="2453144" cy="281393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/>
          <a:srcRect b="8063"/>
          <a:stretch>
            <a:fillRect/>
          </a:stretch>
        </p:blipFill>
        <p:spPr>
          <a:xfrm rot="20693907">
            <a:off x="83810" y="1074184"/>
            <a:ext cx="1003875" cy="119926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/>
          <a:srcRect b="8063"/>
          <a:stretch>
            <a:fillRect/>
          </a:stretch>
        </p:blipFill>
        <p:spPr>
          <a:xfrm rot="20693907">
            <a:off x="138887" y="2639658"/>
            <a:ext cx="1003875" cy="1199262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0" y="294161"/>
            <a:ext cx="2812759" cy="523220"/>
            <a:chOff x="0" y="294161"/>
            <a:chExt cx="2812759" cy="523220"/>
          </a:xfrm>
        </p:grpSpPr>
        <p:sp>
          <p:nvSpPr>
            <p:cNvPr id="11" name="TextBox 10"/>
            <p:cNvSpPr txBox="1"/>
            <p:nvPr/>
          </p:nvSpPr>
          <p:spPr>
            <a:xfrm>
              <a:off x="1191802" y="294161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/>
                <a:t>整合阅读</a:t>
              </a:r>
              <a:endParaRPr lang="zh-CN" altLang="en-US" sz="2800" dirty="0"/>
            </a:p>
          </p:txBody>
        </p:sp>
        <p:sp>
          <p:nvSpPr>
            <p:cNvPr id="12" name="PA_圆角矩形 9"/>
            <p:cNvSpPr/>
            <p:nvPr>
              <p:custDataLst>
                <p:tags r:id="rId3"/>
              </p:custDataLst>
            </p:nvPr>
          </p:nvSpPr>
          <p:spPr>
            <a:xfrm>
              <a:off x="0" y="303235"/>
              <a:ext cx="487837" cy="500380"/>
            </a:xfrm>
            <a:prstGeom prst="roundRect">
              <a:avLst>
                <a:gd name="adj" fmla="val 0"/>
              </a:avLst>
            </a:prstGeom>
            <a:solidFill>
              <a:srgbClr val="92D05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26571" y="1301856"/>
            <a:ext cx="8357302" cy="4117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/>
              <a:t>1.</a:t>
            </a:r>
            <a:r>
              <a:rPr lang="zh-CN" altLang="zh-CN" sz="3600" dirty="0"/>
              <a:t>为什么小青石在颠簸的小车里觉得异样的舒服？</a:t>
            </a:r>
            <a:endParaRPr lang="zh-CN" altLang="zh-CN" sz="3600" dirty="0"/>
          </a:p>
          <a:p>
            <a:pPr>
              <a:lnSpc>
                <a:spcPct val="150000"/>
              </a:lnSpc>
            </a:pPr>
            <a:r>
              <a:rPr lang="en-US" altLang="zh-CN" sz="3600" dirty="0"/>
              <a:t>2.</a:t>
            </a:r>
            <a:r>
              <a:rPr lang="zh-CN" altLang="zh-CN" sz="3600" dirty="0"/>
              <a:t>小青石并没有得偿所愿，他的生活依旧是待着不动，可它认为自己的生活很有意义，这是为什么？</a:t>
            </a:r>
            <a:endParaRPr lang="zh-CN" altLang="zh-CN" sz="36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print"/>
          <a:srcRect t="9960" b="8955"/>
          <a:stretch>
            <a:fillRect/>
          </a:stretch>
        </p:blipFill>
        <p:spPr>
          <a:xfrm>
            <a:off x="9738856" y="3698668"/>
            <a:ext cx="2453144" cy="281393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/>
          <a:srcRect b="8063"/>
          <a:stretch>
            <a:fillRect/>
          </a:stretch>
        </p:blipFill>
        <p:spPr>
          <a:xfrm rot="20693907">
            <a:off x="138889" y="888207"/>
            <a:ext cx="1003875" cy="1199262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0" y="294161"/>
            <a:ext cx="2812759" cy="523220"/>
            <a:chOff x="0" y="294161"/>
            <a:chExt cx="2812759" cy="523220"/>
          </a:xfrm>
        </p:grpSpPr>
        <p:sp>
          <p:nvSpPr>
            <p:cNvPr id="11" name="TextBox 10"/>
            <p:cNvSpPr txBox="1"/>
            <p:nvPr/>
          </p:nvSpPr>
          <p:spPr>
            <a:xfrm>
              <a:off x="1191802" y="294161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/>
                <a:t>整合阅读</a:t>
              </a:r>
              <a:endParaRPr lang="zh-CN" altLang="en-US" sz="2800" dirty="0"/>
            </a:p>
          </p:txBody>
        </p:sp>
        <p:sp>
          <p:nvSpPr>
            <p:cNvPr id="12" name="PA_圆角矩形 9"/>
            <p:cNvSpPr/>
            <p:nvPr>
              <p:custDataLst>
                <p:tags r:id="rId3"/>
              </p:custDataLst>
            </p:nvPr>
          </p:nvSpPr>
          <p:spPr>
            <a:xfrm>
              <a:off x="0" y="303235"/>
              <a:ext cx="487837" cy="500380"/>
            </a:xfrm>
            <a:prstGeom prst="roundRect">
              <a:avLst>
                <a:gd name="adj" fmla="val 0"/>
              </a:avLst>
            </a:prstGeom>
            <a:solidFill>
              <a:srgbClr val="92D05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36537" y="2588215"/>
            <a:ext cx="8357302" cy="793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/>
              <a:t>你认为什么才是有意义的生活？</a:t>
            </a:r>
            <a:endParaRPr lang="zh-CN" altLang="zh-CN" sz="36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print"/>
          <a:srcRect t="9960" b="8955"/>
          <a:stretch>
            <a:fillRect/>
          </a:stretch>
        </p:blipFill>
        <p:spPr>
          <a:xfrm>
            <a:off x="9738856" y="3698668"/>
            <a:ext cx="2453144" cy="281393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/>
          <a:srcRect b="8063"/>
          <a:stretch>
            <a:fillRect/>
          </a:stretch>
        </p:blipFill>
        <p:spPr>
          <a:xfrm rot="20693907">
            <a:off x="393773" y="2072379"/>
            <a:ext cx="1003875" cy="11992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91802" y="294161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小结</a:t>
            </a:r>
            <a:endParaRPr lang="zh-CN" altLang="en-US" sz="2800" dirty="0"/>
          </a:p>
        </p:txBody>
      </p:sp>
      <p:sp>
        <p:nvSpPr>
          <p:cNvPr id="10" name="PA_圆角矩形 9"/>
          <p:cNvSpPr/>
          <p:nvPr>
            <p:custDataLst>
              <p:tags r:id="rId3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rgbClr val="2AAE3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资料带 1"/>
          <p:cNvSpPr/>
          <p:nvPr/>
        </p:nvSpPr>
        <p:spPr>
          <a:xfrm>
            <a:off x="3456123" y="2355743"/>
            <a:ext cx="4463512" cy="1797803"/>
          </a:xfrm>
          <a:prstGeom prst="flowChartPunchedTape">
            <a:avLst/>
          </a:pr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200" dirty="0"/>
              <a:t>谢谢！</a:t>
            </a:r>
            <a:endParaRPr lang="zh-CN" altLang="en-US" sz="72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print"/>
          <a:srcRect t="9960" b="8955"/>
          <a:stretch>
            <a:fillRect/>
          </a:stretch>
        </p:blipFill>
        <p:spPr>
          <a:xfrm>
            <a:off x="8353586" y="2447440"/>
            <a:ext cx="3543946" cy="406516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/>
          <a:srcRect b="8063"/>
          <a:stretch>
            <a:fillRect/>
          </a:stretch>
        </p:blipFill>
        <p:spPr>
          <a:xfrm rot="20693907">
            <a:off x="231343" y="1723570"/>
            <a:ext cx="1672138" cy="199759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示 1"/>
          <p:cNvGraphicFramePr/>
          <p:nvPr/>
        </p:nvGraphicFramePr>
        <p:xfrm>
          <a:off x="2032000" y="2747386"/>
          <a:ext cx="8128000" cy="1988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63"/>
          <a:stretch>
            <a:fillRect/>
          </a:stretch>
        </p:blipFill>
        <p:spPr>
          <a:xfrm rot="20693907">
            <a:off x="3588189" y="1150004"/>
            <a:ext cx="1003875" cy="119926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238352" y="1239811"/>
            <a:ext cx="1715296" cy="814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000" b="1" dirty="0">
                <a:solidFill>
                  <a:srgbClr val="29AAF8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目录</a:t>
            </a:r>
            <a:endParaRPr lang="en-US" altLang="zh-CN" sz="4000" b="1" dirty="0">
              <a:solidFill>
                <a:srgbClr val="29AA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60" b="8955"/>
          <a:stretch>
            <a:fillRect/>
          </a:stretch>
        </p:blipFill>
        <p:spPr>
          <a:xfrm>
            <a:off x="9020175" y="412149"/>
            <a:ext cx="2527935" cy="2900136"/>
          </a:xfrm>
          <a:prstGeom prst="rect">
            <a:avLst/>
          </a:prstGeom>
        </p:spPr>
      </p:pic>
      <p:sp>
        <p:nvSpPr>
          <p:cNvPr id="10" name="流程图: 资料带 9"/>
          <p:cNvSpPr/>
          <p:nvPr/>
        </p:nvSpPr>
        <p:spPr>
          <a:xfrm>
            <a:off x="1875295" y="1862217"/>
            <a:ext cx="6245978" cy="1611824"/>
          </a:xfrm>
          <a:prstGeom prst="flowChartPunchedTape">
            <a:avLst/>
          </a:pr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为学患无疑，疑则有进。</a:t>
            </a:r>
            <a:endParaRPr lang="zh-CN" altLang="en-US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750808" y="4215538"/>
            <a:ext cx="98796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/>
              <a:t>学习最怕没有疑问，有疑问，学习就能有进步。</a:t>
            </a:r>
            <a:endParaRPr lang="zh-CN" alt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191802" y="294161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导入</a:t>
            </a:r>
            <a:endParaRPr lang="zh-CN" altLang="en-US" sz="2800" dirty="0"/>
          </a:p>
        </p:txBody>
      </p:sp>
      <p:sp>
        <p:nvSpPr>
          <p:cNvPr id="9" name="PA_圆角矩形 9"/>
          <p:cNvSpPr/>
          <p:nvPr>
            <p:custDataLst>
              <p:tags r:id="rId2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1" cstate="print"/>
          <a:srcRect b="8063"/>
          <a:stretch>
            <a:fillRect/>
          </a:stretch>
        </p:blipFill>
        <p:spPr>
          <a:xfrm rot="20693907">
            <a:off x="138887" y="2182643"/>
            <a:ext cx="1003875" cy="119926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/>
          <a:srcRect t="9960" b="8955"/>
          <a:stretch>
            <a:fillRect/>
          </a:stretch>
        </p:blipFill>
        <p:spPr>
          <a:xfrm>
            <a:off x="7604484" y="1534517"/>
            <a:ext cx="3775684" cy="4330979"/>
          </a:xfrm>
          <a:prstGeom prst="rect">
            <a:avLst/>
          </a:prstGeom>
        </p:spPr>
      </p:pic>
      <p:sp>
        <p:nvSpPr>
          <p:cNvPr id="8" name="矩形 4"/>
          <p:cNvSpPr>
            <a:spLocks noChangeArrowheads="1"/>
          </p:cNvSpPr>
          <p:nvPr/>
        </p:nvSpPr>
        <p:spPr bwMode="auto">
          <a:xfrm>
            <a:off x="1281651" y="2470251"/>
            <a:ext cx="6363104" cy="1624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50000"/>
              </a:lnSpc>
            </a:pPr>
            <a:r>
              <a:rPr lang="zh-CN" altLang="en-US" sz="3600" dirty="0">
                <a:latin typeface="+mn-lt"/>
                <a:ea typeface="+mn-ea"/>
                <a:sym typeface="+mn-ea"/>
              </a:rPr>
              <a:t>默读课文，在不懂的地方画上问号。（</a:t>
            </a:r>
            <a:r>
              <a:rPr lang="en-US" altLang="zh-CN" sz="3600" dirty="0">
                <a:latin typeface="+mn-lt"/>
                <a:ea typeface="+mn-ea"/>
                <a:sym typeface="+mn-ea"/>
              </a:rPr>
              <a:t>P16</a:t>
            </a:r>
            <a:r>
              <a:rPr lang="zh-CN" altLang="en-US" sz="3600" dirty="0">
                <a:latin typeface="+mn-lt"/>
                <a:ea typeface="+mn-ea"/>
                <a:sym typeface="+mn-ea"/>
              </a:rPr>
              <a:t>）</a:t>
            </a:r>
            <a:endParaRPr lang="zh-CN" altLang="en-US" sz="3600" dirty="0">
              <a:latin typeface="+mn-lt"/>
              <a:ea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0" y="294161"/>
            <a:ext cx="4227122" cy="523220"/>
            <a:chOff x="0" y="294161"/>
            <a:chExt cx="4227122" cy="523220"/>
          </a:xfrm>
        </p:grpSpPr>
        <p:sp>
          <p:nvSpPr>
            <p:cNvPr id="9" name="TextBox 8"/>
            <p:cNvSpPr txBox="1"/>
            <p:nvPr/>
          </p:nvSpPr>
          <p:spPr>
            <a:xfrm>
              <a:off x="810802" y="294161"/>
              <a:ext cx="341632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/>
                <a:t>指导学法，随文得法</a:t>
              </a:r>
              <a:endParaRPr lang="zh-CN" altLang="en-US" sz="2800" dirty="0"/>
            </a:p>
          </p:txBody>
        </p:sp>
        <p:sp>
          <p:nvSpPr>
            <p:cNvPr id="10" name="PA_圆角矩形 9"/>
            <p:cNvSpPr/>
            <p:nvPr>
              <p:custDataLst>
                <p:tags r:id="rId3"/>
              </p:custDataLst>
            </p:nvPr>
          </p:nvSpPr>
          <p:spPr>
            <a:xfrm>
              <a:off x="0" y="303235"/>
              <a:ext cx="487837" cy="500380"/>
            </a:xfrm>
            <a:prstGeom prst="roundRect">
              <a:avLst>
                <a:gd name="adj" fmla="val 0"/>
              </a:avLst>
            </a:prstGeom>
            <a:solidFill>
              <a:srgbClr val="36E0F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print"/>
          <a:srcRect b="8063"/>
          <a:stretch>
            <a:fillRect/>
          </a:stretch>
        </p:blipFill>
        <p:spPr>
          <a:xfrm rot="20693907">
            <a:off x="362508" y="2049081"/>
            <a:ext cx="589764" cy="7045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8900" y="2197904"/>
            <a:ext cx="10341293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3600" dirty="0"/>
              <a:t>课文说被青苔包裹的豌豆像“一个囚犯”，但它却</a:t>
            </a:r>
            <a:endParaRPr lang="en-US" altLang="zh-CN" sz="3600" dirty="0"/>
          </a:p>
          <a:p>
            <a:r>
              <a:rPr lang="zh-CN" altLang="zh-CN" sz="3600" dirty="0"/>
              <a:t>长得很好，为什么？</a:t>
            </a:r>
            <a:endParaRPr lang="en-US" altLang="zh-CN" sz="3600" dirty="0"/>
          </a:p>
          <a:p>
            <a:endParaRPr lang="en-US" altLang="zh-CN" sz="3600" dirty="0"/>
          </a:p>
          <a:p>
            <a:r>
              <a:rPr lang="zh-CN" altLang="zh-CN" sz="3600" dirty="0"/>
              <a:t>母亲为什么要把一株豌豆苗称为“一个小花园”？</a:t>
            </a:r>
            <a:endParaRPr lang="en-US" altLang="zh-CN" sz="3600" dirty="0"/>
          </a:p>
          <a:p>
            <a:endParaRPr lang="en-US" altLang="zh-CN" sz="3600" dirty="0"/>
          </a:p>
          <a:p>
            <a:r>
              <a:rPr lang="zh-CN" altLang="zh-CN" sz="3600" dirty="0"/>
              <a:t>掉到水沟里的那粒豌豆真的是最了不起的吗？</a:t>
            </a:r>
            <a:endParaRPr lang="zh-CN" altLang="en-US" sz="3600" dirty="0"/>
          </a:p>
          <a:p>
            <a:endParaRPr lang="zh-CN" altLang="en-US" sz="3600" dirty="0"/>
          </a:p>
          <a:p>
            <a:endParaRPr lang="zh-CN" altLang="en-US" sz="3600" dirty="0"/>
          </a:p>
          <a:p>
            <a:endParaRPr lang="zh-CN" altLang="zh-CN" sz="3600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 cstate="print"/>
          <a:srcRect b="8063"/>
          <a:stretch>
            <a:fillRect/>
          </a:stretch>
        </p:blipFill>
        <p:spPr>
          <a:xfrm rot="20693907">
            <a:off x="362508" y="3763525"/>
            <a:ext cx="589764" cy="70455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" cstate="print"/>
          <a:srcRect b="8063"/>
          <a:stretch>
            <a:fillRect/>
          </a:stretch>
        </p:blipFill>
        <p:spPr>
          <a:xfrm rot="20693907">
            <a:off x="419982" y="4801722"/>
            <a:ext cx="589764" cy="704551"/>
          </a:xfrm>
          <a:prstGeom prst="rect">
            <a:avLst/>
          </a:prstGeom>
        </p:spPr>
      </p:pic>
      <p:sp>
        <p:nvSpPr>
          <p:cNvPr id="12" name="圆角矩形标注 11"/>
          <p:cNvSpPr/>
          <p:nvPr/>
        </p:nvSpPr>
        <p:spPr>
          <a:xfrm>
            <a:off x="4746403" y="303235"/>
            <a:ext cx="6493790" cy="1565329"/>
          </a:xfrm>
          <a:prstGeom prst="wedgeRoundRectCallout">
            <a:avLst>
              <a:gd name="adj1" fmla="val -35154"/>
              <a:gd name="adj2" fmla="val 79332"/>
              <a:gd name="adj3" fmla="val 16667"/>
            </a:avLst>
          </a:pr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/>
              <a:t>有的问题是针对</a:t>
            </a:r>
            <a:r>
              <a:rPr lang="zh-CN" altLang="en-US" sz="3200" dirty="0">
                <a:solidFill>
                  <a:srgbClr val="FFFF00"/>
                </a:solidFill>
              </a:rPr>
              <a:t>课文的一部分内容提的</a:t>
            </a:r>
            <a:r>
              <a:rPr lang="zh-CN" altLang="en-US" sz="3200" dirty="0"/>
              <a:t>，有的问题是针对</a:t>
            </a:r>
            <a:r>
              <a:rPr lang="zh-CN" altLang="en-US" sz="3200" dirty="0">
                <a:solidFill>
                  <a:srgbClr val="FF0000"/>
                </a:solidFill>
              </a:rPr>
              <a:t>全文</a:t>
            </a:r>
            <a:r>
              <a:rPr lang="zh-CN" altLang="en-US" sz="3200" dirty="0"/>
              <a:t>提的。</a:t>
            </a:r>
            <a:endParaRPr lang="zh-CN" altLang="en-US" sz="3200" dirty="0"/>
          </a:p>
        </p:txBody>
      </p:sp>
      <p:sp>
        <p:nvSpPr>
          <p:cNvPr id="14" name="圆角矩形 13"/>
          <p:cNvSpPr/>
          <p:nvPr/>
        </p:nvSpPr>
        <p:spPr>
          <a:xfrm>
            <a:off x="10910807" y="2815894"/>
            <a:ext cx="1281192" cy="511444"/>
          </a:xfrm>
          <a:prstGeom prst="roundRect">
            <a:avLst/>
          </a:pr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solidFill>
                  <a:srgbClr val="FFFF00"/>
                </a:solidFill>
              </a:rPr>
              <a:t>部分</a:t>
            </a:r>
            <a:endParaRPr lang="zh-CN" altLang="en-US" sz="3200" dirty="0">
              <a:solidFill>
                <a:srgbClr val="FFFF00"/>
              </a:solidFill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10910807" y="4021293"/>
            <a:ext cx="1281192" cy="511444"/>
          </a:xfrm>
          <a:prstGeom prst="roundRect">
            <a:avLst/>
          </a:pr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solidFill>
                  <a:srgbClr val="FFFF00"/>
                </a:solidFill>
              </a:rPr>
              <a:t>部分</a:t>
            </a:r>
            <a:endParaRPr lang="zh-CN" altLang="en-US" sz="3200" dirty="0">
              <a:solidFill>
                <a:srgbClr val="FFFF00"/>
              </a:solidFill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10910807" y="5026095"/>
            <a:ext cx="1281192" cy="511444"/>
          </a:xfrm>
          <a:prstGeom prst="roundRect">
            <a:avLst/>
          </a:pr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solidFill>
                  <a:srgbClr val="FF0000"/>
                </a:solidFill>
              </a:rPr>
              <a:t>全文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0" y="294161"/>
            <a:ext cx="4227122" cy="523220"/>
            <a:chOff x="0" y="294161"/>
            <a:chExt cx="4227122" cy="523220"/>
          </a:xfrm>
        </p:grpSpPr>
        <p:sp>
          <p:nvSpPr>
            <p:cNvPr id="20" name="TextBox 19"/>
            <p:cNvSpPr txBox="1"/>
            <p:nvPr/>
          </p:nvSpPr>
          <p:spPr>
            <a:xfrm>
              <a:off x="810802" y="294161"/>
              <a:ext cx="341632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/>
                <a:t>指导学法，随文得法</a:t>
              </a:r>
              <a:endParaRPr lang="zh-CN" altLang="en-US" sz="2800" dirty="0"/>
            </a:p>
          </p:txBody>
        </p:sp>
        <p:sp>
          <p:nvSpPr>
            <p:cNvPr id="21" name="PA_圆角矩形 9"/>
            <p:cNvSpPr/>
            <p:nvPr>
              <p:custDataLst>
                <p:tags r:id="rId2"/>
              </p:custDataLst>
            </p:nvPr>
          </p:nvSpPr>
          <p:spPr>
            <a:xfrm>
              <a:off x="0" y="303235"/>
              <a:ext cx="487837" cy="500380"/>
            </a:xfrm>
            <a:prstGeom prst="roundRect">
              <a:avLst>
                <a:gd name="adj" fmla="val 0"/>
              </a:avLst>
            </a:prstGeom>
            <a:solidFill>
              <a:srgbClr val="36E0F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print"/>
          <a:srcRect b="8063"/>
          <a:stretch>
            <a:fillRect/>
          </a:stretch>
        </p:blipFill>
        <p:spPr>
          <a:xfrm rot="20693907">
            <a:off x="1067908" y="2950496"/>
            <a:ext cx="998050" cy="1192303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0" y="294161"/>
            <a:ext cx="4227122" cy="523220"/>
            <a:chOff x="0" y="294161"/>
            <a:chExt cx="4227122" cy="523220"/>
          </a:xfrm>
        </p:grpSpPr>
        <p:sp>
          <p:nvSpPr>
            <p:cNvPr id="20" name="TextBox 19"/>
            <p:cNvSpPr txBox="1"/>
            <p:nvPr/>
          </p:nvSpPr>
          <p:spPr>
            <a:xfrm>
              <a:off x="810802" y="294161"/>
              <a:ext cx="341632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/>
                <a:t>指导学法，随文得法</a:t>
              </a:r>
              <a:endParaRPr lang="zh-CN" altLang="en-US" sz="2800" dirty="0"/>
            </a:p>
          </p:txBody>
        </p:sp>
        <p:sp>
          <p:nvSpPr>
            <p:cNvPr id="21" name="PA_圆角矩形 9"/>
            <p:cNvSpPr/>
            <p:nvPr>
              <p:custDataLst>
                <p:tags r:id="rId2"/>
              </p:custDataLst>
            </p:nvPr>
          </p:nvSpPr>
          <p:spPr>
            <a:xfrm>
              <a:off x="0" y="303235"/>
              <a:ext cx="487837" cy="500380"/>
            </a:xfrm>
            <a:prstGeom prst="roundRect">
              <a:avLst>
                <a:gd name="adj" fmla="val 0"/>
              </a:avLst>
            </a:prstGeom>
            <a:solidFill>
              <a:srgbClr val="36E0F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3" name="图示 2"/>
          <p:cNvGraphicFramePr/>
          <p:nvPr/>
        </p:nvGraphicFramePr>
        <p:xfrm>
          <a:off x="1536700" y="100541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119764" y="907837"/>
            <a:ext cx="1676869" cy="588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2400" dirty="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print"/>
          <a:srcRect t="9960" b="8955"/>
          <a:stretch>
            <a:fillRect/>
          </a:stretch>
        </p:blipFill>
        <p:spPr>
          <a:xfrm>
            <a:off x="9965410" y="4155595"/>
            <a:ext cx="2112182" cy="24228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1445" y="1119689"/>
            <a:ext cx="945396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/>
              <a:t>    “</a:t>
            </a:r>
            <a:r>
              <a:rPr lang="zh-CN" altLang="en-US" sz="3600" dirty="0"/>
              <a:t>该怎么样就怎么样吧！”最后的那一粒说。它被射到空中，落到顶楼窗子下面的一块旧板子上，正好钻进一个长满青苔的裂缝里。青苔把它裹起来，它躺在那儿真可以</a:t>
            </a:r>
            <a:endParaRPr lang="en-US" altLang="zh-CN" sz="3600" dirty="0"/>
          </a:p>
          <a:p>
            <a:pPr>
              <a:lnSpc>
                <a:spcPct val="150000"/>
              </a:lnSpc>
            </a:pPr>
            <a:r>
              <a:rPr lang="zh-CN" altLang="en-US" sz="3600" dirty="0"/>
              <a:t>说成了一个囚犯。</a:t>
            </a:r>
            <a:endParaRPr lang="zh-CN" altLang="en-US" sz="3600" dirty="0"/>
          </a:p>
        </p:txBody>
      </p:sp>
      <p:sp>
        <p:nvSpPr>
          <p:cNvPr id="6" name="圆角矩形 5"/>
          <p:cNvSpPr/>
          <p:nvPr/>
        </p:nvSpPr>
        <p:spPr>
          <a:xfrm>
            <a:off x="1917874" y="1318131"/>
            <a:ext cx="4618495" cy="759417"/>
          </a:xfrm>
          <a:prstGeom prst="roundRect">
            <a:avLst/>
          </a:prstGeom>
          <a:noFill/>
          <a:ln w="25400">
            <a:solidFill>
              <a:schemeClr val="accent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2895600" y="4552604"/>
            <a:ext cx="994476" cy="759417"/>
          </a:xfrm>
          <a:prstGeom prst="roundRect">
            <a:avLst/>
          </a:prstGeom>
          <a:noFill/>
          <a:ln w="25400">
            <a:solidFill>
              <a:schemeClr val="accent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5703374" y="2896374"/>
            <a:ext cx="3626603" cy="759417"/>
          </a:xfrm>
          <a:prstGeom prst="roundRect">
            <a:avLst/>
          </a:prstGeom>
          <a:noFill/>
          <a:ln w="25400">
            <a:solidFill>
              <a:schemeClr val="accent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683430" y="51761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altLang="zh-CN" dirty="0"/>
          </a:p>
        </p:txBody>
      </p:sp>
      <p:sp>
        <p:nvSpPr>
          <p:cNvPr id="11" name="圆角矩形标注 10"/>
          <p:cNvSpPr/>
          <p:nvPr/>
        </p:nvSpPr>
        <p:spPr>
          <a:xfrm>
            <a:off x="3250766" y="2143110"/>
            <a:ext cx="4905216" cy="1578243"/>
          </a:xfrm>
          <a:prstGeom prst="wedgeRoundRectCallout">
            <a:avLst>
              <a:gd name="adj1" fmla="val -40991"/>
              <a:gd name="adj2" fmla="val 99935"/>
              <a:gd name="adj3" fmla="val 16667"/>
            </a:avLst>
          </a:pr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3200" dirty="0"/>
              <a:t>被青苔包裹的豌豆像“一个囚犯”，但它却长得很好，为什么？</a:t>
            </a:r>
            <a:endParaRPr lang="en-US" altLang="zh-CN" sz="3200" dirty="0"/>
          </a:p>
        </p:txBody>
      </p:sp>
      <p:sp>
        <p:nvSpPr>
          <p:cNvPr id="13" name="圆角矩形 12"/>
          <p:cNvSpPr/>
          <p:nvPr/>
        </p:nvSpPr>
        <p:spPr>
          <a:xfrm>
            <a:off x="1999279" y="5529810"/>
            <a:ext cx="5811864" cy="863313"/>
          </a:xfrm>
          <a:prstGeom prst="roundRect">
            <a:avLst/>
          </a:pr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/>
              <a:t>顽强的生命力和乐观的心态</a:t>
            </a:r>
            <a:endParaRPr lang="zh-CN" altLang="en-US" sz="3200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print"/>
          <a:srcRect b="8063"/>
          <a:stretch>
            <a:fillRect/>
          </a:stretch>
        </p:blipFill>
        <p:spPr>
          <a:xfrm rot="20693907">
            <a:off x="138889" y="812346"/>
            <a:ext cx="1003875" cy="1199262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0" y="294161"/>
            <a:ext cx="4227122" cy="523220"/>
            <a:chOff x="0" y="294161"/>
            <a:chExt cx="4227122" cy="523220"/>
          </a:xfrm>
        </p:grpSpPr>
        <p:sp>
          <p:nvSpPr>
            <p:cNvPr id="18" name="TextBox 17"/>
            <p:cNvSpPr txBox="1"/>
            <p:nvPr/>
          </p:nvSpPr>
          <p:spPr>
            <a:xfrm>
              <a:off x="810802" y="294161"/>
              <a:ext cx="341632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/>
                <a:t>指导学法，随文得法</a:t>
              </a:r>
              <a:endParaRPr lang="zh-CN" altLang="en-US" sz="2800" dirty="0"/>
            </a:p>
          </p:txBody>
        </p:sp>
        <p:sp>
          <p:nvSpPr>
            <p:cNvPr id="19" name="PA_圆角矩形 9"/>
            <p:cNvSpPr/>
            <p:nvPr>
              <p:custDataLst>
                <p:tags r:id="rId3"/>
              </p:custDataLst>
            </p:nvPr>
          </p:nvSpPr>
          <p:spPr>
            <a:xfrm>
              <a:off x="0" y="303235"/>
              <a:ext cx="487837" cy="500380"/>
            </a:xfrm>
            <a:prstGeom prst="roundRect">
              <a:avLst>
                <a:gd name="adj" fmla="val 0"/>
              </a:avLst>
            </a:prstGeom>
            <a:solidFill>
              <a:srgbClr val="36E0F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1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print"/>
          <a:srcRect b="8063"/>
          <a:stretch>
            <a:fillRect/>
          </a:stretch>
        </p:blipFill>
        <p:spPr>
          <a:xfrm rot="20693907">
            <a:off x="308864" y="1024408"/>
            <a:ext cx="1003875" cy="119926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/>
          <a:srcRect t="9960" b="8955"/>
          <a:stretch>
            <a:fillRect/>
          </a:stretch>
        </p:blipFill>
        <p:spPr>
          <a:xfrm>
            <a:off x="9438468" y="3642955"/>
            <a:ext cx="2623626" cy="30094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31378" y="1292200"/>
            <a:ext cx="824509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/>
              <a:t>    母亲向窗边走去，把窗户打开一半。“啊！”她说，“我的天，原来是一粒小豌豆在这里生了根，还长出小叶子来了。它是怎么钻进这个缝隙里去的？你现在有一个小花园了！”</a:t>
            </a:r>
            <a:endParaRPr lang="zh-CN" altLang="en-US" sz="3600" dirty="0"/>
          </a:p>
        </p:txBody>
      </p:sp>
      <p:sp>
        <p:nvSpPr>
          <p:cNvPr id="8" name="圆角矩形 7"/>
          <p:cNvSpPr/>
          <p:nvPr/>
        </p:nvSpPr>
        <p:spPr>
          <a:xfrm>
            <a:off x="3990496" y="3027033"/>
            <a:ext cx="1425844" cy="759417"/>
          </a:xfrm>
          <a:prstGeom prst="roundRect">
            <a:avLst/>
          </a:prstGeom>
          <a:noFill/>
          <a:ln w="25400">
            <a:solidFill>
              <a:schemeClr val="accent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6227740" y="3097167"/>
            <a:ext cx="2342826" cy="759417"/>
          </a:xfrm>
          <a:prstGeom prst="roundRect">
            <a:avLst/>
          </a:prstGeom>
          <a:noFill/>
          <a:ln w="25400">
            <a:solidFill>
              <a:schemeClr val="accent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3580110" y="4750151"/>
            <a:ext cx="1425844" cy="759417"/>
          </a:xfrm>
          <a:prstGeom prst="roundRect">
            <a:avLst/>
          </a:prstGeom>
          <a:noFill/>
          <a:ln w="25400">
            <a:solidFill>
              <a:schemeClr val="accent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标注 10"/>
          <p:cNvSpPr/>
          <p:nvPr/>
        </p:nvSpPr>
        <p:spPr>
          <a:xfrm>
            <a:off x="4293032" y="2091778"/>
            <a:ext cx="4905216" cy="1578243"/>
          </a:xfrm>
          <a:prstGeom prst="wedgeRoundRectCallout">
            <a:avLst>
              <a:gd name="adj1" fmla="val -40991"/>
              <a:gd name="adj2" fmla="val 99935"/>
              <a:gd name="adj3" fmla="val 16667"/>
            </a:avLst>
          </a:pr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3200" dirty="0"/>
              <a:t>母亲为什么要把一株小小的豌豆苗称为“一个小花园”呢？</a:t>
            </a:r>
            <a:endParaRPr lang="zh-CN" altLang="zh-CN" sz="3200" dirty="0"/>
          </a:p>
        </p:txBody>
      </p:sp>
      <p:sp>
        <p:nvSpPr>
          <p:cNvPr id="12" name="圆角矩形 11"/>
          <p:cNvSpPr/>
          <p:nvPr/>
        </p:nvSpPr>
        <p:spPr>
          <a:xfrm>
            <a:off x="3108702" y="5432221"/>
            <a:ext cx="4290451" cy="1168687"/>
          </a:xfrm>
          <a:prstGeom prst="roundRect">
            <a:avLst/>
          </a:pr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/>
              <a:t>给母亲带来惊喜</a:t>
            </a:r>
            <a:endParaRPr lang="en-US" altLang="zh-CN" sz="3200" dirty="0"/>
          </a:p>
          <a:p>
            <a:pPr algn="ctr"/>
            <a:r>
              <a:rPr lang="zh-CN" altLang="en-US" sz="3200" dirty="0"/>
              <a:t>给女儿带来希望</a:t>
            </a:r>
            <a:endParaRPr lang="zh-CN" altLang="en-US" sz="3200" dirty="0"/>
          </a:p>
        </p:txBody>
      </p:sp>
      <p:grpSp>
        <p:nvGrpSpPr>
          <p:cNvPr id="16" name="组合 15"/>
          <p:cNvGrpSpPr/>
          <p:nvPr/>
        </p:nvGrpSpPr>
        <p:grpSpPr>
          <a:xfrm>
            <a:off x="0" y="294161"/>
            <a:ext cx="4227122" cy="523220"/>
            <a:chOff x="0" y="294161"/>
            <a:chExt cx="4227122" cy="523220"/>
          </a:xfrm>
        </p:grpSpPr>
        <p:sp>
          <p:nvSpPr>
            <p:cNvPr id="17" name="TextBox 16"/>
            <p:cNvSpPr txBox="1"/>
            <p:nvPr/>
          </p:nvSpPr>
          <p:spPr>
            <a:xfrm>
              <a:off x="810802" y="294161"/>
              <a:ext cx="341632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/>
                <a:t>指导学法，随文得法</a:t>
              </a:r>
              <a:endParaRPr lang="zh-CN" altLang="en-US" sz="2800" dirty="0"/>
            </a:p>
          </p:txBody>
        </p:sp>
        <p:sp>
          <p:nvSpPr>
            <p:cNvPr id="18" name="PA_圆角矩形 9"/>
            <p:cNvSpPr/>
            <p:nvPr>
              <p:custDataLst>
                <p:tags r:id="rId3"/>
              </p:custDataLst>
            </p:nvPr>
          </p:nvSpPr>
          <p:spPr>
            <a:xfrm>
              <a:off x="0" y="303235"/>
              <a:ext cx="487837" cy="500380"/>
            </a:xfrm>
            <a:prstGeom prst="roundRect">
              <a:avLst>
                <a:gd name="adj" fmla="val 0"/>
              </a:avLst>
            </a:prstGeom>
            <a:solidFill>
              <a:srgbClr val="36E0F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print"/>
          <a:srcRect t="9960" b="8955"/>
          <a:stretch>
            <a:fillRect/>
          </a:stretch>
        </p:blipFill>
        <p:spPr>
          <a:xfrm>
            <a:off x="9738856" y="3698668"/>
            <a:ext cx="2453144" cy="28139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75660" y="1890793"/>
            <a:ext cx="1446509" cy="495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43547" y="1413469"/>
            <a:ext cx="777794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/>
              <a:t>    一星期以后，小女孩第一次能够坐一整个钟头。她快乐地坐在温暖的太阳光里。窗子打开了，她面前是一朵盛开的、紫色的豌豆花。小女孩低下头来，轻轻地吻了一下它柔嫩的叶子。这一天简直像一个节目。</a:t>
            </a:r>
            <a:endParaRPr lang="zh-CN" altLang="en-US" sz="3600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/>
          <a:srcRect b="8063"/>
          <a:stretch>
            <a:fillRect/>
          </a:stretch>
        </p:blipFill>
        <p:spPr>
          <a:xfrm rot="20693907">
            <a:off x="367398" y="1258873"/>
            <a:ext cx="1003875" cy="1199262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>
          <a:xfrm>
            <a:off x="1937289" y="4113181"/>
            <a:ext cx="4618494" cy="759417"/>
          </a:xfrm>
          <a:prstGeom prst="roundRect">
            <a:avLst/>
          </a:prstGeom>
          <a:noFill/>
          <a:ln w="25400">
            <a:solidFill>
              <a:schemeClr val="accent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标注 9"/>
          <p:cNvSpPr/>
          <p:nvPr/>
        </p:nvSpPr>
        <p:spPr>
          <a:xfrm>
            <a:off x="4966990" y="2386739"/>
            <a:ext cx="4905216" cy="1578243"/>
          </a:xfrm>
          <a:prstGeom prst="wedgeRoundRectCallout">
            <a:avLst>
              <a:gd name="adj1" fmla="val -40991"/>
              <a:gd name="adj2" fmla="val 99935"/>
              <a:gd name="adj3" fmla="val 16667"/>
            </a:avLst>
          </a:pr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3200" dirty="0"/>
              <a:t>假如你是这位小女孩，此刻，你想对小豌豆说点什么？</a:t>
            </a:r>
            <a:endParaRPr lang="zh-CN" altLang="zh-CN" sz="3200" dirty="0"/>
          </a:p>
        </p:txBody>
      </p:sp>
      <p:sp>
        <p:nvSpPr>
          <p:cNvPr id="11" name="圆角矩形 10"/>
          <p:cNvSpPr/>
          <p:nvPr/>
        </p:nvSpPr>
        <p:spPr>
          <a:xfrm>
            <a:off x="3241137" y="4909874"/>
            <a:ext cx="1971969" cy="759417"/>
          </a:xfrm>
          <a:prstGeom prst="roundRect">
            <a:avLst/>
          </a:prstGeom>
          <a:noFill/>
          <a:ln w="25400">
            <a:solidFill>
              <a:schemeClr val="accent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0" y="294161"/>
            <a:ext cx="4227122" cy="523220"/>
            <a:chOff x="0" y="294161"/>
            <a:chExt cx="4227122" cy="523220"/>
          </a:xfrm>
        </p:grpSpPr>
        <p:sp>
          <p:nvSpPr>
            <p:cNvPr id="15" name="TextBox 14"/>
            <p:cNvSpPr txBox="1"/>
            <p:nvPr/>
          </p:nvSpPr>
          <p:spPr>
            <a:xfrm>
              <a:off x="810802" y="294161"/>
              <a:ext cx="341632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/>
                <a:t>指导学法，随文得法</a:t>
              </a:r>
              <a:endParaRPr lang="zh-CN" altLang="en-US" sz="2800" dirty="0"/>
            </a:p>
          </p:txBody>
        </p:sp>
        <p:sp>
          <p:nvSpPr>
            <p:cNvPr id="16" name="PA_圆角矩形 9"/>
            <p:cNvSpPr/>
            <p:nvPr>
              <p:custDataLst>
                <p:tags r:id="rId3"/>
              </p:custDataLst>
            </p:nvPr>
          </p:nvSpPr>
          <p:spPr>
            <a:xfrm>
              <a:off x="0" y="303235"/>
              <a:ext cx="487837" cy="500380"/>
            </a:xfrm>
            <a:prstGeom prst="roundRect">
              <a:avLst>
                <a:gd name="adj" fmla="val 0"/>
              </a:avLst>
            </a:prstGeom>
            <a:solidFill>
              <a:srgbClr val="36E0F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</p:bldLst>
  </p:timing>
</p:sld>
</file>

<file path=ppt/tags/tag1.xml><?xml version="1.0" encoding="utf-8"?>
<p:tagLst xmlns:p="http://schemas.openxmlformats.org/presentationml/2006/main">
  <p:tag name="PA" val="v3.0.1"/>
</p:tagLst>
</file>

<file path=ppt/tags/tag10.xml><?xml version="1.0" encoding="utf-8"?>
<p:tagLst xmlns:p="http://schemas.openxmlformats.org/presentationml/2006/main">
  <p:tag name="PA" val="v3.0.1"/>
</p:tagLst>
</file>

<file path=ppt/tags/tag11.xml><?xml version="1.0" encoding="utf-8"?>
<p:tagLst xmlns:p="http://schemas.openxmlformats.org/presentationml/2006/main">
  <p:tag name="PA" val="v3.0.1"/>
</p:tagLst>
</file>

<file path=ppt/tags/tag12.xml><?xml version="1.0" encoding="utf-8"?>
<p:tagLst xmlns:p="http://schemas.openxmlformats.org/presentationml/2006/main">
  <p:tag name="ISPRING_PRESENTATION_TITLE" val="诗人-视频"/>
</p:tagLst>
</file>

<file path=ppt/tags/tag2.xml><?xml version="1.0" encoding="utf-8"?>
<p:tagLst xmlns:p="http://schemas.openxmlformats.org/presentationml/2006/main">
  <p:tag name="PA" val="v3.0.1"/>
</p:tagLst>
</file>

<file path=ppt/tags/tag3.xml><?xml version="1.0" encoding="utf-8"?>
<p:tagLst xmlns:p="http://schemas.openxmlformats.org/presentationml/2006/main">
  <p:tag name="PA" val="v3.0.1"/>
</p:tagLst>
</file>

<file path=ppt/tags/tag4.xml><?xml version="1.0" encoding="utf-8"?>
<p:tagLst xmlns:p="http://schemas.openxmlformats.org/presentationml/2006/main">
  <p:tag name="PA" val="v3.0.1"/>
</p:tagLst>
</file>

<file path=ppt/tags/tag5.xml><?xml version="1.0" encoding="utf-8"?>
<p:tagLst xmlns:p="http://schemas.openxmlformats.org/presentationml/2006/main">
  <p:tag name="PA" val="v3.0.1"/>
</p:tagLst>
</file>

<file path=ppt/tags/tag6.xml><?xml version="1.0" encoding="utf-8"?>
<p:tagLst xmlns:p="http://schemas.openxmlformats.org/presentationml/2006/main">
  <p:tag name="PA" val="v3.0.1"/>
</p:tagLst>
</file>

<file path=ppt/tags/tag7.xml><?xml version="1.0" encoding="utf-8"?>
<p:tagLst xmlns:p="http://schemas.openxmlformats.org/presentationml/2006/main">
  <p:tag name="PA" val="v3.0.1"/>
</p:tagLst>
</file>

<file path=ppt/tags/tag8.xml><?xml version="1.0" encoding="utf-8"?>
<p:tagLst xmlns:p="http://schemas.openxmlformats.org/presentationml/2006/main">
  <p:tag name="PA" val="v3.0.1"/>
</p:tagLst>
</file>

<file path=ppt/tags/tag9.xml><?xml version="1.0" encoding="utf-8"?>
<p:tagLst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41zahsc">
      <a:majorFont>
        <a:latin typeface="华康方圆体W7"/>
        <a:ea typeface="华康方圆体W7"/>
        <a:cs typeface=""/>
      </a:majorFont>
      <a:minorFont>
        <a:latin typeface="华康方圆体W7"/>
        <a:ea typeface="华康方圆体W7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1C9A98"/>
        </a:solidFill>
        <a:ln w="19050">
          <a:noFill/>
          <a:prstDash val="solid"/>
          <a:round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noFill/>
        <a:ln w="19050">
          <a:solidFill>
            <a:srgbClr val="5A789B"/>
          </a:solidFill>
          <a:prstDash val="sysDot"/>
          <a:round/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849</Words>
  <Application>WPS 演示</Application>
  <PresentationFormat>宽屏</PresentationFormat>
  <Paragraphs>89</Paragraphs>
  <Slides>14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8" baseType="lpstr">
      <vt:lpstr>Arial</vt:lpstr>
      <vt:lpstr>宋体</vt:lpstr>
      <vt:lpstr>Wingdings</vt:lpstr>
      <vt:lpstr>Century Gothic</vt:lpstr>
      <vt:lpstr>冬青黑体简体中文 W3</vt:lpstr>
      <vt:lpstr>黑体</vt:lpstr>
      <vt:lpstr>Calibri</vt:lpstr>
      <vt:lpstr>华文彩云</vt:lpstr>
      <vt:lpstr>华康方圆体W7</vt:lpstr>
      <vt:lpstr>Segoe Print</vt:lpstr>
      <vt:lpstr>微软雅黑</vt:lpstr>
      <vt:lpstr>Arial Unicode MS</vt:lpstr>
      <vt:lpstr>等线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418</cp:revision>
  <dcterms:created xsi:type="dcterms:W3CDTF">2015-05-05T08:02:00Z</dcterms:created>
  <dcterms:modified xsi:type="dcterms:W3CDTF">2021-09-11T06:58:56Z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